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tags/tag32.xml" ContentType="application/vnd.openxmlformats-officedocument.presentationml.tags+xml"/>
  <Override PartName="/ppt/notesSlides/notesSlide1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notesSlides/notesSlide21.xml" ContentType="application/vnd.openxmlformats-officedocument.presentationml.notesSlide+xml"/>
  <Override PartName="/ppt/tags/tag3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8.xml" ContentType="application/vnd.openxmlformats-officedocument.presentationml.tags+xml"/>
  <Override PartName="/ppt/notesSlides/notesSlide2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ags/tag39.xml" ContentType="application/vnd.openxmlformats-officedocument.presentationml.tags+xml"/>
  <Override PartName="/ppt/notesSlides/notesSlide25.xml" ContentType="application/vnd.openxmlformats-officedocument.presentationml.notesSlide+xml"/>
  <Override PartName="/ppt/charts/chart5.xml" ContentType="application/vnd.openxmlformats-officedocument.drawingml.chart+xml"/>
  <Override PartName="/ppt/tags/tag40.xml" ContentType="application/vnd.openxmlformats-officedocument.presentationml.tags+xml"/>
  <Override PartName="/ppt/notesSlides/notesSlide26.xml" ContentType="application/vnd.openxmlformats-officedocument.presentationml.notesSlide+xml"/>
  <Override PartName="/ppt/charts/chart6.xml" ContentType="application/vnd.openxmlformats-officedocument.drawingml.chart+xml"/>
  <Override PartName="/ppt/tags/tag41.xml" ContentType="application/vnd.openxmlformats-officedocument.presentationml.tags+xml"/>
  <Override PartName="/ppt/notesSlides/notesSlide2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781" r:id="rId3"/>
  </p:sldMasterIdLst>
  <p:notesMasterIdLst>
    <p:notesMasterId r:id="rId32"/>
  </p:notesMasterIdLst>
  <p:sldIdLst>
    <p:sldId id="256" r:id="rId4"/>
    <p:sldId id="257" r:id="rId5"/>
    <p:sldId id="258" r:id="rId6"/>
    <p:sldId id="327" r:id="rId7"/>
    <p:sldId id="296" r:id="rId8"/>
    <p:sldId id="299" r:id="rId9"/>
    <p:sldId id="350" r:id="rId10"/>
    <p:sldId id="358" r:id="rId11"/>
    <p:sldId id="259" r:id="rId12"/>
    <p:sldId id="379" r:id="rId13"/>
    <p:sldId id="309" r:id="rId14"/>
    <p:sldId id="310" r:id="rId15"/>
    <p:sldId id="372" r:id="rId16"/>
    <p:sldId id="373" r:id="rId17"/>
    <p:sldId id="260" r:id="rId18"/>
    <p:sldId id="266" r:id="rId19"/>
    <p:sldId id="270" r:id="rId20"/>
    <p:sldId id="268" r:id="rId21"/>
    <p:sldId id="275" r:id="rId22"/>
    <p:sldId id="277" r:id="rId23"/>
    <p:sldId id="281" r:id="rId24"/>
    <p:sldId id="284" r:id="rId25"/>
    <p:sldId id="261" r:id="rId26"/>
    <p:sldId id="265" r:id="rId27"/>
    <p:sldId id="287" r:id="rId28"/>
    <p:sldId id="288" r:id="rId29"/>
    <p:sldId id="382" r:id="rId30"/>
    <p:sldId id="381"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9DEA"/>
    <a:srgbClr val="DECC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9" autoAdjust="0"/>
    <p:restoredTop sz="94981" autoAdjust="0"/>
  </p:normalViewPr>
  <p:slideViewPr>
    <p:cSldViewPr snapToGrid="0" showGuides="1">
      <p:cViewPr varScale="1">
        <p:scale>
          <a:sx n="69" d="100"/>
          <a:sy n="69" d="100"/>
        </p:scale>
        <p:origin x="69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areaChart>
        <c:grouping val="standard"/>
        <c:varyColors val="0"/>
        <c:ser>
          <c:idx val="0"/>
          <c:order val="0"/>
          <c:tx>
            <c:strRef>
              <c:f>Sheet1!$B$1</c:f>
              <c:strCache>
                <c:ptCount val="1"/>
                <c:pt idx="0">
                  <c:v>Category A</c:v>
                </c:pt>
              </c:strCache>
            </c:strRef>
          </c:tx>
          <c:spPr>
            <a:gradFill flip="none" rotWithShape="1">
              <a:gsLst>
                <a:gs pos="12000">
                  <a:schemeClr val="accent6"/>
                </a:gs>
                <a:gs pos="100000">
                  <a:schemeClr val="accent1"/>
                </a:gs>
              </a:gsLst>
              <a:lin ang="5400000" scaled="1"/>
              <a:tileRect/>
            </a:gradFill>
          </c:spPr>
          <c:cat>
            <c:numRef>
              <c:f>Sheet1!$A$2:$A$30</c:f>
              <c:numCache>
                <c:formatCode>yyyy/m/d</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Sheet1!$B$2:$B$30</c:f>
              <c:numCache>
                <c:formatCode>General</c:formatCode>
                <c:ptCount val="29"/>
                <c:pt idx="0">
                  <c:v>5</c:v>
                </c:pt>
                <c:pt idx="1">
                  <c:v>5</c:v>
                </c:pt>
                <c:pt idx="2">
                  <c:v>8</c:v>
                </c:pt>
                <c:pt idx="3">
                  <c:v>5</c:v>
                </c:pt>
                <c:pt idx="4">
                  <c:v>9</c:v>
                </c:pt>
                <c:pt idx="5">
                  <c:v>14</c:v>
                </c:pt>
                <c:pt idx="6">
                  <c:v>11</c:v>
                </c:pt>
                <c:pt idx="7">
                  <c:v>16</c:v>
                </c:pt>
                <c:pt idx="8">
                  <c:v>14</c:v>
                </c:pt>
                <c:pt idx="9">
                  <c:v>11</c:v>
                </c:pt>
                <c:pt idx="10">
                  <c:v>7</c:v>
                </c:pt>
                <c:pt idx="11">
                  <c:v>14</c:v>
                </c:pt>
                <c:pt idx="12">
                  <c:v>20</c:v>
                </c:pt>
                <c:pt idx="13">
                  <c:v>22</c:v>
                </c:pt>
                <c:pt idx="14">
                  <c:v>28</c:v>
                </c:pt>
                <c:pt idx="15">
                  <c:v>33</c:v>
                </c:pt>
                <c:pt idx="16">
                  <c:v>56</c:v>
                </c:pt>
                <c:pt idx="17">
                  <c:v>144</c:v>
                </c:pt>
                <c:pt idx="18">
                  <c:v>134</c:v>
                </c:pt>
                <c:pt idx="19">
                  <c:v>104</c:v>
                </c:pt>
                <c:pt idx="20">
                  <c:v>110</c:v>
                </c:pt>
                <c:pt idx="21">
                  <c:v>60</c:v>
                </c:pt>
                <c:pt idx="22">
                  <c:v>45</c:v>
                </c:pt>
                <c:pt idx="23">
                  <c:v>50</c:v>
                </c:pt>
                <c:pt idx="24">
                  <c:v>40</c:v>
                </c:pt>
                <c:pt idx="25">
                  <c:v>22</c:v>
                </c:pt>
                <c:pt idx="26">
                  <c:v>12</c:v>
                </c:pt>
                <c:pt idx="27">
                  <c:v>8</c:v>
                </c:pt>
                <c:pt idx="28">
                  <c:v>10</c:v>
                </c:pt>
              </c:numCache>
            </c:numRef>
          </c:val>
          <c:extLst>
            <c:ext xmlns:c16="http://schemas.microsoft.com/office/drawing/2014/chart" uri="{C3380CC4-5D6E-409C-BE32-E72D297353CC}">
              <c16:uniqueId val="{00000000-D914-46EF-84D9-95CFCBE9057E}"/>
            </c:ext>
          </c:extLst>
        </c:ser>
        <c:ser>
          <c:idx val="3"/>
          <c:order val="3"/>
          <c:tx>
            <c:strRef>
              <c:f>Sheet1!$E$1</c:f>
              <c:strCache>
                <c:ptCount val="1"/>
                <c:pt idx="0">
                  <c:v>Category B Fill</c:v>
                </c:pt>
              </c:strCache>
            </c:strRef>
          </c:tx>
          <c:spPr>
            <a:gradFill flip="none" rotWithShape="1">
              <a:gsLst>
                <a:gs pos="0">
                  <a:schemeClr val="accent1">
                    <a:alpha val="0"/>
                  </a:schemeClr>
                </a:gs>
                <a:gs pos="100000">
                  <a:schemeClr val="accent1">
                    <a:alpha val="45000"/>
                  </a:schemeClr>
                </a:gs>
              </a:gsLst>
              <a:lin ang="16200000" scaled="0"/>
              <a:tileRect/>
            </a:gradFill>
          </c:spPr>
          <c:cat>
            <c:numRef>
              <c:f>Sheet1!$A$2:$A$30</c:f>
              <c:numCache>
                <c:formatCode>yyyy/m/d</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Sheet1!$E$2:$E$30</c:f>
              <c:numCache>
                <c:formatCode>General</c:formatCode>
                <c:ptCount val="29"/>
                <c:pt idx="0">
                  <c:v>10</c:v>
                </c:pt>
                <c:pt idx="1">
                  <c:v>2</c:v>
                </c:pt>
                <c:pt idx="2">
                  <c:v>2</c:v>
                </c:pt>
                <c:pt idx="3">
                  <c:v>8</c:v>
                </c:pt>
                <c:pt idx="4">
                  <c:v>13</c:v>
                </c:pt>
                <c:pt idx="5">
                  <c:v>20</c:v>
                </c:pt>
                <c:pt idx="6">
                  <c:v>19</c:v>
                </c:pt>
                <c:pt idx="7">
                  <c:v>34</c:v>
                </c:pt>
                <c:pt idx="8">
                  <c:v>12</c:v>
                </c:pt>
                <c:pt idx="9">
                  <c:v>40</c:v>
                </c:pt>
                <c:pt idx="10">
                  <c:v>22</c:v>
                </c:pt>
                <c:pt idx="11">
                  <c:v>35</c:v>
                </c:pt>
                <c:pt idx="12">
                  <c:v>35</c:v>
                </c:pt>
                <c:pt idx="13">
                  <c:v>30</c:v>
                </c:pt>
                <c:pt idx="14">
                  <c:v>33</c:v>
                </c:pt>
                <c:pt idx="15">
                  <c:v>40</c:v>
                </c:pt>
                <c:pt idx="16">
                  <c:v>80</c:v>
                </c:pt>
                <c:pt idx="17">
                  <c:v>105</c:v>
                </c:pt>
                <c:pt idx="18">
                  <c:v>80</c:v>
                </c:pt>
                <c:pt idx="19">
                  <c:v>70</c:v>
                </c:pt>
                <c:pt idx="20">
                  <c:v>40</c:v>
                </c:pt>
                <c:pt idx="21">
                  <c:v>30</c:v>
                </c:pt>
                <c:pt idx="22">
                  <c:v>35</c:v>
                </c:pt>
                <c:pt idx="23">
                  <c:v>39</c:v>
                </c:pt>
                <c:pt idx="24">
                  <c:v>37</c:v>
                </c:pt>
                <c:pt idx="25">
                  <c:v>45</c:v>
                </c:pt>
                <c:pt idx="26">
                  <c:v>30</c:v>
                </c:pt>
                <c:pt idx="27">
                  <c:v>25</c:v>
                </c:pt>
                <c:pt idx="28">
                  <c:v>20</c:v>
                </c:pt>
              </c:numCache>
            </c:numRef>
          </c:val>
          <c:extLst>
            <c:ext xmlns:c16="http://schemas.microsoft.com/office/drawing/2014/chart" uri="{C3380CC4-5D6E-409C-BE32-E72D297353CC}">
              <c16:uniqueId val="{00000001-D914-46EF-84D9-95CFCBE9057E}"/>
            </c:ext>
          </c:extLst>
        </c:ser>
        <c:dLbls>
          <c:showLegendKey val="0"/>
          <c:showVal val="0"/>
          <c:showCatName val="0"/>
          <c:showSerName val="0"/>
          <c:showPercent val="0"/>
          <c:showBubbleSize val="0"/>
        </c:dLbls>
        <c:axId val="721343616"/>
        <c:axId val="721345152"/>
      </c:areaChart>
      <c:lineChart>
        <c:grouping val="standard"/>
        <c:varyColors val="0"/>
        <c:ser>
          <c:idx val="1"/>
          <c:order val="1"/>
          <c:tx>
            <c:strRef>
              <c:f>Sheet1!$C$1</c:f>
              <c:strCache>
                <c:ptCount val="1"/>
                <c:pt idx="0">
                  <c:v>Category A Fill</c:v>
                </c:pt>
              </c:strCache>
            </c:strRef>
          </c:tx>
          <c:spPr>
            <a:ln w="6350" cap="rnd" cmpd="sng" algn="ctr">
              <a:solidFill>
                <a:schemeClr val="accent2"/>
              </a:solidFill>
              <a:prstDash val="solid"/>
              <a:round/>
            </a:ln>
          </c:spPr>
          <c:marker>
            <c:symbol val="circle"/>
            <c:size val="5"/>
            <c:spPr>
              <a:solidFill>
                <a:schemeClr val="accent2"/>
              </a:solidFill>
              <a:ln w="3175" cap="flat" cmpd="sng" algn="ctr">
                <a:noFill/>
                <a:prstDash val="solid"/>
                <a:round/>
              </a:ln>
            </c:spPr>
          </c:marker>
          <c:cat>
            <c:numRef>
              <c:f>Sheet1!$A$2:$A$30</c:f>
              <c:numCache>
                <c:formatCode>yyyy/m/d</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Sheet1!$C$2:$C$30</c:f>
              <c:numCache>
                <c:formatCode>General</c:formatCode>
                <c:ptCount val="29"/>
                <c:pt idx="0">
                  <c:v>5</c:v>
                </c:pt>
                <c:pt idx="1">
                  <c:v>5</c:v>
                </c:pt>
                <c:pt idx="2">
                  <c:v>8</c:v>
                </c:pt>
                <c:pt idx="3">
                  <c:v>5</c:v>
                </c:pt>
                <c:pt idx="4">
                  <c:v>9</c:v>
                </c:pt>
                <c:pt idx="5">
                  <c:v>14</c:v>
                </c:pt>
                <c:pt idx="6">
                  <c:v>11</c:v>
                </c:pt>
                <c:pt idx="7">
                  <c:v>16</c:v>
                </c:pt>
                <c:pt idx="8">
                  <c:v>14</c:v>
                </c:pt>
                <c:pt idx="9">
                  <c:v>11</c:v>
                </c:pt>
                <c:pt idx="10">
                  <c:v>7</c:v>
                </c:pt>
                <c:pt idx="11">
                  <c:v>14</c:v>
                </c:pt>
                <c:pt idx="12">
                  <c:v>20</c:v>
                </c:pt>
                <c:pt idx="13">
                  <c:v>22</c:v>
                </c:pt>
                <c:pt idx="14">
                  <c:v>28</c:v>
                </c:pt>
                <c:pt idx="15">
                  <c:v>33</c:v>
                </c:pt>
                <c:pt idx="16">
                  <c:v>56</c:v>
                </c:pt>
                <c:pt idx="17">
                  <c:v>144</c:v>
                </c:pt>
                <c:pt idx="18">
                  <c:v>134</c:v>
                </c:pt>
                <c:pt idx="19">
                  <c:v>104</c:v>
                </c:pt>
                <c:pt idx="20">
                  <c:v>110</c:v>
                </c:pt>
                <c:pt idx="21">
                  <c:v>60</c:v>
                </c:pt>
                <c:pt idx="22">
                  <c:v>45</c:v>
                </c:pt>
                <c:pt idx="23">
                  <c:v>50</c:v>
                </c:pt>
                <c:pt idx="24">
                  <c:v>40</c:v>
                </c:pt>
                <c:pt idx="25">
                  <c:v>22</c:v>
                </c:pt>
                <c:pt idx="26">
                  <c:v>12</c:v>
                </c:pt>
                <c:pt idx="27">
                  <c:v>8</c:v>
                </c:pt>
                <c:pt idx="28">
                  <c:v>10</c:v>
                </c:pt>
              </c:numCache>
            </c:numRef>
          </c:val>
          <c:smooth val="0"/>
          <c:extLst>
            <c:ext xmlns:c16="http://schemas.microsoft.com/office/drawing/2014/chart" uri="{C3380CC4-5D6E-409C-BE32-E72D297353CC}">
              <c16:uniqueId val="{00000002-D914-46EF-84D9-95CFCBE9057E}"/>
            </c:ext>
          </c:extLst>
        </c:ser>
        <c:ser>
          <c:idx val="2"/>
          <c:order val="2"/>
          <c:tx>
            <c:strRef>
              <c:f>Sheet1!$D$1</c:f>
              <c:strCache>
                <c:ptCount val="1"/>
                <c:pt idx="0">
                  <c:v>Category B</c:v>
                </c:pt>
              </c:strCache>
            </c:strRef>
          </c:tx>
          <c:spPr>
            <a:ln w="6350" cap="rnd" cmpd="sng" algn="ctr">
              <a:solidFill>
                <a:schemeClr val="accent1"/>
              </a:solidFill>
              <a:prstDash val="solid"/>
              <a:round/>
            </a:ln>
          </c:spPr>
          <c:marker>
            <c:symbol val="circle"/>
            <c:size val="4"/>
          </c:marker>
          <c:cat>
            <c:numRef>
              <c:f>Sheet1!$A$2:$A$30</c:f>
              <c:numCache>
                <c:formatCode>yyyy/m/d</c:formatCode>
                <c:ptCount val="29"/>
                <c:pt idx="0">
                  <c:v>42268</c:v>
                </c:pt>
                <c:pt idx="1">
                  <c:v>42269</c:v>
                </c:pt>
                <c:pt idx="2">
                  <c:v>42270</c:v>
                </c:pt>
                <c:pt idx="3">
                  <c:v>42271</c:v>
                </c:pt>
                <c:pt idx="4">
                  <c:v>42272</c:v>
                </c:pt>
                <c:pt idx="5">
                  <c:v>42273</c:v>
                </c:pt>
                <c:pt idx="6">
                  <c:v>42274</c:v>
                </c:pt>
                <c:pt idx="7">
                  <c:v>42275</c:v>
                </c:pt>
                <c:pt idx="8">
                  <c:v>42276</c:v>
                </c:pt>
                <c:pt idx="9">
                  <c:v>42277</c:v>
                </c:pt>
                <c:pt idx="10">
                  <c:v>42278</c:v>
                </c:pt>
                <c:pt idx="11">
                  <c:v>42279</c:v>
                </c:pt>
                <c:pt idx="12">
                  <c:v>42280</c:v>
                </c:pt>
                <c:pt idx="13">
                  <c:v>42281</c:v>
                </c:pt>
                <c:pt idx="14">
                  <c:v>42282</c:v>
                </c:pt>
                <c:pt idx="15">
                  <c:v>42283</c:v>
                </c:pt>
                <c:pt idx="16">
                  <c:v>42284</c:v>
                </c:pt>
                <c:pt idx="17">
                  <c:v>42285</c:v>
                </c:pt>
                <c:pt idx="18">
                  <c:v>42286</c:v>
                </c:pt>
                <c:pt idx="19">
                  <c:v>42287</c:v>
                </c:pt>
                <c:pt idx="20">
                  <c:v>42288</c:v>
                </c:pt>
                <c:pt idx="21">
                  <c:v>42289</c:v>
                </c:pt>
                <c:pt idx="22">
                  <c:v>42290</c:v>
                </c:pt>
                <c:pt idx="23">
                  <c:v>42291</c:v>
                </c:pt>
                <c:pt idx="24">
                  <c:v>42292</c:v>
                </c:pt>
                <c:pt idx="25">
                  <c:v>42293</c:v>
                </c:pt>
                <c:pt idx="26">
                  <c:v>42294</c:v>
                </c:pt>
                <c:pt idx="27">
                  <c:v>42295</c:v>
                </c:pt>
                <c:pt idx="28">
                  <c:v>42296</c:v>
                </c:pt>
              </c:numCache>
            </c:numRef>
          </c:cat>
          <c:val>
            <c:numRef>
              <c:f>Sheet1!$D$2:$D$30</c:f>
              <c:numCache>
                <c:formatCode>General</c:formatCode>
                <c:ptCount val="29"/>
                <c:pt idx="0">
                  <c:v>10</c:v>
                </c:pt>
                <c:pt idx="1">
                  <c:v>2</c:v>
                </c:pt>
                <c:pt idx="2">
                  <c:v>2</c:v>
                </c:pt>
                <c:pt idx="3">
                  <c:v>8</c:v>
                </c:pt>
                <c:pt idx="4">
                  <c:v>13</c:v>
                </c:pt>
                <c:pt idx="5">
                  <c:v>20</c:v>
                </c:pt>
                <c:pt idx="6">
                  <c:v>19</c:v>
                </c:pt>
                <c:pt idx="7">
                  <c:v>34</c:v>
                </c:pt>
                <c:pt idx="8">
                  <c:v>12</c:v>
                </c:pt>
                <c:pt idx="9">
                  <c:v>40</c:v>
                </c:pt>
                <c:pt idx="10">
                  <c:v>22</c:v>
                </c:pt>
                <c:pt idx="11">
                  <c:v>35</c:v>
                </c:pt>
                <c:pt idx="12">
                  <c:v>35</c:v>
                </c:pt>
                <c:pt idx="13">
                  <c:v>30</c:v>
                </c:pt>
                <c:pt idx="14">
                  <c:v>33</c:v>
                </c:pt>
                <c:pt idx="15">
                  <c:v>40</c:v>
                </c:pt>
                <c:pt idx="16">
                  <c:v>80</c:v>
                </c:pt>
                <c:pt idx="17">
                  <c:v>105</c:v>
                </c:pt>
                <c:pt idx="18">
                  <c:v>80</c:v>
                </c:pt>
                <c:pt idx="19">
                  <c:v>70</c:v>
                </c:pt>
                <c:pt idx="20">
                  <c:v>40</c:v>
                </c:pt>
                <c:pt idx="21">
                  <c:v>30</c:v>
                </c:pt>
                <c:pt idx="22">
                  <c:v>35</c:v>
                </c:pt>
                <c:pt idx="23">
                  <c:v>39</c:v>
                </c:pt>
                <c:pt idx="24">
                  <c:v>37</c:v>
                </c:pt>
                <c:pt idx="25">
                  <c:v>45</c:v>
                </c:pt>
                <c:pt idx="26">
                  <c:v>30</c:v>
                </c:pt>
                <c:pt idx="27">
                  <c:v>25</c:v>
                </c:pt>
                <c:pt idx="28">
                  <c:v>20</c:v>
                </c:pt>
              </c:numCache>
            </c:numRef>
          </c:val>
          <c:smooth val="0"/>
          <c:extLst>
            <c:ext xmlns:c16="http://schemas.microsoft.com/office/drawing/2014/chart" uri="{C3380CC4-5D6E-409C-BE32-E72D297353CC}">
              <c16:uniqueId val="{00000003-D914-46EF-84D9-95CFCBE9057E}"/>
            </c:ext>
          </c:extLst>
        </c:ser>
        <c:dLbls>
          <c:showLegendKey val="0"/>
          <c:showVal val="0"/>
          <c:showCatName val="0"/>
          <c:showSerName val="0"/>
          <c:showPercent val="0"/>
          <c:showBubbleSize val="0"/>
        </c:dLbls>
        <c:marker val="1"/>
        <c:smooth val="0"/>
        <c:axId val="721343616"/>
        <c:axId val="721345152"/>
      </c:lineChart>
      <c:dateAx>
        <c:axId val="721343616"/>
        <c:scaling>
          <c:orientation val="minMax"/>
        </c:scaling>
        <c:delete val="1"/>
        <c:axPos val="b"/>
        <c:numFmt formatCode="yyyy/m/d" sourceLinked="1"/>
        <c:majorTickMark val="none"/>
        <c:minorTickMark val="none"/>
        <c:tickLblPos val="nextTo"/>
        <c:crossAx val="721345152"/>
        <c:crosses val="autoZero"/>
        <c:auto val="1"/>
        <c:lblOffset val="100"/>
        <c:baseTimeUnit val="days"/>
        <c:majorUnit val="7"/>
        <c:majorTimeUnit val="days"/>
      </c:dateAx>
      <c:valAx>
        <c:axId val="721345152"/>
        <c:scaling>
          <c:orientation val="minMax"/>
          <c:max val="160"/>
        </c:scaling>
        <c:delete val="1"/>
        <c:axPos val="l"/>
        <c:numFmt formatCode="General" sourceLinked="1"/>
        <c:majorTickMark val="none"/>
        <c:minorTickMark val="none"/>
        <c:tickLblPos val="nextTo"/>
        <c:crossAx val="721343616"/>
        <c:crosses val="autoZero"/>
        <c:crossBetween val="midCat"/>
        <c:majorUnit val="40"/>
      </c:valAx>
      <c:spPr>
        <a:noFill/>
        <a:ln w="25400">
          <a:noFill/>
        </a:ln>
      </c:spPr>
    </c:plotArea>
    <c:plotVisOnly val="1"/>
    <c:dispBlanksAs val="zero"/>
    <c:showDLblsOverMax val="0"/>
  </c:chart>
  <c:txPr>
    <a:bodyPr/>
    <a:lstStyle/>
    <a:p>
      <a:pPr>
        <a:defRPr lang="zh-CN" sz="1200">
          <a:solidFill>
            <a:schemeClr val="bg1"/>
          </a:solidFill>
          <a:latin typeface="+mn-lt"/>
          <a:ea typeface="+mn-ea"/>
          <a:cs typeface="+mn-ea"/>
          <a:sym typeface="+mn-l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gradFill>
                <a:gsLst>
                  <a:gs pos="0">
                    <a:srgbClr val="FF649E"/>
                  </a:gs>
                  <a:gs pos="100000">
                    <a:srgbClr val="FA3777"/>
                  </a:gs>
                </a:gsLst>
                <a:lin ang="5400000" scaled="1"/>
              </a:gradFill>
              <a:ln>
                <a:noFill/>
              </a:ln>
              <a:effectLst/>
            </c:spPr>
            <c:extLst>
              <c:ext xmlns:c16="http://schemas.microsoft.com/office/drawing/2014/chart" uri="{C3380CC4-5D6E-409C-BE32-E72D297353CC}">
                <c16:uniqueId val="{00000001-80E1-46E0-916C-0BE739926336}"/>
              </c:ext>
            </c:extLst>
          </c:dPt>
          <c:cat>
            <c:strRef>
              <c:f>Sheet1!$A$2</c:f>
              <c:strCache>
                <c:ptCount val="1"/>
                <c:pt idx="0">
                  <c:v>类别 1</c:v>
                </c:pt>
              </c:strCache>
            </c:strRef>
          </c:cat>
          <c:val>
            <c:numRef>
              <c:f>Sheet1!$B$2</c:f>
              <c:numCache>
                <c:formatCode>General</c:formatCode>
                <c:ptCount val="1"/>
                <c:pt idx="0">
                  <c:v>45</c:v>
                </c:pt>
              </c:numCache>
            </c:numRef>
          </c:val>
          <c:extLst>
            <c:ext xmlns:c16="http://schemas.microsoft.com/office/drawing/2014/chart" uri="{C3380CC4-5D6E-409C-BE32-E72D297353CC}">
              <c16:uniqueId val="{00000002-80E1-46E0-916C-0BE739926336}"/>
            </c:ext>
          </c:extLst>
        </c:ser>
        <c:ser>
          <c:idx val="1"/>
          <c:order val="1"/>
          <c:tx>
            <c:strRef>
              <c:f>Sheet1!$C$1</c:f>
              <c:strCache>
                <c:ptCount val="1"/>
                <c:pt idx="0">
                  <c:v>系列 2</c:v>
                </c:pt>
              </c:strCache>
            </c:strRef>
          </c:tx>
          <c:spPr>
            <a:gradFill>
              <a:gsLst>
                <a:gs pos="0">
                  <a:srgbClr val="534A84"/>
                </a:gs>
                <a:gs pos="100000">
                  <a:srgbClr val="38316B"/>
                </a:gs>
              </a:gsLst>
              <a:lin ang="5400000" scaled="1"/>
            </a:gradFill>
            <a:ln>
              <a:noFill/>
            </a:ln>
            <a:effectLst/>
          </c:spPr>
          <c:invertIfNegative val="0"/>
          <c:cat>
            <c:strRef>
              <c:f>Sheet1!$A$2</c:f>
              <c:strCache>
                <c:ptCount val="1"/>
                <c:pt idx="0">
                  <c:v>类别 1</c:v>
                </c:pt>
              </c:strCache>
            </c:strRef>
          </c:cat>
          <c:val>
            <c:numRef>
              <c:f>Sheet1!$C$2</c:f>
              <c:numCache>
                <c:formatCode>General</c:formatCode>
                <c:ptCount val="1"/>
                <c:pt idx="0">
                  <c:v>55</c:v>
                </c:pt>
              </c:numCache>
            </c:numRef>
          </c:val>
          <c:extLst>
            <c:ext xmlns:c16="http://schemas.microsoft.com/office/drawing/2014/chart" uri="{C3380CC4-5D6E-409C-BE32-E72D297353CC}">
              <c16:uniqueId val="{00000003-80E1-46E0-916C-0BE739926336}"/>
            </c:ext>
          </c:extLst>
        </c:ser>
        <c:dLbls>
          <c:showLegendKey val="0"/>
          <c:showVal val="0"/>
          <c:showCatName val="0"/>
          <c:showSerName val="0"/>
          <c:showPercent val="0"/>
          <c:showBubbleSize val="0"/>
        </c:dLbls>
        <c:gapWidth val="150"/>
        <c:overlap val="100"/>
        <c:axId val="902917504"/>
        <c:axId val="902919296"/>
      </c:barChart>
      <c:catAx>
        <c:axId val="902917504"/>
        <c:scaling>
          <c:orientation val="minMax"/>
        </c:scaling>
        <c:delete val="1"/>
        <c:axPos val="l"/>
        <c:numFmt formatCode="General" sourceLinked="1"/>
        <c:majorTickMark val="none"/>
        <c:minorTickMark val="none"/>
        <c:tickLblPos val="nextTo"/>
        <c:crossAx val="902919296"/>
        <c:crosses val="autoZero"/>
        <c:auto val="1"/>
        <c:lblAlgn val="ctr"/>
        <c:lblOffset val="100"/>
        <c:noMultiLvlLbl val="0"/>
      </c:catAx>
      <c:valAx>
        <c:axId val="902919296"/>
        <c:scaling>
          <c:orientation val="minMax"/>
        </c:scaling>
        <c:delete val="1"/>
        <c:axPos val="b"/>
        <c:numFmt formatCode="0%" sourceLinked="1"/>
        <c:majorTickMark val="none"/>
        <c:minorTickMark val="none"/>
        <c:tickLblPos val="nextTo"/>
        <c:crossAx val="902917504"/>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bubble3D val="0"/>
            <c:spPr>
              <a:gradFill>
                <a:gsLst>
                  <a:gs pos="0">
                    <a:srgbClr val="FFCF4A"/>
                  </a:gs>
                  <a:gs pos="100000">
                    <a:srgbClr val="F7C22D"/>
                  </a:gs>
                </a:gsLst>
                <a:lin ang="5400000" scaled="1"/>
              </a:gradFill>
              <a:ln>
                <a:noFill/>
              </a:ln>
              <a:effectLst/>
            </c:spPr>
            <c:extLst>
              <c:ext xmlns:c16="http://schemas.microsoft.com/office/drawing/2014/chart" uri="{C3380CC4-5D6E-409C-BE32-E72D297353CC}">
                <c16:uniqueId val="{00000001-DDF2-4DA6-A9FC-9C98DFA8899E}"/>
              </c:ext>
            </c:extLst>
          </c:dPt>
          <c:cat>
            <c:strRef>
              <c:f>Sheet1!$A$2</c:f>
              <c:strCache>
                <c:ptCount val="1"/>
                <c:pt idx="0">
                  <c:v>类别 1</c:v>
                </c:pt>
              </c:strCache>
            </c:strRef>
          </c:cat>
          <c:val>
            <c:numRef>
              <c:f>Sheet1!$B$2</c:f>
              <c:numCache>
                <c:formatCode>General</c:formatCode>
                <c:ptCount val="1"/>
                <c:pt idx="0">
                  <c:v>60</c:v>
                </c:pt>
              </c:numCache>
            </c:numRef>
          </c:val>
          <c:extLst>
            <c:ext xmlns:c16="http://schemas.microsoft.com/office/drawing/2014/chart" uri="{C3380CC4-5D6E-409C-BE32-E72D297353CC}">
              <c16:uniqueId val="{00000002-DDF2-4DA6-A9FC-9C98DFA8899E}"/>
            </c:ext>
          </c:extLst>
        </c:ser>
        <c:ser>
          <c:idx val="1"/>
          <c:order val="1"/>
          <c:tx>
            <c:strRef>
              <c:f>Sheet1!$C$1</c:f>
              <c:strCache>
                <c:ptCount val="1"/>
                <c:pt idx="0">
                  <c:v>系列 2</c:v>
                </c:pt>
              </c:strCache>
            </c:strRef>
          </c:tx>
          <c:spPr>
            <a:gradFill>
              <a:gsLst>
                <a:gs pos="0">
                  <a:srgbClr val="534A84"/>
                </a:gs>
                <a:gs pos="100000">
                  <a:srgbClr val="38316B"/>
                </a:gs>
              </a:gsLst>
              <a:lin ang="5400000" scaled="1"/>
            </a:gradFill>
            <a:ln>
              <a:noFill/>
            </a:ln>
            <a:effectLst/>
          </c:spPr>
          <c:invertIfNegative val="0"/>
          <c:cat>
            <c:strRef>
              <c:f>Sheet1!$A$2</c:f>
              <c:strCache>
                <c:ptCount val="1"/>
                <c:pt idx="0">
                  <c:v>类别 1</c:v>
                </c:pt>
              </c:strCache>
            </c:strRef>
          </c:cat>
          <c:val>
            <c:numRef>
              <c:f>Sheet1!$C$2</c:f>
              <c:numCache>
                <c:formatCode>General</c:formatCode>
                <c:ptCount val="1"/>
                <c:pt idx="0">
                  <c:v>40</c:v>
                </c:pt>
              </c:numCache>
            </c:numRef>
          </c:val>
          <c:extLst>
            <c:ext xmlns:c16="http://schemas.microsoft.com/office/drawing/2014/chart" uri="{C3380CC4-5D6E-409C-BE32-E72D297353CC}">
              <c16:uniqueId val="{00000003-DDF2-4DA6-A9FC-9C98DFA8899E}"/>
            </c:ext>
          </c:extLst>
        </c:ser>
        <c:dLbls>
          <c:showLegendKey val="0"/>
          <c:showVal val="0"/>
          <c:showCatName val="0"/>
          <c:showSerName val="0"/>
          <c:showPercent val="0"/>
          <c:showBubbleSize val="0"/>
        </c:dLbls>
        <c:gapWidth val="150"/>
        <c:overlap val="100"/>
        <c:axId val="891250176"/>
        <c:axId val="891251712"/>
      </c:barChart>
      <c:catAx>
        <c:axId val="891250176"/>
        <c:scaling>
          <c:orientation val="minMax"/>
        </c:scaling>
        <c:delete val="1"/>
        <c:axPos val="l"/>
        <c:numFmt formatCode="General" sourceLinked="1"/>
        <c:majorTickMark val="none"/>
        <c:minorTickMark val="none"/>
        <c:tickLblPos val="nextTo"/>
        <c:crossAx val="891251712"/>
        <c:crosses val="autoZero"/>
        <c:auto val="1"/>
        <c:lblAlgn val="ctr"/>
        <c:lblOffset val="100"/>
        <c:noMultiLvlLbl val="0"/>
      </c:catAx>
      <c:valAx>
        <c:axId val="891251712"/>
        <c:scaling>
          <c:orientation val="minMax"/>
        </c:scaling>
        <c:delete val="1"/>
        <c:axPos val="b"/>
        <c:numFmt formatCode="0%" sourceLinked="1"/>
        <c:majorTickMark val="none"/>
        <c:minorTickMark val="none"/>
        <c:tickLblPos val="nextTo"/>
        <c:crossAx val="891250176"/>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w="19050">
              <a:noFill/>
            </a:ln>
            <a:effectLst>
              <a:outerShdw blurRad="254000" dist="38100" dir="5400000" algn="t" rotWithShape="0">
                <a:srgbClr val="FA3777">
                  <a:alpha val="40000"/>
                </a:srgbClr>
              </a:outerShdw>
            </a:effectLst>
          </c:spPr>
          <c:explosion val="17"/>
          <c:dPt>
            <c:idx val="0"/>
            <c:bubble3D val="0"/>
            <c:spPr>
              <a:gradFill>
                <a:gsLst>
                  <a:gs pos="0">
                    <a:srgbClr val="FF649E"/>
                  </a:gs>
                  <a:gs pos="100000">
                    <a:srgbClr val="FA3777"/>
                  </a:gs>
                </a:gsLst>
                <a:lin ang="5400000" scaled="1"/>
              </a:gradFill>
              <a:ln w="19050">
                <a:noFill/>
              </a:ln>
              <a:effectLst>
                <a:outerShdw blurRad="254000" dist="63500" dir="5400000" algn="t" rotWithShape="0">
                  <a:srgbClr val="FA3777">
                    <a:alpha val="40000"/>
                  </a:srgbClr>
                </a:outerShdw>
              </a:effectLst>
            </c:spPr>
            <c:extLst>
              <c:ext xmlns:c16="http://schemas.microsoft.com/office/drawing/2014/chart" uri="{C3380CC4-5D6E-409C-BE32-E72D297353CC}">
                <c16:uniqueId val="{00000001-9F19-414F-8955-2013F075FE9F}"/>
              </c:ext>
            </c:extLst>
          </c:dPt>
          <c:dPt>
            <c:idx val="1"/>
            <c:bubble3D val="0"/>
            <c:spPr>
              <a:gradFill>
                <a:gsLst>
                  <a:gs pos="0">
                    <a:srgbClr val="534A84"/>
                  </a:gs>
                  <a:gs pos="100000">
                    <a:srgbClr val="38316B"/>
                  </a:gs>
                </a:gsLst>
                <a:lin ang="5400000" scaled="1"/>
              </a:gradFill>
              <a:ln w="19050">
                <a:noFill/>
              </a:ln>
              <a:effectLst>
                <a:outerShdw blurRad="254000" dist="63500" dir="5400000" algn="t" rotWithShape="0">
                  <a:srgbClr val="534A84">
                    <a:alpha val="40000"/>
                  </a:srgbClr>
                </a:outerShdw>
              </a:effectLst>
            </c:spPr>
            <c:extLst>
              <c:ext xmlns:c16="http://schemas.microsoft.com/office/drawing/2014/chart" uri="{C3380CC4-5D6E-409C-BE32-E72D297353CC}">
                <c16:uniqueId val="{00000003-9F19-414F-8955-2013F075FE9F}"/>
              </c:ext>
            </c:extLst>
          </c:dPt>
          <c:dPt>
            <c:idx val="2"/>
            <c:bubble3D val="0"/>
            <c:spPr>
              <a:gradFill>
                <a:gsLst>
                  <a:gs pos="0">
                    <a:srgbClr val="64CEF4"/>
                  </a:gs>
                  <a:gs pos="100000">
                    <a:srgbClr val="57B2FE"/>
                  </a:gs>
                </a:gsLst>
                <a:lin ang="5400000" scaled="1"/>
              </a:gradFill>
              <a:ln w="19050">
                <a:noFill/>
              </a:ln>
              <a:effectLst>
                <a:outerShdw blurRad="254000" dist="63500" dir="5400000" algn="t" rotWithShape="0">
                  <a:srgbClr val="57B2FE">
                    <a:alpha val="40000"/>
                  </a:srgbClr>
                </a:outerShdw>
              </a:effectLst>
            </c:spPr>
            <c:extLst>
              <c:ext xmlns:c16="http://schemas.microsoft.com/office/drawing/2014/chart" uri="{C3380CC4-5D6E-409C-BE32-E72D297353CC}">
                <c16:uniqueId val="{00000005-9F19-414F-8955-2013F075FE9F}"/>
              </c:ext>
            </c:extLst>
          </c:dPt>
          <c:dPt>
            <c:idx val="3"/>
            <c:bubble3D val="0"/>
            <c:spPr>
              <a:gradFill>
                <a:gsLst>
                  <a:gs pos="0">
                    <a:srgbClr val="FFCF4A"/>
                  </a:gs>
                  <a:gs pos="100000">
                    <a:srgbClr val="F7C22D"/>
                  </a:gs>
                </a:gsLst>
                <a:lin ang="5400000" scaled="1"/>
              </a:gradFill>
              <a:ln w="19050">
                <a:noFill/>
              </a:ln>
              <a:effectLst>
                <a:outerShdw blurRad="254000" dist="63500" dir="5400000" algn="t" rotWithShape="0">
                  <a:srgbClr val="F7C22D">
                    <a:alpha val="40000"/>
                  </a:srgbClr>
                </a:outerShdw>
              </a:effectLst>
            </c:spPr>
            <c:extLst>
              <c:ext xmlns:c16="http://schemas.microsoft.com/office/drawing/2014/chart" uri="{C3380CC4-5D6E-409C-BE32-E72D297353CC}">
                <c16:uniqueId val="{00000007-9F19-414F-8955-2013F075FE9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c:v>
                </c:pt>
                <c:pt idx="1">
                  <c:v>3</c:v>
                </c:pt>
                <c:pt idx="2">
                  <c:v>1.5</c:v>
                </c:pt>
                <c:pt idx="3">
                  <c:v>4</c:v>
                </c:pt>
              </c:numCache>
            </c:numRef>
          </c:val>
          <c:extLst>
            <c:ext xmlns:c16="http://schemas.microsoft.com/office/drawing/2014/chart" uri="{C3380CC4-5D6E-409C-BE32-E72D297353CC}">
              <c16:uniqueId val="{00000008-9F19-414F-8955-2013F075FE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Series 1</c:v>
                </c:pt>
              </c:strCache>
            </c:strRef>
          </c:tx>
          <c:spPr>
            <a:ln w="19050" cap="rnd" cmpd="sng" algn="ctr">
              <a:gradFill>
                <a:gsLst>
                  <a:gs pos="0">
                    <a:srgbClr val="FF649E"/>
                  </a:gs>
                  <a:gs pos="100000">
                    <a:srgbClr val="FA3777"/>
                  </a:gs>
                </a:gsLst>
                <a:lin ang="5400000" scaled="1"/>
              </a:gradFill>
              <a:prstDash val="solid"/>
              <a:round/>
            </a:ln>
          </c:spPr>
          <c:marker>
            <c:symbol val="circle"/>
            <c:size val="4"/>
            <c:spPr>
              <a:solidFill>
                <a:srgbClr val="EB70AF"/>
              </a:solidFill>
              <a:ln w="19050" cap="flat" cmpd="sng" algn="ctr">
                <a:solidFill>
                  <a:srgbClr val="EB70AF"/>
                </a:solidFill>
                <a:prstDash val="solid"/>
                <a:round/>
              </a:ln>
            </c:spPr>
          </c:marker>
          <c:cat>
            <c:numRef>
              <c:f>Sheet1!$A$2:$A$10</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Sheet1!$B$2:$B$10</c:f>
              <c:numCache>
                <c:formatCode>"$"#,##0</c:formatCode>
                <c:ptCount val="9"/>
                <c:pt idx="0">
                  <c:v>0.01</c:v>
                </c:pt>
                <c:pt idx="1">
                  <c:v>0.47</c:v>
                </c:pt>
                <c:pt idx="2">
                  <c:v>0.12</c:v>
                </c:pt>
                <c:pt idx="3">
                  <c:v>0.15</c:v>
                </c:pt>
                <c:pt idx="4">
                  <c:v>0.55000000000000004</c:v>
                </c:pt>
                <c:pt idx="5">
                  <c:v>0.25</c:v>
                </c:pt>
                <c:pt idx="6">
                  <c:v>0.25</c:v>
                </c:pt>
                <c:pt idx="7">
                  <c:v>0.45</c:v>
                </c:pt>
                <c:pt idx="8">
                  <c:v>0.85</c:v>
                </c:pt>
              </c:numCache>
            </c:numRef>
          </c:val>
          <c:smooth val="0"/>
          <c:extLst>
            <c:ext xmlns:c16="http://schemas.microsoft.com/office/drawing/2014/chart" uri="{C3380CC4-5D6E-409C-BE32-E72D297353CC}">
              <c16:uniqueId val="{00000000-32B8-4174-925C-B502AB3B505C}"/>
            </c:ext>
          </c:extLst>
        </c:ser>
        <c:ser>
          <c:idx val="1"/>
          <c:order val="1"/>
          <c:tx>
            <c:strRef>
              <c:f>Sheet1!$C$1</c:f>
              <c:strCache>
                <c:ptCount val="1"/>
                <c:pt idx="0">
                  <c:v>Series 2</c:v>
                </c:pt>
              </c:strCache>
            </c:strRef>
          </c:tx>
          <c:spPr>
            <a:ln w="19050" cap="rnd" cmpd="sng" algn="ctr">
              <a:gradFill>
                <a:gsLst>
                  <a:gs pos="0">
                    <a:srgbClr val="64CEF4"/>
                  </a:gs>
                  <a:gs pos="100000">
                    <a:srgbClr val="57B2FE"/>
                  </a:gs>
                </a:gsLst>
                <a:lin ang="5400000" scaled="1"/>
              </a:gradFill>
              <a:prstDash val="solid"/>
              <a:round/>
            </a:ln>
          </c:spPr>
          <c:marker>
            <c:symbol val="circle"/>
            <c:size val="4"/>
            <c:spPr>
              <a:solidFill>
                <a:srgbClr val="5BBAE3"/>
              </a:solidFill>
              <a:ln w="19050" cap="flat" cmpd="sng" algn="ctr">
                <a:solidFill>
                  <a:srgbClr val="5BBAE3"/>
                </a:solidFill>
                <a:prstDash val="solid"/>
                <a:round/>
              </a:ln>
            </c:spPr>
          </c:marker>
          <c:cat>
            <c:numRef>
              <c:f>Sheet1!$A$2:$A$10</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Sheet1!$C$2:$C$10</c:f>
              <c:numCache>
                <c:formatCode>"$"#,##0</c:formatCode>
                <c:ptCount val="9"/>
                <c:pt idx="0">
                  <c:v>0.1</c:v>
                </c:pt>
                <c:pt idx="1">
                  <c:v>0.66</c:v>
                </c:pt>
                <c:pt idx="2">
                  <c:v>0.35</c:v>
                </c:pt>
                <c:pt idx="3">
                  <c:v>0.45</c:v>
                </c:pt>
                <c:pt idx="4">
                  <c:v>0.77</c:v>
                </c:pt>
                <c:pt idx="5">
                  <c:v>0.42</c:v>
                </c:pt>
                <c:pt idx="6">
                  <c:v>0.47</c:v>
                </c:pt>
                <c:pt idx="7">
                  <c:v>0.68</c:v>
                </c:pt>
                <c:pt idx="8">
                  <c:v>0.99</c:v>
                </c:pt>
              </c:numCache>
            </c:numRef>
          </c:val>
          <c:smooth val="0"/>
          <c:extLst>
            <c:ext xmlns:c16="http://schemas.microsoft.com/office/drawing/2014/chart" uri="{C3380CC4-5D6E-409C-BE32-E72D297353CC}">
              <c16:uniqueId val="{00000001-32B8-4174-925C-B502AB3B505C}"/>
            </c:ext>
          </c:extLst>
        </c:ser>
        <c:dLbls>
          <c:showLegendKey val="0"/>
          <c:showVal val="0"/>
          <c:showCatName val="0"/>
          <c:showSerName val="0"/>
          <c:showPercent val="0"/>
          <c:showBubbleSize val="0"/>
        </c:dLbls>
        <c:marker val="1"/>
        <c:smooth val="0"/>
        <c:axId val="925627136"/>
        <c:axId val="925629056"/>
      </c:lineChart>
      <c:catAx>
        <c:axId val="925627136"/>
        <c:scaling>
          <c:orientation val="minMax"/>
        </c:scaling>
        <c:delete val="0"/>
        <c:axPos val="b"/>
        <c:numFmt formatCode="General" sourceLinked="1"/>
        <c:majorTickMark val="out"/>
        <c:minorTickMark val="none"/>
        <c:tickLblPos val="nextTo"/>
        <c:spPr>
          <a:ln w="6350" cap="flat" cmpd="sng" algn="ctr">
            <a:solidFill>
              <a:srgbClr val="39464B"/>
            </a:solidFill>
            <a:prstDash val="solid"/>
            <a:round/>
          </a:ln>
        </c:spPr>
        <c:txPr>
          <a:bodyPr rot="-60000000" vert="horz"/>
          <a:lstStyle/>
          <a:p>
            <a:pPr algn="ctr">
              <a:defRPr/>
            </a:pPr>
            <a:endParaRPr lang="en-US"/>
          </a:p>
        </c:txPr>
        <c:crossAx val="925629056"/>
        <c:crosses val="autoZero"/>
        <c:auto val="1"/>
        <c:lblAlgn val="ctr"/>
        <c:lblOffset val="100"/>
        <c:noMultiLvlLbl val="0"/>
      </c:catAx>
      <c:valAx>
        <c:axId val="925629056"/>
        <c:scaling>
          <c:orientation val="minMax"/>
        </c:scaling>
        <c:delete val="0"/>
        <c:axPos val="l"/>
        <c:majorGridlines>
          <c:spPr>
            <a:ln w="6350" cap="flat" cmpd="sng" algn="ctr">
              <a:solidFill>
                <a:schemeClr val="bg1">
                  <a:lumMod val="85000"/>
                </a:schemeClr>
              </a:solidFill>
              <a:prstDash val="solid"/>
              <a:round/>
            </a:ln>
          </c:spPr>
        </c:majorGridlines>
        <c:numFmt formatCode="&quot;$&quot;#,##0" sourceLinked="1"/>
        <c:majorTickMark val="out"/>
        <c:minorTickMark val="none"/>
        <c:tickLblPos val="nextTo"/>
        <c:spPr>
          <a:ln w="6350" cap="flat" cmpd="sng" algn="ctr">
            <a:solidFill>
              <a:srgbClr val="39464B"/>
            </a:solidFill>
            <a:prstDash val="solid"/>
            <a:round/>
          </a:ln>
        </c:spPr>
        <c:txPr>
          <a:bodyPr rot="-60000000" vert="horz"/>
          <a:lstStyle/>
          <a:p>
            <a:pPr>
              <a:defRPr/>
            </a:pPr>
            <a:endParaRPr lang="en-US"/>
          </a:p>
        </c:txPr>
        <c:crossAx val="925627136"/>
        <c:crosses val="autoZero"/>
        <c:crossBetween val="between"/>
      </c:valAx>
    </c:plotArea>
    <c:plotVisOnly val="1"/>
    <c:dispBlanksAs val="zero"/>
    <c:showDLblsOverMax val="0"/>
  </c:chart>
  <c:spPr>
    <a:ln>
      <a:noFill/>
    </a:ln>
  </c:spPr>
  <c:txPr>
    <a:bodyPr/>
    <a:lstStyle/>
    <a:p>
      <a:pPr>
        <a:defRPr lang="zh-CN" sz="800">
          <a:solidFill>
            <a:schemeClr val="accent5"/>
          </a:solidFill>
          <a:latin typeface="+mn-lt"/>
          <a:ea typeface="+mn-ea"/>
          <a:cs typeface="+mn-ea"/>
          <a:sym typeface="+mn-l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lang="zh-CN"/>
          </a:p>
        </c:rich>
      </c:tx>
      <c:overlay val="1"/>
    </c:title>
    <c:autoTitleDeleted val="0"/>
    <c:plotArea>
      <c:layout>
        <c:manualLayout>
          <c:layoutTarget val="inner"/>
          <c:xMode val="edge"/>
          <c:yMode val="edge"/>
          <c:x val="8.3546599999999999E-2"/>
          <c:y val="6.4444399999999999E-2"/>
          <c:w val="0.91645299999999996"/>
          <c:h val="0.82994500000000004"/>
        </c:manualLayout>
      </c:layout>
      <c:barChart>
        <c:barDir val="col"/>
        <c:grouping val="clustered"/>
        <c:varyColors val="0"/>
        <c:ser>
          <c:idx val="0"/>
          <c:order val="0"/>
          <c:tx>
            <c:strRef>
              <c:f>Sheet1!$A$2</c:f>
              <c:strCache>
                <c:ptCount val="1"/>
                <c:pt idx="0">
                  <c:v>Region 1</c:v>
                </c:pt>
              </c:strCache>
            </c:strRef>
          </c:tx>
          <c:spPr>
            <a:gradFill>
              <a:gsLst>
                <a:gs pos="0">
                  <a:srgbClr val="FF649E"/>
                </a:gs>
                <a:gs pos="100000">
                  <a:srgbClr val="FA3777"/>
                </a:gs>
              </a:gsLst>
              <a:lin ang="5400000" scaled="1"/>
            </a:gradFill>
            <a:ln w="12700" cap="flat">
              <a:noFill/>
              <a:miter lim="400000"/>
            </a:ln>
            <a:effectLst>
              <a:outerShdw blurRad="254000" dist="38100" dir="5400000" algn="t" rotWithShape="0">
                <a:srgbClr val="FA3777">
                  <a:alpha val="40000"/>
                </a:srgbClr>
              </a:outerShdw>
            </a:effectLst>
          </c:spPr>
          <c:invertIfNegative val="0"/>
          <c:cat>
            <c:strRef>
              <c:f>Sheet1!$B$1:$D$1</c:f>
              <c:strCache>
                <c:ptCount val="3"/>
                <c:pt idx="0">
                  <c:v>Jan</c:v>
                </c:pt>
                <c:pt idx="1">
                  <c:v>Feb</c:v>
                </c:pt>
                <c:pt idx="2">
                  <c:v>Mar</c:v>
                </c:pt>
              </c:strCache>
            </c:strRef>
          </c:cat>
          <c:val>
            <c:numRef>
              <c:f>Sheet1!$B$2:$D$2</c:f>
              <c:numCache>
                <c:formatCode>General</c:formatCode>
                <c:ptCount val="3"/>
                <c:pt idx="0">
                  <c:v>85</c:v>
                </c:pt>
                <c:pt idx="1">
                  <c:v>70</c:v>
                </c:pt>
                <c:pt idx="2">
                  <c:v>110</c:v>
                </c:pt>
              </c:numCache>
            </c:numRef>
          </c:val>
          <c:extLst>
            <c:ext xmlns:c16="http://schemas.microsoft.com/office/drawing/2014/chart" uri="{C3380CC4-5D6E-409C-BE32-E72D297353CC}">
              <c16:uniqueId val="{00000000-5D94-4088-8C81-497B71FA00E2}"/>
            </c:ext>
          </c:extLst>
        </c:ser>
        <c:ser>
          <c:idx val="1"/>
          <c:order val="1"/>
          <c:tx>
            <c:strRef>
              <c:f>Sheet1!$A$3</c:f>
              <c:strCache>
                <c:ptCount val="1"/>
                <c:pt idx="0">
                  <c:v>Region 2</c:v>
                </c:pt>
              </c:strCache>
            </c:strRef>
          </c:tx>
          <c:spPr>
            <a:gradFill>
              <a:gsLst>
                <a:gs pos="0">
                  <a:srgbClr val="64CEF4"/>
                </a:gs>
                <a:gs pos="100000">
                  <a:srgbClr val="57B2FE"/>
                </a:gs>
              </a:gsLst>
              <a:lin ang="5400000" scaled="1"/>
            </a:gradFill>
            <a:ln w="12700" cap="flat">
              <a:noFill/>
              <a:miter lim="400000"/>
            </a:ln>
            <a:effectLst>
              <a:outerShdw blurRad="254000" dist="38100" dir="5400000" algn="t" rotWithShape="0">
                <a:srgbClr val="57B2FE">
                  <a:alpha val="40000"/>
                </a:srgbClr>
              </a:outerShdw>
            </a:effectLst>
          </c:spPr>
          <c:invertIfNegative val="0"/>
          <c:cat>
            <c:strRef>
              <c:f>Sheet1!$B$1:$D$1</c:f>
              <c:strCache>
                <c:ptCount val="3"/>
                <c:pt idx="0">
                  <c:v>Jan</c:v>
                </c:pt>
                <c:pt idx="1">
                  <c:v>Feb</c:v>
                </c:pt>
                <c:pt idx="2">
                  <c:v>Mar</c:v>
                </c:pt>
              </c:strCache>
            </c:strRef>
          </c:cat>
          <c:val>
            <c:numRef>
              <c:f>Sheet1!$B$3:$D$3</c:f>
              <c:numCache>
                <c:formatCode>General</c:formatCode>
                <c:ptCount val="3"/>
                <c:pt idx="0">
                  <c:v>70</c:v>
                </c:pt>
                <c:pt idx="1">
                  <c:v>43</c:v>
                </c:pt>
                <c:pt idx="2">
                  <c:v>60</c:v>
                </c:pt>
              </c:numCache>
            </c:numRef>
          </c:val>
          <c:extLst>
            <c:ext xmlns:c16="http://schemas.microsoft.com/office/drawing/2014/chart" uri="{C3380CC4-5D6E-409C-BE32-E72D297353CC}">
              <c16:uniqueId val="{00000001-5D94-4088-8C81-497B71FA00E2}"/>
            </c:ext>
          </c:extLst>
        </c:ser>
        <c:ser>
          <c:idx val="2"/>
          <c:order val="2"/>
          <c:tx>
            <c:strRef>
              <c:f>Sheet1!$A$4</c:f>
              <c:strCache>
                <c:ptCount val="1"/>
                <c:pt idx="0">
                  <c:v>Region 3</c:v>
                </c:pt>
              </c:strCache>
            </c:strRef>
          </c:tx>
          <c:spPr>
            <a:gradFill>
              <a:gsLst>
                <a:gs pos="0">
                  <a:srgbClr val="534A84"/>
                </a:gs>
                <a:gs pos="100000">
                  <a:srgbClr val="38316B"/>
                </a:gs>
              </a:gsLst>
              <a:lin ang="5400000" scaled="1"/>
            </a:gradFill>
            <a:ln w="12700" cap="flat">
              <a:noFill/>
              <a:miter lim="400000"/>
            </a:ln>
            <a:effectLst>
              <a:outerShdw blurRad="254000" dist="38100" dir="5400000" algn="t" rotWithShape="0">
                <a:srgbClr val="38316B">
                  <a:alpha val="40000"/>
                </a:srgbClr>
              </a:outerShdw>
            </a:effectLst>
          </c:spPr>
          <c:invertIfNegative val="0"/>
          <c:cat>
            <c:strRef>
              <c:f>Sheet1!$B$1:$D$1</c:f>
              <c:strCache>
                <c:ptCount val="3"/>
                <c:pt idx="0">
                  <c:v>Jan</c:v>
                </c:pt>
                <c:pt idx="1">
                  <c:v>Feb</c:v>
                </c:pt>
                <c:pt idx="2">
                  <c:v>Mar</c:v>
                </c:pt>
              </c:strCache>
            </c:strRef>
          </c:cat>
          <c:val>
            <c:numRef>
              <c:f>Sheet1!$B$4:$D$4</c:f>
              <c:numCache>
                <c:formatCode>General</c:formatCode>
                <c:ptCount val="3"/>
                <c:pt idx="0">
                  <c:v>120</c:v>
                </c:pt>
                <c:pt idx="1">
                  <c:v>56</c:v>
                </c:pt>
                <c:pt idx="2">
                  <c:v>95</c:v>
                </c:pt>
              </c:numCache>
            </c:numRef>
          </c:val>
          <c:extLst>
            <c:ext xmlns:c16="http://schemas.microsoft.com/office/drawing/2014/chart" uri="{C3380CC4-5D6E-409C-BE32-E72D297353CC}">
              <c16:uniqueId val="{00000002-5D94-4088-8C81-497B71FA00E2}"/>
            </c:ext>
          </c:extLst>
        </c:ser>
        <c:dLbls>
          <c:showLegendKey val="0"/>
          <c:showVal val="0"/>
          <c:showCatName val="0"/>
          <c:showSerName val="0"/>
          <c:showPercent val="0"/>
          <c:showBubbleSize val="0"/>
        </c:dLbls>
        <c:gapWidth val="150"/>
        <c:axId val="925984640"/>
        <c:axId val="925986176"/>
      </c:barChart>
      <c:catAx>
        <c:axId val="925984640"/>
        <c:scaling>
          <c:orientation val="minMax"/>
        </c:scaling>
        <c:delete val="0"/>
        <c:axPos val="b"/>
        <c:numFmt formatCode="General" sourceLinked="0"/>
        <c:majorTickMark val="none"/>
        <c:minorTickMark val="none"/>
        <c:tickLblPos val="low"/>
        <c:spPr>
          <a:ln w="12700" cap="flat" cmpd="sng" algn="ctr">
            <a:solidFill>
              <a:schemeClr val="bg1">
                <a:lumMod val="85000"/>
              </a:schemeClr>
            </a:solidFill>
            <a:prstDash val="solid"/>
            <a:miter lim="400000"/>
          </a:ln>
        </c:spPr>
        <c:txPr>
          <a:bodyPr rot="0" vert="horz"/>
          <a:lstStyle/>
          <a:p>
            <a:pPr algn="ctr">
              <a:defRPr/>
            </a:pPr>
            <a:endParaRPr lang="en-US"/>
          </a:p>
        </c:txPr>
        <c:crossAx val="925986176"/>
        <c:crosses val="autoZero"/>
        <c:auto val="1"/>
        <c:lblAlgn val="ctr"/>
        <c:lblOffset val="100"/>
        <c:noMultiLvlLbl val="1"/>
      </c:catAx>
      <c:valAx>
        <c:axId val="925986176"/>
        <c:scaling>
          <c:orientation val="minMax"/>
        </c:scaling>
        <c:delete val="0"/>
        <c:axPos val="l"/>
        <c:majorGridlines>
          <c:spPr>
            <a:ln w="12700" cap="flat" cmpd="sng" algn="ctr">
              <a:solidFill>
                <a:schemeClr val="bg1">
                  <a:lumMod val="85000"/>
                </a:schemeClr>
              </a:solidFill>
              <a:prstDash val="solid"/>
              <a:miter lim="400000"/>
            </a:ln>
          </c:spPr>
        </c:majorGridlines>
        <c:numFmt formatCode="General" sourceLinked="0"/>
        <c:majorTickMark val="none"/>
        <c:minorTickMark val="none"/>
        <c:tickLblPos val="nextTo"/>
        <c:spPr>
          <a:ln w="12700" cap="flat" cmpd="sng" algn="ctr">
            <a:solidFill>
              <a:schemeClr val="bg1">
                <a:lumMod val="85000"/>
              </a:schemeClr>
            </a:solidFill>
            <a:prstDash val="solid"/>
            <a:miter lim="400000"/>
          </a:ln>
        </c:spPr>
        <c:txPr>
          <a:bodyPr rot="0" vert="horz"/>
          <a:lstStyle/>
          <a:p>
            <a:pPr>
              <a:defRPr/>
            </a:pPr>
            <a:endParaRPr lang="en-US"/>
          </a:p>
        </c:txPr>
        <c:crossAx val="925984640"/>
        <c:crosses val="autoZero"/>
        <c:crossBetween val="between"/>
        <c:majorUnit val="30"/>
        <c:minorUnit val="15"/>
      </c:valAx>
      <c:spPr>
        <a:noFill/>
        <a:ln w="12700" cap="flat">
          <a:noFill/>
          <a:miter lim="400000"/>
        </a:ln>
        <a:effectLst/>
      </c:spPr>
    </c:plotArea>
    <c:plotVisOnly val="1"/>
    <c:dispBlanksAs val="gap"/>
    <c:showDLblsOverMax val="1"/>
  </c:chart>
  <c:spPr>
    <a:noFill/>
    <a:ln>
      <a:noFill/>
    </a:ln>
    <a:effectLst/>
  </c:spPr>
  <c:txPr>
    <a:bodyPr/>
    <a:lstStyle/>
    <a:p>
      <a:pPr>
        <a:defRPr lang="zh-CN">
          <a:latin typeface="+mn-lt"/>
          <a:ea typeface="+mn-ea"/>
          <a:cs typeface="+mn-ea"/>
          <a:sym typeface="+mn-lt"/>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2FCB01-4822-4D17-BA62-491C9FE25E15}" type="datetimeFigureOut">
              <a:rPr lang="zh-CN" altLang="en-US" smtClean="0"/>
              <a:t>2023/12/20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728D8-320C-46FF-82F4-1B7020FF3199}" type="slidenum">
              <a:rPr lang="zh-CN" altLang="en-US" smtClean="0"/>
              <a:t>‹#›</a:t>
            </a:fld>
            <a:endParaRPr lang="zh-CN" altLang="en-US"/>
          </a:p>
        </p:txBody>
      </p:sp>
    </p:spTree>
    <p:extLst>
      <p:ext uri="{BB962C8B-B14F-4D97-AF65-F5344CB8AC3E}">
        <p14:creationId xmlns:p14="http://schemas.microsoft.com/office/powerpoint/2010/main" val="10895990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微软雅黑" panose="020B0503020204020204" pitchFamily="34" charset="-122"/>
                <a:ea typeface="微软雅黑" panose="020B0503020204020204" pitchFamily="34" charset="-122"/>
              </a:rPr>
              <a:t>模板来自于： 第一</a:t>
            </a:r>
            <a:r>
              <a:rPr lang="en-US" altLang="zh-CN" sz="1200" dirty="0">
                <a:latin typeface="微软雅黑" panose="020B0503020204020204" pitchFamily="34" charset="-122"/>
                <a:ea typeface="微软雅黑" panose="020B0503020204020204" pitchFamily="34" charset="-122"/>
              </a:rPr>
              <a:t>PPT</a:t>
            </a:r>
            <a:r>
              <a:rPr lang="zh-CN" altLang="en-US" sz="1200" baseline="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https://www.1ppt.com/</a:t>
            </a:r>
            <a:endParaRPr lang="zh-CN" altLang="en-US" dirty="0"/>
          </a:p>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55326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2881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5620B67-397C-48B0-AA6B-291254F12DEB}" type="datetimeFigureOut">
              <a:rPr lang="zh-CN" altLang="en-US" smtClean="0"/>
              <a:t>2023/12/20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9F7A30-2A95-4414-9AB7-22A1F1CC5419}" type="slidenum">
              <a:rPr lang="zh-CN" altLang="en-US" smtClean="0"/>
              <a:t>‹#›</a:t>
            </a:fld>
            <a:endParaRPr lang="zh-CN" altLang="en-US"/>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5620B67-397C-48B0-AA6B-291254F12DEB}" type="datetimeFigureOut">
              <a:rPr lang="zh-CN" altLang="en-US" smtClean="0"/>
              <a:t>2023/12/20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9F7A30-2A95-4414-9AB7-22A1F1CC5419}" type="slidenum">
              <a:rPr lang="zh-CN" altLang="en-US" smtClean="0"/>
              <a:t>‹#›</a:t>
            </a:fld>
            <a:endParaRPr lang="zh-CN" altLang="en-US"/>
          </a:p>
        </p:txBody>
      </p:sp>
    </p:spTree>
  </p:cSld>
  <p:clrMapOvr>
    <a:masterClrMapping/>
  </p:clrMapOvr>
  <p:hf sldNum="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620B67-397C-48B0-AA6B-291254F12DEB}" type="datetimeFigureOut">
              <a:rPr lang="zh-CN" altLang="en-US" smtClean="0"/>
              <a:t>2023/12/20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9F7A30-2A95-4414-9AB7-22A1F1CC5419}" type="slidenum">
              <a:rPr lang="zh-CN" altLang="en-US" smtClean="0"/>
              <a:t>‹#›</a:t>
            </a:fld>
            <a:endParaRPr lang="zh-CN" altLang="en-US"/>
          </a:p>
        </p:txBody>
      </p:sp>
    </p:spTree>
  </p:cSld>
  <p:clrMapOvr>
    <a:masterClrMapping/>
  </p:clrMapOvr>
  <p:hf sldNum="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620B67-397C-48B0-AA6B-291254F12DEB}" type="datetimeFigureOut">
              <a:rPr lang="zh-CN" altLang="en-US" smtClean="0"/>
              <a:t>2023/12/20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9F7A30-2A95-4414-9AB7-22A1F1CC5419}" type="slidenum">
              <a:rPr lang="zh-CN" altLang="en-US" smtClean="0"/>
              <a:t>‹#›</a:t>
            </a:fld>
            <a:endParaRPr lang="zh-CN" altLang="en-US"/>
          </a:p>
        </p:txBody>
      </p:sp>
    </p:spTree>
  </p:cSld>
  <p:clrMapOvr>
    <a:masterClrMapping/>
  </p:clrMapOvr>
  <p:hf sldNum="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2_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marL="0" indent="0" algn="ctr">
              <a:buNone/>
              <a:defRPr>
                <a:solidFill>
                  <a:schemeClr val="bg1">
                    <a:lumMod val="65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2"/>
          <p:cNvSpPr>
            <a:spLocks noGrp="1"/>
          </p:cNvSpPr>
          <p:nvPr>
            <p:ph type="body" sz="quarter" idx="12"/>
          </p:nvPr>
        </p:nvSpPr>
        <p:spPr>
          <a:xfrm>
            <a:off x="703266" y="900386"/>
            <a:ext cx="5888033" cy="1571836"/>
          </a:xfrm>
          <a:prstGeom prst="rect">
            <a:avLst/>
          </a:prstGeom>
        </p:spPr>
        <p:txBody>
          <a:bodyPr/>
          <a:lstStyle>
            <a:lvl1pPr marL="0" indent="0">
              <a:lnSpc>
                <a:spcPct val="100000"/>
              </a:lnSpc>
              <a:spcBef>
                <a:spcPts val="0"/>
              </a:spcBef>
              <a:buNone/>
              <a:defRPr sz="4000" b="0">
                <a:solidFill>
                  <a:schemeClr val="tx1">
                    <a:lumMod val="75000"/>
                    <a:lumOff val="25000"/>
                  </a:schemeClr>
                </a:solidFill>
                <a:latin typeface="Montserrat Light" pitchFamily="50" charset="0"/>
              </a:defRPr>
            </a:lvl1pPr>
          </a:lstStyle>
          <a:p>
            <a:pPr lvl="0"/>
            <a:endParaRPr lang="id-ID" dirty="0"/>
          </a:p>
        </p:txBody>
      </p:sp>
      <p:sp>
        <p:nvSpPr>
          <p:cNvPr id="7" name="Rectangle 6"/>
          <p:cNvSpPr/>
          <p:nvPr userDrawn="1"/>
        </p:nvSpPr>
        <p:spPr>
          <a:xfrm>
            <a:off x="703266" y="2245763"/>
            <a:ext cx="2114168" cy="307777"/>
          </a:xfrm>
          <a:prstGeom prst="rect">
            <a:avLst/>
          </a:prstGeom>
        </p:spPr>
        <p:txBody>
          <a:bodyPr wrap="square">
            <a:spAutoFit/>
          </a:bodyPr>
          <a:lstStyle/>
          <a:p>
            <a:r>
              <a:rPr lang="en-US" sz="1400" dirty="0">
                <a:solidFill>
                  <a:schemeClr val="bg1">
                    <a:lumMod val="65000"/>
                  </a:schemeClr>
                </a:solidFill>
                <a:latin typeface="Montserrat Light" pitchFamily="50" charset="0"/>
                <a:cs typeface="Segoe UI" panose="020B0502040204020203" pitchFamily="34" charset="0"/>
              </a:rPr>
              <a:t>Creative Business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6096000" cy="6858000"/>
          </a:xfrm>
          <a:prstGeom prst="rect">
            <a:avLst/>
          </a:prstGeom>
        </p:spPr>
        <p:txBody>
          <a:bodyPr/>
          <a:lstStyle>
            <a:lvl1pPr marL="0" indent="0" algn="ctr">
              <a:buNone/>
              <a:defRPr>
                <a:solidFill>
                  <a:schemeClr val="accent2"/>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6096000" y="0"/>
            <a:ext cx="6096000" cy="6858000"/>
          </a:xfrm>
          <a:prstGeom prst="rect">
            <a:avLst/>
          </a:prstGeom>
        </p:spPr>
        <p:txBody>
          <a:bodyPr/>
          <a:lstStyle>
            <a:lvl1pPr marL="0" indent="0" algn="ctr">
              <a:buNone/>
              <a:defRPr>
                <a:solidFill>
                  <a:schemeClr val="accent2"/>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15" name="Picture Placeholder 6"/>
          <p:cNvSpPr>
            <a:spLocks noGrp="1"/>
          </p:cNvSpPr>
          <p:nvPr>
            <p:ph type="pic" sz="quarter" idx="12"/>
          </p:nvPr>
        </p:nvSpPr>
        <p:spPr>
          <a:xfrm>
            <a:off x="2525486" y="525769"/>
            <a:ext cx="1045028" cy="1045028"/>
          </a:xfrm>
          <a:custGeom>
            <a:avLst/>
            <a:gdLst>
              <a:gd name="connsiteX0" fmla="*/ 396421 w 792842"/>
              <a:gd name="connsiteY0" fmla="*/ 0 h 792842"/>
              <a:gd name="connsiteX1" fmla="*/ 792842 w 792842"/>
              <a:gd name="connsiteY1" fmla="*/ 396421 h 792842"/>
              <a:gd name="connsiteX2" fmla="*/ 396421 w 792842"/>
              <a:gd name="connsiteY2" fmla="*/ 792842 h 792842"/>
              <a:gd name="connsiteX3" fmla="*/ 0 w 792842"/>
              <a:gd name="connsiteY3" fmla="*/ 396421 h 792842"/>
              <a:gd name="connsiteX4" fmla="*/ 396421 w 792842"/>
              <a:gd name="connsiteY4" fmla="*/ 0 h 792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42" h="792842">
                <a:moveTo>
                  <a:pt x="396421" y="0"/>
                </a:moveTo>
                <a:cubicBezTo>
                  <a:pt x="615358" y="0"/>
                  <a:pt x="792842" y="177484"/>
                  <a:pt x="792842" y="396421"/>
                </a:cubicBezTo>
                <a:cubicBezTo>
                  <a:pt x="792842" y="615358"/>
                  <a:pt x="615358" y="792842"/>
                  <a:pt x="396421" y="792842"/>
                </a:cubicBezTo>
                <a:cubicBezTo>
                  <a:pt x="177484" y="792842"/>
                  <a:pt x="0" y="615358"/>
                  <a:pt x="0" y="396421"/>
                </a:cubicBezTo>
                <a:cubicBezTo>
                  <a:pt x="0" y="177484"/>
                  <a:pt x="177484" y="0"/>
                  <a:pt x="396421" y="0"/>
                </a:cubicBezTo>
                <a:close/>
              </a:path>
            </a:pathLst>
          </a:custGeom>
        </p:spPr>
        <p:txBody>
          <a:bodyPr wrap="square">
            <a:noAutofit/>
          </a:bodyPr>
          <a:lstStyle>
            <a:lvl1pPr marL="0" indent="0" algn="ctr">
              <a:buNone/>
              <a:defRPr sz="1400">
                <a:solidFill>
                  <a:schemeClr val="tx1">
                    <a:lumMod val="65000"/>
                    <a:lumOff val="35000"/>
                  </a:schemeClr>
                </a:solidFill>
              </a:defRPr>
            </a:lvl1pPr>
          </a:lstStyle>
          <a:p>
            <a:endParaRPr lang="id-ID"/>
          </a:p>
        </p:txBody>
      </p:sp>
      <p:sp>
        <p:nvSpPr>
          <p:cNvPr id="16" name="Picture Placeholder 6"/>
          <p:cNvSpPr>
            <a:spLocks noGrp="1"/>
          </p:cNvSpPr>
          <p:nvPr>
            <p:ph type="pic" sz="quarter" idx="13"/>
          </p:nvPr>
        </p:nvSpPr>
        <p:spPr>
          <a:xfrm>
            <a:off x="8621486" y="3954769"/>
            <a:ext cx="1045028" cy="1045028"/>
          </a:xfrm>
          <a:custGeom>
            <a:avLst/>
            <a:gdLst>
              <a:gd name="connsiteX0" fmla="*/ 396421 w 792842"/>
              <a:gd name="connsiteY0" fmla="*/ 0 h 792842"/>
              <a:gd name="connsiteX1" fmla="*/ 792842 w 792842"/>
              <a:gd name="connsiteY1" fmla="*/ 396421 h 792842"/>
              <a:gd name="connsiteX2" fmla="*/ 396421 w 792842"/>
              <a:gd name="connsiteY2" fmla="*/ 792842 h 792842"/>
              <a:gd name="connsiteX3" fmla="*/ 0 w 792842"/>
              <a:gd name="connsiteY3" fmla="*/ 396421 h 792842"/>
              <a:gd name="connsiteX4" fmla="*/ 396421 w 792842"/>
              <a:gd name="connsiteY4" fmla="*/ 0 h 792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42" h="792842">
                <a:moveTo>
                  <a:pt x="396421" y="0"/>
                </a:moveTo>
                <a:cubicBezTo>
                  <a:pt x="615358" y="0"/>
                  <a:pt x="792842" y="177484"/>
                  <a:pt x="792842" y="396421"/>
                </a:cubicBezTo>
                <a:cubicBezTo>
                  <a:pt x="792842" y="615358"/>
                  <a:pt x="615358" y="792842"/>
                  <a:pt x="396421" y="792842"/>
                </a:cubicBezTo>
                <a:cubicBezTo>
                  <a:pt x="177484" y="792842"/>
                  <a:pt x="0" y="615358"/>
                  <a:pt x="0" y="396421"/>
                </a:cubicBezTo>
                <a:cubicBezTo>
                  <a:pt x="0" y="177484"/>
                  <a:pt x="177484" y="0"/>
                  <a:pt x="396421" y="0"/>
                </a:cubicBezTo>
                <a:close/>
              </a:path>
            </a:pathLst>
          </a:custGeom>
        </p:spPr>
        <p:txBody>
          <a:bodyPr wrap="square">
            <a:noAutofit/>
          </a:bodyPr>
          <a:lstStyle>
            <a:lvl1pPr marL="0" indent="0" algn="ctr">
              <a:buNone/>
              <a:defRPr sz="1400">
                <a:solidFill>
                  <a:schemeClr val="tx1">
                    <a:lumMod val="65000"/>
                    <a:lumOff val="35000"/>
                  </a:schemeClr>
                </a:solidFill>
              </a:defRPr>
            </a:lvl1pPr>
          </a:lstStyle>
          <a:p>
            <a:endParaRPr lang="id-ID"/>
          </a:p>
        </p:txBody>
      </p:sp>
      <p:sp>
        <p:nvSpPr>
          <p:cNvPr id="3" name="Picture Placeholder 2"/>
          <p:cNvSpPr>
            <a:spLocks noGrp="1"/>
          </p:cNvSpPr>
          <p:nvPr>
            <p:ph type="pic" sz="quarter" idx="10"/>
          </p:nvPr>
        </p:nvSpPr>
        <p:spPr>
          <a:xfrm>
            <a:off x="0" y="3429000"/>
            <a:ext cx="6096000" cy="3429000"/>
          </a:xfrm>
          <a:prstGeom prst="rect">
            <a:avLst/>
          </a:prstGeom>
        </p:spPr>
        <p:txBody>
          <a:bodyPr/>
          <a:lstStyle>
            <a:lvl1pPr marL="0" indent="0" algn="ctr">
              <a:buNone/>
              <a:defRPr>
                <a:solidFill>
                  <a:schemeClr val="tx1">
                    <a:lumMod val="65000"/>
                    <a:lumOff val="35000"/>
                  </a:schemeClr>
                </a:solidFill>
              </a:defRPr>
            </a:lvl1pPr>
          </a:lstStyle>
          <a:p>
            <a:endParaRPr lang="id-ID"/>
          </a:p>
        </p:txBody>
      </p:sp>
      <p:sp>
        <p:nvSpPr>
          <p:cNvPr id="12" name="Picture Placeholder 2"/>
          <p:cNvSpPr>
            <a:spLocks noGrp="1"/>
          </p:cNvSpPr>
          <p:nvPr>
            <p:ph type="pic" sz="quarter" idx="11"/>
          </p:nvPr>
        </p:nvSpPr>
        <p:spPr>
          <a:xfrm>
            <a:off x="6096000" y="0"/>
            <a:ext cx="6096000" cy="3429000"/>
          </a:xfrm>
          <a:prstGeom prst="rect">
            <a:avLst/>
          </a:prstGeom>
        </p:spPr>
        <p:txBody>
          <a:bodyPr/>
          <a:lstStyle>
            <a:lvl1pPr marL="0" indent="0" algn="ctr">
              <a:buNone/>
              <a:defRPr>
                <a:solidFill>
                  <a:schemeClr val="tx1">
                    <a:lumMod val="65000"/>
                    <a:lumOff val="35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2" presetClass="entr" presetSubtype="4" decel="100000" fill="hold" grpId="0" nodeType="withEffect" nodePh="1">
                                  <p:stCondLst>
                                    <p:cond delay="1250"/>
                                  </p:stCondLst>
                                  <p:endCondLst>
                                    <p:cond evt="begin" delay="0">
                                      <p:tn val="15"/>
                                    </p:cond>
                                  </p:end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1" decel="100000" fill="hold" grpId="0" nodeType="withEffect" nodePh="1">
                                  <p:stCondLst>
                                    <p:cond delay="1250"/>
                                  </p:stCondLst>
                                  <p:endCondLst>
                                    <p:cond evt="begin" delay="0">
                                      <p:tn val="19"/>
                                    </p:cond>
                                  </p:end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750" fill="hold"/>
                                        <p:tgtEl>
                                          <p:spTgt spid="12"/>
                                        </p:tgtEl>
                                        <p:attrNameLst>
                                          <p:attrName>ppt_x</p:attrName>
                                        </p:attrNameLst>
                                      </p:cBhvr>
                                      <p:tavLst>
                                        <p:tav tm="0">
                                          <p:val>
                                            <p:strVal val="#ppt_x"/>
                                          </p:val>
                                        </p:tav>
                                        <p:tav tm="100000">
                                          <p:val>
                                            <p:strVal val="#ppt_x"/>
                                          </p:val>
                                        </p:tav>
                                      </p:tavLst>
                                    </p:anim>
                                    <p:anim calcmode="lin" valueType="num">
                                      <p:cBhvr additive="base">
                                        <p:cTn id="22"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 grpId="0"/>
      <p:bldP spid="1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620B67-397C-48B0-AA6B-291254F12DEB}" type="datetimeFigureOut">
              <a:rPr lang="zh-CN" altLang="en-US" smtClean="0"/>
              <a:t>2023/12/20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9F7A30-2A95-4414-9AB7-22A1F1CC5419}" type="slidenum">
              <a:rPr lang="zh-CN" altLang="en-US" smtClean="0"/>
              <a:t>‹#›</a:t>
            </a:fld>
            <a:endParaRPr lang="zh-CN" altLang="en-US"/>
          </a:p>
        </p:txBody>
      </p:sp>
    </p:spTree>
  </p:cSld>
  <p:clrMapOvr>
    <a:masterClrMapping/>
  </p:clrMapOvr>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3257551" cy="6858000"/>
          </a:xfrm>
          <a:prstGeom prst="rect">
            <a:avLst/>
          </a:prstGeom>
        </p:spPr>
        <p:txBody>
          <a:bodyPr/>
          <a:lstStyle>
            <a:lvl1pPr marL="0" indent="0" algn="ctr">
              <a:buNone/>
              <a:defRPr>
                <a:solidFill>
                  <a:schemeClr val="tx1">
                    <a:lumMod val="65000"/>
                    <a:lumOff val="35000"/>
                  </a:schemeClr>
                </a:solidFill>
              </a:defRPr>
            </a:lvl1pPr>
          </a:lstStyle>
          <a:p>
            <a:endParaRPr lang="id-ID"/>
          </a:p>
        </p:txBody>
      </p:sp>
      <p:sp>
        <p:nvSpPr>
          <p:cNvPr id="3" name="Rectangle 2"/>
          <p:cNvSpPr/>
          <p:nvPr userDrawn="1"/>
        </p:nvSpPr>
        <p:spPr>
          <a:xfrm>
            <a:off x="3257551" y="0"/>
            <a:ext cx="319054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Picture Placeholder 7"/>
          <p:cNvSpPr>
            <a:spLocks noGrp="1"/>
          </p:cNvSpPr>
          <p:nvPr>
            <p:ph type="pic" sz="quarter" idx="11"/>
          </p:nvPr>
        </p:nvSpPr>
        <p:spPr>
          <a:xfrm>
            <a:off x="5334000" y="0"/>
            <a:ext cx="6858000" cy="6858000"/>
          </a:xfrm>
          <a:custGeom>
            <a:avLst/>
            <a:gdLst>
              <a:gd name="connsiteX0" fmla="*/ 6858000 w 6858000"/>
              <a:gd name="connsiteY0" fmla="*/ 0 h 6858000"/>
              <a:gd name="connsiteX1" fmla="*/ 6858000 w 6858000"/>
              <a:gd name="connsiteY1" fmla="*/ 6858000 h 6858000"/>
              <a:gd name="connsiteX2" fmla="*/ 0 w 6858000"/>
              <a:gd name="connsiteY2" fmla="*/ 6858000 h 6858000"/>
            </a:gdLst>
            <a:ahLst/>
            <a:cxnLst>
              <a:cxn ang="0">
                <a:pos x="connsiteX0" y="connsiteY0"/>
              </a:cxn>
              <a:cxn ang="0">
                <a:pos x="connsiteX1" y="connsiteY1"/>
              </a:cxn>
              <a:cxn ang="0">
                <a:pos x="connsiteX2" y="connsiteY2"/>
              </a:cxn>
            </a:cxnLst>
            <a:rect l="l" t="t" r="r" b="b"/>
            <a:pathLst>
              <a:path w="6858000" h="6858000">
                <a:moveTo>
                  <a:pt x="6858000" y="0"/>
                </a:moveTo>
                <a:lnTo>
                  <a:pt x="6858000" y="6858000"/>
                </a:lnTo>
                <a:lnTo>
                  <a:pt x="0" y="6858000"/>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
        <p:nvSpPr>
          <p:cNvPr id="3" name="Text Placeholder 2"/>
          <p:cNvSpPr>
            <a:spLocks noGrp="1"/>
          </p:cNvSpPr>
          <p:nvPr>
            <p:ph type="body" sz="quarter" idx="12"/>
          </p:nvPr>
        </p:nvSpPr>
        <p:spPr>
          <a:xfrm>
            <a:off x="703266" y="900386"/>
            <a:ext cx="5646733" cy="1571836"/>
          </a:xfrm>
          <a:prstGeom prst="rect">
            <a:avLst/>
          </a:prstGeom>
        </p:spPr>
        <p:txBody>
          <a:bodyPr/>
          <a:lstStyle>
            <a:lvl1pPr marL="0" indent="0">
              <a:lnSpc>
                <a:spcPct val="100000"/>
              </a:lnSpc>
              <a:spcBef>
                <a:spcPts val="0"/>
              </a:spcBef>
              <a:buNone/>
              <a:defRPr sz="4000" b="0">
                <a:solidFill>
                  <a:schemeClr val="tx1">
                    <a:lumMod val="75000"/>
                    <a:lumOff val="25000"/>
                  </a:schemeClr>
                </a:solidFill>
                <a:latin typeface="Montserrat Light" pitchFamily="50" charset="0"/>
              </a:defRPr>
            </a:lvl1pPr>
          </a:lstStyle>
          <a:p>
            <a:pPr lvl="0"/>
            <a:endParaRPr lang="id-ID" dirty="0"/>
          </a:p>
        </p:txBody>
      </p:sp>
      <p:sp>
        <p:nvSpPr>
          <p:cNvPr id="6" name="Rectangle 5"/>
          <p:cNvSpPr/>
          <p:nvPr userDrawn="1"/>
        </p:nvSpPr>
        <p:spPr>
          <a:xfrm>
            <a:off x="703266" y="2245763"/>
            <a:ext cx="2114168" cy="307777"/>
          </a:xfrm>
          <a:prstGeom prst="rect">
            <a:avLst/>
          </a:prstGeom>
        </p:spPr>
        <p:txBody>
          <a:bodyPr wrap="square">
            <a:spAutoFit/>
          </a:bodyPr>
          <a:lstStyle/>
          <a:p>
            <a:r>
              <a:rPr lang="en-US" sz="1400" dirty="0">
                <a:solidFill>
                  <a:schemeClr val="bg1">
                    <a:lumMod val="65000"/>
                  </a:schemeClr>
                </a:solidFill>
                <a:latin typeface="Montserrat Light" pitchFamily="50" charset="0"/>
                <a:cs typeface="Segoe UI" panose="020B0502040204020203" pitchFamily="34" charset="0"/>
              </a:rPr>
              <a:t>Creative Business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500"/>
                                  </p:stCondLst>
                                  <p:endCondLst>
                                    <p:cond evt="begin" delay="0">
                                      <p:tn val="13"/>
                                    </p:cond>
                                  </p:end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1+#ppt_w/2"/>
                                          </p:val>
                                        </p:tav>
                                        <p:tav tm="100000">
                                          <p:val>
                                            <p:strVal val="#ppt_x"/>
                                          </p:val>
                                        </p:tav>
                                      </p:tavLst>
                                    </p:anim>
                                    <p:anim calcmode="lin" valueType="num">
                                      <p:cBhvr additive="base">
                                        <p:cTn id="16"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 presetClass="entr" presetSubtype="8" decel="100000" fill="hold" nodeType="withEffect" nodePh="1">
                  <p:stCondLst>
                    <p:cond delay="0"/>
                  </p:stCondLst>
                  <p:endCondLst>
                    <p:cond delay="0"/>
                  </p:end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6"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34000"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Lst>
            <a:ahLst/>
            <a:cxnLst>
              <a:cxn ang="0">
                <a:pos x="connsiteX0" y="connsiteY0"/>
              </a:cxn>
              <a:cxn ang="0">
                <a:pos x="connsiteX1" y="connsiteY1"/>
              </a:cxn>
              <a:cxn ang="0">
                <a:pos x="connsiteX2" y="connsiteY2"/>
              </a:cxn>
            </a:cxnLst>
            <a:rect l="l" t="t" r="r" b="b"/>
            <a:pathLst>
              <a:path w="6858000" h="6858000">
                <a:moveTo>
                  <a:pt x="0" y="0"/>
                </a:moveTo>
                <a:lnTo>
                  <a:pt x="6858000" y="0"/>
                </a:lnTo>
                <a:lnTo>
                  <a:pt x="6858000" y="6858000"/>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3" name="Picture Placeholder 22"/>
          <p:cNvSpPr>
            <a:spLocks noGrp="1"/>
          </p:cNvSpPr>
          <p:nvPr>
            <p:ph type="pic" sz="quarter" idx="18"/>
          </p:nvPr>
        </p:nvSpPr>
        <p:spPr>
          <a:xfrm>
            <a:off x="-1828011" y="1585896"/>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15" name="Picture Placeholder 14"/>
          <p:cNvSpPr>
            <a:spLocks noGrp="1"/>
          </p:cNvSpPr>
          <p:nvPr>
            <p:ph type="pic" sz="quarter" idx="11"/>
          </p:nvPr>
        </p:nvSpPr>
        <p:spPr>
          <a:xfrm>
            <a:off x="86342" y="-347404"/>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16" name="Picture Placeholder 15"/>
          <p:cNvSpPr>
            <a:spLocks noGrp="1"/>
          </p:cNvSpPr>
          <p:nvPr>
            <p:ph type="pic" sz="quarter" idx="12"/>
          </p:nvPr>
        </p:nvSpPr>
        <p:spPr>
          <a:xfrm>
            <a:off x="1994616" y="1585896"/>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17" name="Picture Placeholder 16"/>
          <p:cNvSpPr>
            <a:spLocks noGrp="1"/>
          </p:cNvSpPr>
          <p:nvPr>
            <p:ph type="pic" sz="quarter" idx="13"/>
          </p:nvPr>
        </p:nvSpPr>
        <p:spPr>
          <a:xfrm>
            <a:off x="-3778577" y="-347404"/>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18" name="Picture Placeholder 17"/>
          <p:cNvSpPr>
            <a:spLocks noGrp="1"/>
          </p:cNvSpPr>
          <p:nvPr>
            <p:ph type="pic" sz="quarter" idx="14"/>
          </p:nvPr>
        </p:nvSpPr>
        <p:spPr>
          <a:xfrm>
            <a:off x="98395" y="3519195"/>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19" name="Picture Placeholder 18"/>
          <p:cNvSpPr>
            <a:spLocks noGrp="1"/>
          </p:cNvSpPr>
          <p:nvPr>
            <p:ph type="pic" sz="quarter" idx="15"/>
          </p:nvPr>
        </p:nvSpPr>
        <p:spPr>
          <a:xfrm>
            <a:off x="-3778577" y="3519195"/>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20" name="Picture Placeholder 19"/>
          <p:cNvSpPr>
            <a:spLocks noGrp="1"/>
          </p:cNvSpPr>
          <p:nvPr>
            <p:ph type="pic" sz="quarter" idx="16"/>
          </p:nvPr>
        </p:nvSpPr>
        <p:spPr>
          <a:xfrm>
            <a:off x="-5703062" y="1585896"/>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21" name="Picture Placeholder 20"/>
          <p:cNvSpPr>
            <a:spLocks noGrp="1"/>
          </p:cNvSpPr>
          <p:nvPr>
            <p:ph type="pic" sz="quarter" idx="17"/>
          </p:nvPr>
        </p:nvSpPr>
        <p:spPr>
          <a:xfrm>
            <a:off x="-1846145" y="5452495"/>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14" name="Picture Placeholder 13"/>
          <p:cNvSpPr>
            <a:spLocks noGrp="1"/>
          </p:cNvSpPr>
          <p:nvPr>
            <p:ph type="pic" sz="quarter" idx="10"/>
          </p:nvPr>
        </p:nvSpPr>
        <p:spPr>
          <a:xfrm>
            <a:off x="-1846145" y="-2280703"/>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a:xfrm>
            <a:off x="12281382" y="-347404"/>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3" name="Picture Placeholder 2"/>
          <p:cNvSpPr>
            <a:spLocks noGrp="1"/>
          </p:cNvSpPr>
          <p:nvPr>
            <p:ph type="pic" sz="quarter" idx="12"/>
          </p:nvPr>
        </p:nvSpPr>
        <p:spPr>
          <a:xfrm>
            <a:off x="14189656" y="1585896"/>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4" name="Picture Placeholder 3"/>
          <p:cNvSpPr>
            <a:spLocks noGrp="1"/>
          </p:cNvSpPr>
          <p:nvPr>
            <p:ph type="pic" sz="quarter" idx="13"/>
          </p:nvPr>
        </p:nvSpPr>
        <p:spPr>
          <a:xfrm>
            <a:off x="8416463" y="-347404"/>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5" name="Picture Placeholder 4"/>
          <p:cNvSpPr>
            <a:spLocks noGrp="1"/>
          </p:cNvSpPr>
          <p:nvPr>
            <p:ph type="pic" sz="quarter" idx="14"/>
          </p:nvPr>
        </p:nvSpPr>
        <p:spPr>
          <a:xfrm>
            <a:off x="12293435" y="3519195"/>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6" name="Picture Placeholder 5"/>
          <p:cNvSpPr>
            <a:spLocks noGrp="1"/>
          </p:cNvSpPr>
          <p:nvPr>
            <p:ph type="pic" sz="quarter" idx="15"/>
          </p:nvPr>
        </p:nvSpPr>
        <p:spPr>
          <a:xfrm>
            <a:off x="8416463" y="3519195"/>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7" name="Picture Placeholder 6"/>
          <p:cNvSpPr>
            <a:spLocks noGrp="1"/>
          </p:cNvSpPr>
          <p:nvPr>
            <p:ph type="pic" sz="quarter" idx="16"/>
          </p:nvPr>
        </p:nvSpPr>
        <p:spPr>
          <a:xfrm>
            <a:off x="6445654" y="1585896"/>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8" name="Picture Placeholder 7"/>
          <p:cNvSpPr>
            <a:spLocks noGrp="1"/>
          </p:cNvSpPr>
          <p:nvPr>
            <p:ph type="pic" sz="quarter" idx="17"/>
          </p:nvPr>
        </p:nvSpPr>
        <p:spPr>
          <a:xfrm>
            <a:off x="10348895" y="5452495"/>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9" name="Picture Placeholder 8"/>
          <p:cNvSpPr>
            <a:spLocks noGrp="1"/>
          </p:cNvSpPr>
          <p:nvPr>
            <p:ph type="pic" sz="quarter" idx="10"/>
          </p:nvPr>
        </p:nvSpPr>
        <p:spPr>
          <a:xfrm>
            <a:off x="10348895" y="-2280703"/>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
        <p:nvSpPr>
          <p:cNvPr id="10" name="Picture Placeholder 9"/>
          <p:cNvSpPr>
            <a:spLocks noGrp="1"/>
          </p:cNvSpPr>
          <p:nvPr>
            <p:ph type="pic" sz="quarter" idx="18"/>
          </p:nvPr>
        </p:nvSpPr>
        <p:spPr>
          <a:xfrm>
            <a:off x="10357962" y="1585895"/>
            <a:ext cx="3686209" cy="3686208"/>
          </a:xfrm>
          <a:custGeom>
            <a:avLst/>
            <a:gdLst>
              <a:gd name="connsiteX0" fmla="*/ 1843105 w 3686209"/>
              <a:gd name="connsiteY0" fmla="*/ 0 h 3686208"/>
              <a:gd name="connsiteX1" fmla="*/ 3686209 w 3686209"/>
              <a:gd name="connsiteY1" fmla="*/ 1843104 h 3686208"/>
              <a:gd name="connsiteX2" fmla="*/ 1843105 w 3686209"/>
              <a:gd name="connsiteY2" fmla="*/ 3686208 h 3686208"/>
              <a:gd name="connsiteX3" fmla="*/ 0 w 3686209"/>
              <a:gd name="connsiteY3" fmla="*/ 1843104 h 3686208"/>
            </a:gdLst>
            <a:ahLst/>
            <a:cxnLst>
              <a:cxn ang="0">
                <a:pos x="connsiteX0" y="connsiteY0"/>
              </a:cxn>
              <a:cxn ang="0">
                <a:pos x="connsiteX1" y="connsiteY1"/>
              </a:cxn>
              <a:cxn ang="0">
                <a:pos x="connsiteX2" y="connsiteY2"/>
              </a:cxn>
              <a:cxn ang="0">
                <a:pos x="connsiteX3" y="connsiteY3"/>
              </a:cxn>
            </a:cxnLst>
            <a:rect l="l" t="t" r="r" b="b"/>
            <a:pathLst>
              <a:path w="3686209" h="3686208">
                <a:moveTo>
                  <a:pt x="1843105" y="0"/>
                </a:moveTo>
                <a:lnTo>
                  <a:pt x="3686209" y="1843104"/>
                </a:lnTo>
                <a:lnTo>
                  <a:pt x="1843105" y="3686208"/>
                </a:lnTo>
                <a:lnTo>
                  <a:pt x="0" y="1843104"/>
                </a:lnTo>
                <a:close/>
              </a:path>
            </a:pathLst>
          </a:custGeom>
        </p:spPr>
        <p:txBody>
          <a:bodyPr wrap="square">
            <a:noAutofit/>
          </a:bodyPr>
          <a:lstStyle>
            <a:lvl1pPr marL="0" indent="0" algn="ctr">
              <a:buNone/>
              <a:defRPr sz="2000">
                <a:solidFill>
                  <a:schemeClr val="bg1">
                    <a:lumMod val="65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10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125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125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1+#ppt_w/2"/>
                                          </p:val>
                                        </p:tav>
                                        <p:tav tm="100000">
                                          <p:val>
                                            <p:strVal val="#ppt_x"/>
                                          </p:val>
                                        </p:tav>
                                      </p:tavLst>
                                    </p:anim>
                                    <p:anim calcmode="lin" valueType="num">
                                      <p:cBhvr additive="base">
                                        <p:cTn id="16" dur="75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nodePh="1">
                                  <p:stCondLst>
                                    <p:cond delay="150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750" fill="hold"/>
                                        <p:tgtEl>
                                          <p:spTgt spid="9"/>
                                        </p:tgtEl>
                                        <p:attrNameLst>
                                          <p:attrName>ppt_x</p:attrName>
                                        </p:attrNameLst>
                                      </p:cBhvr>
                                      <p:tavLst>
                                        <p:tav tm="0">
                                          <p:val>
                                            <p:strVal val="1+#ppt_w/2"/>
                                          </p:val>
                                        </p:tav>
                                        <p:tav tm="100000">
                                          <p:val>
                                            <p:strVal val="#ppt_x"/>
                                          </p:val>
                                        </p:tav>
                                      </p:tavLst>
                                    </p:anim>
                                    <p:anim calcmode="lin" valueType="num">
                                      <p:cBhvr additive="base">
                                        <p:cTn id="20" dur="75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nodePh="1">
                                  <p:stCondLst>
                                    <p:cond delay="150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750" fill="hold"/>
                                        <p:tgtEl>
                                          <p:spTgt spid="10"/>
                                        </p:tgtEl>
                                        <p:attrNameLst>
                                          <p:attrName>ppt_x</p:attrName>
                                        </p:attrNameLst>
                                      </p:cBhvr>
                                      <p:tavLst>
                                        <p:tav tm="0">
                                          <p:val>
                                            <p:strVal val="1+#ppt_w/2"/>
                                          </p:val>
                                        </p:tav>
                                        <p:tav tm="100000">
                                          <p:val>
                                            <p:strVal val="#ppt_x"/>
                                          </p:val>
                                        </p:tav>
                                      </p:tavLst>
                                    </p:anim>
                                    <p:anim calcmode="lin" valueType="num">
                                      <p:cBhvr additive="base">
                                        <p:cTn id="24" dur="75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nodePh="1">
                                  <p:stCondLst>
                                    <p:cond delay="1500"/>
                                  </p:stCondLst>
                                  <p:endCondLst>
                                    <p:cond evt="begin" delay="0">
                                      <p:tn val="25"/>
                                    </p:cond>
                                  </p:end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1+#ppt_w/2"/>
                                          </p:val>
                                        </p:tav>
                                        <p:tav tm="100000">
                                          <p:val>
                                            <p:strVal val="#ppt_x"/>
                                          </p:val>
                                        </p:tav>
                                      </p:tavLst>
                                    </p:anim>
                                    <p:anim calcmode="lin" valueType="num">
                                      <p:cBhvr additive="base">
                                        <p:cTn id="28" dur="75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nodePh="1">
                                  <p:stCondLst>
                                    <p:cond delay="1750"/>
                                  </p:stCondLst>
                                  <p:endCondLst>
                                    <p:cond evt="begin" delay="0">
                                      <p:tn val="29"/>
                                    </p:cond>
                                  </p:end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750" fill="hold"/>
                                        <p:tgtEl>
                                          <p:spTgt spid="2"/>
                                        </p:tgtEl>
                                        <p:attrNameLst>
                                          <p:attrName>ppt_x</p:attrName>
                                        </p:attrNameLst>
                                      </p:cBhvr>
                                      <p:tavLst>
                                        <p:tav tm="0">
                                          <p:val>
                                            <p:strVal val="1+#ppt_w/2"/>
                                          </p:val>
                                        </p:tav>
                                        <p:tav tm="100000">
                                          <p:val>
                                            <p:strVal val="#ppt_x"/>
                                          </p:val>
                                        </p:tav>
                                      </p:tavLst>
                                    </p:anim>
                                    <p:anim calcmode="lin" valueType="num">
                                      <p:cBhvr additive="base">
                                        <p:cTn id="32" dur="750" fill="hold"/>
                                        <p:tgtEl>
                                          <p:spTgt spid="2"/>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nodePh="1">
                                  <p:stCondLst>
                                    <p:cond delay="1750"/>
                                  </p:stCondLst>
                                  <p:endCondLst>
                                    <p:cond evt="begin" delay="0">
                                      <p:tn val="33"/>
                                    </p:cond>
                                  </p:end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750" fill="hold"/>
                                        <p:tgtEl>
                                          <p:spTgt spid="5"/>
                                        </p:tgtEl>
                                        <p:attrNameLst>
                                          <p:attrName>ppt_x</p:attrName>
                                        </p:attrNameLst>
                                      </p:cBhvr>
                                      <p:tavLst>
                                        <p:tav tm="0">
                                          <p:val>
                                            <p:strVal val="1+#ppt_w/2"/>
                                          </p:val>
                                        </p:tav>
                                        <p:tav tm="100000">
                                          <p:val>
                                            <p:strVal val="#ppt_x"/>
                                          </p:val>
                                        </p:tav>
                                      </p:tavLst>
                                    </p:anim>
                                    <p:anim calcmode="lin" valueType="num">
                                      <p:cBhvr additive="base">
                                        <p:cTn id="36" dur="75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decel="100000" fill="hold" grpId="0" nodeType="withEffect" nodePh="1">
                                  <p:stCondLst>
                                    <p:cond delay="2000"/>
                                  </p:stCondLst>
                                  <p:endCondLst>
                                    <p:cond evt="begin" delay="0">
                                      <p:tn val="37"/>
                                    </p:cond>
                                  </p:end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750" fill="hold"/>
                                        <p:tgtEl>
                                          <p:spTgt spid="3"/>
                                        </p:tgtEl>
                                        <p:attrNameLst>
                                          <p:attrName>ppt_x</p:attrName>
                                        </p:attrNameLst>
                                      </p:cBhvr>
                                      <p:tavLst>
                                        <p:tav tm="0">
                                          <p:val>
                                            <p:strVal val="1+#ppt_w/2"/>
                                          </p:val>
                                        </p:tav>
                                        <p:tav tm="100000">
                                          <p:val>
                                            <p:strVal val="#ppt_x"/>
                                          </p:val>
                                        </p:tav>
                                      </p:tavLst>
                                    </p:anim>
                                    <p:anim calcmode="lin" valueType="num">
                                      <p:cBhvr additive="base">
                                        <p:cTn id="40"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949825" y="3814763"/>
            <a:ext cx="2774950" cy="3043237"/>
          </a:xfrm>
          <a:prstGeom prst="rect">
            <a:avLst/>
          </a:prstGeom>
        </p:spPr>
        <p:txBody>
          <a:bodyPr/>
          <a:lstStyle>
            <a:lvl1pPr marL="0" indent="0" algn="ctr">
              <a:buNone/>
              <a:defRPr>
                <a:solidFill>
                  <a:schemeClr val="tx1">
                    <a:lumMod val="65000"/>
                    <a:lumOff val="35000"/>
                  </a:schemeClr>
                </a:solidFill>
              </a:defRPr>
            </a:lvl1pPr>
          </a:lstStyle>
          <a:p>
            <a:endParaRPr lang="id-ID"/>
          </a:p>
        </p:txBody>
      </p:sp>
      <p:sp>
        <p:nvSpPr>
          <p:cNvPr id="6" name="Picture Placeholder 4"/>
          <p:cNvSpPr>
            <a:spLocks noGrp="1"/>
          </p:cNvSpPr>
          <p:nvPr>
            <p:ph type="pic" sz="quarter" idx="11"/>
          </p:nvPr>
        </p:nvSpPr>
        <p:spPr>
          <a:xfrm>
            <a:off x="7850900" y="3814763"/>
            <a:ext cx="4341100" cy="3043237"/>
          </a:xfrm>
          <a:prstGeom prst="rect">
            <a:avLst/>
          </a:prstGeom>
        </p:spPr>
        <p:txBody>
          <a:bodyPr/>
          <a:lstStyle>
            <a:lvl1pPr marL="0" indent="0" algn="ctr">
              <a:buNone/>
              <a:defRPr>
                <a:solidFill>
                  <a:schemeClr val="tx1">
                    <a:lumMod val="65000"/>
                    <a:lumOff val="35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10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125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2443163" cy="6858000"/>
          </a:xfrm>
          <a:prstGeom prst="rect">
            <a:avLst/>
          </a:prstGeom>
        </p:spPr>
        <p:txBody>
          <a:bodyPr/>
          <a:lstStyle>
            <a:lvl1pPr marL="0" indent="0" algn="ctr">
              <a:buNone/>
              <a:defRPr>
                <a:solidFill>
                  <a:schemeClr val="tx1">
                    <a:lumMod val="65000"/>
                    <a:lumOff val="35000"/>
                  </a:schemeClr>
                </a:solidFill>
              </a:defRPr>
            </a:lvl1pPr>
          </a:lstStyle>
          <a:p>
            <a:endParaRPr lang="id-ID"/>
          </a:p>
        </p:txBody>
      </p:sp>
      <p:sp>
        <p:nvSpPr>
          <p:cNvPr id="7" name="Picture Placeholder 5"/>
          <p:cNvSpPr>
            <a:spLocks noGrp="1"/>
          </p:cNvSpPr>
          <p:nvPr>
            <p:ph type="pic" sz="quarter" idx="11"/>
          </p:nvPr>
        </p:nvSpPr>
        <p:spPr>
          <a:xfrm>
            <a:off x="2444148" y="0"/>
            <a:ext cx="2443163" cy="3578772"/>
          </a:xfrm>
          <a:prstGeom prst="rect">
            <a:avLst/>
          </a:prstGeom>
        </p:spPr>
        <p:txBody>
          <a:bodyPr/>
          <a:lstStyle>
            <a:lvl1pPr marL="0" indent="0" algn="ctr">
              <a:buNone/>
              <a:defRPr>
                <a:solidFill>
                  <a:schemeClr val="tx1">
                    <a:lumMod val="65000"/>
                    <a:lumOff val="35000"/>
                  </a:schemeClr>
                </a:solidFill>
              </a:defRPr>
            </a:lvl1pPr>
          </a:lstStyle>
          <a:p>
            <a:endParaRPr lang="id-ID"/>
          </a:p>
        </p:txBody>
      </p:sp>
      <p:sp>
        <p:nvSpPr>
          <p:cNvPr id="8" name="Picture Placeholder 5"/>
          <p:cNvSpPr>
            <a:spLocks noGrp="1"/>
          </p:cNvSpPr>
          <p:nvPr>
            <p:ph type="pic" sz="quarter" idx="12"/>
          </p:nvPr>
        </p:nvSpPr>
        <p:spPr>
          <a:xfrm>
            <a:off x="4887804" y="0"/>
            <a:ext cx="2443163" cy="3578772"/>
          </a:xfrm>
          <a:prstGeom prst="rect">
            <a:avLst/>
          </a:prstGeom>
        </p:spPr>
        <p:txBody>
          <a:bodyPr/>
          <a:lstStyle>
            <a:lvl1pPr marL="0" indent="0" algn="ctr">
              <a:buNone/>
              <a:defRPr>
                <a:solidFill>
                  <a:schemeClr val="tx1">
                    <a:lumMod val="65000"/>
                    <a:lumOff val="35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50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75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10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ppt_x"/>
                                          </p:val>
                                        </p:tav>
                                        <p:tav tm="100000">
                                          <p:val>
                                            <p:strVal val="#ppt_x"/>
                                          </p:val>
                                        </p:tav>
                                      </p:tavLst>
                                    </p:anim>
                                    <p:anim calcmode="lin" valueType="num">
                                      <p:cBhvr additive="base">
                                        <p:cTn id="16"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7304088" y="0"/>
            <a:ext cx="4887912" cy="3279775"/>
          </a:xfrm>
          <a:prstGeom prst="rect">
            <a:avLst/>
          </a:prstGeom>
        </p:spPr>
        <p:txBody>
          <a:bodyPr/>
          <a:lstStyle>
            <a:lvl1pPr marL="0" indent="0" algn="ctr">
              <a:buNone/>
              <a:defRPr sz="2000">
                <a:solidFill>
                  <a:schemeClr val="tx1">
                    <a:lumMod val="65000"/>
                    <a:lumOff val="35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0" y="0"/>
            <a:ext cx="4887912" cy="3279775"/>
          </a:xfrm>
          <a:prstGeom prst="rect">
            <a:avLst/>
          </a:prstGeom>
        </p:spPr>
        <p:txBody>
          <a:bodyPr/>
          <a:lstStyle>
            <a:lvl1pPr marL="0" indent="0" algn="ctr">
              <a:buNone/>
              <a:defRPr sz="2000">
                <a:solidFill>
                  <a:schemeClr val="tx1">
                    <a:lumMod val="65000"/>
                    <a:lumOff val="35000"/>
                  </a:schemeClr>
                </a:solidFill>
              </a:defRPr>
            </a:lvl1pPr>
          </a:lstStyle>
          <a:p>
            <a:endParaRPr lang="id-I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10" name="Rectangle 9"/>
          <p:cNvSpPr/>
          <p:nvPr userDrawn="1"/>
        </p:nvSpPr>
        <p:spPr>
          <a:xfrm>
            <a:off x="4644571" y="0"/>
            <a:ext cx="754742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Picture Placeholder 5"/>
          <p:cNvSpPr>
            <a:spLocks noGrp="1"/>
          </p:cNvSpPr>
          <p:nvPr>
            <p:ph type="pic" sz="quarter" idx="10"/>
          </p:nvPr>
        </p:nvSpPr>
        <p:spPr>
          <a:xfrm>
            <a:off x="5038169" y="322113"/>
            <a:ext cx="3220580" cy="1860686"/>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8" name="Picture Placeholder 5"/>
          <p:cNvSpPr>
            <a:spLocks noGrp="1"/>
          </p:cNvSpPr>
          <p:nvPr>
            <p:ph type="pic" sz="quarter" idx="11"/>
          </p:nvPr>
        </p:nvSpPr>
        <p:spPr>
          <a:xfrm>
            <a:off x="5038169" y="4675202"/>
            <a:ext cx="3220580" cy="1860686"/>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9" name="Picture Placeholder 5"/>
          <p:cNvSpPr>
            <a:spLocks noGrp="1"/>
          </p:cNvSpPr>
          <p:nvPr>
            <p:ph type="pic" sz="quarter" idx="12"/>
          </p:nvPr>
        </p:nvSpPr>
        <p:spPr>
          <a:xfrm>
            <a:off x="8598828" y="2498657"/>
            <a:ext cx="3220580" cy="1860686"/>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250"/>
                                  </p:stCondLst>
                                  <p:endCondLst>
                                    <p:cond evt="begin" delay="0">
                                      <p:tn val="9"/>
                                    </p:cond>
                                  </p:end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2000"/>
                                  </p:stCondLst>
                                  <p:endCondLst>
                                    <p:cond evt="begin" delay="0">
                                      <p:tn val="13"/>
                                    </p:cond>
                                  </p:end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ppt_x"/>
                                          </p:val>
                                        </p:tav>
                                        <p:tav tm="100000">
                                          <p:val>
                                            <p:strVal val="#ppt_x"/>
                                          </p:val>
                                        </p:tav>
                                      </p:tavLst>
                                    </p:anim>
                                    <p:anim calcmode="lin" valueType="num">
                                      <p:cBhvr additive="base">
                                        <p:cTn id="16" dur="75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nodePh="1">
                                  <p:stCondLst>
                                    <p:cond delay="2750"/>
                                  </p:stCondLst>
                                  <p:endCondLst>
                                    <p:cond evt="begin" delay="0">
                                      <p:tn val="17"/>
                                    </p:cond>
                                  </p:end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750" fill="hold"/>
                                        <p:tgtEl>
                                          <p:spTgt spid="18"/>
                                        </p:tgtEl>
                                        <p:attrNameLst>
                                          <p:attrName>ppt_x</p:attrName>
                                        </p:attrNameLst>
                                      </p:cBhvr>
                                      <p:tavLst>
                                        <p:tav tm="0">
                                          <p:val>
                                            <p:strVal val="#ppt_x"/>
                                          </p:val>
                                        </p:tav>
                                        <p:tav tm="100000">
                                          <p:val>
                                            <p:strVal val="#ppt_x"/>
                                          </p:val>
                                        </p:tav>
                                      </p:tavLst>
                                    </p:anim>
                                    <p:anim calcmode="lin" valueType="num">
                                      <p:cBhvr additive="base">
                                        <p:cTn id="20" dur="75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8" grpId="0"/>
      <p:bldP spid="1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5620B67-397C-48B0-AA6B-291254F12DEB}" type="datetimeFigureOut">
              <a:rPr lang="zh-CN" altLang="en-US" smtClean="0"/>
              <a:t>2023/12/20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A9F7A30-2A95-4414-9AB7-22A1F1CC5419}" type="slidenum">
              <a:rPr lang="zh-CN" altLang="en-US" smtClean="0"/>
              <a:t>‹#›</a:t>
            </a:fld>
            <a:endParaRPr lang="zh-CN" altLang="en-US"/>
          </a:p>
        </p:txBody>
      </p:sp>
    </p:spTree>
  </p:cSld>
  <p:clrMapOvr>
    <a:masterClrMapping/>
  </p:clrMapOvr>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
            <a:ext cx="12207766" cy="6095551"/>
          </a:xfrm>
          <a:custGeom>
            <a:avLst/>
            <a:gdLst>
              <a:gd name="connsiteX0" fmla="*/ 0 w 12207766"/>
              <a:gd name="connsiteY0" fmla="*/ 0 h 5947636"/>
              <a:gd name="connsiteX1" fmla="*/ 12192000 w 12207766"/>
              <a:gd name="connsiteY1" fmla="*/ 0 h 5947636"/>
              <a:gd name="connsiteX2" fmla="*/ 12207766 w 12207766"/>
              <a:gd name="connsiteY2" fmla="*/ 2995448 h 5947636"/>
              <a:gd name="connsiteX3" fmla="*/ 3200399 w 12207766"/>
              <a:gd name="connsiteY3" fmla="*/ 5943600 h 5947636"/>
              <a:gd name="connsiteX4" fmla="*/ 0 w 12207766"/>
              <a:gd name="connsiteY4" fmla="*/ 5108028 h 5947636"/>
              <a:gd name="connsiteX0-1" fmla="*/ 0 w 12207766"/>
              <a:gd name="connsiteY0-2" fmla="*/ 0 h 6096859"/>
              <a:gd name="connsiteX1-3" fmla="*/ 12192000 w 12207766"/>
              <a:gd name="connsiteY1-4" fmla="*/ 0 h 6096859"/>
              <a:gd name="connsiteX2-5" fmla="*/ 12207766 w 12207766"/>
              <a:gd name="connsiteY2-6" fmla="*/ 2995448 h 6096859"/>
              <a:gd name="connsiteX3-7" fmla="*/ 3230379 w 12207766"/>
              <a:gd name="connsiteY3-8" fmla="*/ 6093502 h 6096859"/>
              <a:gd name="connsiteX4-9" fmla="*/ 0 w 12207766"/>
              <a:gd name="connsiteY4-10" fmla="*/ 5108028 h 6096859"/>
              <a:gd name="connsiteX5" fmla="*/ 0 w 12207766"/>
              <a:gd name="connsiteY5" fmla="*/ 0 h 6096859"/>
              <a:gd name="connsiteX0-11" fmla="*/ 0 w 12207766"/>
              <a:gd name="connsiteY0-12" fmla="*/ 0 h 6095837"/>
              <a:gd name="connsiteX1-13" fmla="*/ 12192000 w 12207766"/>
              <a:gd name="connsiteY1-14" fmla="*/ 0 h 6095837"/>
              <a:gd name="connsiteX2-15" fmla="*/ 12207766 w 12207766"/>
              <a:gd name="connsiteY2-16" fmla="*/ 2995448 h 6095837"/>
              <a:gd name="connsiteX3-17" fmla="*/ 3230379 w 12207766"/>
              <a:gd name="connsiteY3-18" fmla="*/ 6093502 h 6095837"/>
              <a:gd name="connsiteX4-19" fmla="*/ 0 w 12207766"/>
              <a:gd name="connsiteY4-20" fmla="*/ 4718284 h 6095837"/>
              <a:gd name="connsiteX5-21" fmla="*/ 0 w 12207766"/>
              <a:gd name="connsiteY5-22" fmla="*/ 0 h 6095837"/>
              <a:gd name="connsiteX0-23" fmla="*/ 0 w 12207766"/>
              <a:gd name="connsiteY0-24" fmla="*/ 0 h 6095551"/>
              <a:gd name="connsiteX1-25" fmla="*/ 12192000 w 12207766"/>
              <a:gd name="connsiteY1-26" fmla="*/ 0 h 6095551"/>
              <a:gd name="connsiteX2-27" fmla="*/ 12207766 w 12207766"/>
              <a:gd name="connsiteY2-28" fmla="*/ 2995448 h 6095551"/>
              <a:gd name="connsiteX3-29" fmla="*/ 3230379 w 12207766"/>
              <a:gd name="connsiteY3-30" fmla="*/ 6093502 h 6095551"/>
              <a:gd name="connsiteX4-31" fmla="*/ 0 w 12207766"/>
              <a:gd name="connsiteY4-32" fmla="*/ 4718284 h 6095551"/>
              <a:gd name="connsiteX5-33" fmla="*/ 0 w 12207766"/>
              <a:gd name="connsiteY5-34" fmla="*/ 0 h 60955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207766" h="6095551">
                <a:moveTo>
                  <a:pt x="0" y="0"/>
                </a:moveTo>
                <a:lnTo>
                  <a:pt x="12192000" y="0"/>
                </a:lnTo>
                <a:cubicBezTo>
                  <a:pt x="12197255" y="998483"/>
                  <a:pt x="12202511" y="1996965"/>
                  <a:pt x="12207766" y="2995448"/>
                </a:cubicBezTo>
                <a:cubicBezTo>
                  <a:pt x="12206015" y="2969172"/>
                  <a:pt x="3232130" y="6119778"/>
                  <a:pt x="3230379" y="6093502"/>
                </a:cubicBezTo>
                <a:cubicBezTo>
                  <a:pt x="3267165" y="6156563"/>
                  <a:pt x="8184" y="4743354"/>
                  <a:pt x="0" y="4718284"/>
                </a:cubicBezTo>
                <a:lnTo>
                  <a:pt x="0" y="0"/>
                </a:lnTo>
                <a:close/>
              </a:path>
            </a:pathLst>
          </a:custGeom>
        </p:spPr>
        <p:txBody>
          <a:bodyPr wrap="square">
            <a:noAutofit/>
          </a:bodyPr>
          <a:lstStyle>
            <a:lvl1pPr marL="0" indent="0" algn="ctr">
              <a:buNone/>
              <a:defRPr>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 name="Picture Placeholder 4"/>
          <p:cNvSpPr>
            <a:spLocks noGrp="1"/>
          </p:cNvSpPr>
          <p:nvPr>
            <p:ph type="pic" sz="quarter" idx="10"/>
          </p:nvPr>
        </p:nvSpPr>
        <p:spPr>
          <a:xfrm>
            <a:off x="8305800" y="0"/>
            <a:ext cx="3886200" cy="6858000"/>
          </a:xfrm>
          <a:prstGeom prst="rect">
            <a:avLst/>
          </a:prstGeom>
        </p:spPr>
        <p:txBody>
          <a:bodyPr/>
          <a:lstStyle>
            <a:lvl1pPr marL="0" indent="0">
              <a:buNone/>
              <a:defRPr>
                <a:solidFill>
                  <a:schemeClr val="bg1">
                    <a:lumMod val="50000"/>
                  </a:schemeClr>
                </a:solidFill>
              </a:defRPr>
            </a:lvl1pPr>
          </a:lstStyle>
          <a:p>
            <a:endParaRPr lang="id-ID"/>
          </a:p>
        </p:txBody>
      </p:sp>
      <p:sp>
        <p:nvSpPr>
          <p:cNvPr id="3" name="Picture Placeholder 6"/>
          <p:cNvSpPr>
            <a:spLocks noGrp="1"/>
          </p:cNvSpPr>
          <p:nvPr>
            <p:ph type="pic" sz="quarter" idx="12"/>
          </p:nvPr>
        </p:nvSpPr>
        <p:spPr>
          <a:xfrm rot="549907">
            <a:off x="7025505" y="1984655"/>
            <a:ext cx="1321208" cy="2312307"/>
          </a:xfrm>
          <a:custGeom>
            <a:avLst/>
            <a:gdLst>
              <a:gd name="connsiteX0" fmla="*/ 0 w 1235810"/>
              <a:gd name="connsiteY0" fmla="*/ 0 h 2171712"/>
              <a:gd name="connsiteX1" fmla="*/ 1235810 w 1235810"/>
              <a:gd name="connsiteY1" fmla="*/ 0 h 2171712"/>
              <a:gd name="connsiteX2" fmla="*/ 1235810 w 1235810"/>
              <a:gd name="connsiteY2" fmla="*/ 2171712 h 2171712"/>
              <a:gd name="connsiteX3" fmla="*/ 0 w 1235810"/>
              <a:gd name="connsiteY3" fmla="*/ 2171712 h 2171712"/>
              <a:gd name="connsiteX4" fmla="*/ 0 w 1235810"/>
              <a:gd name="connsiteY4" fmla="*/ 0 h 2171712"/>
              <a:gd name="connsiteX0-1" fmla="*/ 0 w 1253859"/>
              <a:gd name="connsiteY0-2" fmla="*/ 7736 h 2179448"/>
              <a:gd name="connsiteX1-3" fmla="*/ 1253859 w 1253859"/>
              <a:gd name="connsiteY1-4" fmla="*/ 0 h 2179448"/>
              <a:gd name="connsiteX2-5" fmla="*/ 1235810 w 1253859"/>
              <a:gd name="connsiteY2-6" fmla="*/ 2179448 h 2179448"/>
              <a:gd name="connsiteX3-7" fmla="*/ 0 w 1253859"/>
              <a:gd name="connsiteY3-8" fmla="*/ 2179448 h 2179448"/>
              <a:gd name="connsiteX4-9" fmla="*/ 0 w 1253859"/>
              <a:gd name="connsiteY4-10" fmla="*/ 7736 h 2179448"/>
              <a:gd name="connsiteX0-11" fmla="*/ 0 w 1263262"/>
              <a:gd name="connsiteY0-12" fmla="*/ 9253 h 2180965"/>
              <a:gd name="connsiteX1-13" fmla="*/ 1263262 w 1263262"/>
              <a:gd name="connsiteY1-14" fmla="*/ 0 h 2180965"/>
              <a:gd name="connsiteX2-15" fmla="*/ 1235810 w 1263262"/>
              <a:gd name="connsiteY2-16" fmla="*/ 2180965 h 2180965"/>
              <a:gd name="connsiteX3-17" fmla="*/ 0 w 1263262"/>
              <a:gd name="connsiteY3-18" fmla="*/ 2180965 h 2180965"/>
              <a:gd name="connsiteX4-19" fmla="*/ 0 w 1263262"/>
              <a:gd name="connsiteY4-20" fmla="*/ 9253 h 2180965"/>
              <a:gd name="connsiteX0-21" fmla="*/ 0 w 1277368"/>
              <a:gd name="connsiteY0-22" fmla="*/ 11528 h 2183240"/>
              <a:gd name="connsiteX1-23" fmla="*/ 1277368 w 1277368"/>
              <a:gd name="connsiteY1-24" fmla="*/ 0 h 2183240"/>
              <a:gd name="connsiteX2-25" fmla="*/ 1235810 w 1277368"/>
              <a:gd name="connsiteY2-26" fmla="*/ 2183240 h 2183240"/>
              <a:gd name="connsiteX3-27" fmla="*/ 0 w 1277368"/>
              <a:gd name="connsiteY3-28" fmla="*/ 2183240 h 2183240"/>
              <a:gd name="connsiteX4-29" fmla="*/ 0 w 1277368"/>
              <a:gd name="connsiteY4-30" fmla="*/ 11528 h 2183240"/>
              <a:gd name="connsiteX0-31" fmla="*/ 0 w 1298150"/>
              <a:gd name="connsiteY0-32" fmla="*/ 11528 h 2240720"/>
              <a:gd name="connsiteX1-33" fmla="*/ 1277368 w 1298150"/>
              <a:gd name="connsiteY1-34" fmla="*/ 0 h 2240720"/>
              <a:gd name="connsiteX2-35" fmla="*/ 1298150 w 1298150"/>
              <a:gd name="connsiteY2-36" fmla="*/ 2240720 h 2240720"/>
              <a:gd name="connsiteX3-37" fmla="*/ 0 w 1298150"/>
              <a:gd name="connsiteY3-38" fmla="*/ 2183240 h 2240720"/>
              <a:gd name="connsiteX4-39" fmla="*/ 0 w 1298150"/>
              <a:gd name="connsiteY4-40" fmla="*/ 11528 h 2240720"/>
              <a:gd name="connsiteX0-41" fmla="*/ 0 w 1306495"/>
              <a:gd name="connsiteY0-42" fmla="*/ 11528 h 2292439"/>
              <a:gd name="connsiteX1-43" fmla="*/ 1277368 w 1306495"/>
              <a:gd name="connsiteY1-44" fmla="*/ 0 h 2292439"/>
              <a:gd name="connsiteX2-45" fmla="*/ 1306495 w 1306495"/>
              <a:gd name="connsiteY2-46" fmla="*/ 2292439 h 2292439"/>
              <a:gd name="connsiteX3-47" fmla="*/ 0 w 1306495"/>
              <a:gd name="connsiteY3-48" fmla="*/ 2183240 h 2292439"/>
              <a:gd name="connsiteX4-49" fmla="*/ 0 w 1306495"/>
              <a:gd name="connsiteY4-50" fmla="*/ 11528 h 2292439"/>
              <a:gd name="connsiteX0-51" fmla="*/ 12438 w 1318933"/>
              <a:gd name="connsiteY0-52" fmla="*/ 11528 h 2292439"/>
              <a:gd name="connsiteX1-53" fmla="*/ 1289806 w 1318933"/>
              <a:gd name="connsiteY1-54" fmla="*/ 0 h 2292439"/>
              <a:gd name="connsiteX2-55" fmla="*/ 1318933 w 1318933"/>
              <a:gd name="connsiteY2-56" fmla="*/ 2292439 h 2292439"/>
              <a:gd name="connsiteX3-57" fmla="*/ 0 w 1318933"/>
              <a:gd name="connsiteY3-58" fmla="*/ 2165951 h 2292439"/>
              <a:gd name="connsiteX4-59" fmla="*/ 12438 w 1318933"/>
              <a:gd name="connsiteY4-60" fmla="*/ 11528 h 2292439"/>
              <a:gd name="connsiteX0-61" fmla="*/ 24426 w 1318933"/>
              <a:gd name="connsiteY0-62" fmla="*/ 115724 h 2292439"/>
              <a:gd name="connsiteX1-63" fmla="*/ 1289806 w 1318933"/>
              <a:gd name="connsiteY1-64" fmla="*/ 0 h 2292439"/>
              <a:gd name="connsiteX2-65" fmla="*/ 1318933 w 1318933"/>
              <a:gd name="connsiteY2-66" fmla="*/ 2292439 h 2292439"/>
              <a:gd name="connsiteX3-67" fmla="*/ 0 w 1318933"/>
              <a:gd name="connsiteY3-68" fmla="*/ 2165951 h 2292439"/>
              <a:gd name="connsiteX4-69" fmla="*/ 24426 w 1318933"/>
              <a:gd name="connsiteY4-70" fmla="*/ 115724 h 2292439"/>
              <a:gd name="connsiteX0-71" fmla="*/ 27911 w 1318933"/>
              <a:gd name="connsiteY0-72" fmla="*/ 47624 h 2292439"/>
              <a:gd name="connsiteX1-73" fmla="*/ 1289806 w 1318933"/>
              <a:gd name="connsiteY1-74" fmla="*/ 0 h 2292439"/>
              <a:gd name="connsiteX2-75" fmla="*/ 1318933 w 1318933"/>
              <a:gd name="connsiteY2-76" fmla="*/ 2292439 h 2292439"/>
              <a:gd name="connsiteX3-77" fmla="*/ 0 w 1318933"/>
              <a:gd name="connsiteY3-78" fmla="*/ 2165951 h 2292439"/>
              <a:gd name="connsiteX4-79" fmla="*/ 27911 w 1318933"/>
              <a:gd name="connsiteY4-80" fmla="*/ 47624 h 2292439"/>
              <a:gd name="connsiteX0-81" fmla="*/ 24877 w 1318933"/>
              <a:gd name="connsiteY0-82" fmla="*/ 28817 h 2292439"/>
              <a:gd name="connsiteX1-83" fmla="*/ 1289806 w 1318933"/>
              <a:gd name="connsiteY1-84" fmla="*/ 0 h 2292439"/>
              <a:gd name="connsiteX2-85" fmla="*/ 1318933 w 1318933"/>
              <a:gd name="connsiteY2-86" fmla="*/ 2292439 h 2292439"/>
              <a:gd name="connsiteX3-87" fmla="*/ 0 w 1318933"/>
              <a:gd name="connsiteY3-88" fmla="*/ 2165951 h 2292439"/>
              <a:gd name="connsiteX4-89" fmla="*/ 24877 w 1318933"/>
              <a:gd name="connsiteY4-90" fmla="*/ 28817 h 2292439"/>
              <a:gd name="connsiteX0-91" fmla="*/ 0 w 1321208"/>
              <a:gd name="connsiteY0-92" fmla="*/ 0 h 2312307"/>
              <a:gd name="connsiteX1-93" fmla="*/ 1292081 w 1321208"/>
              <a:gd name="connsiteY1-94" fmla="*/ 19868 h 2312307"/>
              <a:gd name="connsiteX2-95" fmla="*/ 1321208 w 1321208"/>
              <a:gd name="connsiteY2-96" fmla="*/ 2312307 h 2312307"/>
              <a:gd name="connsiteX3-97" fmla="*/ 2275 w 1321208"/>
              <a:gd name="connsiteY3-98" fmla="*/ 2185819 h 2312307"/>
              <a:gd name="connsiteX4-99" fmla="*/ 0 w 1321208"/>
              <a:gd name="connsiteY4-100" fmla="*/ 0 h 23123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321208" h="2312307">
                <a:moveTo>
                  <a:pt x="0" y="0"/>
                </a:moveTo>
                <a:lnTo>
                  <a:pt x="1292081" y="19868"/>
                </a:lnTo>
                <a:lnTo>
                  <a:pt x="1321208" y="2312307"/>
                </a:lnTo>
                <a:lnTo>
                  <a:pt x="2275" y="2185819"/>
                </a:lnTo>
                <a:cubicBezTo>
                  <a:pt x="1517" y="1457213"/>
                  <a:pt x="758" y="728606"/>
                  <a:pt x="0" y="0"/>
                </a:cubicBezTo>
                <a:close/>
              </a:path>
            </a:pathLst>
          </a:custGeom>
          <a:solidFill>
            <a:schemeClr val="bg1">
              <a:lumMod val="85000"/>
            </a:schemeClr>
          </a:solidFill>
          <a:scene3d>
            <a:camera prst="isometricOffAxis1Right"/>
            <a:lightRig rig="threePt" dir="t"/>
          </a:scene3d>
        </p:spPr>
        <p:txBody>
          <a:bodyPr/>
          <a:lstStyle>
            <a:lvl1pPr marL="0" indent="0" algn="ctr">
              <a:buNone/>
              <a:defRPr sz="1200"/>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25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2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Pr>
        <a:gradFill>
          <a:gsLst>
            <a:gs pos="0">
              <a:schemeClr val="accent5"/>
            </a:gs>
            <a:gs pos="85000">
              <a:schemeClr val="accent1"/>
            </a:gs>
          </a:gsLst>
          <a:path path="circle">
            <a:fillToRect r="100000" b="100000"/>
          </a:path>
        </a:gra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072438" y="0"/>
            <a:ext cx="4119562" cy="6858000"/>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3054350" cy="2286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7" name="Picture Placeholder 5"/>
          <p:cNvSpPr>
            <a:spLocks noGrp="1"/>
          </p:cNvSpPr>
          <p:nvPr>
            <p:ph type="pic" sz="quarter" idx="11"/>
          </p:nvPr>
        </p:nvSpPr>
        <p:spPr>
          <a:xfrm>
            <a:off x="3054349" y="2286001"/>
            <a:ext cx="3030323" cy="2286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8" name="Picture Placeholder 5"/>
          <p:cNvSpPr>
            <a:spLocks noGrp="1"/>
          </p:cNvSpPr>
          <p:nvPr>
            <p:ph type="pic" sz="quarter" idx="12"/>
          </p:nvPr>
        </p:nvSpPr>
        <p:spPr>
          <a:xfrm>
            <a:off x="6084671" y="4572001"/>
            <a:ext cx="3042681" cy="2286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1" name="Rectangle 10"/>
          <p:cNvSpPr/>
          <p:nvPr userDrawn="1"/>
        </p:nvSpPr>
        <p:spPr>
          <a:xfrm>
            <a:off x="7366132" y="196643"/>
            <a:ext cx="9006335" cy="3046988"/>
          </a:xfrm>
          <a:prstGeom prst="rect">
            <a:avLst/>
          </a:prstGeom>
        </p:spPr>
        <p:txBody>
          <a:bodyPr wrap="square">
            <a:spAutoFit/>
          </a:bodyPr>
          <a:lstStyle/>
          <a:p>
            <a:r>
              <a:rPr lang="en-US" sz="9600" b="1" dirty="0">
                <a:solidFill>
                  <a:schemeClr val="bg1">
                    <a:lumMod val="95000"/>
                    <a:alpha val="60000"/>
                  </a:schemeClr>
                </a:solidFill>
                <a:latin typeface="Montserrat" panose="00000500000000000000" pitchFamily="50" charset="0"/>
                <a:cs typeface="Segoe UI" panose="020B0502040204020203" pitchFamily="34" charset="0"/>
              </a:rPr>
              <a:t>Special</a:t>
            </a:r>
          </a:p>
          <a:p>
            <a:r>
              <a:rPr lang="en-US" sz="9600" b="1" dirty="0">
                <a:solidFill>
                  <a:schemeClr val="bg1">
                    <a:lumMod val="95000"/>
                    <a:alpha val="60000"/>
                  </a:schemeClr>
                </a:solidFill>
                <a:latin typeface="Montserrat" panose="00000500000000000000" pitchFamily="50" charset="0"/>
                <a:cs typeface="Segoe UI" panose="020B0502040204020203" pitchFamily="34" charset="0"/>
              </a:rPr>
              <a:t>        event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nodePh="1">
                                  <p:stCondLst>
                                    <p:cond delay="25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nodePh="1">
                                  <p:stCondLst>
                                    <p:cond delay="500"/>
                                  </p:stCondLst>
                                  <p:endCondLst>
                                    <p:cond evt="begin" delay="0">
                                      <p:tn val="13"/>
                                    </p:cond>
                                  </p:end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0-#ppt_w/2"/>
                                          </p:val>
                                        </p:tav>
                                        <p:tav tm="100000">
                                          <p:val>
                                            <p:strVal val="#ppt_x"/>
                                          </p:val>
                                        </p:tav>
                                      </p:tavLst>
                                    </p:anim>
                                    <p:anim calcmode="lin" valueType="num">
                                      <p:cBhvr additive="base">
                                        <p:cTn id="16"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3699196" y="3017784"/>
            <a:ext cx="2236320" cy="2004160"/>
          </a:xfrm>
          <a:custGeom>
            <a:avLst/>
            <a:gdLst>
              <a:gd name="connsiteX0" fmla="*/ 14270 w 2236320"/>
              <a:gd name="connsiteY0" fmla="*/ 0 h 2004160"/>
              <a:gd name="connsiteX1" fmla="*/ 2222050 w 2236320"/>
              <a:gd name="connsiteY1" fmla="*/ 0 h 2004160"/>
              <a:gd name="connsiteX2" fmla="*/ 2236320 w 2236320"/>
              <a:gd name="connsiteY2" fmla="*/ 14270 h 2004160"/>
              <a:gd name="connsiteX3" fmla="*/ 2236320 w 2236320"/>
              <a:gd name="connsiteY3" fmla="*/ 1989890 h 2004160"/>
              <a:gd name="connsiteX4" fmla="*/ 2222050 w 2236320"/>
              <a:gd name="connsiteY4" fmla="*/ 2004160 h 2004160"/>
              <a:gd name="connsiteX5" fmla="*/ 14270 w 2236320"/>
              <a:gd name="connsiteY5" fmla="*/ 2004160 h 2004160"/>
              <a:gd name="connsiteX6" fmla="*/ 0 w 2236320"/>
              <a:gd name="connsiteY6" fmla="*/ 1989890 h 2004160"/>
              <a:gd name="connsiteX7" fmla="*/ 0 w 2236320"/>
              <a:gd name="connsiteY7" fmla="*/ 14270 h 2004160"/>
              <a:gd name="connsiteX8" fmla="*/ 14270 w 2236320"/>
              <a:gd name="connsiteY8" fmla="*/ 0 h 200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6320" h="2004160">
                <a:moveTo>
                  <a:pt x="14270" y="0"/>
                </a:moveTo>
                <a:lnTo>
                  <a:pt x="2222050" y="0"/>
                </a:lnTo>
                <a:cubicBezTo>
                  <a:pt x="2229931" y="0"/>
                  <a:pt x="2236320" y="6389"/>
                  <a:pt x="2236320" y="14270"/>
                </a:cubicBezTo>
                <a:lnTo>
                  <a:pt x="2236320" y="1989890"/>
                </a:lnTo>
                <a:cubicBezTo>
                  <a:pt x="2236320" y="1997771"/>
                  <a:pt x="2229931" y="2004160"/>
                  <a:pt x="2222050" y="2004160"/>
                </a:cubicBezTo>
                <a:lnTo>
                  <a:pt x="14270" y="2004160"/>
                </a:lnTo>
                <a:cubicBezTo>
                  <a:pt x="6389" y="2004160"/>
                  <a:pt x="0" y="1997771"/>
                  <a:pt x="0" y="1989890"/>
                </a:cubicBezTo>
                <a:lnTo>
                  <a:pt x="0" y="14270"/>
                </a:lnTo>
                <a:cubicBezTo>
                  <a:pt x="0" y="6389"/>
                  <a:pt x="6389" y="0"/>
                  <a:pt x="14270"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0" name="Picture Placeholder 9"/>
          <p:cNvSpPr>
            <a:spLocks noGrp="1"/>
          </p:cNvSpPr>
          <p:nvPr>
            <p:ph type="pic" sz="quarter" idx="12"/>
          </p:nvPr>
        </p:nvSpPr>
        <p:spPr>
          <a:xfrm>
            <a:off x="6256482" y="3017784"/>
            <a:ext cx="2236320" cy="2004160"/>
          </a:xfrm>
          <a:custGeom>
            <a:avLst/>
            <a:gdLst>
              <a:gd name="connsiteX0" fmla="*/ 14270 w 2236320"/>
              <a:gd name="connsiteY0" fmla="*/ 0 h 2004160"/>
              <a:gd name="connsiteX1" fmla="*/ 2222050 w 2236320"/>
              <a:gd name="connsiteY1" fmla="*/ 0 h 2004160"/>
              <a:gd name="connsiteX2" fmla="*/ 2236320 w 2236320"/>
              <a:gd name="connsiteY2" fmla="*/ 14270 h 2004160"/>
              <a:gd name="connsiteX3" fmla="*/ 2236320 w 2236320"/>
              <a:gd name="connsiteY3" fmla="*/ 1989890 h 2004160"/>
              <a:gd name="connsiteX4" fmla="*/ 2222050 w 2236320"/>
              <a:gd name="connsiteY4" fmla="*/ 2004160 h 2004160"/>
              <a:gd name="connsiteX5" fmla="*/ 14270 w 2236320"/>
              <a:gd name="connsiteY5" fmla="*/ 2004160 h 2004160"/>
              <a:gd name="connsiteX6" fmla="*/ 0 w 2236320"/>
              <a:gd name="connsiteY6" fmla="*/ 1989890 h 2004160"/>
              <a:gd name="connsiteX7" fmla="*/ 0 w 2236320"/>
              <a:gd name="connsiteY7" fmla="*/ 14270 h 2004160"/>
              <a:gd name="connsiteX8" fmla="*/ 14270 w 2236320"/>
              <a:gd name="connsiteY8" fmla="*/ 0 h 200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6320" h="2004160">
                <a:moveTo>
                  <a:pt x="14270" y="0"/>
                </a:moveTo>
                <a:lnTo>
                  <a:pt x="2222050" y="0"/>
                </a:lnTo>
                <a:cubicBezTo>
                  <a:pt x="2229931" y="0"/>
                  <a:pt x="2236320" y="6389"/>
                  <a:pt x="2236320" y="14270"/>
                </a:cubicBezTo>
                <a:lnTo>
                  <a:pt x="2236320" y="1989890"/>
                </a:lnTo>
                <a:cubicBezTo>
                  <a:pt x="2236320" y="1997771"/>
                  <a:pt x="2229931" y="2004160"/>
                  <a:pt x="2222050" y="2004160"/>
                </a:cubicBezTo>
                <a:lnTo>
                  <a:pt x="14270" y="2004160"/>
                </a:lnTo>
                <a:cubicBezTo>
                  <a:pt x="6389" y="2004160"/>
                  <a:pt x="0" y="1997771"/>
                  <a:pt x="0" y="1989890"/>
                </a:cubicBezTo>
                <a:lnTo>
                  <a:pt x="0" y="14270"/>
                </a:lnTo>
                <a:cubicBezTo>
                  <a:pt x="0" y="6389"/>
                  <a:pt x="6389" y="0"/>
                  <a:pt x="14270"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1" name="Picture Placeholder 10"/>
          <p:cNvSpPr>
            <a:spLocks noGrp="1"/>
          </p:cNvSpPr>
          <p:nvPr>
            <p:ph type="pic" sz="quarter" idx="13"/>
          </p:nvPr>
        </p:nvSpPr>
        <p:spPr>
          <a:xfrm>
            <a:off x="8813770" y="3017784"/>
            <a:ext cx="2236320" cy="2004160"/>
          </a:xfrm>
          <a:custGeom>
            <a:avLst/>
            <a:gdLst>
              <a:gd name="connsiteX0" fmla="*/ 14270 w 2236320"/>
              <a:gd name="connsiteY0" fmla="*/ 0 h 2004160"/>
              <a:gd name="connsiteX1" fmla="*/ 2222050 w 2236320"/>
              <a:gd name="connsiteY1" fmla="*/ 0 h 2004160"/>
              <a:gd name="connsiteX2" fmla="*/ 2236320 w 2236320"/>
              <a:gd name="connsiteY2" fmla="*/ 14270 h 2004160"/>
              <a:gd name="connsiteX3" fmla="*/ 2236320 w 2236320"/>
              <a:gd name="connsiteY3" fmla="*/ 1989890 h 2004160"/>
              <a:gd name="connsiteX4" fmla="*/ 2222050 w 2236320"/>
              <a:gd name="connsiteY4" fmla="*/ 2004160 h 2004160"/>
              <a:gd name="connsiteX5" fmla="*/ 14270 w 2236320"/>
              <a:gd name="connsiteY5" fmla="*/ 2004160 h 2004160"/>
              <a:gd name="connsiteX6" fmla="*/ 0 w 2236320"/>
              <a:gd name="connsiteY6" fmla="*/ 1989890 h 2004160"/>
              <a:gd name="connsiteX7" fmla="*/ 0 w 2236320"/>
              <a:gd name="connsiteY7" fmla="*/ 14270 h 2004160"/>
              <a:gd name="connsiteX8" fmla="*/ 14270 w 2236320"/>
              <a:gd name="connsiteY8" fmla="*/ 0 h 200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6320" h="2004160">
                <a:moveTo>
                  <a:pt x="14270" y="0"/>
                </a:moveTo>
                <a:lnTo>
                  <a:pt x="2222050" y="0"/>
                </a:lnTo>
                <a:cubicBezTo>
                  <a:pt x="2229931" y="0"/>
                  <a:pt x="2236320" y="6389"/>
                  <a:pt x="2236320" y="14270"/>
                </a:cubicBezTo>
                <a:lnTo>
                  <a:pt x="2236320" y="1989890"/>
                </a:lnTo>
                <a:cubicBezTo>
                  <a:pt x="2236320" y="1997771"/>
                  <a:pt x="2229931" y="2004160"/>
                  <a:pt x="2222050" y="2004160"/>
                </a:cubicBezTo>
                <a:lnTo>
                  <a:pt x="14270" y="2004160"/>
                </a:lnTo>
                <a:cubicBezTo>
                  <a:pt x="6389" y="2004160"/>
                  <a:pt x="0" y="1997771"/>
                  <a:pt x="0" y="1989890"/>
                </a:cubicBezTo>
                <a:lnTo>
                  <a:pt x="0" y="14270"/>
                </a:lnTo>
                <a:cubicBezTo>
                  <a:pt x="0" y="6389"/>
                  <a:pt x="6389" y="0"/>
                  <a:pt x="14270"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8" name="Picture Placeholder 7"/>
          <p:cNvSpPr>
            <a:spLocks noGrp="1"/>
          </p:cNvSpPr>
          <p:nvPr>
            <p:ph type="pic" sz="quarter" idx="10"/>
          </p:nvPr>
        </p:nvSpPr>
        <p:spPr>
          <a:xfrm>
            <a:off x="1141910" y="3017784"/>
            <a:ext cx="2236320" cy="1605016"/>
          </a:xfrm>
          <a:custGeom>
            <a:avLst/>
            <a:gdLst>
              <a:gd name="connsiteX0" fmla="*/ 14270 w 2236320"/>
              <a:gd name="connsiteY0" fmla="*/ 0 h 2004160"/>
              <a:gd name="connsiteX1" fmla="*/ 2222050 w 2236320"/>
              <a:gd name="connsiteY1" fmla="*/ 0 h 2004160"/>
              <a:gd name="connsiteX2" fmla="*/ 2236320 w 2236320"/>
              <a:gd name="connsiteY2" fmla="*/ 14270 h 2004160"/>
              <a:gd name="connsiteX3" fmla="*/ 2236320 w 2236320"/>
              <a:gd name="connsiteY3" fmla="*/ 1989890 h 2004160"/>
              <a:gd name="connsiteX4" fmla="*/ 2222050 w 2236320"/>
              <a:gd name="connsiteY4" fmla="*/ 2004160 h 2004160"/>
              <a:gd name="connsiteX5" fmla="*/ 14270 w 2236320"/>
              <a:gd name="connsiteY5" fmla="*/ 2004160 h 2004160"/>
              <a:gd name="connsiteX6" fmla="*/ 0 w 2236320"/>
              <a:gd name="connsiteY6" fmla="*/ 1989890 h 2004160"/>
              <a:gd name="connsiteX7" fmla="*/ 0 w 2236320"/>
              <a:gd name="connsiteY7" fmla="*/ 14270 h 2004160"/>
              <a:gd name="connsiteX8" fmla="*/ 14270 w 2236320"/>
              <a:gd name="connsiteY8" fmla="*/ 0 h 200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6320" h="2004160">
                <a:moveTo>
                  <a:pt x="14270" y="0"/>
                </a:moveTo>
                <a:lnTo>
                  <a:pt x="2222050" y="0"/>
                </a:lnTo>
                <a:cubicBezTo>
                  <a:pt x="2229931" y="0"/>
                  <a:pt x="2236320" y="6389"/>
                  <a:pt x="2236320" y="14270"/>
                </a:cubicBezTo>
                <a:lnTo>
                  <a:pt x="2236320" y="1989890"/>
                </a:lnTo>
                <a:cubicBezTo>
                  <a:pt x="2236320" y="1997771"/>
                  <a:pt x="2229931" y="2004160"/>
                  <a:pt x="2222050" y="2004160"/>
                </a:cubicBezTo>
                <a:lnTo>
                  <a:pt x="14270" y="2004160"/>
                </a:lnTo>
                <a:cubicBezTo>
                  <a:pt x="6389" y="2004160"/>
                  <a:pt x="0" y="1997771"/>
                  <a:pt x="0" y="1989890"/>
                </a:cubicBezTo>
                <a:lnTo>
                  <a:pt x="0" y="14270"/>
                </a:lnTo>
                <a:cubicBezTo>
                  <a:pt x="0" y="6389"/>
                  <a:pt x="6389" y="0"/>
                  <a:pt x="14270"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nodePh="1">
                                  <p:stCondLst>
                                    <p:cond delay="3000"/>
                                  </p:stCondLst>
                                  <p:endCondLst>
                                    <p:cond evt="begin" delay="0">
                                      <p:tn val="8"/>
                                    </p:cond>
                                  </p:end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nodePh="1">
                                  <p:stCondLst>
                                    <p:cond delay="400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nodePh="1">
                                  <p:stCondLst>
                                    <p:cond delay="5000"/>
                                  </p:stCondLst>
                                  <p:endCondLst>
                                    <p:cond evt="begin" delay="0">
                                      <p:tn val="14"/>
                                    </p:cond>
                                  </p:end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8"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337071" y="1161144"/>
            <a:ext cx="2502127" cy="3280228"/>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9" name="Picture Placeholder 8"/>
          <p:cNvSpPr>
            <a:spLocks noGrp="1"/>
          </p:cNvSpPr>
          <p:nvPr>
            <p:ph type="pic" sz="quarter" idx="12"/>
          </p:nvPr>
        </p:nvSpPr>
        <p:spPr>
          <a:xfrm>
            <a:off x="8964155" y="1161144"/>
            <a:ext cx="2502127" cy="3280228"/>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7" name="Picture Placeholder 6"/>
          <p:cNvSpPr>
            <a:spLocks noGrp="1"/>
          </p:cNvSpPr>
          <p:nvPr>
            <p:ph type="pic" sz="quarter" idx="10"/>
          </p:nvPr>
        </p:nvSpPr>
        <p:spPr>
          <a:xfrm>
            <a:off x="3709987" y="1161144"/>
            <a:ext cx="2502127" cy="3280228"/>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10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150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2500"/>
                                  </p:stCondLst>
                                  <p:endCondLst>
                                    <p:cond evt="begin" delay="0">
                                      <p:tn val="13"/>
                                    </p:cond>
                                  </p:end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1+#ppt_w/2"/>
                                          </p:val>
                                        </p:tav>
                                        <p:tav tm="100000">
                                          <p:val>
                                            <p:strVal val="#ppt_x"/>
                                          </p:val>
                                        </p:tav>
                                      </p:tavLst>
                                    </p:anim>
                                    <p:anim calcmode="lin" valueType="num">
                                      <p:cBhvr additive="base">
                                        <p:cTn id="16"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650945" y="2815974"/>
            <a:ext cx="792842" cy="792842"/>
          </a:xfrm>
          <a:custGeom>
            <a:avLst/>
            <a:gdLst>
              <a:gd name="connsiteX0" fmla="*/ 396421 w 792842"/>
              <a:gd name="connsiteY0" fmla="*/ 0 h 792842"/>
              <a:gd name="connsiteX1" fmla="*/ 792842 w 792842"/>
              <a:gd name="connsiteY1" fmla="*/ 396421 h 792842"/>
              <a:gd name="connsiteX2" fmla="*/ 396421 w 792842"/>
              <a:gd name="connsiteY2" fmla="*/ 792842 h 792842"/>
              <a:gd name="connsiteX3" fmla="*/ 0 w 792842"/>
              <a:gd name="connsiteY3" fmla="*/ 396421 h 792842"/>
              <a:gd name="connsiteX4" fmla="*/ 396421 w 792842"/>
              <a:gd name="connsiteY4" fmla="*/ 0 h 792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42" h="792842">
                <a:moveTo>
                  <a:pt x="396421" y="0"/>
                </a:moveTo>
                <a:cubicBezTo>
                  <a:pt x="615358" y="0"/>
                  <a:pt x="792842" y="177484"/>
                  <a:pt x="792842" y="396421"/>
                </a:cubicBezTo>
                <a:cubicBezTo>
                  <a:pt x="792842" y="615358"/>
                  <a:pt x="615358" y="792842"/>
                  <a:pt x="396421" y="792842"/>
                </a:cubicBezTo>
                <a:cubicBezTo>
                  <a:pt x="177484" y="792842"/>
                  <a:pt x="0" y="615358"/>
                  <a:pt x="0" y="396421"/>
                </a:cubicBezTo>
                <a:cubicBezTo>
                  <a:pt x="0" y="177484"/>
                  <a:pt x="177484" y="0"/>
                  <a:pt x="396421" y="0"/>
                </a:cubicBezTo>
                <a:close/>
              </a:path>
            </a:pathLst>
          </a:custGeom>
        </p:spPr>
        <p:txBody>
          <a:bodyPr wrap="square">
            <a:noAutofit/>
          </a:bodyPr>
          <a:lstStyle>
            <a:lvl1pPr marL="0" indent="0" algn="ctr">
              <a:buNone/>
              <a:defRPr sz="1400">
                <a:solidFill>
                  <a:schemeClr val="tx1">
                    <a:lumMod val="65000"/>
                    <a:lumOff val="35000"/>
                  </a:schemeClr>
                </a:solidFill>
              </a:defRPr>
            </a:lvl1pPr>
          </a:lstStyle>
          <a:p>
            <a:endParaRPr lang="id-ID"/>
          </a:p>
        </p:txBody>
      </p:sp>
      <p:sp>
        <p:nvSpPr>
          <p:cNvPr id="9" name="Picture Placeholder 8"/>
          <p:cNvSpPr>
            <a:spLocks noGrp="1"/>
          </p:cNvSpPr>
          <p:nvPr>
            <p:ph type="pic" sz="quarter" idx="12"/>
          </p:nvPr>
        </p:nvSpPr>
        <p:spPr>
          <a:xfrm>
            <a:off x="4339545" y="4381788"/>
            <a:ext cx="792842" cy="792842"/>
          </a:xfrm>
          <a:custGeom>
            <a:avLst/>
            <a:gdLst>
              <a:gd name="connsiteX0" fmla="*/ 396421 w 792842"/>
              <a:gd name="connsiteY0" fmla="*/ 0 h 792842"/>
              <a:gd name="connsiteX1" fmla="*/ 792842 w 792842"/>
              <a:gd name="connsiteY1" fmla="*/ 396421 h 792842"/>
              <a:gd name="connsiteX2" fmla="*/ 396421 w 792842"/>
              <a:gd name="connsiteY2" fmla="*/ 792842 h 792842"/>
              <a:gd name="connsiteX3" fmla="*/ 0 w 792842"/>
              <a:gd name="connsiteY3" fmla="*/ 396421 h 792842"/>
              <a:gd name="connsiteX4" fmla="*/ 396421 w 792842"/>
              <a:gd name="connsiteY4" fmla="*/ 0 h 792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42" h="792842">
                <a:moveTo>
                  <a:pt x="396421" y="0"/>
                </a:moveTo>
                <a:cubicBezTo>
                  <a:pt x="615358" y="0"/>
                  <a:pt x="792842" y="177484"/>
                  <a:pt x="792842" y="396421"/>
                </a:cubicBezTo>
                <a:cubicBezTo>
                  <a:pt x="792842" y="615358"/>
                  <a:pt x="615358" y="792842"/>
                  <a:pt x="396421" y="792842"/>
                </a:cubicBezTo>
                <a:cubicBezTo>
                  <a:pt x="177484" y="792842"/>
                  <a:pt x="0" y="615358"/>
                  <a:pt x="0" y="396421"/>
                </a:cubicBezTo>
                <a:cubicBezTo>
                  <a:pt x="0" y="177484"/>
                  <a:pt x="177484" y="0"/>
                  <a:pt x="396421" y="0"/>
                </a:cubicBezTo>
                <a:close/>
              </a:path>
            </a:pathLst>
          </a:custGeom>
        </p:spPr>
        <p:txBody>
          <a:bodyPr wrap="square">
            <a:noAutofit/>
          </a:bodyPr>
          <a:lstStyle>
            <a:lvl1pPr marL="0" indent="0" algn="ctr">
              <a:buNone/>
              <a:defRPr sz="1400">
                <a:solidFill>
                  <a:schemeClr val="tx1">
                    <a:lumMod val="65000"/>
                    <a:lumOff val="35000"/>
                  </a:schemeClr>
                </a:solidFill>
              </a:defRPr>
            </a:lvl1pPr>
          </a:lstStyle>
          <a:p>
            <a:endParaRPr lang="id-ID"/>
          </a:p>
        </p:txBody>
      </p:sp>
      <p:sp>
        <p:nvSpPr>
          <p:cNvPr id="7" name="Picture Placeholder 6"/>
          <p:cNvSpPr>
            <a:spLocks noGrp="1"/>
          </p:cNvSpPr>
          <p:nvPr>
            <p:ph type="pic" sz="quarter" idx="10"/>
          </p:nvPr>
        </p:nvSpPr>
        <p:spPr>
          <a:xfrm>
            <a:off x="1697945" y="2815974"/>
            <a:ext cx="792842" cy="792842"/>
          </a:xfrm>
          <a:custGeom>
            <a:avLst/>
            <a:gdLst>
              <a:gd name="connsiteX0" fmla="*/ 396421 w 792842"/>
              <a:gd name="connsiteY0" fmla="*/ 0 h 792842"/>
              <a:gd name="connsiteX1" fmla="*/ 792842 w 792842"/>
              <a:gd name="connsiteY1" fmla="*/ 396421 h 792842"/>
              <a:gd name="connsiteX2" fmla="*/ 396421 w 792842"/>
              <a:gd name="connsiteY2" fmla="*/ 792842 h 792842"/>
              <a:gd name="connsiteX3" fmla="*/ 0 w 792842"/>
              <a:gd name="connsiteY3" fmla="*/ 396421 h 792842"/>
              <a:gd name="connsiteX4" fmla="*/ 396421 w 792842"/>
              <a:gd name="connsiteY4" fmla="*/ 0 h 792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842" h="792842">
                <a:moveTo>
                  <a:pt x="396421" y="0"/>
                </a:moveTo>
                <a:cubicBezTo>
                  <a:pt x="615358" y="0"/>
                  <a:pt x="792842" y="177484"/>
                  <a:pt x="792842" y="396421"/>
                </a:cubicBezTo>
                <a:cubicBezTo>
                  <a:pt x="792842" y="615358"/>
                  <a:pt x="615358" y="792842"/>
                  <a:pt x="396421" y="792842"/>
                </a:cubicBezTo>
                <a:cubicBezTo>
                  <a:pt x="177484" y="792842"/>
                  <a:pt x="0" y="615358"/>
                  <a:pt x="0" y="396421"/>
                </a:cubicBezTo>
                <a:cubicBezTo>
                  <a:pt x="0" y="177484"/>
                  <a:pt x="177484" y="0"/>
                  <a:pt x="396421" y="0"/>
                </a:cubicBezTo>
                <a:close/>
              </a:path>
            </a:pathLst>
          </a:custGeom>
        </p:spPr>
        <p:txBody>
          <a:bodyPr wrap="square">
            <a:noAutofit/>
          </a:bodyPr>
          <a:lstStyle>
            <a:lvl1pPr marL="0" indent="0" algn="ctr">
              <a:buNone/>
              <a:defRPr sz="1400">
                <a:solidFill>
                  <a:schemeClr val="tx1">
                    <a:lumMod val="65000"/>
                    <a:lumOff val="35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00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1250"/>
                                  </p:stCondLst>
                                  <p:endCondLst>
                                    <p:cond evt="begin" delay="0">
                                      <p:tn val="13"/>
                                    </p:cond>
                                  </p:end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ppt_x"/>
                                          </p:val>
                                        </p:tav>
                                        <p:tav tm="100000">
                                          <p:val>
                                            <p:strVal val="#ppt_x"/>
                                          </p:val>
                                        </p:tav>
                                      </p:tavLst>
                                    </p:anim>
                                    <p:anim calcmode="lin" valueType="num">
                                      <p:cBhvr additive="base">
                                        <p:cTn id="16"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084888" y="0"/>
            <a:ext cx="6107112" cy="49657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150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299200" y="1002777"/>
            <a:ext cx="4804229" cy="4852446"/>
          </a:xfrm>
          <a:custGeom>
            <a:avLst/>
            <a:gdLst>
              <a:gd name="connsiteX0" fmla="*/ 76291 w 4804229"/>
              <a:gd name="connsiteY0" fmla="*/ 0 h 4852446"/>
              <a:gd name="connsiteX1" fmla="*/ 4727938 w 4804229"/>
              <a:gd name="connsiteY1" fmla="*/ 0 h 4852446"/>
              <a:gd name="connsiteX2" fmla="*/ 4804229 w 4804229"/>
              <a:gd name="connsiteY2" fmla="*/ 76291 h 4852446"/>
              <a:gd name="connsiteX3" fmla="*/ 4804229 w 4804229"/>
              <a:gd name="connsiteY3" fmla="*/ 4776155 h 4852446"/>
              <a:gd name="connsiteX4" fmla="*/ 4727938 w 4804229"/>
              <a:gd name="connsiteY4" fmla="*/ 4852446 h 4852446"/>
              <a:gd name="connsiteX5" fmla="*/ 76291 w 4804229"/>
              <a:gd name="connsiteY5" fmla="*/ 4852446 h 4852446"/>
              <a:gd name="connsiteX6" fmla="*/ 0 w 4804229"/>
              <a:gd name="connsiteY6" fmla="*/ 4776155 h 4852446"/>
              <a:gd name="connsiteX7" fmla="*/ 0 w 4804229"/>
              <a:gd name="connsiteY7" fmla="*/ 76291 h 4852446"/>
              <a:gd name="connsiteX8" fmla="*/ 76291 w 4804229"/>
              <a:gd name="connsiteY8" fmla="*/ 0 h 4852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4229" h="4852446">
                <a:moveTo>
                  <a:pt x="76291" y="0"/>
                </a:moveTo>
                <a:lnTo>
                  <a:pt x="4727938" y="0"/>
                </a:lnTo>
                <a:cubicBezTo>
                  <a:pt x="4770072" y="0"/>
                  <a:pt x="4804229" y="34157"/>
                  <a:pt x="4804229" y="76291"/>
                </a:cubicBezTo>
                <a:lnTo>
                  <a:pt x="4804229" y="4776155"/>
                </a:lnTo>
                <a:cubicBezTo>
                  <a:pt x="4804229" y="4818289"/>
                  <a:pt x="4770072" y="4852446"/>
                  <a:pt x="4727938" y="4852446"/>
                </a:cubicBezTo>
                <a:lnTo>
                  <a:pt x="76291" y="4852446"/>
                </a:lnTo>
                <a:cubicBezTo>
                  <a:pt x="34157" y="4852446"/>
                  <a:pt x="0" y="4818289"/>
                  <a:pt x="0" y="4776155"/>
                </a:cubicBezTo>
                <a:lnTo>
                  <a:pt x="0" y="76291"/>
                </a:lnTo>
                <a:cubicBezTo>
                  <a:pt x="0" y="34157"/>
                  <a:pt x="34157" y="0"/>
                  <a:pt x="76291" y="0"/>
                </a:cubicBezTo>
                <a:close/>
              </a:path>
            </a:pathLst>
          </a:custGeom>
          <a:effectLst>
            <a:outerShdw blurRad="190500" algn="ctr" rotWithShape="0">
              <a:schemeClr val="bg1">
                <a:lumMod val="8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75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634267" y="1101570"/>
            <a:ext cx="11512859" cy="5756430"/>
          </a:xfrm>
          <a:custGeom>
            <a:avLst/>
            <a:gdLst>
              <a:gd name="connsiteX0" fmla="*/ 5756430 w 11512859"/>
              <a:gd name="connsiteY0" fmla="*/ 0 h 5756430"/>
              <a:gd name="connsiteX1" fmla="*/ 11512859 w 11512859"/>
              <a:gd name="connsiteY1" fmla="*/ 5756430 h 5756430"/>
              <a:gd name="connsiteX2" fmla="*/ 0 w 11512859"/>
              <a:gd name="connsiteY2" fmla="*/ 5756430 h 5756430"/>
            </a:gdLst>
            <a:ahLst/>
            <a:cxnLst>
              <a:cxn ang="0">
                <a:pos x="connsiteX0" y="connsiteY0"/>
              </a:cxn>
              <a:cxn ang="0">
                <a:pos x="connsiteX1" y="connsiteY1"/>
              </a:cxn>
              <a:cxn ang="0">
                <a:pos x="connsiteX2" y="connsiteY2"/>
              </a:cxn>
            </a:cxnLst>
            <a:rect l="l" t="t" r="r" b="b"/>
            <a:pathLst>
              <a:path w="11512859" h="5756430">
                <a:moveTo>
                  <a:pt x="5756430" y="0"/>
                </a:moveTo>
                <a:lnTo>
                  <a:pt x="11512859" y="5756430"/>
                </a:lnTo>
                <a:lnTo>
                  <a:pt x="0" y="5756430"/>
                </a:lnTo>
                <a:close/>
              </a:path>
            </a:pathLst>
          </a:custGeom>
        </p:spPr>
        <p:txBody>
          <a:bodyPr wrap="square">
            <a:noAutofit/>
          </a:bodyPr>
          <a:lstStyle>
            <a:lvl1pPr marL="0" indent="0" algn="ctr">
              <a:buNone/>
              <a:defRPr sz="2000">
                <a:solidFill>
                  <a:schemeClr val="tx1">
                    <a:lumMod val="65000"/>
                    <a:lumOff val="35000"/>
                  </a:schemeClr>
                </a:solidFill>
              </a:defRPr>
            </a:lvl1pPr>
          </a:lstStyle>
          <a:p>
            <a:endParaRPr lang="id-ID"/>
          </a:p>
        </p:txBody>
      </p:sp>
      <p:sp>
        <p:nvSpPr>
          <p:cNvPr id="6" name="Picture Placeholder 9"/>
          <p:cNvSpPr>
            <a:spLocks noGrp="1"/>
          </p:cNvSpPr>
          <p:nvPr>
            <p:ph type="pic" sz="quarter" idx="11"/>
          </p:nvPr>
        </p:nvSpPr>
        <p:spPr>
          <a:xfrm>
            <a:off x="6696077" y="2440215"/>
            <a:ext cx="2694620" cy="2694621"/>
          </a:xfrm>
          <a:custGeom>
            <a:avLst/>
            <a:gdLst>
              <a:gd name="connsiteX0" fmla="*/ 1347310 w 2694620"/>
              <a:gd name="connsiteY0" fmla="*/ 0 h 2694621"/>
              <a:gd name="connsiteX1" fmla="*/ 2694620 w 2694620"/>
              <a:gd name="connsiteY1" fmla="*/ 1347311 h 2694621"/>
              <a:gd name="connsiteX2" fmla="*/ 1347310 w 2694620"/>
              <a:gd name="connsiteY2" fmla="*/ 2694621 h 2694621"/>
              <a:gd name="connsiteX3" fmla="*/ 0 w 2694620"/>
              <a:gd name="connsiteY3" fmla="*/ 1347311 h 2694621"/>
            </a:gdLst>
            <a:ahLst/>
            <a:cxnLst>
              <a:cxn ang="0">
                <a:pos x="connsiteX0" y="connsiteY0"/>
              </a:cxn>
              <a:cxn ang="0">
                <a:pos x="connsiteX1" y="connsiteY1"/>
              </a:cxn>
              <a:cxn ang="0">
                <a:pos x="connsiteX2" y="connsiteY2"/>
              </a:cxn>
              <a:cxn ang="0">
                <a:pos x="connsiteX3" y="connsiteY3"/>
              </a:cxn>
            </a:cxnLst>
            <a:rect l="l" t="t" r="r" b="b"/>
            <a:pathLst>
              <a:path w="2694620" h="2694621">
                <a:moveTo>
                  <a:pt x="1347310" y="0"/>
                </a:moveTo>
                <a:lnTo>
                  <a:pt x="2694620" y="1347311"/>
                </a:lnTo>
                <a:lnTo>
                  <a:pt x="1347310" y="2694621"/>
                </a:lnTo>
                <a:lnTo>
                  <a:pt x="0" y="1347311"/>
                </a:lnTo>
                <a:close/>
              </a:path>
            </a:pathLst>
          </a:custGeom>
          <a:effectLst>
            <a:outerShdw blurRad="190500" dist="63500" dir="16200000" rotWithShape="0">
              <a:schemeClr val="tx1">
                <a:lumMod val="75000"/>
                <a:lumOff val="2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7" name="Picture Placeholder 11"/>
          <p:cNvSpPr>
            <a:spLocks noGrp="1"/>
          </p:cNvSpPr>
          <p:nvPr>
            <p:ph type="pic" sz="quarter" idx="12"/>
          </p:nvPr>
        </p:nvSpPr>
        <p:spPr>
          <a:xfrm>
            <a:off x="9405626" y="2440215"/>
            <a:ext cx="2694620" cy="2694621"/>
          </a:xfrm>
          <a:custGeom>
            <a:avLst/>
            <a:gdLst>
              <a:gd name="connsiteX0" fmla="*/ 1347310 w 2694620"/>
              <a:gd name="connsiteY0" fmla="*/ 0 h 2694621"/>
              <a:gd name="connsiteX1" fmla="*/ 2694620 w 2694620"/>
              <a:gd name="connsiteY1" fmla="*/ 1347311 h 2694621"/>
              <a:gd name="connsiteX2" fmla="*/ 1347310 w 2694620"/>
              <a:gd name="connsiteY2" fmla="*/ 2694621 h 2694621"/>
              <a:gd name="connsiteX3" fmla="*/ 0 w 2694620"/>
              <a:gd name="connsiteY3" fmla="*/ 1347311 h 2694621"/>
            </a:gdLst>
            <a:ahLst/>
            <a:cxnLst>
              <a:cxn ang="0">
                <a:pos x="connsiteX0" y="connsiteY0"/>
              </a:cxn>
              <a:cxn ang="0">
                <a:pos x="connsiteX1" y="connsiteY1"/>
              </a:cxn>
              <a:cxn ang="0">
                <a:pos x="connsiteX2" y="connsiteY2"/>
              </a:cxn>
              <a:cxn ang="0">
                <a:pos x="connsiteX3" y="connsiteY3"/>
              </a:cxn>
            </a:cxnLst>
            <a:rect l="l" t="t" r="r" b="b"/>
            <a:pathLst>
              <a:path w="2694620" h="2694621">
                <a:moveTo>
                  <a:pt x="1347310" y="0"/>
                </a:moveTo>
                <a:lnTo>
                  <a:pt x="2694620" y="1347311"/>
                </a:lnTo>
                <a:lnTo>
                  <a:pt x="1347310" y="2694621"/>
                </a:lnTo>
                <a:lnTo>
                  <a:pt x="0" y="1347311"/>
                </a:lnTo>
                <a:close/>
              </a:path>
            </a:pathLst>
          </a:custGeom>
          <a:effectLst>
            <a:outerShdw blurRad="190500" dist="63500" dir="16200000" rotWithShape="0">
              <a:schemeClr val="tx1">
                <a:lumMod val="75000"/>
                <a:lumOff val="2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0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50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150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5620B67-397C-48B0-AA6B-291254F12DEB}" type="datetimeFigureOut">
              <a:rPr lang="zh-CN" altLang="en-US" smtClean="0"/>
              <a:t>2023/12/20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9F7A30-2A95-4414-9AB7-22A1F1CC5419}" type="slidenum">
              <a:rPr lang="zh-CN" altLang="en-US" smtClean="0"/>
              <a:t>‹#›</a:t>
            </a:fld>
            <a:endParaRPr lang="zh-CN" altLang="en-US"/>
          </a:p>
        </p:txBody>
      </p:sp>
    </p:spTree>
  </p:cSld>
  <p:clrMapOvr>
    <a:masterClrMapping/>
  </p:clrMapOvr>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649197" y="2"/>
            <a:ext cx="11512859" cy="5756429"/>
          </a:xfrm>
          <a:custGeom>
            <a:avLst/>
            <a:gdLst>
              <a:gd name="connsiteX0" fmla="*/ 0 w 11512859"/>
              <a:gd name="connsiteY0" fmla="*/ 0 h 5756429"/>
              <a:gd name="connsiteX1" fmla="*/ 11512859 w 11512859"/>
              <a:gd name="connsiteY1" fmla="*/ 0 h 5756429"/>
              <a:gd name="connsiteX2" fmla="*/ 5756430 w 11512859"/>
              <a:gd name="connsiteY2" fmla="*/ 5756429 h 5756429"/>
            </a:gdLst>
            <a:ahLst/>
            <a:cxnLst>
              <a:cxn ang="0">
                <a:pos x="connsiteX0" y="connsiteY0"/>
              </a:cxn>
              <a:cxn ang="0">
                <a:pos x="connsiteX1" y="connsiteY1"/>
              </a:cxn>
              <a:cxn ang="0">
                <a:pos x="connsiteX2" y="connsiteY2"/>
              </a:cxn>
            </a:cxnLst>
            <a:rect l="l" t="t" r="r" b="b"/>
            <a:pathLst>
              <a:path w="11512859" h="5756429">
                <a:moveTo>
                  <a:pt x="0" y="0"/>
                </a:moveTo>
                <a:lnTo>
                  <a:pt x="11512859" y="0"/>
                </a:lnTo>
                <a:lnTo>
                  <a:pt x="5756430" y="5756429"/>
                </a:ln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0" name="Picture Placeholder 9"/>
          <p:cNvSpPr>
            <a:spLocks noGrp="1"/>
          </p:cNvSpPr>
          <p:nvPr>
            <p:ph type="pic" sz="quarter" idx="11"/>
          </p:nvPr>
        </p:nvSpPr>
        <p:spPr>
          <a:xfrm>
            <a:off x="6696077" y="1714501"/>
            <a:ext cx="2694620" cy="2694621"/>
          </a:xfrm>
          <a:custGeom>
            <a:avLst/>
            <a:gdLst>
              <a:gd name="connsiteX0" fmla="*/ 1347310 w 2694620"/>
              <a:gd name="connsiteY0" fmla="*/ 0 h 2694621"/>
              <a:gd name="connsiteX1" fmla="*/ 2694620 w 2694620"/>
              <a:gd name="connsiteY1" fmla="*/ 1347311 h 2694621"/>
              <a:gd name="connsiteX2" fmla="*/ 1347310 w 2694620"/>
              <a:gd name="connsiteY2" fmla="*/ 2694621 h 2694621"/>
              <a:gd name="connsiteX3" fmla="*/ 0 w 2694620"/>
              <a:gd name="connsiteY3" fmla="*/ 1347311 h 2694621"/>
            </a:gdLst>
            <a:ahLst/>
            <a:cxnLst>
              <a:cxn ang="0">
                <a:pos x="connsiteX0" y="connsiteY0"/>
              </a:cxn>
              <a:cxn ang="0">
                <a:pos x="connsiteX1" y="connsiteY1"/>
              </a:cxn>
              <a:cxn ang="0">
                <a:pos x="connsiteX2" y="connsiteY2"/>
              </a:cxn>
              <a:cxn ang="0">
                <a:pos x="connsiteX3" y="connsiteY3"/>
              </a:cxn>
            </a:cxnLst>
            <a:rect l="l" t="t" r="r" b="b"/>
            <a:pathLst>
              <a:path w="2694620" h="2694621">
                <a:moveTo>
                  <a:pt x="1347310" y="0"/>
                </a:moveTo>
                <a:lnTo>
                  <a:pt x="2694620" y="1347311"/>
                </a:lnTo>
                <a:lnTo>
                  <a:pt x="1347310" y="2694621"/>
                </a:lnTo>
                <a:lnTo>
                  <a:pt x="0" y="1347311"/>
                </a:lnTo>
                <a:close/>
              </a:path>
            </a:pathLst>
          </a:custGeom>
          <a:effectLst>
            <a:outerShdw blurRad="190500" dist="63500" dir="16200000" rotWithShape="0">
              <a:schemeClr val="tx1">
                <a:lumMod val="75000"/>
                <a:lumOff val="2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2" name="Picture Placeholder 11"/>
          <p:cNvSpPr>
            <a:spLocks noGrp="1"/>
          </p:cNvSpPr>
          <p:nvPr>
            <p:ph type="pic" sz="quarter" idx="12"/>
          </p:nvPr>
        </p:nvSpPr>
        <p:spPr>
          <a:xfrm>
            <a:off x="9405626" y="1714501"/>
            <a:ext cx="2694620" cy="2694621"/>
          </a:xfrm>
          <a:custGeom>
            <a:avLst/>
            <a:gdLst>
              <a:gd name="connsiteX0" fmla="*/ 1347310 w 2694620"/>
              <a:gd name="connsiteY0" fmla="*/ 0 h 2694621"/>
              <a:gd name="connsiteX1" fmla="*/ 2694620 w 2694620"/>
              <a:gd name="connsiteY1" fmla="*/ 1347311 h 2694621"/>
              <a:gd name="connsiteX2" fmla="*/ 1347310 w 2694620"/>
              <a:gd name="connsiteY2" fmla="*/ 2694621 h 2694621"/>
              <a:gd name="connsiteX3" fmla="*/ 0 w 2694620"/>
              <a:gd name="connsiteY3" fmla="*/ 1347311 h 2694621"/>
            </a:gdLst>
            <a:ahLst/>
            <a:cxnLst>
              <a:cxn ang="0">
                <a:pos x="connsiteX0" y="connsiteY0"/>
              </a:cxn>
              <a:cxn ang="0">
                <a:pos x="connsiteX1" y="connsiteY1"/>
              </a:cxn>
              <a:cxn ang="0">
                <a:pos x="connsiteX2" y="connsiteY2"/>
              </a:cxn>
              <a:cxn ang="0">
                <a:pos x="connsiteX3" y="connsiteY3"/>
              </a:cxn>
            </a:cxnLst>
            <a:rect l="l" t="t" r="r" b="b"/>
            <a:pathLst>
              <a:path w="2694620" h="2694621">
                <a:moveTo>
                  <a:pt x="1347310" y="0"/>
                </a:moveTo>
                <a:lnTo>
                  <a:pt x="2694620" y="1347311"/>
                </a:lnTo>
                <a:lnTo>
                  <a:pt x="1347310" y="2694621"/>
                </a:lnTo>
                <a:lnTo>
                  <a:pt x="0" y="1347311"/>
                </a:lnTo>
                <a:close/>
              </a:path>
            </a:pathLst>
          </a:custGeom>
          <a:effectLst>
            <a:outerShdw blurRad="190500" dist="63500" dir="16200000" rotWithShape="0">
              <a:schemeClr val="tx1">
                <a:lumMod val="75000"/>
                <a:lumOff val="2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100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1000"/>
                                  </p:stCondLst>
                                  <p:endCondLst>
                                    <p:cond evt="begin" delay="0">
                                      <p:tn val="9"/>
                                    </p:cond>
                                  </p:end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ppt_x"/>
                                          </p:val>
                                        </p:tav>
                                        <p:tav tm="100000">
                                          <p:val>
                                            <p:strVal val="#ppt_x"/>
                                          </p:val>
                                        </p:tav>
                                      </p:tavLst>
                                    </p:anim>
                                    <p:anim calcmode="lin" valueType="num">
                                      <p:cBhvr additive="base">
                                        <p:cTn id="12" dur="75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6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0" y="0"/>
            <a:ext cx="12192000" cy="6858000"/>
          </a:xfrm>
          <a:prstGeom prst="rect">
            <a:avLst/>
          </a:prstGeom>
        </p:spPr>
        <p:txBody>
          <a:bodyPr/>
          <a:lstStyle>
            <a:lvl1pPr marL="0" indent="0" algn="ctr">
              <a:buNone/>
              <a:defRPr>
                <a:solidFill>
                  <a:schemeClr val="bg1">
                    <a:lumMod val="65000"/>
                  </a:schemeClr>
                </a:solidFill>
              </a:defRPr>
            </a:lvl1pPr>
          </a:lstStyle>
          <a:p>
            <a:endParaRPr lang="id-ID"/>
          </a:p>
        </p:txBody>
      </p:sp>
      <p:sp>
        <p:nvSpPr>
          <p:cNvPr id="8" name="Picture Placeholder 7"/>
          <p:cNvSpPr>
            <a:spLocks noGrp="1"/>
          </p:cNvSpPr>
          <p:nvPr>
            <p:ph type="pic" sz="quarter" idx="11"/>
          </p:nvPr>
        </p:nvSpPr>
        <p:spPr>
          <a:xfrm>
            <a:off x="1375364" y="1930735"/>
            <a:ext cx="2051050" cy="3625850"/>
          </a:xfrm>
          <a:custGeom>
            <a:avLst/>
            <a:gdLst>
              <a:gd name="connsiteX0" fmla="*/ 0 w 2051050"/>
              <a:gd name="connsiteY0" fmla="*/ 0 h 3625850"/>
              <a:gd name="connsiteX1" fmla="*/ 2051050 w 2051050"/>
              <a:gd name="connsiteY1" fmla="*/ 0 h 3625850"/>
              <a:gd name="connsiteX2" fmla="*/ 2051050 w 2051050"/>
              <a:gd name="connsiteY2" fmla="*/ 3625850 h 3625850"/>
              <a:gd name="connsiteX3" fmla="*/ 0 w 2051050"/>
              <a:gd name="connsiteY3" fmla="*/ 3625850 h 3625850"/>
            </a:gdLst>
            <a:ahLst/>
            <a:cxnLst>
              <a:cxn ang="0">
                <a:pos x="connsiteX0" y="connsiteY0"/>
              </a:cxn>
              <a:cxn ang="0">
                <a:pos x="connsiteX1" y="connsiteY1"/>
              </a:cxn>
              <a:cxn ang="0">
                <a:pos x="connsiteX2" y="connsiteY2"/>
              </a:cxn>
              <a:cxn ang="0">
                <a:pos x="connsiteX3" y="connsiteY3"/>
              </a:cxn>
            </a:cxnLst>
            <a:rect l="l" t="t" r="r" b="b"/>
            <a:pathLst>
              <a:path w="2051050" h="3625850">
                <a:moveTo>
                  <a:pt x="0" y="0"/>
                </a:moveTo>
                <a:lnTo>
                  <a:pt x="2051050" y="0"/>
                </a:lnTo>
                <a:lnTo>
                  <a:pt x="2051050" y="3625850"/>
                </a:lnTo>
                <a:lnTo>
                  <a:pt x="0" y="3625850"/>
                </a:lnTo>
                <a:close/>
              </a:path>
            </a:pathLst>
          </a:custGeom>
          <a:effectLst>
            <a:innerShdw blurRad="114300">
              <a:prstClr val="black"/>
            </a:inn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0" name="Picture Placeholder 9"/>
          <p:cNvSpPr>
            <a:spLocks noGrp="1"/>
          </p:cNvSpPr>
          <p:nvPr>
            <p:ph type="pic" sz="quarter" idx="12"/>
          </p:nvPr>
        </p:nvSpPr>
        <p:spPr>
          <a:xfrm>
            <a:off x="2255362" y="1441904"/>
            <a:ext cx="2051050" cy="3625850"/>
          </a:xfrm>
          <a:prstGeom prst="roundRect">
            <a:avLst>
              <a:gd name="adj" fmla="val 413"/>
            </a:avLst>
          </a:prstGeom>
          <a:effectLst>
            <a:outerShdw blurRad="381000" dist="63500" dir="8100000" algn="tr" rotWithShape="0">
              <a:schemeClr val="tx1">
                <a:lumMod val="75000"/>
                <a:lumOff val="2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11" name="Picture Placeholder 10"/>
          <p:cNvSpPr>
            <a:spLocks noGrp="1"/>
          </p:cNvSpPr>
          <p:nvPr>
            <p:ph type="pic" sz="quarter" idx="13"/>
          </p:nvPr>
        </p:nvSpPr>
        <p:spPr>
          <a:xfrm>
            <a:off x="3587049" y="1039976"/>
            <a:ext cx="2051050" cy="3625850"/>
          </a:xfrm>
          <a:prstGeom prst="roundRect">
            <a:avLst>
              <a:gd name="adj" fmla="val 413"/>
            </a:avLst>
          </a:prstGeom>
          <a:effectLst>
            <a:outerShdw blurRad="381000" dist="63500" dir="8100000" algn="tr" rotWithShape="0">
              <a:schemeClr val="tx1">
                <a:lumMod val="75000"/>
                <a:lumOff val="2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2" presetClass="entr" presetSubtype="4" decel="100000" fill="hold" grpId="0" nodeType="withEffect" nodePh="1">
                                  <p:stCondLst>
                                    <p:cond delay="750"/>
                                  </p:stCondLst>
                                  <p:endCondLst>
                                    <p:cond evt="begin" delay="0">
                                      <p:tn val="8"/>
                                    </p:cond>
                                  </p:end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750" fill="hold"/>
                                        <p:tgtEl>
                                          <p:spTgt spid="10"/>
                                        </p:tgtEl>
                                        <p:attrNameLst>
                                          <p:attrName>ppt_x</p:attrName>
                                        </p:attrNameLst>
                                      </p:cBhvr>
                                      <p:tavLst>
                                        <p:tav tm="0">
                                          <p:val>
                                            <p:strVal val="#ppt_x"/>
                                          </p:val>
                                        </p:tav>
                                        <p:tav tm="100000">
                                          <p:val>
                                            <p:strVal val="#ppt_x"/>
                                          </p:val>
                                        </p:tav>
                                      </p:tavLst>
                                    </p:anim>
                                    <p:anim calcmode="lin" valueType="num">
                                      <p:cBhvr additive="base">
                                        <p:cTn id="11" dur="750" fill="hold"/>
                                        <p:tgtEl>
                                          <p:spTgt spid="10"/>
                                        </p:tgtEl>
                                        <p:attrNameLst>
                                          <p:attrName>ppt_y</p:attrName>
                                        </p:attrNameLst>
                                      </p:cBhvr>
                                      <p:tavLst>
                                        <p:tav tm="0">
                                          <p:val>
                                            <p:strVal val="1+#ppt_h/2"/>
                                          </p:val>
                                        </p:tav>
                                        <p:tav tm="100000">
                                          <p:val>
                                            <p:strVal val="#ppt_y"/>
                                          </p:val>
                                        </p:tav>
                                      </p:tavLst>
                                    </p:anim>
                                  </p:childTnLst>
                                </p:cTn>
                              </p:par>
                              <p:par>
                                <p:cTn id="12" presetID="2" presetClass="entr" presetSubtype="4" decel="100000" fill="hold" grpId="0" nodeType="withEffect" nodePh="1">
                                  <p:stCondLst>
                                    <p:cond delay="1000"/>
                                  </p:stCondLst>
                                  <p:endCondLst>
                                    <p:cond evt="begin" delay="0">
                                      <p:tn val="12"/>
                                    </p:cond>
                                  </p:end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750" fill="hold"/>
                                        <p:tgtEl>
                                          <p:spTgt spid="11"/>
                                        </p:tgtEl>
                                        <p:attrNameLst>
                                          <p:attrName>ppt_x</p:attrName>
                                        </p:attrNameLst>
                                      </p:cBhvr>
                                      <p:tavLst>
                                        <p:tav tm="0">
                                          <p:val>
                                            <p:strVal val="#ppt_x"/>
                                          </p:val>
                                        </p:tav>
                                        <p:tav tm="100000">
                                          <p:val>
                                            <p:strVal val="#ppt_x"/>
                                          </p:val>
                                        </p:tav>
                                      </p:tavLst>
                                    </p:anim>
                                    <p:anim calcmode="lin" valueType="num">
                                      <p:cBhvr additive="base">
                                        <p:cTn id="15"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7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5334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5334000" y="6858000"/>
                </a:lnTo>
                <a:lnTo>
                  <a:pt x="0" y="6858000"/>
                </a:lnTo>
                <a:close/>
              </a:path>
            </a:pathLst>
          </a:custGeom>
        </p:spPr>
        <p:txBody>
          <a:bodyPr wrap="square">
            <a:noAutofit/>
          </a:bodyPr>
          <a:lstStyle>
            <a:lvl1pPr marL="0" indent="0" algn="ctr">
              <a:buNone/>
              <a:defRPr>
                <a:solidFill>
                  <a:schemeClr val="bg1">
                    <a:lumMod val="65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4862286"/>
            <a:ext cx="12192000" cy="1995714"/>
          </a:xfrm>
          <a:prstGeom prst="rect">
            <a:avLst/>
          </a:prstGeom>
        </p:spPr>
        <p:txBody>
          <a:bodyPr/>
          <a:lstStyle>
            <a:lvl1pPr marL="0" indent="0" algn="ctr">
              <a:buNone/>
              <a:defRPr sz="18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4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9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0" y="0"/>
            <a:ext cx="12192000" cy="6858000"/>
          </a:xfrm>
          <a:prstGeom prst="rect">
            <a:avLst/>
          </a:prstGeom>
        </p:spPr>
        <p:txBody>
          <a:bodyPr/>
          <a:lstStyle>
            <a:lvl1pPr marL="0" indent="0" algn="ctr">
              <a:buNone/>
              <a:defRPr>
                <a:solidFill>
                  <a:schemeClr val="bg1">
                    <a:lumMod val="65000"/>
                  </a:schemeClr>
                </a:solidFill>
              </a:defRPr>
            </a:lvl1pPr>
          </a:lstStyle>
          <a:p>
            <a:endParaRPr lang="id-ID"/>
          </a:p>
        </p:txBody>
      </p:sp>
      <p:sp>
        <p:nvSpPr>
          <p:cNvPr id="22" name="Picture Placeholder 21"/>
          <p:cNvSpPr>
            <a:spLocks noGrp="1"/>
          </p:cNvSpPr>
          <p:nvPr>
            <p:ph type="pic" sz="quarter" idx="18"/>
          </p:nvPr>
        </p:nvSpPr>
        <p:spPr>
          <a:xfrm>
            <a:off x="4070211" y="3361520"/>
            <a:ext cx="1743041" cy="1743040"/>
          </a:xfrm>
          <a:custGeom>
            <a:avLst/>
            <a:gdLst>
              <a:gd name="connsiteX0" fmla="*/ 871521 w 1743041"/>
              <a:gd name="connsiteY0" fmla="*/ 0 h 1743040"/>
              <a:gd name="connsiteX1" fmla="*/ 1743041 w 1743041"/>
              <a:gd name="connsiteY1" fmla="*/ 871520 h 1743040"/>
              <a:gd name="connsiteX2" fmla="*/ 871521 w 1743041"/>
              <a:gd name="connsiteY2" fmla="*/ 1743040 h 1743040"/>
              <a:gd name="connsiteX3" fmla="*/ 0 w 1743041"/>
              <a:gd name="connsiteY3" fmla="*/ 871520 h 1743040"/>
            </a:gdLst>
            <a:ahLst/>
            <a:cxnLst>
              <a:cxn ang="0">
                <a:pos x="connsiteX0" y="connsiteY0"/>
              </a:cxn>
              <a:cxn ang="0">
                <a:pos x="connsiteX1" y="connsiteY1"/>
              </a:cxn>
              <a:cxn ang="0">
                <a:pos x="connsiteX2" y="connsiteY2"/>
              </a:cxn>
              <a:cxn ang="0">
                <a:pos x="connsiteX3" y="connsiteY3"/>
              </a:cxn>
            </a:cxnLst>
            <a:rect l="l" t="t" r="r" b="b"/>
            <a:pathLst>
              <a:path w="1743041" h="1743040">
                <a:moveTo>
                  <a:pt x="871521" y="0"/>
                </a:moveTo>
                <a:lnTo>
                  <a:pt x="1743041" y="871520"/>
                </a:lnTo>
                <a:lnTo>
                  <a:pt x="871521" y="1743040"/>
                </a:lnTo>
                <a:lnTo>
                  <a:pt x="0" y="871520"/>
                </a:lnTo>
                <a:close/>
              </a:path>
            </a:pathLst>
          </a:custGeom>
          <a:effectLst>
            <a:outerShdw blurRad="127000" algn="ctr" rotWithShape="0">
              <a:schemeClr val="tx1">
                <a:lumMod val="85000"/>
                <a:lumOff val="15000"/>
                <a:alpha val="40000"/>
              </a:schemeClr>
            </a:outerShdw>
          </a:effectLst>
        </p:spPr>
        <p:txBody>
          <a:bodyPr wrap="square">
            <a:noAutofit/>
          </a:bodyPr>
          <a:lstStyle>
            <a:lvl1pPr marL="0" indent="0" algn="ctr">
              <a:buNone/>
              <a:defRPr sz="1800">
                <a:solidFill>
                  <a:schemeClr val="tx1">
                    <a:lumMod val="50000"/>
                    <a:lumOff val="50000"/>
                  </a:schemeClr>
                </a:solidFill>
              </a:defRPr>
            </a:lvl1pPr>
          </a:lstStyle>
          <a:p>
            <a:endParaRPr lang="id-ID"/>
          </a:p>
        </p:txBody>
      </p:sp>
      <p:sp>
        <p:nvSpPr>
          <p:cNvPr id="16" name="Picture Placeholder 15"/>
          <p:cNvSpPr>
            <a:spLocks noGrp="1"/>
          </p:cNvSpPr>
          <p:nvPr>
            <p:ph type="pic" sz="quarter" idx="12"/>
          </p:nvPr>
        </p:nvSpPr>
        <p:spPr>
          <a:xfrm>
            <a:off x="4974335" y="2456678"/>
            <a:ext cx="1743041" cy="1743040"/>
          </a:xfrm>
          <a:custGeom>
            <a:avLst/>
            <a:gdLst>
              <a:gd name="connsiteX0" fmla="*/ 871521 w 1743041"/>
              <a:gd name="connsiteY0" fmla="*/ 0 h 1743040"/>
              <a:gd name="connsiteX1" fmla="*/ 1743041 w 1743041"/>
              <a:gd name="connsiteY1" fmla="*/ 871520 h 1743040"/>
              <a:gd name="connsiteX2" fmla="*/ 871521 w 1743041"/>
              <a:gd name="connsiteY2" fmla="*/ 1743040 h 1743040"/>
              <a:gd name="connsiteX3" fmla="*/ 0 w 1743041"/>
              <a:gd name="connsiteY3" fmla="*/ 871520 h 1743040"/>
            </a:gdLst>
            <a:ahLst/>
            <a:cxnLst>
              <a:cxn ang="0">
                <a:pos x="connsiteX0" y="connsiteY0"/>
              </a:cxn>
              <a:cxn ang="0">
                <a:pos x="connsiteX1" y="connsiteY1"/>
              </a:cxn>
              <a:cxn ang="0">
                <a:pos x="connsiteX2" y="connsiteY2"/>
              </a:cxn>
              <a:cxn ang="0">
                <a:pos x="connsiteX3" y="connsiteY3"/>
              </a:cxn>
            </a:cxnLst>
            <a:rect l="l" t="t" r="r" b="b"/>
            <a:pathLst>
              <a:path w="1743041" h="1743040">
                <a:moveTo>
                  <a:pt x="871521" y="0"/>
                </a:moveTo>
                <a:lnTo>
                  <a:pt x="1743041" y="871520"/>
                </a:lnTo>
                <a:lnTo>
                  <a:pt x="871521" y="1743040"/>
                </a:lnTo>
                <a:lnTo>
                  <a:pt x="0" y="871520"/>
                </a:lnTo>
                <a:close/>
              </a:path>
            </a:pathLst>
          </a:custGeom>
          <a:effectLst>
            <a:outerShdw blurRad="127000" algn="ctr" rotWithShape="0">
              <a:schemeClr val="tx1">
                <a:lumMod val="85000"/>
                <a:lumOff val="15000"/>
                <a:alpha val="40000"/>
              </a:schemeClr>
            </a:outerShdw>
          </a:effectLst>
        </p:spPr>
        <p:txBody>
          <a:bodyPr wrap="square">
            <a:noAutofit/>
          </a:bodyPr>
          <a:lstStyle>
            <a:lvl1pPr marL="0" indent="0" algn="ctr">
              <a:buNone/>
              <a:defRPr sz="1800">
                <a:solidFill>
                  <a:schemeClr val="tx1">
                    <a:lumMod val="50000"/>
                    <a:lumOff val="50000"/>
                  </a:schemeClr>
                </a:solidFill>
              </a:defRPr>
            </a:lvl1pPr>
          </a:lstStyle>
          <a:p>
            <a:endParaRPr lang="id-ID"/>
          </a:p>
        </p:txBody>
      </p:sp>
      <p:sp>
        <p:nvSpPr>
          <p:cNvPr id="17" name="Picture Placeholder 16"/>
          <p:cNvSpPr>
            <a:spLocks noGrp="1"/>
          </p:cNvSpPr>
          <p:nvPr>
            <p:ph type="pic" sz="quarter" idx="13"/>
          </p:nvPr>
        </p:nvSpPr>
        <p:spPr>
          <a:xfrm>
            <a:off x="6782583" y="2456678"/>
            <a:ext cx="1743041" cy="1743040"/>
          </a:xfrm>
          <a:custGeom>
            <a:avLst/>
            <a:gdLst>
              <a:gd name="connsiteX0" fmla="*/ 871521 w 1743041"/>
              <a:gd name="connsiteY0" fmla="*/ 0 h 1743040"/>
              <a:gd name="connsiteX1" fmla="*/ 1743041 w 1743041"/>
              <a:gd name="connsiteY1" fmla="*/ 871520 h 1743040"/>
              <a:gd name="connsiteX2" fmla="*/ 871521 w 1743041"/>
              <a:gd name="connsiteY2" fmla="*/ 1743040 h 1743040"/>
              <a:gd name="connsiteX3" fmla="*/ 0 w 1743041"/>
              <a:gd name="connsiteY3" fmla="*/ 871520 h 1743040"/>
            </a:gdLst>
            <a:ahLst/>
            <a:cxnLst>
              <a:cxn ang="0">
                <a:pos x="connsiteX0" y="connsiteY0"/>
              </a:cxn>
              <a:cxn ang="0">
                <a:pos x="connsiteX1" y="connsiteY1"/>
              </a:cxn>
              <a:cxn ang="0">
                <a:pos x="connsiteX2" y="connsiteY2"/>
              </a:cxn>
              <a:cxn ang="0">
                <a:pos x="connsiteX3" y="connsiteY3"/>
              </a:cxn>
            </a:cxnLst>
            <a:rect l="l" t="t" r="r" b="b"/>
            <a:pathLst>
              <a:path w="1743041" h="1743040">
                <a:moveTo>
                  <a:pt x="871521" y="0"/>
                </a:moveTo>
                <a:lnTo>
                  <a:pt x="1743041" y="871520"/>
                </a:lnTo>
                <a:lnTo>
                  <a:pt x="871521" y="1743040"/>
                </a:lnTo>
                <a:lnTo>
                  <a:pt x="0" y="871520"/>
                </a:lnTo>
                <a:close/>
              </a:path>
            </a:pathLst>
          </a:custGeom>
          <a:effectLst>
            <a:outerShdw blurRad="127000" algn="ctr" rotWithShape="0">
              <a:schemeClr val="tx1">
                <a:lumMod val="85000"/>
                <a:lumOff val="15000"/>
                <a:alpha val="40000"/>
              </a:schemeClr>
            </a:outerShdw>
          </a:effectLst>
        </p:spPr>
        <p:txBody>
          <a:bodyPr wrap="square">
            <a:noAutofit/>
          </a:bodyPr>
          <a:lstStyle>
            <a:lvl1pPr marL="0" indent="0" algn="ctr">
              <a:buNone/>
              <a:defRPr sz="1800">
                <a:solidFill>
                  <a:schemeClr val="tx1">
                    <a:lumMod val="50000"/>
                    <a:lumOff val="50000"/>
                  </a:schemeClr>
                </a:solidFill>
              </a:defRPr>
            </a:lvl1pPr>
          </a:lstStyle>
          <a:p>
            <a:endParaRPr lang="id-ID"/>
          </a:p>
        </p:txBody>
      </p:sp>
      <p:sp>
        <p:nvSpPr>
          <p:cNvPr id="18" name="Picture Placeholder 17"/>
          <p:cNvSpPr>
            <a:spLocks noGrp="1"/>
          </p:cNvSpPr>
          <p:nvPr>
            <p:ph type="pic" sz="quarter" idx="14"/>
          </p:nvPr>
        </p:nvSpPr>
        <p:spPr>
          <a:xfrm>
            <a:off x="3166088" y="4266362"/>
            <a:ext cx="1743041" cy="1743040"/>
          </a:xfrm>
          <a:custGeom>
            <a:avLst/>
            <a:gdLst>
              <a:gd name="connsiteX0" fmla="*/ 871521 w 1743041"/>
              <a:gd name="connsiteY0" fmla="*/ 0 h 1743040"/>
              <a:gd name="connsiteX1" fmla="*/ 1743041 w 1743041"/>
              <a:gd name="connsiteY1" fmla="*/ 871520 h 1743040"/>
              <a:gd name="connsiteX2" fmla="*/ 871521 w 1743041"/>
              <a:gd name="connsiteY2" fmla="*/ 1743040 h 1743040"/>
              <a:gd name="connsiteX3" fmla="*/ 0 w 1743041"/>
              <a:gd name="connsiteY3" fmla="*/ 871520 h 1743040"/>
            </a:gdLst>
            <a:ahLst/>
            <a:cxnLst>
              <a:cxn ang="0">
                <a:pos x="connsiteX0" y="connsiteY0"/>
              </a:cxn>
              <a:cxn ang="0">
                <a:pos x="connsiteX1" y="connsiteY1"/>
              </a:cxn>
              <a:cxn ang="0">
                <a:pos x="connsiteX2" y="connsiteY2"/>
              </a:cxn>
              <a:cxn ang="0">
                <a:pos x="connsiteX3" y="connsiteY3"/>
              </a:cxn>
            </a:cxnLst>
            <a:rect l="l" t="t" r="r" b="b"/>
            <a:pathLst>
              <a:path w="1743041" h="1743040">
                <a:moveTo>
                  <a:pt x="871521" y="0"/>
                </a:moveTo>
                <a:lnTo>
                  <a:pt x="1743041" y="871520"/>
                </a:lnTo>
                <a:lnTo>
                  <a:pt x="871521" y="1743040"/>
                </a:lnTo>
                <a:lnTo>
                  <a:pt x="0" y="871520"/>
                </a:lnTo>
                <a:close/>
              </a:path>
            </a:pathLst>
          </a:custGeom>
          <a:effectLst>
            <a:outerShdw blurRad="127000" algn="ctr" rotWithShape="0">
              <a:schemeClr val="tx1">
                <a:lumMod val="85000"/>
                <a:lumOff val="15000"/>
                <a:alpha val="40000"/>
              </a:schemeClr>
            </a:outerShdw>
          </a:effectLst>
        </p:spPr>
        <p:txBody>
          <a:bodyPr wrap="square">
            <a:noAutofit/>
          </a:bodyPr>
          <a:lstStyle>
            <a:lvl1pPr marL="0" indent="0" algn="ctr">
              <a:buNone/>
              <a:defRPr sz="1800">
                <a:solidFill>
                  <a:schemeClr val="tx1">
                    <a:lumMod val="50000"/>
                    <a:lumOff val="50000"/>
                  </a:schemeClr>
                </a:solidFill>
              </a:defRPr>
            </a:lvl1pPr>
          </a:lstStyle>
          <a:p>
            <a:endParaRPr lang="id-ID"/>
          </a:p>
        </p:txBody>
      </p:sp>
      <p:sp>
        <p:nvSpPr>
          <p:cNvPr id="19" name="Picture Placeholder 18"/>
          <p:cNvSpPr>
            <a:spLocks noGrp="1"/>
          </p:cNvSpPr>
          <p:nvPr>
            <p:ph type="pic" sz="quarter" idx="15"/>
          </p:nvPr>
        </p:nvSpPr>
        <p:spPr>
          <a:xfrm>
            <a:off x="4974335" y="4266362"/>
            <a:ext cx="1743041" cy="1743040"/>
          </a:xfrm>
          <a:custGeom>
            <a:avLst/>
            <a:gdLst>
              <a:gd name="connsiteX0" fmla="*/ 871521 w 1743041"/>
              <a:gd name="connsiteY0" fmla="*/ 0 h 1743040"/>
              <a:gd name="connsiteX1" fmla="*/ 1743041 w 1743041"/>
              <a:gd name="connsiteY1" fmla="*/ 871520 h 1743040"/>
              <a:gd name="connsiteX2" fmla="*/ 871521 w 1743041"/>
              <a:gd name="connsiteY2" fmla="*/ 1743040 h 1743040"/>
              <a:gd name="connsiteX3" fmla="*/ 0 w 1743041"/>
              <a:gd name="connsiteY3" fmla="*/ 871520 h 1743040"/>
            </a:gdLst>
            <a:ahLst/>
            <a:cxnLst>
              <a:cxn ang="0">
                <a:pos x="connsiteX0" y="connsiteY0"/>
              </a:cxn>
              <a:cxn ang="0">
                <a:pos x="connsiteX1" y="connsiteY1"/>
              </a:cxn>
              <a:cxn ang="0">
                <a:pos x="connsiteX2" y="connsiteY2"/>
              </a:cxn>
              <a:cxn ang="0">
                <a:pos x="connsiteX3" y="connsiteY3"/>
              </a:cxn>
            </a:cxnLst>
            <a:rect l="l" t="t" r="r" b="b"/>
            <a:pathLst>
              <a:path w="1743041" h="1743040">
                <a:moveTo>
                  <a:pt x="871521" y="0"/>
                </a:moveTo>
                <a:lnTo>
                  <a:pt x="1743041" y="871520"/>
                </a:lnTo>
                <a:lnTo>
                  <a:pt x="871521" y="1743040"/>
                </a:lnTo>
                <a:lnTo>
                  <a:pt x="0" y="871520"/>
                </a:lnTo>
                <a:close/>
              </a:path>
            </a:pathLst>
          </a:custGeom>
          <a:effectLst>
            <a:outerShdw blurRad="127000" algn="ctr" rotWithShape="0">
              <a:schemeClr val="tx1">
                <a:lumMod val="85000"/>
                <a:lumOff val="15000"/>
                <a:alpha val="40000"/>
              </a:schemeClr>
            </a:outerShdw>
          </a:effectLst>
        </p:spPr>
        <p:txBody>
          <a:bodyPr wrap="square">
            <a:noAutofit/>
          </a:bodyPr>
          <a:lstStyle>
            <a:lvl1pPr marL="0" indent="0" algn="ctr">
              <a:buNone/>
              <a:defRPr sz="1800">
                <a:solidFill>
                  <a:schemeClr val="tx1">
                    <a:lumMod val="50000"/>
                    <a:lumOff val="50000"/>
                  </a:schemeClr>
                </a:solidFill>
              </a:defRPr>
            </a:lvl1pPr>
          </a:lstStyle>
          <a:p>
            <a:endParaRPr lang="id-ID"/>
          </a:p>
        </p:txBody>
      </p:sp>
      <p:sp>
        <p:nvSpPr>
          <p:cNvPr id="20" name="Picture Placeholder 19"/>
          <p:cNvSpPr>
            <a:spLocks noGrp="1"/>
          </p:cNvSpPr>
          <p:nvPr>
            <p:ph type="pic" sz="quarter" idx="16"/>
          </p:nvPr>
        </p:nvSpPr>
        <p:spPr>
          <a:xfrm>
            <a:off x="6782583" y="4266362"/>
            <a:ext cx="1743041" cy="1743040"/>
          </a:xfrm>
          <a:custGeom>
            <a:avLst/>
            <a:gdLst>
              <a:gd name="connsiteX0" fmla="*/ 871521 w 1743041"/>
              <a:gd name="connsiteY0" fmla="*/ 0 h 1743040"/>
              <a:gd name="connsiteX1" fmla="*/ 1743041 w 1743041"/>
              <a:gd name="connsiteY1" fmla="*/ 871520 h 1743040"/>
              <a:gd name="connsiteX2" fmla="*/ 871521 w 1743041"/>
              <a:gd name="connsiteY2" fmla="*/ 1743040 h 1743040"/>
              <a:gd name="connsiteX3" fmla="*/ 0 w 1743041"/>
              <a:gd name="connsiteY3" fmla="*/ 871520 h 1743040"/>
            </a:gdLst>
            <a:ahLst/>
            <a:cxnLst>
              <a:cxn ang="0">
                <a:pos x="connsiteX0" y="connsiteY0"/>
              </a:cxn>
              <a:cxn ang="0">
                <a:pos x="connsiteX1" y="connsiteY1"/>
              </a:cxn>
              <a:cxn ang="0">
                <a:pos x="connsiteX2" y="connsiteY2"/>
              </a:cxn>
              <a:cxn ang="0">
                <a:pos x="connsiteX3" y="connsiteY3"/>
              </a:cxn>
            </a:cxnLst>
            <a:rect l="l" t="t" r="r" b="b"/>
            <a:pathLst>
              <a:path w="1743041" h="1743040">
                <a:moveTo>
                  <a:pt x="871521" y="0"/>
                </a:moveTo>
                <a:lnTo>
                  <a:pt x="1743041" y="871520"/>
                </a:lnTo>
                <a:lnTo>
                  <a:pt x="871521" y="1743040"/>
                </a:lnTo>
                <a:lnTo>
                  <a:pt x="0" y="871520"/>
                </a:lnTo>
                <a:close/>
              </a:path>
            </a:pathLst>
          </a:custGeom>
          <a:effectLst>
            <a:outerShdw blurRad="127000" algn="ctr" rotWithShape="0">
              <a:schemeClr val="tx1">
                <a:lumMod val="85000"/>
                <a:lumOff val="15000"/>
                <a:alpha val="40000"/>
              </a:schemeClr>
            </a:outerShdw>
          </a:effectLst>
        </p:spPr>
        <p:txBody>
          <a:bodyPr wrap="square">
            <a:noAutofit/>
          </a:bodyPr>
          <a:lstStyle>
            <a:lvl1pPr marL="0" indent="0" algn="ctr">
              <a:buNone/>
              <a:defRPr sz="1800">
                <a:solidFill>
                  <a:schemeClr val="tx1">
                    <a:lumMod val="50000"/>
                    <a:lumOff val="50000"/>
                  </a:schemeClr>
                </a:solidFill>
              </a:defRPr>
            </a:lvl1pPr>
          </a:lstStyle>
          <a:p>
            <a:endParaRPr lang="id-ID"/>
          </a:p>
        </p:txBody>
      </p:sp>
      <p:sp>
        <p:nvSpPr>
          <p:cNvPr id="21" name="Picture Placeholder 20"/>
          <p:cNvSpPr>
            <a:spLocks noGrp="1"/>
          </p:cNvSpPr>
          <p:nvPr>
            <p:ph type="pic" sz="quarter" idx="17"/>
          </p:nvPr>
        </p:nvSpPr>
        <p:spPr>
          <a:xfrm>
            <a:off x="2261963" y="3361520"/>
            <a:ext cx="1743041" cy="1743040"/>
          </a:xfrm>
          <a:custGeom>
            <a:avLst/>
            <a:gdLst>
              <a:gd name="connsiteX0" fmla="*/ 871521 w 1743041"/>
              <a:gd name="connsiteY0" fmla="*/ 0 h 1743040"/>
              <a:gd name="connsiteX1" fmla="*/ 1743041 w 1743041"/>
              <a:gd name="connsiteY1" fmla="*/ 871520 h 1743040"/>
              <a:gd name="connsiteX2" fmla="*/ 871521 w 1743041"/>
              <a:gd name="connsiteY2" fmla="*/ 1743040 h 1743040"/>
              <a:gd name="connsiteX3" fmla="*/ 0 w 1743041"/>
              <a:gd name="connsiteY3" fmla="*/ 871520 h 1743040"/>
            </a:gdLst>
            <a:ahLst/>
            <a:cxnLst>
              <a:cxn ang="0">
                <a:pos x="connsiteX0" y="connsiteY0"/>
              </a:cxn>
              <a:cxn ang="0">
                <a:pos x="connsiteX1" y="connsiteY1"/>
              </a:cxn>
              <a:cxn ang="0">
                <a:pos x="connsiteX2" y="connsiteY2"/>
              </a:cxn>
              <a:cxn ang="0">
                <a:pos x="connsiteX3" y="connsiteY3"/>
              </a:cxn>
            </a:cxnLst>
            <a:rect l="l" t="t" r="r" b="b"/>
            <a:pathLst>
              <a:path w="1743041" h="1743040">
                <a:moveTo>
                  <a:pt x="871521" y="0"/>
                </a:moveTo>
                <a:lnTo>
                  <a:pt x="1743041" y="871520"/>
                </a:lnTo>
                <a:lnTo>
                  <a:pt x="871521" y="1743040"/>
                </a:lnTo>
                <a:lnTo>
                  <a:pt x="0" y="871520"/>
                </a:lnTo>
                <a:close/>
              </a:path>
            </a:pathLst>
          </a:custGeom>
          <a:effectLst>
            <a:outerShdw blurRad="127000" algn="ctr" rotWithShape="0">
              <a:schemeClr val="tx1">
                <a:lumMod val="85000"/>
                <a:lumOff val="15000"/>
                <a:alpha val="40000"/>
              </a:schemeClr>
            </a:outerShdw>
          </a:effectLst>
        </p:spPr>
        <p:txBody>
          <a:bodyPr wrap="square">
            <a:noAutofit/>
          </a:bodyPr>
          <a:lstStyle>
            <a:lvl1pPr marL="0" indent="0" algn="ctr">
              <a:buNone/>
              <a:defRPr sz="1800">
                <a:solidFill>
                  <a:schemeClr val="tx1">
                    <a:lumMod val="50000"/>
                    <a:lumOff val="50000"/>
                  </a:schemeClr>
                </a:solidFill>
              </a:defRPr>
            </a:lvl1pPr>
          </a:lstStyle>
          <a:p>
            <a:endParaRPr lang="id-ID"/>
          </a:p>
        </p:txBody>
      </p:sp>
      <p:sp>
        <p:nvSpPr>
          <p:cNvPr id="23" name="Picture Placeholder 22"/>
          <p:cNvSpPr>
            <a:spLocks noGrp="1"/>
          </p:cNvSpPr>
          <p:nvPr>
            <p:ph type="pic" sz="quarter" idx="19"/>
          </p:nvPr>
        </p:nvSpPr>
        <p:spPr>
          <a:xfrm>
            <a:off x="5878459" y="3361520"/>
            <a:ext cx="1743041" cy="1743040"/>
          </a:xfrm>
          <a:custGeom>
            <a:avLst/>
            <a:gdLst>
              <a:gd name="connsiteX0" fmla="*/ 871521 w 1743041"/>
              <a:gd name="connsiteY0" fmla="*/ 0 h 1743040"/>
              <a:gd name="connsiteX1" fmla="*/ 1743041 w 1743041"/>
              <a:gd name="connsiteY1" fmla="*/ 871520 h 1743040"/>
              <a:gd name="connsiteX2" fmla="*/ 871521 w 1743041"/>
              <a:gd name="connsiteY2" fmla="*/ 1743040 h 1743040"/>
              <a:gd name="connsiteX3" fmla="*/ 0 w 1743041"/>
              <a:gd name="connsiteY3" fmla="*/ 871520 h 1743040"/>
            </a:gdLst>
            <a:ahLst/>
            <a:cxnLst>
              <a:cxn ang="0">
                <a:pos x="connsiteX0" y="connsiteY0"/>
              </a:cxn>
              <a:cxn ang="0">
                <a:pos x="connsiteX1" y="connsiteY1"/>
              </a:cxn>
              <a:cxn ang="0">
                <a:pos x="connsiteX2" y="connsiteY2"/>
              </a:cxn>
              <a:cxn ang="0">
                <a:pos x="connsiteX3" y="connsiteY3"/>
              </a:cxn>
            </a:cxnLst>
            <a:rect l="l" t="t" r="r" b="b"/>
            <a:pathLst>
              <a:path w="1743041" h="1743040">
                <a:moveTo>
                  <a:pt x="871521" y="0"/>
                </a:moveTo>
                <a:lnTo>
                  <a:pt x="1743041" y="871520"/>
                </a:lnTo>
                <a:lnTo>
                  <a:pt x="871521" y="1743040"/>
                </a:lnTo>
                <a:lnTo>
                  <a:pt x="0" y="871520"/>
                </a:lnTo>
                <a:close/>
              </a:path>
            </a:pathLst>
          </a:custGeom>
          <a:effectLst>
            <a:outerShdw blurRad="127000" algn="ctr" rotWithShape="0">
              <a:schemeClr val="tx1">
                <a:lumMod val="85000"/>
                <a:lumOff val="15000"/>
                <a:alpha val="40000"/>
              </a:schemeClr>
            </a:outerShdw>
          </a:effectLst>
        </p:spPr>
        <p:txBody>
          <a:bodyPr wrap="square">
            <a:noAutofit/>
          </a:bodyPr>
          <a:lstStyle>
            <a:lvl1pPr marL="0" indent="0" algn="ctr">
              <a:buNone/>
              <a:defRPr sz="1800">
                <a:solidFill>
                  <a:schemeClr val="tx1">
                    <a:lumMod val="50000"/>
                    <a:lumOff val="50000"/>
                  </a:schemeClr>
                </a:solidFill>
              </a:defRPr>
            </a:lvl1pPr>
          </a:lstStyle>
          <a:p>
            <a:endParaRPr lang="id-ID"/>
          </a:p>
        </p:txBody>
      </p:sp>
      <p:sp>
        <p:nvSpPr>
          <p:cNvPr id="15" name="Picture Placeholder 14"/>
          <p:cNvSpPr>
            <a:spLocks noGrp="1"/>
          </p:cNvSpPr>
          <p:nvPr>
            <p:ph type="pic" sz="quarter" idx="11"/>
          </p:nvPr>
        </p:nvSpPr>
        <p:spPr>
          <a:xfrm>
            <a:off x="3166088" y="2456678"/>
            <a:ext cx="1743041" cy="1743040"/>
          </a:xfrm>
          <a:custGeom>
            <a:avLst/>
            <a:gdLst>
              <a:gd name="connsiteX0" fmla="*/ 871521 w 1743041"/>
              <a:gd name="connsiteY0" fmla="*/ 0 h 1743040"/>
              <a:gd name="connsiteX1" fmla="*/ 1743041 w 1743041"/>
              <a:gd name="connsiteY1" fmla="*/ 871520 h 1743040"/>
              <a:gd name="connsiteX2" fmla="*/ 871521 w 1743041"/>
              <a:gd name="connsiteY2" fmla="*/ 1743040 h 1743040"/>
              <a:gd name="connsiteX3" fmla="*/ 0 w 1743041"/>
              <a:gd name="connsiteY3" fmla="*/ 871520 h 1743040"/>
            </a:gdLst>
            <a:ahLst/>
            <a:cxnLst>
              <a:cxn ang="0">
                <a:pos x="connsiteX0" y="connsiteY0"/>
              </a:cxn>
              <a:cxn ang="0">
                <a:pos x="connsiteX1" y="connsiteY1"/>
              </a:cxn>
              <a:cxn ang="0">
                <a:pos x="connsiteX2" y="connsiteY2"/>
              </a:cxn>
              <a:cxn ang="0">
                <a:pos x="connsiteX3" y="connsiteY3"/>
              </a:cxn>
            </a:cxnLst>
            <a:rect l="l" t="t" r="r" b="b"/>
            <a:pathLst>
              <a:path w="1743041" h="1743040">
                <a:moveTo>
                  <a:pt x="871521" y="0"/>
                </a:moveTo>
                <a:lnTo>
                  <a:pt x="1743041" y="871520"/>
                </a:lnTo>
                <a:lnTo>
                  <a:pt x="871521" y="1743040"/>
                </a:lnTo>
                <a:lnTo>
                  <a:pt x="0" y="871520"/>
                </a:lnTo>
                <a:close/>
              </a:path>
            </a:pathLst>
          </a:custGeom>
          <a:effectLst>
            <a:outerShdw blurRad="127000" algn="ctr" rotWithShape="0">
              <a:schemeClr val="tx1">
                <a:lumMod val="85000"/>
                <a:lumOff val="15000"/>
                <a:alpha val="40000"/>
              </a:schemeClr>
            </a:outerShdw>
          </a:effectLst>
        </p:spPr>
        <p:txBody>
          <a:bodyPr wrap="square">
            <a:noAutofit/>
          </a:bodyPr>
          <a:lstStyle>
            <a:lvl1pPr marL="0" indent="0" algn="ctr">
              <a:buNone/>
              <a:defRPr sz="18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000"/>
                                  </p:stCondLst>
                                  <p:endCondLst>
                                    <p:cond evt="begin" delay="0">
                                      <p:tn val="9"/>
                                    </p:cond>
                                  </p:end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ppt_x"/>
                                          </p:val>
                                        </p:tav>
                                        <p:tav tm="100000">
                                          <p:val>
                                            <p:strVal val="#ppt_x"/>
                                          </p:val>
                                        </p:tav>
                                      </p:tavLst>
                                    </p:anim>
                                    <p:anim calcmode="lin" valueType="num">
                                      <p:cBhvr additive="base">
                                        <p:cTn id="12" dur="75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1250"/>
                                  </p:stCondLst>
                                  <p:endCondLst>
                                    <p:cond evt="begin" delay="0">
                                      <p:tn val="13"/>
                                    </p:cond>
                                  </p:end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750" fill="hold"/>
                                        <p:tgtEl>
                                          <p:spTgt spid="17"/>
                                        </p:tgtEl>
                                        <p:attrNameLst>
                                          <p:attrName>ppt_x</p:attrName>
                                        </p:attrNameLst>
                                      </p:cBhvr>
                                      <p:tavLst>
                                        <p:tav tm="0">
                                          <p:val>
                                            <p:strVal val="#ppt_x"/>
                                          </p:val>
                                        </p:tav>
                                        <p:tav tm="100000">
                                          <p:val>
                                            <p:strVal val="#ppt_x"/>
                                          </p:val>
                                        </p:tav>
                                      </p:tavLst>
                                    </p:anim>
                                    <p:anim calcmode="lin" valueType="num">
                                      <p:cBhvr additive="base">
                                        <p:cTn id="16" dur="75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nodePh="1">
                                  <p:stCondLst>
                                    <p:cond delay="1500"/>
                                  </p:stCondLst>
                                  <p:endCondLst>
                                    <p:cond evt="begin" delay="0">
                                      <p:tn val="17"/>
                                    </p:cond>
                                  </p:end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ppt_x"/>
                                          </p:val>
                                        </p:tav>
                                        <p:tav tm="100000">
                                          <p:val>
                                            <p:strVal val="#ppt_x"/>
                                          </p:val>
                                        </p:tav>
                                      </p:tavLst>
                                    </p:anim>
                                    <p:anim calcmode="lin" valueType="num">
                                      <p:cBhvr additive="base">
                                        <p:cTn id="20" dur="75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nodePh="1">
                                  <p:stCondLst>
                                    <p:cond delay="1750"/>
                                  </p:stCondLst>
                                  <p:endCondLst>
                                    <p:cond evt="begin" delay="0">
                                      <p:tn val="21"/>
                                    </p:cond>
                                  </p:end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750" fill="hold"/>
                                        <p:tgtEl>
                                          <p:spTgt spid="22"/>
                                        </p:tgtEl>
                                        <p:attrNameLst>
                                          <p:attrName>ppt_x</p:attrName>
                                        </p:attrNameLst>
                                      </p:cBhvr>
                                      <p:tavLst>
                                        <p:tav tm="0">
                                          <p:val>
                                            <p:strVal val="#ppt_x"/>
                                          </p:val>
                                        </p:tav>
                                        <p:tav tm="100000">
                                          <p:val>
                                            <p:strVal val="#ppt_x"/>
                                          </p:val>
                                        </p:tav>
                                      </p:tavLst>
                                    </p:anim>
                                    <p:anim calcmode="lin" valueType="num">
                                      <p:cBhvr additive="base">
                                        <p:cTn id="24" dur="75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nodePh="1">
                                  <p:stCondLst>
                                    <p:cond delay="2000"/>
                                  </p:stCondLst>
                                  <p:endCondLst>
                                    <p:cond evt="begin" delay="0">
                                      <p:tn val="25"/>
                                    </p:cond>
                                  </p:end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750" fill="hold"/>
                                        <p:tgtEl>
                                          <p:spTgt spid="23"/>
                                        </p:tgtEl>
                                        <p:attrNameLst>
                                          <p:attrName>ppt_x</p:attrName>
                                        </p:attrNameLst>
                                      </p:cBhvr>
                                      <p:tavLst>
                                        <p:tav tm="0">
                                          <p:val>
                                            <p:strVal val="#ppt_x"/>
                                          </p:val>
                                        </p:tav>
                                        <p:tav tm="100000">
                                          <p:val>
                                            <p:strVal val="#ppt_x"/>
                                          </p:val>
                                        </p:tav>
                                      </p:tavLst>
                                    </p:anim>
                                    <p:anim calcmode="lin" valueType="num">
                                      <p:cBhvr additive="base">
                                        <p:cTn id="28" dur="75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nodePh="1">
                                  <p:stCondLst>
                                    <p:cond delay="2250"/>
                                  </p:stCondLst>
                                  <p:endCondLst>
                                    <p:cond evt="begin" delay="0">
                                      <p:tn val="29"/>
                                    </p:cond>
                                  </p:end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750" fill="hold"/>
                                        <p:tgtEl>
                                          <p:spTgt spid="18"/>
                                        </p:tgtEl>
                                        <p:attrNameLst>
                                          <p:attrName>ppt_x</p:attrName>
                                        </p:attrNameLst>
                                      </p:cBhvr>
                                      <p:tavLst>
                                        <p:tav tm="0">
                                          <p:val>
                                            <p:strVal val="#ppt_x"/>
                                          </p:val>
                                        </p:tav>
                                        <p:tav tm="100000">
                                          <p:val>
                                            <p:strVal val="#ppt_x"/>
                                          </p:val>
                                        </p:tav>
                                      </p:tavLst>
                                    </p:anim>
                                    <p:anim calcmode="lin" valueType="num">
                                      <p:cBhvr additive="base">
                                        <p:cTn id="32" dur="75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nodePh="1">
                                  <p:stCondLst>
                                    <p:cond delay="2500"/>
                                  </p:stCondLst>
                                  <p:endCondLst>
                                    <p:cond evt="begin" delay="0">
                                      <p:tn val="33"/>
                                    </p:cond>
                                  </p:end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750" fill="hold"/>
                                        <p:tgtEl>
                                          <p:spTgt spid="19"/>
                                        </p:tgtEl>
                                        <p:attrNameLst>
                                          <p:attrName>ppt_x</p:attrName>
                                        </p:attrNameLst>
                                      </p:cBhvr>
                                      <p:tavLst>
                                        <p:tav tm="0">
                                          <p:val>
                                            <p:strVal val="#ppt_x"/>
                                          </p:val>
                                        </p:tav>
                                        <p:tav tm="100000">
                                          <p:val>
                                            <p:strVal val="#ppt_x"/>
                                          </p:val>
                                        </p:tav>
                                      </p:tavLst>
                                    </p:anim>
                                    <p:anim calcmode="lin" valueType="num">
                                      <p:cBhvr additive="base">
                                        <p:cTn id="36" dur="75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nodePh="1">
                                  <p:stCondLst>
                                    <p:cond delay="2750"/>
                                  </p:stCondLst>
                                  <p:endCondLst>
                                    <p:cond evt="begin" delay="0">
                                      <p:tn val="37"/>
                                    </p:cond>
                                  </p:end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6" grpId="0"/>
      <p:bldP spid="17" grpId="0"/>
      <p:bldP spid="18" grpId="0"/>
      <p:bldP spid="19" grpId="0"/>
      <p:bldP spid="20" grpId="0"/>
      <p:bldP spid="21" grpId="0"/>
      <p:bldP spid="23" grpId="0"/>
      <p:bldP spid="15"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2310492" y="689470"/>
            <a:ext cx="1246416" cy="1248374"/>
          </a:xfrm>
          <a:prstGeom prst="rect">
            <a:avLst/>
          </a:prstGeom>
        </p:spPr>
        <p:txBody>
          <a:bodyPr/>
          <a:lstStyle>
            <a:lvl1pPr marL="0" indent="0" algn="ctr">
              <a:buNone/>
              <a:defRPr sz="1400">
                <a:solidFill>
                  <a:schemeClr val="tx1">
                    <a:lumMod val="50000"/>
                    <a:lumOff val="50000"/>
                  </a:schemeClr>
                </a:solidFill>
              </a:defRPr>
            </a:lvl1pPr>
          </a:lstStyle>
          <a:p>
            <a:endParaRPr lang="id-ID"/>
          </a:p>
        </p:txBody>
      </p:sp>
      <p:sp>
        <p:nvSpPr>
          <p:cNvPr id="7" name="Picture Placeholder 5"/>
          <p:cNvSpPr>
            <a:spLocks noGrp="1"/>
          </p:cNvSpPr>
          <p:nvPr>
            <p:ph type="pic" sz="quarter" idx="11"/>
          </p:nvPr>
        </p:nvSpPr>
        <p:spPr>
          <a:xfrm>
            <a:off x="2786743" y="4935582"/>
            <a:ext cx="1246416" cy="1248374"/>
          </a:xfrm>
          <a:prstGeom prst="rect">
            <a:avLst/>
          </a:prstGeom>
        </p:spPr>
        <p:txBody>
          <a:bodyPr/>
          <a:lstStyle>
            <a:lvl1pPr marL="0" indent="0" algn="ctr">
              <a:buNone/>
              <a:defRPr sz="1400">
                <a:solidFill>
                  <a:schemeClr val="tx1">
                    <a:lumMod val="50000"/>
                    <a:lumOff val="50000"/>
                  </a:schemeClr>
                </a:solidFill>
              </a:defRPr>
            </a:lvl1pPr>
          </a:lstStyle>
          <a:p>
            <a:endParaRPr lang="id-ID"/>
          </a:p>
        </p:txBody>
      </p:sp>
      <p:sp>
        <p:nvSpPr>
          <p:cNvPr id="8" name="Picture Placeholder 5"/>
          <p:cNvSpPr>
            <a:spLocks noGrp="1"/>
          </p:cNvSpPr>
          <p:nvPr>
            <p:ph type="pic" sz="quarter" idx="12"/>
          </p:nvPr>
        </p:nvSpPr>
        <p:spPr>
          <a:xfrm>
            <a:off x="4038710" y="2059939"/>
            <a:ext cx="2871130" cy="2875643"/>
          </a:xfrm>
          <a:prstGeom prst="rect">
            <a:avLst/>
          </a:prstGeom>
          <a:effectLst>
            <a:outerShdw blurRad="381000" algn="ctr" rotWithShape="0">
              <a:schemeClr val="bg1">
                <a:lumMod val="75000"/>
                <a:alpha val="40000"/>
              </a:schemeClr>
            </a:outerShdw>
          </a:effectLst>
        </p:spPr>
        <p:txBody>
          <a:bodyPr/>
          <a:lstStyle>
            <a:lvl1pPr marL="0" indent="0" algn="ctr">
              <a:buNone/>
              <a:defRPr sz="1400">
                <a:solidFill>
                  <a:schemeClr val="tx1">
                    <a:lumMod val="50000"/>
                    <a:lumOff val="50000"/>
                  </a:schemeClr>
                </a:solidFill>
              </a:defRPr>
            </a:lvl1pPr>
          </a:lstStyle>
          <a:p>
            <a:endParaRPr lang="id-ID"/>
          </a:p>
        </p:txBody>
      </p:sp>
      <p:grpSp>
        <p:nvGrpSpPr>
          <p:cNvPr id="9" name="Group 8"/>
          <p:cNvGrpSpPr/>
          <p:nvPr userDrawn="1"/>
        </p:nvGrpSpPr>
        <p:grpSpPr>
          <a:xfrm>
            <a:off x="0" y="756288"/>
            <a:ext cx="2113380" cy="5345425"/>
            <a:chOff x="-946491" y="4049540"/>
            <a:chExt cx="4117956" cy="1435123"/>
          </a:xfrm>
        </p:grpSpPr>
        <p:sp>
          <p:nvSpPr>
            <p:cNvPr id="10" name="Rectangle 9"/>
            <p:cNvSpPr/>
            <p:nvPr/>
          </p:nvSpPr>
          <p:spPr>
            <a:xfrm>
              <a:off x="-946491" y="4175282"/>
              <a:ext cx="2518773" cy="1309381"/>
            </a:xfrm>
            <a:prstGeom prst="rect">
              <a:avLst/>
            </a:prstGeom>
          </p:spPr>
          <p:txBody>
            <a:bodyPr vert="vert270" wrap="square">
              <a:spAutoFit/>
            </a:bodyPr>
            <a:lstStyle/>
            <a:p>
              <a:r>
                <a:rPr lang="en-US" sz="7200" dirty="0">
                  <a:solidFill>
                    <a:schemeClr val="bg1">
                      <a:lumMod val="95000"/>
                      <a:alpha val="50000"/>
                    </a:schemeClr>
                  </a:solidFill>
                  <a:latin typeface="Montserrat" panose="00000500000000000000" pitchFamily="50" charset="0"/>
                  <a:cs typeface="Segoe UI" panose="020B0502040204020203" pitchFamily="34" charset="0"/>
                </a:rPr>
                <a:t>Business </a:t>
              </a:r>
            </a:p>
          </p:txBody>
        </p:sp>
        <p:sp>
          <p:nvSpPr>
            <p:cNvPr id="11" name="Rectangle 10"/>
            <p:cNvSpPr/>
            <p:nvPr/>
          </p:nvSpPr>
          <p:spPr>
            <a:xfrm>
              <a:off x="652692" y="4049540"/>
              <a:ext cx="2518773" cy="1015663"/>
            </a:xfrm>
            <a:prstGeom prst="rect">
              <a:avLst/>
            </a:prstGeom>
          </p:spPr>
          <p:txBody>
            <a:bodyPr vert="vert270" wrap="square">
              <a:spAutoFit/>
            </a:bodyPr>
            <a:lstStyle/>
            <a:p>
              <a:r>
                <a:rPr lang="en-US" sz="7200" dirty="0">
                  <a:solidFill>
                    <a:schemeClr val="bg1">
                      <a:lumMod val="95000"/>
                      <a:alpha val="50000"/>
                    </a:schemeClr>
                  </a:solidFill>
                  <a:latin typeface="Montserrat" panose="00000500000000000000" pitchFamily="50" charset="0"/>
                  <a:cs typeface="Segoe UI" panose="020B0502040204020203" pitchFamily="34" charset="0"/>
                </a:rPr>
                <a:t>startup</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25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ppt_x"/>
                                          </p:val>
                                        </p:tav>
                                        <p:tav tm="100000">
                                          <p:val>
                                            <p:strVal val="#ppt_x"/>
                                          </p:val>
                                        </p:tav>
                                      </p:tavLst>
                                    </p:anim>
                                    <p:anim calcmode="lin" valueType="num">
                                      <p:cBhvr additive="base">
                                        <p:cTn id="12" dur="75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50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066088" y="0"/>
            <a:ext cx="2270125" cy="2160588"/>
          </a:xfrm>
          <a:prstGeom prst="rect">
            <a:avLst/>
          </a:prstGeom>
        </p:spPr>
        <p:txBody>
          <a:bodyPr/>
          <a:lstStyle>
            <a:lvl1pPr marL="0" indent="0" algn="ctr">
              <a:buNone/>
              <a:defRPr sz="1800">
                <a:solidFill>
                  <a:schemeClr val="tx1">
                    <a:lumMod val="50000"/>
                    <a:lumOff val="50000"/>
                  </a:schemeClr>
                </a:solidFill>
              </a:defRPr>
            </a:lvl1pPr>
          </a:lstStyle>
          <a:p>
            <a:endParaRPr lang="id-ID"/>
          </a:p>
        </p:txBody>
      </p:sp>
      <p:sp>
        <p:nvSpPr>
          <p:cNvPr id="8" name="Picture Placeholder 6"/>
          <p:cNvSpPr>
            <a:spLocks noGrp="1"/>
          </p:cNvSpPr>
          <p:nvPr>
            <p:ph type="pic" sz="quarter" idx="11"/>
          </p:nvPr>
        </p:nvSpPr>
        <p:spPr>
          <a:xfrm>
            <a:off x="4928968" y="4697412"/>
            <a:ext cx="2270125" cy="2160588"/>
          </a:xfrm>
          <a:prstGeom prst="rect">
            <a:avLst/>
          </a:prstGeom>
        </p:spPr>
        <p:txBody>
          <a:bodyPr/>
          <a:lstStyle>
            <a:lvl1pPr marL="0" indent="0" algn="ctr">
              <a:buNone/>
              <a:defRPr sz="1800">
                <a:solidFill>
                  <a:schemeClr val="tx1">
                    <a:lumMod val="50000"/>
                    <a:lumOff val="50000"/>
                  </a:schemeClr>
                </a:solidFill>
              </a:defRPr>
            </a:lvl1pPr>
          </a:lstStyle>
          <a:p>
            <a:endParaRPr lang="id-ID"/>
          </a:p>
        </p:txBody>
      </p:sp>
      <p:sp>
        <p:nvSpPr>
          <p:cNvPr id="9" name="Picture Placeholder 6"/>
          <p:cNvSpPr>
            <a:spLocks noGrp="1"/>
          </p:cNvSpPr>
          <p:nvPr>
            <p:ph type="pic" sz="quarter" idx="12"/>
          </p:nvPr>
        </p:nvSpPr>
        <p:spPr>
          <a:xfrm>
            <a:off x="8066088" y="2536824"/>
            <a:ext cx="3064367" cy="2160588"/>
          </a:xfrm>
          <a:prstGeom prst="rect">
            <a:avLst/>
          </a:prstGeom>
        </p:spPr>
        <p:txBody>
          <a:bodyPr/>
          <a:lstStyle>
            <a:lvl1pPr marL="0" indent="0" algn="ctr">
              <a:buNone/>
              <a:defRPr sz="1800">
                <a:solidFill>
                  <a:schemeClr val="tx1">
                    <a:lumMod val="50000"/>
                    <a:lumOff val="50000"/>
                  </a:schemeClr>
                </a:solidFill>
              </a:defRPr>
            </a:lvl1pPr>
          </a:lstStyle>
          <a:p>
            <a:endParaRPr lang="id-ID"/>
          </a:p>
        </p:txBody>
      </p:sp>
      <p:sp>
        <p:nvSpPr>
          <p:cNvPr id="10" name="Picture Placeholder 6"/>
          <p:cNvSpPr>
            <a:spLocks noGrp="1"/>
          </p:cNvSpPr>
          <p:nvPr>
            <p:ph type="pic" sz="quarter" idx="13"/>
          </p:nvPr>
        </p:nvSpPr>
        <p:spPr>
          <a:xfrm>
            <a:off x="5760820" y="1710558"/>
            <a:ext cx="1871826" cy="1780834"/>
          </a:xfrm>
          <a:prstGeom prst="rect">
            <a:avLst/>
          </a:prstGeom>
        </p:spPr>
        <p:txBody>
          <a:bodyPr/>
          <a:lstStyle>
            <a:lvl1pPr marL="0" indent="0" algn="ctr">
              <a:buNone/>
              <a:defRPr sz="18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50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75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2000"/>
                                  </p:stCondLst>
                                  <p:endCondLst>
                                    <p:cond evt="begin" delay="0">
                                      <p:tn val="13"/>
                                    </p:cond>
                                  </p:end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ppt_x"/>
                                          </p:val>
                                        </p:tav>
                                        <p:tav tm="100000">
                                          <p:val>
                                            <p:strVal val="#ppt_x"/>
                                          </p:val>
                                        </p:tav>
                                      </p:tavLst>
                                    </p:anim>
                                    <p:anim calcmode="lin" valueType="num">
                                      <p:cBhvr additive="base">
                                        <p:cTn id="16" dur="75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nodePh="1">
                                  <p:stCondLst>
                                    <p:cond delay="225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750" fill="hold"/>
                                        <p:tgtEl>
                                          <p:spTgt spid="8"/>
                                        </p:tgtEl>
                                        <p:attrNameLst>
                                          <p:attrName>ppt_x</p:attrName>
                                        </p:attrNameLst>
                                      </p:cBhvr>
                                      <p:tavLst>
                                        <p:tav tm="0">
                                          <p:val>
                                            <p:strVal val="#ppt_x"/>
                                          </p:val>
                                        </p:tav>
                                        <p:tav tm="100000">
                                          <p:val>
                                            <p:strVal val="#ppt_x"/>
                                          </p:val>
                                        </p:tav>
                                      </p:tavLst>
                                    </p:anim>
                                    <p:anim calcmode="lin" valueType="num">
                                      <p:cBhvr additive="base">
                                        <p:cTn id="20"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32_Title Slide">
    <p:bg>
      <p:bgPr>
        <a:gradFill>
          <a:gsLst>
            <a:gs pos="0">
              <a:schemeClr val="accent5"/>
            </a:gs>
            <a:gs pos="85000">
              <a:schemeClr val="accent1"/>
            </a:gs>
          </a:gsLst>
          <a:path path="circle">
            <a:fillToRect r="100000" b="100000"/>
          </a:path>
        </a:gradFill>
        <a:effectLst/>
      </p:bgPr>
    </p:bg>
    <p:spTree>
      <p:nvGrpSpPr>
        <p:cNvPr id="1" name=""/>
        <p:cNvGrpSpPr/>
        <p:nvPr/>
      </p:nvGrpSpPr>
      <p:grpSpPr>
        <a:xfrm>
          <a:off x="0" y="0"/>
          <a:ext cx="0" cy="0"/>
          <a:chOff x="0" y="0"/>
          <a:chExt cx="0" cy="0"/>
        </a:xfrm>
      </p:grpSpPr>
      <p:sp>
        <p:nvSpPr>
          <p:cNvPr id="35" name="Picture Placeholder 34"/>
          <p:cNvSpPr>
            <a:spLocks noGrp="1"/>
          </p:cNvSpPr>
          <p:nvPr>
            <p:ph type="pic" sz="quarter" idx="10"/>
          </p:nvPr>
        </p:nvSpPr>
        <p:spPr>
          <a:xfrm>
            <a:off x="794900" y="2565298"/>
            <a:ext cx="10602200" cy="1727404"/>
          </a:xfrm>
          <a:custGeom>
            <a:avLst/>
            <a:gdLst>
              <a:gd name="connsiteX0" fmla="*/ 33425 w 10731060"/>
              <a:gd name="connsiteY0" fmla="*/ 0 h 1727404"/>
              <a:gd name="connsiteX1" fmla="*/ 10697635 w 10731060"/>
              <a:gd name="connsiteY1" fmla="*/ 0 h 1727404"/>
              <a:gd name="connsiteX2" fmla="*/ 10731060 w 10731060"/>
              <a:gd name="connsiteY2" fmla="*/ 33425 h 1727404"/>
              <a:gd name="connsiteX3" fmla="*/ 10731060 w 10731060"/>
              <a:gd name="connsiteY3" fmla="*/ 1693979 h 1727404"/>
              <a:gd name="connsiteX4" fmla="*/ 10697635 w 10731060"/>
              <a:gd name="connsiteY4" fmla="*/ 1727404 h 1727404"/>
              <a:gd name="connsiteX5" fmla="*/ 33425 w 10731060"/>
              <a:gd name="connsiteY5" fmla="*/ 1727404 h 1727404"/>
              <a:gd name="connsiteX6" fmla="*/ 0 w 10731060"/>
              <a:gd name="connsiteY6" fmla="*/ 1693979 h 1727404"/>
              <a:gd name="connsiteX7" fmla="*/ 0 w 10731060"/>
              <a:gd name="connsiteY7" fmla="*/ 33425 h 1727404"/>
              <a:gd name="connsiteX8" fmla="*/ 33425 w 10731060"/>
              <a:gd name="connsiteY8" fmla="*/ 0 h 172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1060" h="1727404">
                <a:moveTo>
                  <a:pt x="33425" y="0"/>
                </a:moveTo>
                <a:lnTo>
                  <a:pt x="10697635" y="0"/>
                </a:lnTo>
                <a:cubicBezTo>
                  <a:pt x="10716095" y="0"/>
                  <a:pt x="10731060" y="14965"/>
                  <a:pt x="10731060" y="33425"/>
                </a:cubicBezTo>
                <a:lnTo>
                  <a:pt x="10731060" y="1693979"/>
                </a:lnTo>
                <a:cubicBezTo>
                  <a:pt x="10731060" y="1712439"/>
                  <a:pt x="10716095" y="1727404"/>
                  <a:pt x="10697635" y="1727404"/>
                </a:cubicBezTo>
                <a:lnTo>
                  <a:pt x="33425" y="1727404"/>
                </a:lnTo>
                <a:cubicBezTo>
                  <a:pt x="14965" y="1727404"/>
                  <a:pt x="0" y="1712439"/>
                  <a:pt x="0" y="1693979"/>
                </a:cubicBezTo>
                <a:lnTo>
                  <a:pt x="0" y="33425"/>
                </a:lnTo>
                <a:cubicBezTo>
                  <a:pt x="0" y="14965"/>
                  <a:pt x="14965" y="0"/>
                  <a:pt x="33425" y="0"/>
                </a:cubicBezTo>
                <a:close/>
              </a:path>
            </a:pathLst>
          </a:custGeom>
          <a:effectLst>
            <a:outerShdw blurRad="381000" dist="63500" dir="5400000" algn="t" rotWithShape="0">
              <a:schemeClr val="tx1">
                <a:lumMod val="95000"/>
                <a:lumOff val="5000"/>
                <a:alpha val="40000"/>
              </a:schemeClr>
            </a:outerShdw>
          </a:effectLst>
        </p:spPr>
        <p:txBody>
          <a:bodyPr wrap="square">
            <a:noAutofit/>
          </a:bodyPr>
          <a:lstStyle>
            <a:lvl1pPr marL="0" indent="0" algn="ctr">
              <a:buNone/>
              <a:defRPr>
                <a:solidFill>
                  <a:schemeClr val="tx1">
                    <a:lumMod val="65000"/>
                    <a:lumOff val="35000"/>
                  </a:schemeClr>
                </a:solidFill>
              </a:defRPr>
            </a:lvl1pPr>
          </a:lstStyle>
          <a:p>
            <a:endParaRPr lang="id-ID"/>
          </a:p>
        </p:txBody>
      </p:sp>
      <p:grpSp>
        <p:nvGrpSpPr>
          <p:cNvPr id="14" name="Group 13"/>
          <p:cNvGrpSpPr/>
          <p:nvPr userDrawn="1"/>
        </p:nvGrpSpPr>
        <p:grpSpPr>
          <a:xfrm>
            <a:off x="373526" y="369296"/>
            <a:ext cx="1612823" cy="403600"/>
            <a:chOff x="3045639" y="5407564"/>
            <a:chExt cx="1612823" cy="403600"/>
          </a:xfrm>
          <a:solidFill>
            <a:schemeClr val="bg1"/>
          </a:solidFill>
        </p:grpSpPr>
        <p:sp>
          <p:nvSpPr>
            <p:cNvPr id="15" name="Freeform: Shape 14"/>
            <p:cNvSpPr/>
            <p:nvPr/>
          </p:nvSpPr>
          <p:spPr>
            <a:xfrm>
              <a:off x="3045639" y="5407564"/>
              <a:ext cx="421374" cy="403600"/>
            </a:xfrm>
            <a:custGeom>
              <a:avLst/>
              <a:gdLst>
                <a:gd name="connsiteX0" fmla="*/ 960120 w 1202877"/>
                <a:gd name="connsiteY0" fmla="*/ 334292 h 1152144"/>
                <a:gd name="connsiteX1" fmla="*/ 1082418 w 1202877"/>
                <a:gd name="connsiteY1" fmla="*/ 366608 h 1152144"/>
                <a:gd name="connsiteX2" fmla="*/ 1169620 w 1202877"/>
                <a:gd name="connsiteY2" fmla="*/ 452436 h 1152144"/>
                <a:gd name="connsiteX3" fmla="*/ 1202877 w 1202877"/>
                <a:gd name="connsiteY3" fmla="*/ 575095 h 1152144"/>
                <a:gd name="connsiteX4" fmla="*/ 1169620 w 1202877"/>
                <a:gd name="connsiteY4" fmla="*/ 698261 h 1152144"/>
                <a:gd name="connsiteX5" fmla="*/ 1082418 w 1202877"/>
                <a:gd name="connsiteY5" fmla="*/ 785031 h 1152144"/>
                <a:gd name="connsiteX6" fmla="*/ 960120 w 1202877"/>
                <a:gd name="connsiteY6" fmla="*/ 817853 h 1152144"/>
                <a:gd name="connsiteX7" fmla="*/ 837063 w 1202877"/>
                <a:gd name="connsiteY7" fmla="*/ 785031 h 1152144"/>
                <a:gd name="connsiteX8" fmla="*/ 748455 w 1202877"/>
                <a:gd name="connsiteY8" fmla="*/ 698261 h 1152144"/>
                <a:gd name="connsiteX9" fmla="*/ 714441 w 1202877"/>
                <a:gd name="connsiteY9" fmla="*/ 575095 h 1152144"/>
                <a:gd name="connsiteX10" fmla="*/ 748237 w 1202877"/>
                <a:gd name="connsiteY10" fmla="*/ 452436 h 1152144"/>
                <a:gd name="connsiteX11" fmla="*/ 836630 w 1202877"/>
                <a:gd name="connsiteY11" fmla="*/ 366608 h 1152144"/>
                <a:gd name="connsiteX12" fmla="*/ 960120 w 1202877"/>
                <a:gd name="connsiteY12" fmla="*/ 334292 h 1152144"/>
                <a:gd name="connsiteX13" fmla="*/ 569775 w 1202877"/>
                <a:gd name="connsiteY13" fmla="*/ 0 h 1152144"/>
                <a:gd name="connsiteX14" fmla="*/ 628525 w 1202877"/>
                <a:gd name="connsiteY14" fmla="*/ 0 h 1152144"/>
                <a:gd name="connsiteX15" fmla="*/ 1106213 w 1202877"/>
                <a:gd name="connsiteY15" fmla="*/ 253985 h 1152144"/>
                <a:gd name="connsiteX16" fmla="*/ 1112012 w 1202877"/>
                <a:gd name="connsiteY16" fmla="*/ 264669 h 1152144"/>
                <a:gd name="connsiteX17" fmla="*/ 1056676 w 1202877"/>
                <a:gd name="connsiteY17" fmla="*/ 243039 h 1152144"/>
                <a:gd name="connsiteX18" fmla="*/ 959144 w 1202877"/>
                <a:gd name="connsiteY18" fmla="*/ 231098 h 1152144"/>
                <a:gd name="connsiteX19" fmla="*/ 774852 w 1202877"/>
                <a:gd name="connsiteY19" fmla="*/ 276735 h 1152144"/>
                <a:gd name="connsiteX20" fmla="*/ 646055 w 1202877"/>
                <a:gd name="connsiteY20" fmla="*/ 398818 h 1152144"/>
                <a:gd name="connsiteX21" fmla="*/ 597600 w 1202877"/>
                <a:gd name="connsiteY21" fmla="*/ 575095 h 1152144"/>
                <a:gd name="connsiteX22" fmla="*/ 646055 w 1202877"/>
                <a:gd name="connsiteY22" fmla="*/ 751448 h 1152144"/>
                <a:gd name="connsiteX23" fmla="*/ 774852 w 1202877"/>
                <a:gd name="connsiteY23" fmla="*/ 874686 h 1152144"/>
                <a:gd name="connsiteX24" fmla="*/ 959144 w 1202877"/>
                <a:gd name="connsiteY24" fmla="*/ 921047 h 1152144"/>
                <a:gd name="connsiteX25" fmla="*/ 1056676 w 1202877"/>
                <a:gd name="connsiteY25" fmla="*/ 908962 h 1152144"/>
                <a:gd name="connsiteX26" fmla="*/ 1112271 w 1202877"/>
                <a:gd name="connsiteY26" fmla="*/ 886999 h 1152144"/>
                <a:gd name="connsiteX27" fmla="*/ 1106213 w 1202877"/>
                <a:gd name="connsiteY27" fmla="*/ 898160 h 1152144"/>
                <a:gd name="connsiteX28" fmla="*/ 628525 w 1202877"/>
                <a:gd name="connsiteY28" fmla="*/ 1152144 h 1152144"/>
                <a:gd name="connsiteX29" fmla="*/ 569775 w 1202877"/>
                <a:gd name="connsiteY29" fmla="*/ 1152144 h 1152144"/>
                <a:gd name="connsiteX30" fmla="*/ 92087 w 1202877"/>
                <a:gd name="connsiteY30" fmla="*/ 898160 h 1152144"/>
                <a:gd name="connsiteX31" fmla="*/ 85562 w 1202877"/>
                <a:gd name="connsiteY31" fmla="*/ 886137 h 1152144"/>
                <a:gd name="connsiteX32" fmla="*/ 142172 w 1202877"/>
                <a:gd name="connsiteY32" fmla="*/ 908957 h 1152144"/>
                <a:gd name="connsiteX33" fmla="*/ 237821 w 1202877"/>
                <a:gd name="connsiteY33" fmla="*/ 921047 h 1152144"/>
                <a:gd name="connsiteX34" fmla="*/ 380126 w 1202877"/>
                <a:gd name="connsiteY34" fmla="*/ 890622 h 1152144"/>
                <a:gd name="connsiteX35" fmla="*/ 501961 w 1202877"/>
                <a:gd name="connsiteY35" fmla="*/ 809079 h 1152144"/>
                <a:gd name="connsiteX36" fmla="*/ 433733 w 1202877"/>
                <a:gd name="connsiteY36" fmla="*/ 733035 h 1152144"/>
                <a:gd name="connsiteX37" fmla="*/ 344916 w 1202877"/>
                <a:gd name="connsiteY37" fmla="*/ 792140 h 1152144"/>
                <a:gd name="connsiteX38" fmla="*/ 243670 w 1202877"/>
                <a:gd name="connsiteY38" fmla="*/ 813955 h 1152144"/>
                <a:gd name="connsiteX39" fmla="*/ 119849 w 1202877"/>
                <a:gd name="connsiteY39" fmla="*/ 781420 h 1152144"/>
                <a:gd name="connsiteX40" fmla="*/ 32850 w 1202877"/>
                <a:gd name="connsiteY40" fmla="*/ 695374 h 1152144"/>
                <a:gd name="connsiteX41" fmla="*/ 0 w 1202877"/>
                <a:gd name="connsiteY41" fmla="*/ 573146 h 1152144"/>
                <a:gd name="connsiteX42" fmla="*/ 70664 w 1202877"/>
                <a:gd name="connsiteY42" fmla="*/ 402779 h 1152144"/>
                <a:gd name="connsiteX43" fmla="*/ 243670 w 1202877"/>
                <a:gd name="connsiteY43" fmla="*/ 333317 h 1152144"/>
                <a:gd name="connsiteX44" fmla="*/ 346012 w 1202877"/>
                <a:gd name="connsiteY44" fmla="*/ 356592 h 1152144"/>
                <a:gd name="connsiteX45" fmla="*/ 433733 w 1202877"/>
                <a:gd name="connsiteY45" fmla="*/ 420083 h 1152144"/>
                <a:gd name="connsiteX46" fmla="*/ 500986 w 1202877"/>
                <a:gd name="connsiteY46" fmla="*/ 336239 h 1152144"/>
                <a:gd name="connsiteX47" fmla="*/ 382684 w 1202877"/>
                <a:gd name="connsiteY47" fmla="*/ 259208 h 1152144"/>
                <a:gd name="connsiteX48" fmla="*/ 241720 w 1202877"/>
                <a:gd name="connsiteY48" fmla="*/ 231098 h 1152144"/>
                <a:gd name="connsiteX49" fmla="*/ 145105 w 1202877"/>
                <a:gd name="connsiteY49" fmla="*/ 243035 h 1152144"/>
                <a:gd name="connsiteX50" fmla="*/ 85229 w 1202877"/>
                <a:gd name="connsiteY50" fmla="*/ 266621 h 1152144"/>
                <a:gd name="connsiteX51" fmla="*/ 92087 w 1202877"/>
                <a:gd name="connsiteY51" fmla="*/ 253985 h 1152144"/>
                <a:gd name="connsiteX52" fmla="*/ 569775 w 1202877"/>
                <a:gd name="connsiteY52" fmla="*/ 0 h 115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877" h="1152144">
                  <a:moveTo>
                    <a:pt x="960120" y="334292"/>
                  </a:moveTo>
                  <a:cubicBezTo>
                    <a:pt x="1005164" y="334756"/>
                    <a:pt x="1045931" y="345528"/>
                    <a:pt x="1082418" y="366608"/>
                  </a:cubicBezTo>
                  <a:cubicBezTo>
                    <a:pt x="1118906" y="387689"/>
                    <a:pt x="1147973" y="416298"/>
                    <a:pt x="1169620" y="452436"/>
                  </a:cubicBezTo>
                  <a:cubicBezTo>
                    <a:pt x="1191268" y="488575"/>
                    <a:pt x="1202353" y="529460"/>
                    <a:pt x="1202877" y="575095"/>
                  </a:cubicBezTo>
                  <a:cubicBezTo>
                    <a:pt x="1202353" y="620755"/>
                    <a:pt x="1191268" y="661810"/>
                    <a:pt x="1169620" y="698261"/>
                  </a:cubicBezTo>
                  <a:cubicBezTo>
                    <a:pt x="1147973" y="734713"/>
                    <a:pt x="1118906" y="763636"/>
                    <a:pt x="1082418" y="785031"/>
                  </a:cubicBezTo>
                  <a:cubicBezTo>
                    <a:pt x="1045931" y="806425"/>
                    <a:pt x="1005164" y="817366"/>
                    <a:pt x="960120" y="817853"/>
                  </a:cubicBezTo>
                  <a:cubicBezTo>
                    <a:pt x="915039" y="817366"/>
                    <a:pt x="874020" y="806425"/>
                    <a:pt x="837063" y="785031"/>
                  </a:cubicBezTo>
                  <a:cubicBezTo>
                    <a:pt x="800107" y="763636"/>
                    <a:pt x="770570" y="734713"/>
                    <a:pt x="748455" y="698261"/>
                  </a:cubicBezTo>
                  <a:cubicBezTo>
                    <a:pt x="726338" y="661810"/>
                    <a:pt x="715000" y="620755"/>
                    <a:pt x="714441" y="575095"/>
                  </a:cubicBezTo>
                  <a:cubicBezTo>
                    <a:pt x="714981" y="529460"/>
                    <a:pt x="726248" y="488575"/>
                    <a:pt x="748237" y="452436"/>
                  </a:cubicBezTo>
                  <a:cubicBezTo>
                    <a:pt x="770227" y="416298"/>
                    <a:pt x="799691" y="387689"/>
                    <a:pt x="836630" y="366608"/>
                  </a:cubicBezTo>
                  <a:cubicBezTo>
                    <a:pt x="873569" y="345528"/>
                    <a:pt x="914732" y="334756"/>
                    <a:pt x="960120" y="334292"/>
                  </a:cubicBezTo>
                  <a:close/>
                  <a:moveTo>
                    <a:pt x="569775" y="0"/>
                  </a:moveTo>
                  <a:lnTo>
                    <a:pt x="628525" y="0"/>
                  </a:lnTo>
                  <a:cubicBezTo>
                    <a:pt x="827373" y="0"/>
                    <a:pt x="1002689" y="100749"/>
                    <a:pt x="1106213" y="253985"/>
                  </a:cubicBezTo>
                  <a:lnTo>
                    <a:pt x="1112012" y="264669"/>
                  </a:lnTo>
                  <a:lnTo>
                    <a:pt x="1056676" y="243039"/>
                  </a:lnTo>
                  <a:cubicBezTo>
                    <a:pt x="1025960" y="235396"/>
                    <a:pt x="993450" y="231416"/>
                    <a:pt x="959144" y="231098"/>
                  </a:cubicBezTo>
                  <a:cubicBezTo>
                    <a:pt x="890535" y="231716"/>
                    <a:pt x="829105" y="246929"/>
                    <a:pt x="774852" y="276735"/>
                  </a:cubicBezTo>
                  <a:cubicBezTo>
                    <a:pt x="720600" y="306543"/>
                    <a:pt x="677668" y="347237"/>
                    <a:pt x="646055" y="398818"/>
                  </a:cubicBezTo>
                  <a:cubicBezTo>
                    <a:pt x="614442" y="450398"/>
                    <a:pt x="598291" y="509158"/>
                    <a:pt x="597600" y="575095"/>
                  </a:cubicBezTo>
                  <a:cubicBezTo>
                    <a:pt x="598291" y="640752"/>
                    <a:pt x="614442" y="699535"/>
                    <a:pt x="646055" y="751448"/>
                  </a:cubicBezTo>
                  <a:cubicBezTo>
                    <a:pt x="677668" y="803359"/>
                    <a:pt x="720600" y="844439"/>
                    <a:pt x="774852" y="874686"/>
                  </a:cubicBezTo>
                  <a:cubicBezTo>
                    <a:pt x="829105" y="904933"/>
                    <a:pt x="890535" y="920387"/>
                    <a:pt x="959144" y="921047"/>
                  </a:cubicBezTo>
                  <a:cubicBezTo>
                    <a:pt x="993450" y="920717"/>
                    <a:pt x="1025960" y="916689"/>
                    <a:pt x="1056676" y="908962"/>
                  </a:cubicBezTo>
                  <a:lnTo>
                    <a:pt x="1112271" y="886999"/>
                  </a:lnTo>
                  <a:lnTo>
                    <a:pt x="1106213" y="898160"/>
                  </a:lnTo>
                  <a:cubicBezTo>
                    <a:pt x="1002689" y="1051396"/>
                    <a:pt x="827373" y="1152144"/>
                    <a:pt x="628525" y="1152144"/>
                  </a:cubicBezTo>
                  <a:lnTo>
                    <a:pt x="569775" y="1152144"/>
                  </a:lnTo>
                  <a:cubicBezTo>
                    <a:pt x="370928" y="1152144"/>
                    <a:pt x="195611" y="1051396"/>
                    <a:pt x="92087" y="898160"/>
                  </a:cubicBezTo>
                  <a:lnTo>
                    <a:pt x="85562" y="886137"/>
                  </a:lnTo>
                  <a:lnTo>
                    <a:pt x="142172" y="908957"/>
                  </a:lnTo>
                  <a:cubicBezTo>
                    <a:pt x="172298" y="916690"/>
                    <a:pt x="204181" y="920720"/>
                    <a:pt x="237821" y="921047"/>
                  </a:cubicBezTo>
                  <a:cubicBezTo>
                    <a:pt x="286718" y="920641"/>
                    <a:pt x="334152" y="910499"/>
                    <a:pt x="380126" y="890622"/>
                  </a:cubicBezTo>
                  <a:cubicBezTo>
                    <a:pt x="426098" y="870744"/>
                    <a:pt x="466710" y="843564"/>
                    <a:pt x="501961" y="809079"/>
                  </a:cubicBezTo>
                  <a:lnTo>
                    <a:pt x="433733" y="733035"/>
                  </a:lnTo>
                  <a:cubicBezTo>
                    <a:pt x="407478" y="758161"/>
                    <a:pt x="377871" y="777862"/>
                    <a:pt x="344916" y="792140"/>
                  </a:cubicBezTo>
                  <a:cubicBezTo>
                    <a:pt x="311959" y="806419"/>
                    <a:pt x="278210" y="813690"/>
                    <a:pt x="243670" y="813955"/>
                  </a:cubicBezTo>
                  <a:cubicBezTo>
                    <a:pt x="197704" y="813474"/>
                    <a:pt x="156429" y="802628"/>
                    <a:pt x="119849" y="781420"/>
                  </a:cubicBezTo>
                  <a:cubicBezTo>
                    <a:pt x="83269" y="760213"/>
                    <a:pt x="54269" y="731531"/>
                    <a:pt x="32850" y="695374"/>
                  </a:cubicBezTo>
                  <a:cubicBezTo>
                    <a:pt x="11431" y="659217"/>
                    <a:pt x="480" y="618476"/>
                    <a:pt x="0" y="573146"/>
                  </a:cubicBezTo>
                  <a:cubicBezTo>
                    <a:pt x="1624" y="504292"/>
                    <a:pt x="25179" y="447504"/>
                    <a:pt x="70664" y="402779"/>
                  </a:cubicBezTo>
                  <a:cubicBezTo>
                    <a:pt x="116149" y="358055"/>
                    <a:pt x="173818" y="334901"/>
                    <a:pt x="243670" y="333317"/>
                  </a:cubicBezTo>
                  <a:cubicBezTo>
                    <a:pt x="278759" y="333581"/>
                    <a:pt x="312873" y="341339"/>
                    <a:pt x="346012" y="356592"/>
                  </a:cubicBezTo>
                  <a:cubicBezTo>
                    <a:pt x="379150" y="371845"/>
                    <a:pt x="408391" y="393008"/>
                    <a:pt x="433733" y="420083"/>
                  </a:cubicBezTo>
                  <a:lnTo>
                    <a:pt x="500986" y="336239"/>
                  </a:lnTo>
                  <a:cubicBezTo>
                    <a:pt x="467217" y="303321"/>
                    <a:pt x="427783" y="277645"/>
                    <a:pt x="382684" y="259208"/>
                  </a:cubicBezTo>
                  <a:cubicBezTo>
                    <a:pt x="337585" y="240773"/>
                    <a:pt x="290596" y="231402"/>
                    <a:pt x="241720" y="231098"/>
                  </a:cubicBezTo>
                  <a:cubicBezTo>
                    <a:pt x="207749" y="231419"/>
                    <a:pt x="175544" y="235398"/>
                    <a:pt x="145105" y="243035"/>
                  </a:cubicBezTo>
                  <a:lnTo>
                    <a:pt x="85229" y="266621"/>
                  </a:lnTo>
                  <a:lnTo>
                    <a:pt x="92087" y="253985"/>
                  </a:lnTo>
                  <a:cubicBezTo>
                    <a:pt x="195611" y="100749"/>
                    <a:pt x="370928" y="0"/>
                    <a:pt x="569775" y="0"/>
                  </a:cubicBezTo>
                  <a:close/>
                </a:path>
              </a:pathLst>
            </a:custGeom>
            <a:gradFill flip="none" rotWithShape="1">
              <a:gsLst>
                <a:gs pos="0">
                  <a:schemeClr val="bg1">
                    <a:lumMod val="95000"/>
                  </a:schemeClr>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1400" dirty="0">
                <a:latin typeface="Montserrat Light" pitchFamily="50" charset="0"/>
              </a:endParaRPr>
            </a:p>
          </p:txBody>
        </p:sp>
        <p:sp>
          <p:nvSpPr>
            <p:cNvPr id="16" name="Freeform: Shape 15"/>
            <p:cNvSpPr/>
            <p:nvPr/>
          </p:nvSpPr>
          <p:spPr>
            <a:xfrm>
              <a:off x="3794651" y="5544793"/>
              <a:ext cx="212253" cy="129143"/>
            </a:xfrm>
            <a:custGeom>
              <a:avLst/>
              <a:gdLst/>
              <a:ahLst/>
              <a:cxnLst/>
              <a:rect l="l" t="t" r="r" b="b"/>
              <a:pathLst>
                <a:path w="199082" h="121130">
                  <a:moveTo>
                    <a:pt x="63541" y="0"/>
                  </a:moveTo>
                  <a:cubicBezTo>
                    <a:pt x="74932" y="71"/>
                    <a:pt x="84333" y="2839"/>
                    <a:pt x="91743" y="8305"/>
                  </a:cubicBezTo>
                  <a:cubicBezTo>
                    <a:pt x="99154" y="13771"/>
                    <a:pt x="104150" y="21509"/>
                    <a:pt x="106731" y="31519"/>
                  </a:cubicBezTo>
                  <a:cubicBezTo>
                    <a:pt x="110569" y="20924"/>
                    <a:pt x="116552" y="13043"/>
                    <a:pt x="124680" y="7877"/>
                  </a:cubicBezTo>
                  <a:cubicBezTo>
                    <a:pt x="132808" y="2711"/>
                    <a:pt x="142679" y="85"/>
                    <a:pt x="154295" y="0"/>
                  </a:cubicBezTo>
                  <a:cubicBezTo>
                    <a:pt x="168466" y="137"/>
                    <a:pt x="179447" y="4314"/>
                    <a:pt x="187236" y="12531"/>
                  </a:cubicBezTo>
                  <a:cubicBezTo>
                    <a:pt x="195025" y="20747"/>
                    <a:pt x="198974" y="32182"/>
                    <a:pt x="199082" y="46835"/>
                  </a:cubicBezTo>
                  <a:lnTo>
                    <a:pt x="199082" y="121130"/>
                  </a:lnTo>
                  <a:lnTo>
                    <a:pt x="181280" y="121130"/>
                  </a:lnTo>
                  <a:lnTo>
                    <a:pt x="181280" y="51636"/>
                  </a:lnTo>
                  <a:cubicBezTo>
                    <a:pt x="181190" y="40815"/>
                    <a:pt x="178226" y="32452"/>
                    <a:pt x="172390" y="26547"/>
                  </a:cubicBezTo>
                  <a:cubicBezTo>
                    <a:pt x="166554" y="20641"/>
                    <a:pt x="158388" y="17650"/>
                    <a:pt x="147892" y="17574"/>
                  </a:cubicBezTo>
                  <a:cubicBezTo>
                    <a:pt x="135347" y="18107"/>
                    <a:pt x="125675" y="22356"/>
                    <a:pt x="118877" y="30318"/>
                  </a:cubicBezTo>
                  <a:cubicBezTo>
                    <a:pt x="112078" y="38282"/>
                    <a:pt x="108638" y="48816"/>
                    <a:pt x="108557" y="61923"/>
                  </a:cubicBezTo>
                  <a:lnTo>
                    <a:pt x="108557" y="121130"/>
                  </a:lnTo>
                  <a:lnTo>
                    <a:pt x="90526" y="121130"/>
                  </a:lnTo>
                  <a:lnTo>
                    <a:pt x="90526" y="51636"/>
                  </a:lnTo>
                  <a:cubicBezTo>
                    <a:pt x="90450" y="40815"/>
                    <a:pt x="87515" y="32452"/>
                    <a:pt x="81722" y="26547"/>
                  </a:cubicBezTo>
                  <a:cubicBezTo>
                    <a:pt x="75928" y="20641"/>
                    <a:pt x="67734" y="17650"/>
                    <a:pt x="57138" y="17574"/>
                  </a:cubicBezTo>
                  <a:cubicBezTo>
                    <a:pt x="44683" y="18107"/>
                    <a:pt x="35002" y="22356"/>
                    <a:pt x="28094" y="30320"/>
                  </a:cubicBezTo>
                  <a:cubicBezTo>
                    <a:pt x="21185" y="38285"/>
                    <a:pt x="17679" y="48824"/>
                    <a:pt x="17574" y="61937"/>
                  </a:cubicBezTo>
                  <a:lnTo>
                    <a:pt x="17574" y="121130"/>
                  </a:lnTo>
                  <a:lnTo>
                    <a:pt x="0" y="121130"/>
                  </a:lnTo>
                  <a:lnTo>
                    <a:pt x="0" y="686"/>
                  </a:lnTo>
                  <a:lnTo>
                    <a:pt x="17574" y="686"/>
                  </a:lnTo>
                  <a:lnTo>
                    <a:pt x="17574" y="27861"/>
                  </a:lnTo>
                  <a:cubicBezTo>
                    <a:pt x="21633" y="18519"/>
                    <a:pt x="27579" y="11563"/>
                    <a:pt x="35412" y="6992"/>
                  </a:cubicBezTo>
                  <a:cubicBezTo>
                    <a:pt x="43245" y="2421"/>
                    <a:pt x="52621" y="90"/>
                    <a:pt x="6354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Freeform: Shape 16"/>
            <p:cNvSpPr/>
            <p:nvPr/>
          </p:nvSpPr>
          <p:spPr>
            <a:xfrm>
              <a:off x="4216458" y="5544793"/>
              <a:ext cx="117445" cy="129143"/>
            </a:xfrm>
            <a:custGeom>
              <a:avLst/>
              <a:gdLst/>
              <a:ahLst/>
              <a:cxnLst/>
              <a:rect l="l" t="t" r="r" b="b"/>
              <a:pathLst>
                <a:path w="110157" h="121130">
                  <a:moveTo>
                    <a:pt x="64455" y="0"/>
                  </a:moveTo>
                  <a:cubicBezTo>
                    <a:pt x="78965" y="137"/>
                    <a:pt x="90183" y="4314"/>
                    <a:pt x="98111" y="12531"/>
                  </a:cubicBezTo>
                  <a:cubicBezTo>
                    <a:pt x="106038" y="20747"/>
                    <a:pt x="110054" y="32182"/>
                    <a:pt x="110157" y="46835"/>
                  </a:cubicBezTo>
                  <a:lnTo>
                    <a:pt x="110157" y="121130"/>
                  </a:lnTo>
                  <a:lnTo>
                    <a:pt x="92355" y="121130"/>
                  </a:lnTo>
                  <a:lnTo>
                    <a:pt x="92355" y="51636"/>
                  </a:lnTo>
                  <a:cubicBezTo>
                    <a:pt x="92264" y="40925"/>
                    <a:pt x="89244" y="32628"/>
                    <a:pt x="83293" y="26747"/>
                  </a:cubicBezTo>
                  <a:cubicBezTo>
                    <a:pt x="77342" y="20865"/>
                    <a:pt x="69005" y="17884"/>
                    <a:pt x="58280" y="17803"/>
                  </a:cubicBezTo>
                  <a:cubicBezTo>
                    <a:pt x="46317" y="18083"/>
                    <a:pt x="36855" y="21694"/>
                    <a:pt x="29894" y="28635"/>
                  </a:cubicBezTo>
                  <a:cubicBezTo>
                    <a:pt x="22934" y="35575"/>
                    <a:pt x="18903" y="44848"/>
                    <a:pt x="17803" y="56452"/>
                  </a:cubicBezTo>
                  <a:lnTo>
                    <a:pt x="17803" y="121130"/>
                  </a:lnTo>
                  <a:lnTo>
                    <a:pt x="0" y="121130"/>
                  </a:lnTo>
                  <a:lnTo>
                    <a:pt x="0" y="686"/>
                  </a:lnTo>
                  <a:lnTo>
                    <a:pt x="17803" y="686"/>
                  </a:lnTo>
                  <a:lnTo>
                    <a:pt x="17803" y="27175"/>
                  </a:lnTo>
                  <a:cubicBezTo>
                    <a:pt x="22076" y="18062"/>
                    <a:pt x="28165" y="11278"/>
                    <a:pt x="36069" y="6821"/>
                  </a:cubicBezTo>
                  <a:cubicBezTo>
                    <a:pt x="43973" y="2364"/>
                    <a:pt x="53435" y="90"/>
                    <a:pt x="644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Shape 17"/>
            <p:cNvSpPr/>
            <p:nvPr/>
          </p:nvSpPr>
          <p:spPr>
            <a:xfrm>
              <a:off x="4049852" y="5544549"/>
              <a:ext cx="123658" cy="129630"/>
            </a:xfrm>
            <a:custGeom>
              <a:avLst/>
              <a:gdLst/>
              <a:ahLst/>
              <a:cxnLst/>
              <a:rect l="l" t="t" r="r" b="b"/>
              <a:pathLst>
                <a:path w="115985" h="121587">
                  <a:moveTo>
                    <a:pt x="59650" y="0"/>
                  </a:moveTo>
                  <a:cubicBezTo>
                    <a:pt x="79115" y="161"/>
                    <a:pt x="93574" y="6292"/>
                    <a:pt x="103025" y="18391"/>
                  </a:cubicBezTo>
                  <a:cubicBezTo>
                    <a:pt x="112476" y="30491"/>
                    <a:pt x="116759" y="46906"/>
                    <a:pt x="115871" y="67637"/>
                  </a:cubicBezTo>
                  <a:lnTo>
                    <a:pt x="17573" y="67637"/>
                  </a:lnTo>
                  <a:cubicBezTo>
                    <a:pt x="19336" y="79547"/>
                    <a:pt x="24100" y="88898"/>
                    <a:pt x="31866" y="95690"/>
                  </a:cubicBezTo>
                  <a:cubicBezTo>
                    <a:pt x="39631" y="102482"/>
                    <a:pt x="49427" y="105942"/>
                    <a:pt x="61251" y="106071"/>
                  </a:cubicBezTo>
                  <a:cubicBezTo>
                    <a:pt x="68721" y="106056"/>
                    <a:pt x="75620" y="104769"/>
                    <a:pt x="81947" y="102210"/>
                  </a:cubicBezTo>
                  <a:cubicBezTo>
                    <a:pt x="88274" y="99651"/>
                    <a:pt x="93800" y="95905"/>
                    <a:pt x="98526" y="90972"/>
                  </a:cubicBezTo>
                  <a:lnTo>
                    <a:pt x="108341" y="101495"/>
                  </a:lnTo>
                  <a:cubicBezTo>
                    <a:pt x="102585" y="107928"/>
                    <a:pt x="95597" y="112875"/>
                    <a:pt x="87376" y="116337"/>
                  </a:cubicBezTo>
                  <a:cubicBezTo>
                    <a:pt x="79155" y="119799"/>
                    <a:pt x="69989" y="121549"/>
                    <a:pt x="59879" y="121587"/>
                  </a:cubicBezTo>
                  <a:cubicBezTo>
                    <a:pt x="41877" y="121297"/>
                    <a:pt x="27466" y="115652"/>
                    <a:pt x="16647" y="104652"/>
                  </a:cubicBezTo>
                  <a:cubicBezTo>
                    <a:pt x="5828" y="93651"/>
                    <a:pt x="279" y="79031"/>
                    <a:pt x="0" y="60793"/>
                  </a:cubicBezTo>
                  <a:cubicBezTo>
                    <a:pt x="298" y="42555"/>
                    <a:pt x="5867" y="27936"/>
                    <a:pt x="16705" y="16935"/>
                  </a:cubicBezTo>
                  <a:cubicBezTo>
                    <a:pt x="27542" y="5935"/>
                    <a:pt x="41858" y="290"/>
                    <a:pt x="59650" y="0"/>
                  </a:cubicBezTo>
                  <a:close/>
                  <a:moveTo>
                    <a:pt x="59650" y="15288"/>
                  </a:moveTo>
                  <a:cubicBezTo>
                    <a:pt x="48064" y="15431"/>
                    <a:pt x="38536" y="18862"/>
                    <a:pt x="31065" y="25582"/>
                  </a:cubicBezTo>
                  <a:cubicBezTo>
                    <a:pt x="23595" y="32303"/>
                    <a:pt x="19098" y="41454"/>
                    <a:pt x="17573" y="53035"/>
                  </a:cubicBezTo>
                  <a:lnTo>
                    <a:pt x="99898" y="53035"/>
                  </a:lnTo>
                  <a:cubicBezTo>
                    <a:pt x="99193" y="41354"/>
                    <a:pt x="95286" y="32174"/>
                    <a:pt x="88178" y="25497"/>
                  </a:cubicBezTo>
                  <a:cubicBezTo>
                    <a:pt x="81070" y="18819"/>
                    <a:pt x="71561" y="15416"/>
                    <a:pt x="59650" y="15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Shape 18"/>
            <p:cNvSpPr/>
            <p:nvPr/>
          </p:nvSpPr>
          <p:spPr>
            <a:xfrm>
              <a:off x="4376851" y="5544548"/>
              <a:ext cx="115007" cy="129633"/>
            </a:xfrm>
            <a:custGeom>
              <a:avLst/>
              <a:gdLst/>
              <a:ahLst/>
              <a:cxnLst/>
              <a:rect l="l" t="t" r="r" b="b"/>
              <a:pathLst>
                <a:path w="107870" h="121590">
                  <a:moveTo>
                    <a:pt x="59636" y="3"/>
                  </a:moveTo>
                  <a:cubicBezTo>
                    <a:pt x="69384" y="-69"/>
                    <a:pt x="78176" y="1443"/>
                    <a:pt x="86010" y="4539"/>
                  </a:cubicBezTo>
                  <a:cubicBezTo>
                    <a:pt x="93845" y="7634"/>
                    <a:pt x="100522" y="12056"/>
                    <a:pt x="106041" y="17806"/>
                  </a:cubicBezTo>
                  <a:lnTo>
                    <a:pt x="96212" y="30383"/>
                  </a:lnTo>
                  <a:cubicBezTo>
                    <a:pt x="91630" y="26000"/>
                    <a:pt x="86334" y="22589"/>
                    <a:pt x="80324" y="20150"/>
                  </a:cubicBezTo>
                  <a:cubicBezTo>
                    <a:pt x="74314" y="17710"/>
                    <a:pt x="67646" y="16472"/>
                    <a:pt x="60322" y="16434"/>
                  </a:cubicBezTo>
                  <a:cubicBezTo>
                    <a:pt x="47639" y="16638"/>
                    <a:pt x="37400" y="20745"/>
                    <a:pt x="29603" y="28753"/>
                  </a:cubicBezTo>
                  <a:cubicBezTo>
                    <a:pt x="21807" y="36762"/>
                    <a:pt x="17797" y="47443"/>
                    <a:pt x="17573" y="60796"/>
                  </a:cubicBezTo>
                  <a:cubicBezTo>
                    <a:pt x="17797" y="74160"/>
                    <a:pt x="21807" y="84879"/>
                    <a:pt x="29603" y="92954"/>
                  </a:cubicBezTo>
                  <a:cubicBezTo>
                    <a:pt x="37400" y="101029"/>
                    <a:pt x="47639" y="105173"/>
                    <a:pt x="60322" y="105388"/>
                  </a:cubicBezTo>
                  <a:cubicBezTo>
                    <a:pt x="68246" y="105369"/>
                    <a:pt x="75371" y="104035"/>
                    <a:pt x="81696" y="101386"/>
                  </a:cubicBezTo>
                  <a:cubicBezTo>
                    <a:pt x="88020" y="98737"/>
                    <a:pt x="93316" y="94888"/>
                    <a:pt x="97583" y="89838"/>
                  </a:cubicBezTo>
                  <a:lnTo>
                    <a:pt x="107870" y="100814"/>
                  </a:lnTo>
                  <a:cubicBezTo>
                    <a:pt x="102460" y="107375"/>
                    <a:pt x="95678" y="112464"/>
                    <a:pt x="87525" y="116083"/>
                  </a:cubicBezTo>
                  <a:cubicBezTo>
                    <a:pt x="79371" y="119702"/>
                    <a:pt x="70075" y="121538"/>
                    <a:pt x="59636" y="121590"/>
                  </a:cubicBezTo>
                  <a:cubicBezTo>
                    <a:pt x="41849" y="121301"/>
                    <a:pt x="27538" y="115656"/>
                    <a:pt x="16702" y="104656"/>
                  </a:cubicBezTo>
                  <a:cubicBezTo>
                    <a:pt x="5866" y="93656"/>
                    <a:pt x="299" y="79036"/>
                    <a:pt x="0" y="60796"/>
                  </a:cubicBezTo>
                  <a:cubicBezTo>
                    <a:pt x="313" y="42556"/>
                    <a:pt x="5909" y="27936"/>
                    <a:pt x="16787" y="16937"/>
                  </a:cubicBezTo>
                  <a:cubicBezTo>
                    <a:pt x="27666" y="5937"/>
                    <a:pt x="41949" y="292"/>
                    <a:pt x="59636" y="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Freeform: Shape 19"/>
            <p:cNvSpPr/>
            <p:nvPr/>
          </p:nvSpPr>
          <p:spPr>
            <a:xfrm>
              <a:off x="4534804" y="5544549"/>
              <a:ext cx="123658" cy="129630"/>
            </a:xfrm>
            <a:custGeom>
              <a:avLst/>
              <a:gdLst/>
              <a:ahLst/>
              <a:cxnLst/>
              <a:rect l="l" t="t" r="r" b="b"/>
              <a:pathLst>
                <a:path w="115985" h="121587">
                  <a:moveTo>
                    <a:pt x="59650" y="0"/>
                  </a:moveTo>
                  <a:cubicBezTo>
                    <a:pt x="79115" y="161"/>
                    <a:pt x="93574" y="6292"/>
                    <a:pt x="103025" y="18391"/>
                  </a:cubicBezTo>
                  <a:cubicBezTo>
                    <a:pt x="112477" y="30491"/>
                    <a:pt x="116759" y="46906"/>
                    <a:pt x="115871" y="67637"/>
                  </a:cubicBezTo>
                  <a:lnTo>
                    <a:pt x="17573" y="67637"/>
                  </a:lnTo>
                  <a:cubicBezTo>
                    <a:pt x="19336" y="79547"/>
                    <a:pt x="24100" y="88898"/>
                    <a:pt x="31866" y="95690"/>
                  </a:cubicBezTo>
                  <a:cubicBezTo>
                    <a:pt x="39631" y="102482"/>
                    <a:pt x="49427" y="105942"/>
                    <a:pt x="61251" y="106071"/>
                  </a:cubicBezTo>
                  <a:cubicBezTo>
                    <a:pt x="68722" y="106056"/>
                    <a:pt x="75620" y="104769"/>
                    <a:pt x="81947" y="102210"/>
                  </a:cubicBezTo>
                  <a:cubicBezTo>
                    <a:pt x="88274" y="99651"/>
                    <a:pt x="93800" y="95905"/>
                    <a:pt x="98526" y="90972"/>
                  </a:cubicBezTo>
                  <a:lnTo>
                    <a:pt x="108341" y="101495"/>
                  </a:lnTo>
                  <a:cubicBezTo>
                    <a:pt x="102585" y="107928"/>
                    <a:pt x="95597" y="112875"/>
                    <a:pt x="87376" y="116337"/>
                  </a:cubicBezTo>
                  <a:cubicBezTo>
                    <a:pt x="79155" y="119799"/>
                    <a:pt x="69989" y="121549"/>
                    <a:pt x="59879" y="121587"/>
                  </a:cubicBezTo>
                  <a:cubicBezTo>
                    <a:pt x="41877" y="121297"/>
                    <a:pt x="27466" y="115652"/>
                    <a:pt x="16647" y="104652"/>
                  </a:cubicBezTo>
                  <a:cubicBezTo>
                    <a:pt x="5828" y="93651"/>
                    <a:pt x="279" y="79031"/>
                    <a:pt x="0" y="60793"/>
                  </a:cubicBezTo>
                  <a:cubicBezTo>
                    <a:pt x="298" y="42555"/>
                    <a:pt x="5867" y="27936"/>
                    <a:pt x="16704" y="16935"/>
                  </a:cubicBezTo>
                  <a:cubicBezTo>
                    <a:pt x="27542" y="5935"/>
                    <a:pt x="41858" y="290"/>
                    <a:pt x="59650" y="0"/>
                  </a:cubicBezTo>
                  <a:close/>
                  <a:moveTo>
                    <a:pt x="59650" y="15288"/>
                  </a:moveTo>
                  <a:cubicBezTo>
                    <a:pt x="48064" y="15431"/>
                    <a:pt x="38536" y="18862"/>
                    <a:pt x="31065" y="25582"/>
                  </a:cubicBezTo>
                  <a:cubicBezTo>
                    <a:pt x="23595" y="32303"/>
                    <a:pt x="19098" y="41454"/>
                    <a:pt x="17573" y="53035"/>
                  </a:cubicBezTo>
                  <a:lnTo>
                    <a:pt x="99898" y="53035"/>
                  </a:lnTo>
                  <a:cubicBezTo>
                    <a:pt x="99193" y="41354"/>
                    <a:pt x="95286" y="32174"/>
                    <a:pt x="88178" y="25497"/>
                  </a:cubicBezTo>
                  <a:cubicBezTo>
                    <a:pt x="81070" y="18819"/>
                    <a:pt x="71561" y="15416"/>
                    <a:pt x="59650" y="152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Freeform: Shape 20"/>
            <p:cNvSpPr/>
            <p:nvPr/>
          </p:nvSpPr>
          <p:spPr>
            <a:xfrm>
              <a:off x="3539450" y="5544793"/>
              <a:ext cx="212253" cy="129143"/>
            </a:xfrm>
            <a:custGeom>
              <a:avLst/>
              <a:gdLst/>
              <a:ahLst/>
              <a:cxnLst/>
              <a:rect l="l" t="t" r="r" b="b"/>
              <a:pathLst>
                <a:path w="199082" h="121130">
                  <a:moveTo>
                    <a:pt x="63541" y="0"/>
                  </a:moveTo>
                  <a:cubicBezTo>
                    <a:pt x="74932" y="71"/>
                    <a:pt x="84333" y="2839"/>
                    <a:pt x="91743" y="8305"/>
                  </a:cubicBezTo>
                  <a:cubicBezTo>
                    <a:pt x="99154" y="13771"/>
                    <a:pt x="104150" y="21509"/>
                    <a:pt x="106731" y="31519"/>
                  </a:cubicBezTo>
                  <a:cubicBezTo>
                    <a:pt x="110569" y="20924"/>
                    <a:pt x="116552" y="13043"/>
                    <a:pt x="124680" y="7877"/>
                  </a:cubicBezTo>
                  <a:cubicBezTo>
                    <a:pt x="132808" y="2711"/>
                    <a:pt x="142679" y="85"/>
                    <a:pt x="154295" y="0"/>
                  </a:cubicBezTo>
                  <a:cubicBezTo>
                    <a:pt x="168466" y="137"/>
                    <a:pt x="179447" y="4314"/>
                    <a:pt x="187236" y="12531"/>
                  </a:cubicBezTo>
                  <a:cubicBezTo>
                    <a:pt x="195025" y="20747"/>
                    <a:pt x="198974" y="32182"/>
                    <a:pt x="199082" y="46835"/>
                  </a:cubicBezTo>
                  <a:lnTo>
                    <a:pt x="199082" y="121130"/>
                  </a:lnTo>
                  <a:lnTo>
                    <a:pt x="181280" y="121130"/>
                  </a:lnTo>
                  <a:lnTo>
                    <a:pt x="181280" y="51636"/>
                  </a:lnTo>
                  <a:cubicBezTo>
                    <a:pt x="181190" y="40815"/>
                    <a:pt x="178226" y="32452"/>
                    <a:pt x="172390" y="26547"/>
                  </a:cubicBezTo>
                  <a:cubicBezTo>
                    <a:pt x="166554" y="20641"/>
                    <a:pt x="158388" y="17650"/>
                    <a:pt x="147892" y="17574"/>
                  </a:cubicBezTo>
                  <a:cubicBezTo>
                    <a:pt x="135347" y="18107"/>
                    <a:pt x="125675" y="22356"/>
                    <a:pt x="118877" y="30318"/>
                  </a:cubicBezTo>
                  <a:cubicBezTo>
                    <a:pt x="112078" y="38282"/>
                    <a:pt x="108638" y="48816"/>
                    <a:pt x="108557" y="61923"/>
                  </a:cubicBezTo>
                  <a:lnTo>
                    <a:pt x="108557" y="121130"/>
                  </a:lnTo>
                  <a:lnTo>
                    <a:pt x="90526" y="121130"/>
                  </a:lnTo>
                  <a:lnTo>
                    <a:pt x="90526" y="51636"/>
                  </a:lnTo>
                  <a:cubicBezTo>
                    <a:pt x="90450" y="40815"/>
                    <a:pt x="87515" y="32452"/>
                    <a:pt x="81722" y="26547"/>
                  </a:cubicBezTo>
                  <a:cubicBezTo>
                    <a:pt x="75928" y="20641"/>
                    <a:pt x="67734" y="17650"/>
                    <a:pt x="57138" y="17574"/>
                  </a:cubicBezTo>
                  <a:cubicBezTo>
                    <a:pt x="44683" y="18107"/>
                    <a:pt x="35002" y="22356"/>
                    <a:pt x="28094" y="30320"/>
                  </a:cubicBezTo>
                  <a:cubicBezTo>
                    <a:pt x="21185" y="38285"/>
                    <a:pt x="17679" y="48824"/>
                    <a:pt x="17574" y="61937"/>
                  </a:cubicBezTo>
                  <a:lnTo>
                    <a:pt x="17574" y="121130"/>
                  </a:lnTo>
                  <a:lnTo>
                    <a:pt x="0" y="121130"/>
                  </a:lnTo>
                  <a:lnTo>
                    <a:pt x="0" y="686"/>
                  </a:lnTo>
                  <a:lnTo>
                    <a:pt x="17574" y="686"/>
                  </a:lnTo>
                  <a:lnTo>
                    <a:pt x="17574" y="27861"/>
                  </a:lnTo>
                  <a:cubicBezTo>
                    <a:pt x="21633" y="18519"/>
                    <a:pt x="27579" y="11563"/>
                    <a:pt x="35412" y="6992"/>
                  </a:cubicBezTo>
                  <a:cubicBezTo>
                    <a:pt x="43245" y="2421"/>
                    <a:pt x="52621" y="90"/>
                    <a:pt x="6354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2" name="Group 21"/>
          <p:cNvGrpSpPr/>
          <p:nvPr userDrawn="1"/>
        </p:nvGrpSpPr>
        <p:grpSpPr>
          <a:xfrm>
            <a:off x="373526" y="6363884"/>
            <a:ext cx="1712212" cy="261610"/>
            <a:chOff x="242614" y="6328854"/>
            <a:chExt cx="1712212" cy="261610"/>
          </a:xfrm>
        </p:grpSpPr>
        <p:sp>
          <p:nvSpPr>
            <p:cNvPr id="23" name="Freeform 62"/>
            <p:cNvSpPr>
              <a:spLocks noEditPoints="1"/>
            </p:cNvSpPr>
            <p:nvPr/>
          </p:nvSpPr>
          <p:spPr bwMode="auto">
            <a:xfrm>
              <a:off x="242614" y="6399940"/>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75000"/>
              </a:schemeClr>
            </a:solidFill>
            <a:ln>
              <a:noFill/>
            </a:ln>
          </p:spPr>
          <p:txBody>
            <a:bodyPr/>
            <a:lstStyle/>
            <a:p>
              <a:endParaRPr lang="en-US" b="0" dirty="0">
                <a:solidFill>
                  <a:schemeClr val="bg1">
                    <a:lumMod val="75000"/>
                  </a:schemeClr>
                </a:solidFill>
                <a:latin typeface="HelveticaNeue light" panose="00000400000000000000" pitchFamily="2" charset="0"/>
              </a:endParaRPr>
            </a:p>
          </p:txBody>
        </p:sp>
        <p:sp>
          <p:nvSpPr>
            <p:cNvPr id="24" name="TextBox 23"/>
            <p:cNvSpPr txBox="1"/>
            <p:nvPr/>
          </p:nvSpPr>
          <p:spPr>
            <a:xfrm>
              <a:off x="316236" y="6328854"/>
              <a:ext cx="1638590" cy="261610"/>
            </a:xfrm>
            <a:prstGeom prst="rect">
              <a:avLst/>
            </a:prstGeom>
            <a:noFill/>
          </p:spPr>
          <p:txBody>
            <a:bodyPr wrap="none" rtlCol="0">
              <a:spAutoFit/>
            </a:bodyPr>
            <a:lstStyle/>
            <a:p>
              <a:r>
                <a:rPr lang="en-US" sz="1100" b="0" dirty="0">
                  <a:solidFill>
                    <a:schemeClr val="bg1">
                      <a:lumMod val="75000"/>
                    </a:schemeClr>
                  </a:solidFill>
                  <a:latin typeface="HelveticaNeue light" panose="00000400000000000000" pitchFamily="2" charset="0"/>
                  <a:cs typeface="Segoe UI" panose="020B0502040204020203" pitchFamily="34" charset="0"/>
                </a:rPr>
                <a:t>2027Commence.All Rights Reserved</a:t>
              </a:r>
              <a:endParaRPr lang="id-ID" sz="1100" b="0" dirty="0">
                <a:solidFill>
                  <a:schemeClr val="bg1">
                    <a:lumMod val="75000"/>
                  </a:schemeClr>
                </a:solidFill>
                <a:latin typeface="HelveticaNeue light" panose="00000400000000000000" pitchFamily="2" charset="0"/>
                <a:cs typeface="Segoe UI" panose="020B0502040204020203" pitchFamily="34" charset="0"/>
              </a:endParaRPr>
            </a:p>
          </p:txBody>
        </p:sp>
      </p:grpSp>
      <p:sp>
        <p:nvSpPr>
          <p:cNvPr id="25" name="TextBox 24"/>
          <p:cNvSpPr txBox="1"/>
          <p:nvPr userDrawn="1"/>
        </p:nvSpPr>
        <p:spPr>
          <a:xfrm>
            <a:off x="10953750" y="5942790"/>
            <a:ext cx="1238250" cy="923330"/>
          </a:xfrm>
          <a:prstGeom prst="rect">
            <a:avLst/>
          </a:prstGeom>
          <a:noFill/>
        </p:spPr>
        <p:txBody>
          <a:bodyPr wrap="square" rtlCol="0" anchor="ctr">
            <a:spAutoFit/>
          </a:bodyPr>
          <a:lstStyle/>
          <a:p>
            <a:pPr algn="ctr"/>
            <a:fld id="{260E2A6B-A809-4840-BF14-8648BC0BDF87}" type="slidenum">
              <a:rPr lang="id-ID" sz="5400" b="1" i="0" smtClean="0">
                <a:solidFill>
                  <a:schemeClr val="bg1">
                    <a:lumMod val="95000"/>
                    <a:alpha val="30000"/>
                  </a:schemeClr>
                </a:solidFill>
                <a:latin typeface="Gotham Bold" panose="02000803030000020004" pitchFamily="2" charset="0"/>
                <a:ea typeface="Liberation Sans" panose="020B0604020202020204" pitchFamily="34" charset="0"/>
                <a:cs typeface="Segoe UI" panose="020B0502040204020203" pitchFamily="34" charset="0"/>
              </a:rPr>
              <a:t>‹#›</a:t>
            </a:fld>
            <a:endParaRPr lang="id-ID" sz="16600" b="1" i="0" dirty="0">
              <a:solidFill>
                <a:schemeClr val="bg1">
                  <a:lumMod val="95000"/>
                  <a:alpha val="30000"/>
                </a:schemeClr>
              </a:solidFill>
              <a:latin typeface="Gotham Bold" panose="02000803030000020004" pitchFamily="2" charset="0"/>
              <a:ea typeface="Liberation Sans" panose="020B0604020202020204" pitchFamily="34" charset="0"/>
              <a:cs typeface="Segoe UI" panose="020B0502040204020203" pitchFamily="34" charset="0"/>
            </a:endParaRPr>
          </a:p>
        </p:txBody>
      </p:sp>
      <p:grpSp>
        <p:nvGrpSpPr>
          <p:cNvPr id="26" name="Group 25"/>
          <p:cNvGrpSpPr/>
          <p:nvPr userDrawn="1"/>
        </p:nvGrpSpPr>
        <p:grpSpPr>
          <a:xfrm>
            <a:off x="10794766" y="414088"/>
            <a:ext cx="1023708" cy="314016"/>
            <a:chOff x="10513920" y="6272665"/>
            <a:chExt cx="1453380" cy="445816"/>
          </a:xfrm>
        </p:grpSpPr>
        <p:sp>
          <p:nvSpPr>
            <p:cNvPr id="27" name="Rectangle: Rounded Corners 26"/>
            <p:cNvSpPr/>
            <p:nvPr userDrawn="1"/>
          </p:nvSpPr>
          <p:spPr>
            <a:xfrm>
              <a:off x="10513920" y="6272665"/>
              <a:ext cx="1453380" cy="445816"/>
            </a:xfrm>
            <a:prstGeom prst="roundRect">
              <a:avLst>
                <a:gd name="adj" fmla="val 50000"/>
              </a:avLst>
            </a:prstGeom>
            <a:noFill/>
            <a:ln>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8" name="Group 27"/>
            <p:cNvGrpSpPr/>
            <p:nvPr userDrawn="1"/>
          </p:nvGrpSpPr>
          <p:grpSpPr>
            <a:xfrm>
              <a:off x="10817615" y="6396779"/>
              <a:ext cx="909520" cy="197589"/>
              <a:chOff x="9475619" y="5793834"/>
              <a:chExt cx="648944" cy="140980"/>
            </a:xfrm>
            <a:solidFill>
              <a:schemeClr val="bg1">
                <a:lumMod val="85000"/>
              </a:schemeClr>
            </a:solidFill>
          </p:grpSpPr>
          <p:sp>
            <p:nvSpPr>
              <p:cNvPr id="29" name="Freeform 74"/>
              <p:cNvSpPr>
                <a:spLocks noChangeArrowheads="1"/>
              </p:cNvSpPr>
              <p:nvPr userDrawn="1"/>
            </p:nvSpPr>
            <p:spPr bwMode="auto">
              <a:xfrm>
                <a:off x="9987197" y="5796545"/>
                <a:ext cx="137366" cy="135558"/>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pFill/>
              <a:ln>
                <a:noFill/>
              </a:ln>
              <a:effectLst/>
            </p:spPr>
            <p:txBody>
              <a:bodyPr wrap="none" lIns="34290" tIns="17145" rIns="34290" bIns="17145" anchor="ctr"/>
              <a:lstStyle/>
              <a:p>
                <a:endParaRPr lang="en-US" dirty="0">
                  <a:solidFill>
                    <a:schemeClr val="bg1">
                      <a:lumMod val="85000"/>
                    </a:schemeClr>
                  </a:solidFill>
                </a:endParaRPr>
              </a:p>
            </p:txBody>
          </p:sp>
          <p:sp>
            <p:nvSpPr>
              <p:cNvPr id="30" name="Freeform 75"/>
              <p:cNvSpPr>
                <a:spLocks noChangeArrowheads="1"/>
              </p:cNvSpPr>
              <p:nvPr userDrawn="1"/>
            </p:nvSpPr>
            <p:spPr bwMode="auto">
              <a:xfrm>
                <a:off x="9475619" y="5793834"/>
                <a:ext cx="75912" cy="140980"/>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endParaRPr lang="en-US" dirty="0">
                  <a:solidFill>
                    <a:schemeClr val="bg1">
                      <a:lumMod val="85000"/>
                    </a:schemeClr>
                  </a:solidFill>
                </a:endParaRPr>
              </a:p>
            </p:txBody>
          </p:sp>
          <p:sp>
            <p:nvSpPr>
              <p:cNvPr id="31" name="Freeform 85"/>
              <p:cNvSpPr>
                <a:spLocks noChangeArrowheads="1"/>
              </p:cNvSpPr>
              <p:nvPr userDrawn="1"/>
            </p:nvSpPr>
            <p:spPr bwMode="auto">
              <a:xfrm>
                <a:off x="9697970" y="5806938"/>
                <a:ext cx="142788" cy="11477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endParaRPr lang="en-US" dirty="0">
                  <a:solidFill>
                    <a:schemeClr val="bg1">
                      <a:lumMod val="85000"/>
                    </a:schemeClr>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250"/>
                                  </p:stCondLst>
                                  <p:endCondLst>
                                    <p:cond evt="begin" delay="0">
                                      <p:tn val="5"/>
                                    </p:cond>
                                  </p:end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750" fill="hold"/>
                                        <p:tgtEl>
                                          <p:spTgt spid="35"/>
                                        </p:tgtEl>
                                        <p:attrNameLst>
                                          <p:attrName>ppt_x</p:attrName>
                                        </p:attrNameLst>
                                      </p:cBhvr>
                                      <p:tavLst>
                                        <p:tav tm="0">
                                          <p:val>
                                            <p:strVal val="0-#ppt_w/2"/>
                                          </p:val>
                                        </p:tav>
                                        <p:tav tm="100000">
                                          <p:val>
                                            <p:strVal val="#ppt_x"/>
                                          </p:val>
                                        </p:tav>
                                      </p:tavLst>
                                    </p:anim>
                                    <p:anim calcmode="lin" valueType="num">
                                      <p:cBhvr additive="base">
                                        <p:cTn id="8" dur="7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618288" y="1143000"/>
            <a:ext cx="4373562" cy="2609850"/>
          </a:xfrm>
          <a:prstGeom prst="rect">
            <a:avLst/>
          </a:prstGeom>
        </p:spPr>
        <p:txBody>
          <a:bodyPr/>
          <a:lstStyle>
            <a:lvl1pPr marL="0" indent="0" algn="ctr">
              <a:buNone/>
              <a:defRPr sz="1800">
                <a:solidFill>
                  <a:schemeClr val="tx1">
                    <a:lumMod val="50000"/>
                    <a:lumOff val="50000"/>
                  </a:schemeClr>
                </a:solidFill>
              </a:defRPr>
            </a:lvl1pPr>
          </a:lstStyle>
          <a:p>
            <a:endParaRPr lang="id-ID"/>
          </a:p>
        </p:txBody>
      </p:sp>
      <p:sp>
        <p:nvSpPr>
          <p:cNvPr id="7" name="Picture Placeholder 5"/>
          <p:cNvSpPr>
            <a:spLocks noGrp="1"/>
          </p:cNvSpPr>
          <p:nvPr>
            <p:ph type="pic" sz="quarter" idx="11"/>
          </p:nvPr>
        </p:nvSpPr>
        <p:spPr>
          <a:xfrm>
            <a:off x="4874985" y="3774225"/>
            <a:ext cx="1743303" cy="1541887"/>
          </a:xfrm>
          <a:prstGeom prst="rect">
            <a:avLst/>
          </a:prstGeom>
        </p:spPr>
        <p:txBody>
          <a:bodyPr/>
          <a:lstStyle>
            <a:lvl1pPr marL="0" indent="0" algn="ctr">
              <a:buNone/>
              <a:defRPr sz="1800">
                <a:solidFill>
                  <a:schemeClr val="tx1">
                    <a:lumMod val="50000"/>
                    <a:lumOff val="50000"/>
                  </a:schemeClr>
                </a:solidFill>
              </a:defRPr>
            </a:lvl1pPr>
          </a:lstStyle>
          <a:p>
            <a:endParaRPr lang="id-ID"/>
          </a:p>
        </p:txBody>
      </p:sp>
      <p:sp>
        <p:nvSpPr>
          <p:cNvPr id="8" name="Picture Placeholder 5"/>
          <p:cNvSpPr>
            <a:spLocks noGrp="1"/>
          </p:cNvSpPr>
          <p:nvPr>
            <p:ph type="pic" sz="quarter" idx="12"/>
          </p:nvPr>
        </p:nvSpPr>
        <p:spPr>
          <a:xfrm>
            <a:off x="6618740" y="5337487"/>
            <a:ext cx="1743303" cy="1541887"/>
          </a:xfrm>
          <a:prstGeom prst="rect">
            <a:avLst/>
          </a:prstGeom>
        </p:spPr>
        <p:txBody>
          <a:bodyPr/>
          <a:lstStyle>
            <a:lvl1pPr marL="0" indent="0" algn="ctr">
              <a:buNone/>
              <a:defRPr sz="18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75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200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ppt_x"/>
                                          </p:val>
                                        </p:tav>
                                        <p:tav tm="100000">
                                          <p:val>
                                            <p:strVal val="#ppt_x"/>
                                          </p:val>
                                        </p:tav>
                                      </p:tavLst>
                                    </p:anim>
                                    <p:anim calcmode="lin" valueType="num">
                                      <p:cBhvr additive="base">
                                        <p:cTn id="12" dur="7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225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ppt_x"/>
                                          </p:val>
                                        </p:tav>
                                        <p:tav tm="100000">
                                          <p:val>
                                            <p:strVal val="#ppt_x"/>
                                          </p:val>
                                        </p:tav>
                                      </p:tavLst>
                                    </p:anim>
                                    <p:anim calcmode="lin" valueType="num">
                                      <p:cBhvr additive="base">
                                        <p:cTn id="16"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5620B67-397C-48B0-AA6B-291254F12DEB}" type="datetimeFigureOut">
              <a:rPr lang="zh-CN" altLang="en-US" smtClean="0"/>
              <a:t>2023/12/20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A9F7A30-2A95-4414-9AB7-22A1F1CC5419}" type="slidenum">
              <a:rPr lang="zh-CN" altLang="en-US" smtClean="0"/>
              <a:t>‹#›</a:t>
            </a:fld>
            <a:endParaRPr lang="zh-CN" altLang="en-US"/>
          </a:p>
        </p:txBody>
      </p:sp>
    </p:spTree>
  </p:cSld>
  <p:clrMapOvr>
    <a:masterClrMapping/>
  </p:clrMapOvr>
  <p:hf sldNum="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5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7299325" cy="6858000"/>
          </a:xfrm>
          <a:prstGeom prst="rect">
            <a:avLst/>
          </a:prstGeom>
        </p:spPr>
        <p:txBody>
          <a:bodyPr/>
          <a:lstStyle>
            <a:lvl1pPr marL="0" indent="0" algn="ctr">
              <a:buNone/>
              <a:defRPr>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2" name="Freeform: Shape 1"/>
          <p:cNvSpPr/>
          <p:nvPr userDrawn="1"/>
        </p:nvSpPr>
        <p:spPr>
          <a:xfrm>
            <a:off x="-403123" y="-2795981"/>
            <a:ext cx="12998246" cy="12449962"/>
          </a:xfrm>
          <a:custGeom>
            <a:avLst/>
            <a:gdLst>
              <a:gd name="connsiteX0" fmla="*/ 960120 w 1202877"/>
              <a:gd name="connsiteY0" fmla="*/ 334292 h 1152144"/>
              <a:gd name="connsiteX1" fmla="*/ 1082418 w 1202877"/>
              <a:gd name="connsiteY1" fmla="*/ 366608 h 1152144"/>
              <a:gd name="connsiteX2" fmla="*/ 1169620 w 1202877"/>
              <a:gd name="connsiteY2" fmla="*/ 452436 h 1152144"/>
              <a:gd name="connsiteX3" fmla="*/ 1202877 w 1202877"/>
              <a:gd name="connsiteY3" fmla="*/ 575095 h 1152144"/>
              <a:gd name="connsiteX4" fmla="*/ 1169620 w 1202877"/>
              <a:gd name="connsiteY4" fmla="*/ 698261 h 1152144"/>
              <a:gd name="connsiteX5" fmla="*/ 1082418 w 1202877"/>
              <a:gd name="connsiteY5" fmla="*/ 785031 h 1152144"/>
              <a:gd name="connsiteX6" fmla="*/ 960120 w 1202877"/>
              <a:gd name="connsiteY6" fmla="*/ 817853 h 1152144"/>
              <a:gd name="connsiteX7" fmla="*/ 837063 w 1202877"/>
              <a:gd name="connsiteY7" fmla="*/ 785031 h 1152144"/>
              <a:gd name="connsiteX8" fmla="*/ 748455 w 1202877"/>
              <a:gd name="connsiteY8" fmla="*/ 698261 h 1152144"/>
              <a:gd name="connsiteX9" fmla="*/ 714441 w 1202877"/>
              <a:gd name="connsiteY9" fmla="*/ 575095 h 1152144"/>
              <a:gd name="connsiteX10" fmla="*/ 748237 w 1202877"/>
              <a:gd name="connsiteY10" fmla="*/ 452436 h 1152144"/>
              <a:gd name="connsiteX11" fmla="*/ 836630 w 1202877"/>
              <a:gd name="connsiteY11" fmla="*/ 366608 h 1152144"/>
              <a:gd name="connsiteX12" fmla="*/ 960120 w 1202877"/>
              <a:gd name="connsiteY12" fmla="*/ 334292 h 1152144"/>
              <a:gd name="connsiteX13" fmla="*/ 569775 w 1202877"/>
              <a:gd name="connsiteY13" fmla="*/ 0 h 1152144"/>
              <a:gd name="connsiteX14" fmla="*/ 628525 w 1202877"/>
              <a:gd name="connsiteY14" fmla="*/ 0 h 1152144"/>
              <a:gd name="connsiteX15" fmla="*/ 1106213 w 1202877"/>
              <a:gd name="connsiteY15" fmla="*/ 253985 h 1152144"/>
              <a:gd name="connsiteX16" fmla="*/ 1112012 w 1202877"/>
              <a:gd name="connsiteY16" fmla="*/ 264669 h 1152144"/>
              <a:gd name="connsiteX17" fmla="*/ 1056676 w 1202877"/>
              <a:gd name="connsiteY17" fmla="*/ 243039 h 1152144"/>
              <a:gd name="connsiteX18" fmla="*/ 959144 w 1202877"/>
              <a:gd name="connsiteY18" fmla="*/ 231098 h 1152144"/>
              <a:gd name="connsiteX19" fmla="*/ 774852 w 1202877"/>
              <a:gd name="connsiteY19" fmla="*/ 276735 h 1152144"/>
              <a:gd name="connsiteX20" fmla="*/ 646055 w 1202877"/>
              <a:gd name="connsiteY20" fmla="*/ 398818 h 1152144"/>
              <a:gd name="connsiteX21" fmla="*/ 597600 w 1202877"/>
              <a:gd name="connsiteY21" fmla="*/ 575095 h 1152144"/>
              <a:gd name="connsiteX22" fmla="*/ 646055 w 1202877"/>
              <a:gd name="connsiteY22" fmla="*/ 751448 h 1152144"/>
              <a:gd name="connsiteX23" fmla="*/ 774852 w 1202877"/>
              <a:gd name="connsiteY23" fmla="*/ 874686 h 1152144"/>
              <a:gd name="connsiteX24" fmla="*/ 959144 w 1202877"/>
              <a:gd name="connsiteY24" fmla="*/ 921047 h 1152144"/>
              <a:gd name="connsiteX25" fmla="*/ 1056676 w 1202877"/>
              <a:gd name="connsiteY25" fmla="*/ 908962 h 1152144"/>
              <a:gd name="connsiteX26" fmla="*/ 1112271 w 1202877"/>
              <a:gd name="connsiteY26" fmla="*/ 886999 h 1152144"/>
              <a:gd name="connsiteX27" fmla="*/ 1106213 w 1202877"/>
              <a:gd name="connsiteY27" fmla="*/ 898160 h 1152144"/>
              <a:gd name="connsiteX28" fmla="*/ 628525 w 1202877"/>
              <a:gd name="connsiteY28" fmla="*/ 1152144 h 1152144"/>
              <a:gd name="connsiteX29" fmla="*/ 569775 w 1202877"/>
              <a:gd name="connsiteY29" fmla="*/ 1152144 h 1152144"/>
              <a:gd name="connsiteX30" fmla="*/ 92087 w 1202877"/>
              <a:gd name="connsiteY30" fmla="*/ 898160 h 1152144"/>
              <a:gd name="connsiteX31" fmla="*/ 85562 w 1202877"/>
              <a:gd name="connsiteY31" fmla="*/ 886137 h 1152144"/>
              <a:gd name="connsiteX32" fmla="*/ 142172 w 1202877"/>
              <a:gd name="connsiteY32" fmla="*/ 908957 h 1152144"/>
              <a:gd name="connsiteX33" fmla="*/ 237821 w 1202877"/>
              <a:gd name="connsiteY33" fmla="*/ 921047 h 1152144"/>
              <a:gd name="connsiteX34" fmla="*/ 380126 w 1202877"/>
              <a:gd name="connsiteY34" fmla="*/ 890622 h 1152144"/>
              <a:gd name="connsiteX35" fmla="*/ 501961 w 1202877"/>
              <a:gd name="connsiteY35" fmla="*/ 809079 h 1152144"/>
              <a:gd name="connsiteX36" fmla="*/ 433733 w 1202877"/>
              <a:gd name="connsiteY36" fmla="*/ 733035 h 1152144"/>
              <a:gd name="connsiteX37" fmla="*/ 344916 w 1202877"/>
              <a:gd name="connsiteY37" fmla="*/ 792140 h 1152144"/>
              <a:gd name="connsiteX38" fmla="*/ 243670 w 1202877"/>
              <a:gd name="connsiteY38" fmla="*/ 813955 h 1152144"/>
              <a:gd name="connsiteX39" fmla="*/ 119849 w 1202877"/>
              <a:gd name="connsiteY39" fmla="*/ 781420 h 1152144"/>
              <a:gd name="connsiteX40" fmla="*/ 32850 w 1202877"/>
              <a:gd name="connsiteY40" fmla="*/ 695374 h 1152144"/>
              <a:gd name="connsiteX41" fmla="*/ 0 w 1202877"/>
              <a:gd name="connsiteY41" fmla="*/ 573146 h 1152144"/>
              <a:gd name="connsiteX42" fmla="*/ 70664 w 1202877"/>
              <a:gd name="connsiteY42" fmla="*/ 402779 h 1152144"/>
              <a:gd name="connsiteX43" fmla="*/ 243670 w 1202877"/>
              <a:gd name="connsiteY43" fmla="*/ 333317 h 1152144"/>
              <a:gd name="connsiteX44" fmla="*/ 346012 w 1202877"/>
              <a:gd name="connsiteY44" fmla="*/ 356592 h 1152144"/>
              <a:gd name="connsiteX45" fmla="*/ 433733 w 1202877"/>
              <a:gd name="connsiteY45" fmla="*/ 420083 h 1152144"/>
              <a:gd name="connsiteX46" fmla="*/ 500986 w 1202877"/>
              <a:gd name="connsiteY46" fmla="*/ 336239 h 1152144"/>
              <a:gd name="connsiteX47" fmla="*/ 382684 w 1202877"/>
              <a:gd name="connsiteY47" fmla="*/ 259208 h 1152144"/>
              <a:gd name="connsiteX48" fmla="*/ 241720 w 1202877"/>
              <a:gd name="connsiteY48" fmla="*/ 231098 h 1152144"/>
              <a:gd name="connsiteX49" fmla="*/ 145105 w 1202877"/>
              <a:gd name="connsiteY49" fmla="*/ 243035 h 1152144"/>
              <a:gd name="connsiteX50" fmla="*/ 85229 w 1202877"/>
              <a:gd name="connsiteY50" fmla="*/ 266621 h 1152144"/>
              <a:gd name="connsiteX51" fmla="*/ 92087 w 1202877"/>
              <a:gd name="connsiteY51" fmla="*/ 253985 h 1152144"/>
              <a:gd name="connsiteX52" fmla="*/ 569775 w 1202877"/>
              <a:gd name="connsiteY52" fmla="*/ 0 h 115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877" h="1152144">
                <a:moveTo>
                  <a:pt x="960120" y="334292"/>
                </a:moveTo>
                <a:cubicBezTo>
                  <a:pt x="1005164" y="334756"/>
                  <a:pt x="1045931" y="345528"/>
                  <a:pt x="1082418" y="366608"/>
                </a:cubicBezTo>
                <a:cubicBezTo>
                  <a:pt x="1118906" y="387689"/>
                  <a:pt x="1147973" y="416298"/>
                  <a:pt x="1169620" y="452436"/>
                </a:cubicBezTo>
                <a:cubicBezTo>
                  <a:pt x="1191268" y="488575"/>
                  <a:pt x="1202353" y="529460"/>
                  <a:pt x="1202877" y="575095"/>
                </a:cubicBezTo>
                <a:cubicBezTo>
                  <a:pt x="1202353" y="620755"/>
                  <a:pt x="1191268" y="661810"/>
                  <a:pt x="1169620" y="698261"/>
                </a:cubicBezTo>
                <a:cubicBezTo>
                  <a:pt x="1147973" y="734713"/>
                  <a:pt x="1118906" y="763636"/>
                  <a:pt x="1082418" y="785031"/>
                </a:cubicBezTo>
                <a:cubicBezTo>
                  <a:pt x="1045931" y="806425"/>
                  <a:pt x="1005164" y="817366"/>
                  <a:pt x="960120" y="817853"/>
                </a:cubicBezTo>
                <a:cubicBezTo>
                  <a:pt x="915039" y="817366"/>
                  <a:pt x="874020" y="806425"/>
                  <a:pt x="837063" y="785031"/>
                </a:cubicBezTo>
                <a:cubicBezTo>
                  <a:pt x="800107" y="763636"/>
                  <a:pt x="770570" y="734713"/>
                  <a:pt x="748455" y="698261"/>
                </a:cubicBezTo>
                <a:cubicBezTo>
                  <a:pt x="726338" y="661810"/>
                  <a:pt x="715000" y="620755"/>
                  <a:pt x="714441" y="575095"/>
                </a:cubicBezTo>
                <a:cubicBezTo>
                  <a:pt x="714981" y="529460"/>
                  <a:pt x="726248" y="488575"/>
                  <a:pt x="748237" y="452436"/>
                </a:cubicBezTo>
                <a:cubicBezTo>
                  <a:pt x="770227" y="416298"/>
                  <a:pt x="799691" y="387689"/>
                  <a:pt x="836630" y="366608"/>
                </a:cubicBezTo>
                <a:cubicBezTo>
                  <a:pt x="873569" y="345528"/>
                  <a:pt x="914732" y="334756"/>
                  <a:pt x="960120" y="334292"/>
                </a:cubicBezTo>
                <a:close/>
                <a:moveTo>
                  <a:pt x="569775" y="0"/>
                </a:moveTo>
                <a:lnTo>
                  <a:pt x="628525" y="0"/>
                </a:lnTo>
                <a:cubicBezTo>
                  <a:pt x="827373" y="0"/>
                  <a:pt x="1002689" y="100749"/>
                  <a:pt x="1106213" y="253985"/>
                </a:cubicBezTo>
                <a:lnTo>
                  <a:pt x="1112012" y="264669"/>
                </a:lnTo>
                <a:lnTo>
                  <a:pt x="1056676" y="243039"/>
                </a:lnTo>
                <a:cubicBezTo>
                  <a:pt x="1025960" y="235396"/>
                  <a:pt x="993450" y="231416"/>
                  <a:pt x="959144" y="231098"/>
                </a:cubicBezTo>
                <a:cubicBezTo>
                  <a:pt x="890535" y="231716"/>
                  <a:pt x="829105" y="246929"/>
                  <a:pt x="774852" y="276735"/>
                </a:cubicBezTo>
                <a:cubicBezTo>
                  <a:pt x="720600" y="306543"/>
                  <a:pt x="677668" y="347237"/>
                  <a:pt x="646055" y="398818"/>
                </a:cubicBezTo>
                <a:cubicBezTo>
                  <a:pt x="614442" y="450398"/>
                  <a:pt x="598291" y="509158"/>
                  <a:pt x="597600" y="575095"/>
                </a:cubicBezTo>
                <a:cubicBezTo>
                  <a:pt x="598291" y="640752"/>
                  <a:pt x="614442" y="699535"/>
                  <a:pt x="646055" y="751448"/>
                </a:cubicBezTo>
                <a:cubicBezTo>
                  <a:pt x="677668" y="803359"/>
                  <a:pt x="720600" y="844439"/>
                  <a:pt x="774852" y="874686"/>
                </a:cubicBezTo>
                <a:cubicBezTo>
                  <a:pt x="829105" y="904933"/>
                  <a:pt x="890535" y="920387"/>
                  <a:pt x="959144" y="921047"/>
                </a:cubicBezTo>
                <a:cubicBezTo>
                  <a:pt x="993450" y="920717"/>
                  <a:pt x="1025960" y="916689"/>
                  <a:pt x="1056676" y="908962"/>
                </a:cubicBezTo>
                <a:lnTo>
                  <a:pt x="1112271" y="886999"/>
                </a:lnTo>
                <a:lnTo>
                  <a:pt x="1106213" y="898160"/>
                </a:lnTo>
                <a:cubicBezTo>
                  <a:pt x="1002689" y="1051396"/>
                  <a:pt x="827373" y="1152144"/>
                  <a:pt x="628525" y="1152144"/>
                </a:cubicBezTo>
                <a:lnTo>
                  <a:pt x="569775" y="1152144"/>
                </a:lnTo>
                <a:cubicBezTo>
                  <a:pt x="370928" y="1152144"/>
                  <a:pt x="195611" y="1051396"/>
                  <a:pt x="92087" y="898160"/>
                </a:cubicBezTo>
                <a:lnTo>
                  <a:pt x="85562" y="886137"/>
                </a:lnTo>
                <a:lnTo>
                  <a:pt x="142172" y="908957"/>
                </a:lnTo>
                <a:cubicBezTo>
                  <a:pt x="172298" y="916690"/>
                  <a:pt x="204181" y="920720"/>
                  <a:pt x="237821" y="921047"/>
                </a:cubicBezTo>
                <a:cubicBezTo>
                  <a:pt x="286718" y="920641"/>
                  <a:pt x="334152" y="910499"/>
                  <a:pt x="380126" y="890622"/>
                </a:cubicBezTo>
                <a:cubicBezTo>
                  <a:pt x="426098" y="870744"/>
                  <a:pt x="466710" y="843564"/>
                  <a:pt x="501961" y="809079"/>
                </a:cubicBezTo>
                <a:lnTo>
                  <a:pt x="433733" y="733035"/>
                </a:lnTo>
                <a:cubicBezTo>
                  <a:pt x="407478" y="758161"/>
                  <a:pt x="377871" y="777862"/>
                  <a:pt x="344916" y="792140"/>
                </a:cubicBezTo>
                <a:cubicBezTo>
                  <a:pt x="311959" y="806419"/>
                  <a:pt x="278210" y="813690"/>
                  <a:pt x="243670" y="813955"/>
                </a:cubicBezTo>
                <a:cubicBezTo>
                  <a:pt x="197704" y="813474"/>
                  <a:pt x="156429" y="802628"/>
                  <a:pt x="119849" y="781420"/>
                </a:cubicBezTo>
                <a:cubicBezTo>
                  <a:pt x="83269" y="760213"/>
                  <a:pt x="54269" y="731531"/>
                  <a:pt x="32850" y="695374"/>
                </a:cubicBezTo>
                <a:cubicBezTo>
                  <a:pt x="11431" y="659217"/>
                  <a:pt x="480" y="618476"/>
                  <a:pt x="0" y="573146"/>
                </a:cubicBezTo>
                <a:cubicBezTo>
                  <a:pt x="1624" y="504292"/>
                  <a:pt x="25179" y="447504"/>
                  <a:pt x="70664" y="402779"/>
                </a:cubicBezTo>
                <a:cubicBezTo>
                  <a:pt x="116149" y="358055"/>
                  <a:pt x="173818" y="334901"/>
                  <a:pt x="243670" y="333317"/>
                </a:cubicBezTo>
                <a:cubicBezTo>
                  <a:pt x="278759" y="333581"/>
                  <a:pt x="312873" y="341339"/>
                  <a:pt x="346012" y="356592"/>
                </a:cubicBezTo>
                <a:cubicBezTo>
                  <a:pt x="379150" y="371845"/>
                  <a:pt x="408391" y="393008"/>
                  <a:pt x="433733" y="420083"/>
                </a:cubicBezTo>
                <a:lnTo>
                  <a:pt x="500986" y="336239"/>
                </a:lnTo>
                <a:cubicBezTo>
                  <a:pt x="467217" y="303321"/>
                  <a:pt x="427783" y="277645"/>
                  <a:pt x="382684" y="259208"/>
                </a:cubicBezTo>
                <a:cubicBezTo>
                  <a:pt x="337585" y="240773"/>
                  <a:pt x="290596" y="231402"/>
                  <a:pt x="241720" y="231098"/>
                </a:cubicBezTo>
                <a:cubicBezTo>
                  <a:pt x="207749" y="231419"/>
                  <a:pt x="175544" y="235398"/>
                  <a:pt x="145105" y="243035"/>
                </a:cubicBezTo>
                <a:lnTo>
                  <a:pt x="85229" y="266621"/>
                </a:lnTo>
                <a:lnTo>
                  <a:pt x="92087" y="253985"/>
                </a:lnTo>
                <a:cubicBezTo>
                  <a:pt x="195611" y="100749"/>
                  <a:pt x="370928" y="0"/>
                  <a:pt x="569775" y="0"/>
                </a:cubicBezTo>
                <a:close/>
              </a:path>
            </a:pathLst>
          </a:custGeom>
          <a:gradFill>
            <a:gsLst>
              <a:gs pos="100000">
                <a:schemeClr val="bg1">
                  <a:lumMod val="95000"/>
                  <a:alpha val="60000"/>
                </a:schemeClr>
              </a:gs>
              <a:gs pos="0">
                <a:schemeClr val="bg1">
                  <a:lumMod val="95000"/>
                  <a:alpha val="60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1400" dirty="0">
              <a:latin typeface="Montserrat Light" pitchFamily="50"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7" name="Rectangle 6"/>
          <p:cNvSpPr/>
          <p:nvPr userDrawn="1"/>
        </p:nvSpPr>
        <p:spPr>
          <a:xfrm>
            <a:off x="6194558" y="0"/>
            <a:ext cx="477824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Picture Placeholder 5"/>
          <p:cNvSpPr>
            <a:spLocks noGrp="1"/>
          </p:cNvSpPr>
          <p:nvPr>
            <p:ph type="pic" sz="quarter" idx="10"/>
          </p:nvPr>
        </p:nvSpPr>
        <p:spPr>
          <a:xfrm>
            <a:off x="6668720" y="812460"/>
            <a:ext cx="3760480" cy="5233080"/>
          </a:xfrm>
          <a:custGeom>
            <a:avLst/>
            <a:gdLst>
              <a:gd name="connsiteX0" fmla="*/ 1738398 w 3760480"/>
              <a:gd name="connsiteY0" fmla="*/ 3106527 h 5233080"/>
              <a:gd name="connsiteX1" fmla="*/ 3393987 w 3760480"/>
              <a:gd name="connsiteY1" fmla="*/ 3106527 h 5233080"/>
              <a:gd name="connsiteX2" fmla="*/ 3393987 w 3760480"/>
              <a:gd name="connsiteY2" fmla="*/ 3473856 h 5233080"/>
              <a:gd name="connsiteX3" fmla="*/ 2610060 w 3760480"/>
              <a:gd name="connsiteY3" fmla="*/ 5233080 h 5233080"/>
              <a:gd name="connsiteX4" fmla="*/ 2038963 w 3760480"/>
              <a:gd name="connsiteY4" fmla="*/ 5233080 h 5233080"/>
              <a:gd name="connsiteX5" fmla="*/ 2798445 w 3760480"/>
              <a:gd name="connsiteY5" fmla="*/ 3534572 h 5233080"/>
              <a:gd name="connsiteX6" fmla="*/ 2212020 w 3760480"/>
              <a:gd name="connsiteY6" fmla="*/ 3534572 h 5233080"/>
              <a:gd name="connsiteX7" fmla="*/ 2212020 w 3760480"/>
              <a:gd name="connsiteY7" fmla="*/ 3832342 h 5233080"/>
              <a:gd name="connsiteX8" fmla="*/ 1738398 w 3760480"/>
              <a:gd name="connsiteY8" fmla="*/ 3832342 h 5233080"/>
              <a:gd name="connsiteX9" fmla="*/ 411623 w 3760480"/>
              <a:gd name="connsiteY9" fmla="*/ 3103488 h 5233080"/>
              <a:gd name="connsiteX10" fmla="*/ 1344054 w 3760480"/>
              <a:gd name="connsiteY10" fmla="*/ 3103488 h 5233080"/>
              <a:gd name="connsiteX11" fmla="*/ 1344054 w 3760480"/>
              <a:gd name="connsiteY11" fmla="*/ 5233080 h 5233080"/>
              <a:gd name="connsiteX12" fmla="*/ 803586 w 3760480"/>
              <a:gd name="connsiteY12" fmla="*/ 5233080 h 5233080"/>
              <a:gd name="connsiteX13" fmla="*/ 803586 w 3760480"/>
              <a:gd name="connsiteY13" fmla="*/ 3537610 h 5233080"/>
              <a:gd name="connsiteX14" fmla="*/ 411623 w 3760480"/>
              <a:gd name="connsiteY14" fmla="*/ 3537610 h 5233080"/>
              <a:gd name="connsiteX15" fmla="*/ 2821781 w 3760480"/>
              <a:gd name="connsiteY15" fmla="*/ 400699 h 5233080"/>
              <a:gd name="connsiteX16" fmla="*/ 2524625 w 3760480"/>
              <a:gd name="connsiteY16" fmla="*/ 560264 h 5233080"/>
              <a:gd name="connsiteX17" fmla="*/ 2432667 w 3760480"/>
              <a:gd name="connsiteY17" fmla="*/ 1084547 h 5233080"/>
              <a:gd name="connsiteX18" fmla="*/ 2524625 w 3760480"/>
              <a:gd name="connsiteY18" fmla="*/ 1610347 h 5233080"/>
              <a:gd name="connsiteX19" fmla="*/ 2821781 w 3760480"/>
              <a:gd name="connsiteY19" fmla="*/ 1771431 h 5233080"/>
              <a:gd name="connsiteX20" fmla="*/ 3115138 w 3760480"/>
              <a:gd name="connsiteY20" fmla="*/ 1610347 h 5233080"/>
              <a:gd name="connsiteX21" fmla="*/ 3207857 w 3760480"/>
              <a:gd name="connsiteY21" fmla="*/ 1084547 h 5233080"/>
              <a:gd name="connsiteX22" fmla="*/ 3115138 w 3760480"/>
              <a:gd name="connsiteY22" fmla="*/ 560264 h 5233080"/>
              <a:gd name="connsiteX23" fmla="*/ 2821781 w 3760480"/>
              <a:gd name="connsiteY23" fmla="*/ 400699 h 5233080"/>
              <a:gd name="connsiteX24" fmla="*/ 2821781 w 3760480"/>
              <a:gd name="connsiteY24" fmla="*/ 6077 h 5233080"/>
              <a:gd name="connsiteX25" fmla="*/ 3516753 w 3760480"/>
              <a:gd name="connsiteY25" fmla="*/ 285454 h 5233080"/>
              <a:gd name="connsiteX26" fmla="*/ 3760480 w 3760480"/>
              <a:gd name="connsiteY26" fmla="*/ 1084547 h 5233080"/>
              <a:gd name="connsiteX27" fmla="*/ 3516753 w 3760480"/>
              <a:gd name="connsiteY27" fmla="*/ 1886296 h 5233080"/>
              <a:gd name="connsiteX28" fmla="*/ 2821781 w 3760480"/>
              <a:gd name="connsiteY28" fmla="*/ 2166053 h 5233080"/>
              <a:gd name="connsiteX29" fmla="*/ 2121492 w 3760480"/>
              <a:gd name="connsiteY29" fmla="*/ 1886296 h 5233080"/>
              <a:gd name="connsiteX30" fmla="*/ 1877005 w 3760480"/>
              <a:gd name="connsiteY30" fmla="*/ 1084547 h 5233080"/>
              <a:gd name="connsiteX31" fmla="*/ 2121492 w 3760480"/>
              <a:gd name="connsiteY31" fmla="*/ 285454 h 5233080"/>
              <a:gd name="connsiteX32" fmla="*/ 2821781 w 3760480"/>
              <a:gd name="connsiteY32" fmla="*/ 6077 h 5233080"/>
              <a:gd name="connsiteX33" fmla="*/ 862927 w 3760480"/>
              <a:gd name="connsiteY33" fmla="*/ 0 h 5233080"/>
              <a:gd name="connsiteX34" fmla="*/ 1384149 w 3760480"/>
              <a:gd name="connsiteY34" fmla="*/ 151430 h 5233080"/>
              <a:gd name="connsiteX35" fmla="*/ 1588742 w 3760480"/>
              <a:gd name="connsiteY35" fmla="*/ 555702 h 5233080"/>
              <a:gd name="connsiteX36" fmla="*/ 1474876 w 3760480"/>
              <a:gd name="connsiteY36" fmla="*/ 907508 h 5233080"/>
              <a:gd name="connsiteX37" fmla="*/ 1187933 w 3760480"/>
              <a:gd name="connsiteY37" fmla="*/ 1263872 h 5233080"/>
              <a:gd name="connsiteX38" fmla="*/ 756580 w 3760480"/>
              <a:gd name="connsiteY38" fmla="*/ 1722815 h 5233080"/>
              <a:gd name="connsiteX39" fmla="*/ 1652550 w 3760480"/>
              <a:gd name="connsiteY39" fmla="*/ 1722815 h 5233080"/>
              <a:gd name="connsiteX40" fmla="*/ 1652550 w 3760480"/>
              <a:gd name="connsiteY40" fmla="*/ 2150860 h 5233080"/>
              <a:gd name="connsiteX41" fmla="*/ 60769 w 3760480"/>
              <a:gd name="connsiteY41" fmla="*/ 2150860 h 5233080"/>
              <a:gd name="connsiteX42" fmla="*/ 60769 w 3760480"/>
              <a:gd name="connsiteY42" fmla="*/ 1801745 h 5233080"/>
              <a:gd name="connsiteX43" fmla="*/ 820388 w 3760480"/>
              <a:gd name="connsiteY43" fmla="*/ 996409 h 5233080"/>
              <a:gd name="connsiteX44" fmla="*/ 966614 w 3760480"/>
              <a:gd name="connsiteY44" fmla="*/ 803790 h 5233080"/>
              <a:gd name="connsiteX45" fmla="*/ 1023966 w 3760480"/>
              <a:gd name="connsiteY45" fmla="*/ 631686 h 5233080"/>
              <a:gd name="connsiteX46" fmla="*/ 960917 w 3760480"/>
              <a:gd name="connsiteY46" fmla="*/ 488833 h 5233080"/>
              <a:gd name="connsiteX47" fmla="*/ 783926 w 3760480"/>
              <a:gd name="connsiteY47" fmla="*/ 437160 h 5233080"/>
              <a:gd name="connsiteX48" fmla="*/ 501728 w 3760480"/>
              <a:gd name="connsiteY48" fmla="*/ 509728 h 5233080"/>
              <a:gd name="connsiteX49" fmla="*/ 203577 w 3760480"/>
              <a:gd name="connsiteY49" fmla="*/ 707670 h 5233080"/>
              <a:gd name="connsiteX50" fmla="*/ 0 w 3760480"/>
              <a:gd name="connsiteY50" fmla="*/ 318763 h 5233080"/>
              <a:gd name="connsiteX51" fmla="*/ 417790 w 3760480"/>
              <a:gd name="connsiteY51" fmla="*/ 84244 h 5233080"/>
              <a:gd name="connsiteX52" fmla="*/ 862927 w 3760480"/>
              <a:gd name="connsiteY52" fmla="*/ 0 h 52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760480" h="5233080">
                <a:moveTo>
                  <a:pt x="1738398" y="3106527"/>
                </a:moveTo>
                <a:lnTo>
                  <a:pt x="3393987" y="3106527"/>
                </a:lnTo>
                <a:lnTo>
                  <a:pt x="3393987" y="3473856"/>
                </a:lnTo>
                <a:lnTo>
                  <a:pt x="2610060" y="5233080"/>
                </a:lnTo>
                <a:lnTo>
                  <a:pt x="2038963" y="5233080"/>
                </a:lnTo>
                <a:lnTo>
                  <a:pt x="2798445" y="3534572"/>
                </a:lnTo>
                <a:lnTo>
                  <a:pt x="2212020" y="3534572"/>
                </a:lnTo>
                <a:lnTo>
                  <a:pt x="2212020" y="3832342"/>
                </a:lnTo>
                <a:lnTo>
                  <a:pt x="1738398" y="3832342"/>
                </a:lnTo>
                <a:close/>
                <a:moveTo>
                  <a:pt x="411623" y="3103488"/>
                </a:moveTo>
                <a:lnTo>
                  <a:pt x="1344054" y="3103488"/>
                </a:lnTo>
                <a:lnTo>
                  <a:pt x="1344054" y="5233080"/>
                </a:lnTo>
                <a:lnTo>
                  <a:pt x="803586" y="5233080"/>
                </a:lnTo>
                <a:lnTo>
                  <a:pt x="803586" y="3537610"/>
                </a:lnTo>
                <a:lnTo>
                  <a:pt x="411623" y="3537610"/>
                </a:lnTo>
                <a:close/>
                <a:moveTo>
                  <a:pt x="2821781" y="400699"/>
                </a:moveTo>
                <a:cubicBezTo>
                  <a:pt x="2685869" y="398799"/>
                  <a:pt x="2586818" y="451988"/>
                  <a:pt x="2524625" y="560264"/>
                </a:cubicBezTo>
                <a:cubicBezTo>
                  <a:pt x="2462433" y="668541"/>
                  <a:pt x="2431780" y="843301"/>
                  <a:pt x="2432667" y="1084547"/>
                </a:cubicBezTo>
                <a:cubicBezTo>
                  <a:pt x="2431780" y="1325919"/>
                  <a:pt x="2462433" y="1501185"/>
                  <a:pt x="2524625" y="1610347"/>
                </a:cubicBezTo>
                <a:cubicBezTo>
                  <a:pt x="2586818" y="1719509"/>
                  <a:pt x="2685869" y="1773204"/>
                  <a:pt x="2821781" y="1771431"/>
                </a:cubicBezTo>
                <a:cubicBezTo>
                  <a:pt x="2954906" y="1773204"/>
                  <a:pt x="3052691" y="1719509"/>
                  <a:pt x="3115138" y="1610347"/>
                </a:cubicBezTo>
                <a:cubicBezTo>
                  <a:pt x="3177584" y="1501185"/>
                  <a:pt x="3208491" y="1325919"/>
                  <a:pt x="3207857" y="1084547"/>
                </a:cubicBezTo>
                <a:cubicBezTo>
                  <a:pt x="3208491" y="843301"/>
                  <a:pt x="3177584" y="668541"/>
                  <a:pt x="3115138" y="560264"/>
                </a:cubicBezTo>
                <a:cubicBezTo>
                  <a:pt x="3052691" y="451988"/>
                  <a:pt x="2954906" y="398799"/>
                  <a:pt x="2821781" y="400699"/>
                </a:cubicBezTo>
                <a:close/>
                <a:moveTo>
                  <a:pt x="2821781" y="6077"/>
                </a:moveTo>
                <a:cubicBezTo>
                  <a:pt x="3124120" y="7703"/>
                  <a:pt x="3355777" y="100829"/>
                  <a:pt x="3516753" y="285454"/>
                </a:cubicBezTo>
                <a:cubicBezTo>
                  <a:pt x="3677729" y="470078"/>
                  <a:pt x="3758971" y="736443"/>
                  <a:pt x="3760480" y="1084547"/>
                </a:cubicBezTo>
                <a:cubicBezTo>
                  <a:pt x="3758971" y="1434105"/>
                  <a:pt x="3677729" y="1701355"/>
                  <a:pt x="3516753" y="1886296"/>
                </a:cubicBezTo>
                <a:cubicBezTo>
                  <a:pt x="3355777" y="2071237"/>
                  <a:pt x="3124120" y="2164489"/>
                  <a:pt x="2821781" y="2166053"/>
                </a:cubicBezTo>
                <a:cubicBezTo>
                  <a:pt x="2516531" y="2164489"/>
                  <a:pt x="2283101" y="2071237"/>
                  <a:pt x="2121492" y="1886296"/>
                </a:cubicBezTo>
                <a:cubicBezTo>
                  <a:pt x="1959883" y="1701355"/>
                  <a:pt x="1878388" y="1434105"/>
                  <a:pt x="1877005" y="1084547"/>
                </a:cubicBezTo>
                <a:cubicBezTo>
                  <a:pt x="1878388" y="736443"/>
                  <a:pt x="1959883" y="470078"/>
                  <a:pt x="2121492" y="285454"/>
                </a:cubicBezTo>
                <a:cubicBezTo>
                  <a:pt x="2283101" y="100829"/>
                  <a:pt x="2516531" y="7703"/>
                  <a:pt x="2821781" y="6077"/>
                </a:cubicBezTo>
                <a:close/>
                <a:moveTo>
                  <a:pt x="862927" y="0"/>
                </a:moveTo>
                <a:cubicBezTo>
                  <a:pt x="1077869" y="2084"/>
                  <a:pt x="1251610" y="52561"/>
                  <a:pt x="1384149" y="151430"/>
                </a:cubicBezTo>
                <a:cubicBezTo>
                  <a:pt x="1516688" y="250300"/>
                  <a:pt x="1584886" y="385057"/>
                  <a:pt x="1588742" y="555702"/>
                </a:cubicBezTo>
                <a:cubicBezTo>
                  <a:pt x="1586465" y="671451"/>
                  <a:pt x="1548510" y="788720"/>
                  <a:pt x="1474876" y="907508"/>
                </a:cubicBezTo>
                <a:cubicBezTo>
                  <a:pt x="1401243" y="1026296"/>
                  <a:pt x="1305595" y="1145084"/>
                  <a:pt x="1187933" y="1263872"/>
                </a:cubicBezTo>
                <a:lnTo>
                  <a:pt x="756580" y="1722815"/>
                </a:lnTo>
                <a:lnTo>
                  <a:pt x="1652550" y="1722815"/>
                </a:lnTo>
                <a:lnTo>
                  <a:pt x="1652550" y="2150860"/>
                </a:lnTo>
                <a:lnTo>
                  <a:pt x="60769" y="2150860"/>
                </a:lnTo>
                <a:lnTo>
                  <a:pt x="60769" y="1801745"/>
                </a:lnTo>
                <a:lnTo>
                  <a:pt x="820388" y="996409"/>
                </a:lnTo>
                <a:cubicBezTo>
                  <a:pt x="880714" y="932772"/>
                  <a:pt x="929456" y="868566"/>
                  <a:pt x="966614" y="803790"/>
                </a:cubicBezTo>
                <a:cubicBezTo>
                  <a:pt x="1003772" y="739014"/>
                  <a:pt x="1022890" y="681646"/>
                  <a:pt x="1023966" y="631686"/>
                </a:cubicBezTo>
                <a:cubicBezTo>
                  <a:pt x="1023459" y="570392"/>
                  <a:pt x="1002443" y="522775"/>
                  <a:pt x="960917" y="488833"/>
                </a:cubicBezTo>
                <a:cubicBezTo>
                  <a:pt x="919392" y="454891"/>
                  <a:pt x="860394" y="437667"/>
                  <a:pt x="783926" y="437160"/>
                </a:cubicBezTo>
                <a:cubicBezTo>
                  <a:pt x="696127" y="437984"/>
                  <a:pt x="602061" y="462173"/>
                  <a:pt x="501728" y="509728"/>
                </a:cubicBezTo>
                <a:cubicBezTo>
                  <a:pt x="401395" y="557284"/>
                  <a:pt x="302011" y="623265"/>
                  <a:pt x="203577" y="707670"/>
                </a:cubicBezTo>
                <a:lnTo>
                  <a:pt x="0" y="318763"/>
                </a:lnTo>
                <a:cubicBezTo>
                  <a:pt x="133946" y="217821"/>
                  <a:pt x="273209" y="139648"/>
                  <a:pt x="417790" y="84244"/>
                </a:cubicBezTo>
                <a:cubicBezTo>
                  <a:pt x="562371" y="28840"/>
                  <a:pt x="710749" y="759"/>
                  <a:pt x="862927" y="0"/>
                </a:cubicBezTo>
                <a:close/>
              </a:path>
            </a:pathLst>
          </a:custGeom>
          <a:effectLst>
            <a:outerShdw blurRad="381000" algn="ctr" rotWithShape="0">
              <a:schemeClr val="tx1">
                <a:lumMod val="75000"/>
                <a:lumOff val="25000"/>
                <a:alpha val="40000"/>
              </a:schemeClr>
            </a:outerShdw>
          </a:effectLst>
        </p:spPr>
        <p:txBody>
          <a:bodyPr wrap="square">
            <a:noAutofit/>
          </a:bodyPr>
          <a:lstStyle>
            <a:lvl1pPr marL="0" indent="0" algn="ctr">
              <a:buNone/>
              <a:defRPr sz="18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nodePh="1">
                                  <p:stCondLst>
                                    <p:cond delay="250"/>
                                  </p:stCondLst>
                                  <p:endCondLst>
                                    <p:cond evt="begin" delay="0">
                                      <p:tn val="9"/>
                                    </p:cond>
                                  </p:end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1531" y="-1"/>
            <a:ext cx="9588486" cy="9588486"/>
          </a:xfrm>
          <a:custGeom>
            <a:avLst/>
            <a:gdLst>
              <a:gd name="connsiteX0" fmla="*/ 0 w 6858001"/>
              <a:gd name="connsiteY0" fmla="*/ 0 h 6858001"/>
              <a:gd name="connsiteX1" fmla="*/ 6858001 w 6858001"/>
              <a:gd name="connsiteY1" fmla="*/ 0 h 6858001"/>
              <a:gd name="connsiteX2" fmla="*/ 0 w 6858001"/>
              <a:gd name="connsiteY2" fmla="*/ 6858001 h 6858001"/>
            </a:gdLst>
            <a:ahLst/>
            <a:cxnLst>
              <a:cxn ang="0">
                <a:pos x="connsiteX0" y="connsiteY0"/>
              </a:cxn>
              <a:cxn ang="0">
                <a:pos x="connsiteX1" y="connsiteY1"/>
              </a:cxn>
              <a:cxn ang="0">
                <a:pos x="connsiteX2" y="connsiteY2"/>
              </a:cxn>
            </a:cxnLst>
            <a:rect l="l" t="t" r="r" b="b"/>
            <a:pathLst>
              <a:path w="6858001" h="6858001">
                <a:moveTo>
                  <a:pt x="0" y="0"/>
                </a:moveTo>
                <a:lnTo>
                  <a:pt x="6858001" y="0"/>
                </a:lnTo>
                <a:lnTo>
                  <a:pt x="0" y="6858001"/>
                </a:ln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8" name="Picture Placeholder 7"/>
          <p:cNvSpPr>
            <a:spLocks noGrp="1"/>
          </p:cNvSpPr>
          <p:nvPr>
            <p:ph type="pic" sz="quarter" idx="11"/>
          </p:nvPr>
        </p:nvSpPr>
        <p:spPr>
          <a:xfrm>
            <a:off x="5623105" y="20218"/>
            <a:ext cx="6481446" cy="5772526"/>
          </a:xfrm>
          <a:custGeom>
            <a:avLst/>
            <a:gdLst>
              <a:gd name="connsiteX0" fmla="*/ 0 w 5813426"/>
              <a:gd name="connsiteY0" fmla="*/ 0 h 3943351"/>
              <a:gd name="connsiteX1" fmla="*/ 5813426 w 5813426"/>
              <a:gd name="connsiteY1" fmla="*/ 0 h 3943351"/>
              <a:gd name="connsiteX2" fmla="*/ 5813426 w 5813426"/>
              <a:gd name="connsiteY2" fmla="*/ 3943351 h 3943351"/>
              <a:gd name="connsiteX3" fmla="*/ 0 w 5813426"/>
              <a:gd name="connsiteY3" fmla="*/ 3943351 h 3943351"/>
              <a:gd name="connsiteX4" fmla="*/ 0 w 5813426"/>
              <a:gd name="connsiteY4" fmla="*/ 0 h 3943351"/>
              <a:gd name="connsiteX0-1" fmla="*/ 0 w 5813426"/>
              <a:gd name="connsiteY0-2" fmla="*/ 152400 h 4095751"/>
              <a:gd name="connsiteX1-3" fmla="*/ 5800726 w 5813426"/>
              <a:gd name="connsiteY1-4" fmla="*/ 0 h 4095751"/>
              <a:gd name="connsiteX2-5" fmla="*/ 5813426 w 5813426"/>
              <a:gd name="connsiteY2-6" fmla="*/ 4095751 h 4095751"/>
              <a:gd name="connsiteX3-7" fmla="*/ 0 w 5813426"/>
              <a:gd name="connsiteY3-8" fmla="*/ 4095751 h 4095751"/>
              <a:gd name="connsiteX4-9" fmla="*/ 0 w 5813426"/>
              <a:gd name="connsiteY4-10" fmla="*/ 152400 h 4095751"/>
              <a:gd name="connsiteX0-11" fmla="*/ 0 w 5813426"/>
              <a:gd name="connsiteY0-12" fmla="*/ 241300 h 4184651"/>
              <a:gd name="connsiteX1-13" fmla="*/ 5584826 w 5813426"/>
              <a:gd name="connsiteY1-14" fmla="*/ 0 h 4184651"/>
              <a:gd name="connsiteX2-15" fmla="*/ 5813426 w 5813426"/>
              <a:gd name="connsiteY2-16" fmla="*/ 4184651 h 4184651"/>
              <a:gd name="connsiteX3-17" fmla="*/ 0 w 5813426"/>
              <a:gd name="connsiteY3-18" fmla="*/ 4184651 h 4184651"/>
              <a:gd name="connsiteX4-19" fmla="*/ 0 w 5813426"/>
              <a:gd name="connsiteY4-20" fmla="*/ 241300 h 4184651"/>
              <a:gd name="connsiteX0-21" fmla="*/ 0 w 5813426"/>
              <a:gd name="connsiteY0-22" fmla="*/ 304800 h 4248151"/>
              <a:gd name="connsiteX1-23" fmla="*/ 5584826 w 5813426"/>
              <a:gd name="connsiteY1-24" fmla="*/ 0 h 4248151"/>
              <a:gd name="connsiteX2-25" fmla="*/ 5813426 w 5813426"/>
              <a:gd name="connsiteY2-26" fmla="*/ 4248151 h 4248151"/>
              <a:gd name="connsiteX3-27" fmla="*/ 0 w 5813426"/>
              <a:gd name="connsiteY3-28" fmla="*/ 4248151 h 4248151"/>
              <a:gd name="connsiteX4-29" fmla="*/ 0 w 5813426"/>
              <a:gd name="connsiteY4-30" fmla="*/ 304800 h 4248151"/>
              <a:gd name="connsiteX0-31" fmla="*/ 0 w 5724526"/>
              <a:gd name="connsiteY0-32" fmla="*/ 304800 h 4540251"/>
              <a:gd name="connsiteX1-33" fmla="*/ 5584826 w 5724526"/>
              <a:gd name="connsiteY1-34" fmla="*/ 0 h 4540251"/>
              <a:gd name="connsiteX2-35" fmla="*/ 5724526 w 5724526"/>
              <a:gd name="connsiteY2-36" fmla="*/ 4540251 h 4540251"/>
              <a:gd name="connsiteX3-37" fmla="*/ 0 w 5724526"/>
              <a:gd name="connsiteY3-38" fmla="*/ 4248151 h 4540251"/>
              <a:gd name="connsiteX4-39" fmla="*/ 0 w 5724526"/>
              <a:gd name="connsiteY4-40" fmla="*/ 304800 h 4540251"/>
              <a:gd name="connsiteX0-41" fmla="*/ 0 w 5711826"/>
              <a:gd name="connsiteY0-42" fmla="*/ 304800 h 4756151"/>
              <a:gd name="connsiteX1-43" fmla="*/ 5584826 w 5711826"/>
              <a:gd name="connsiteY1-44" fmla="*/ 0 h 4756151"/>
              <a:gd name="connsiteX2-45" fmla="*/ 5711826 w 5711826"/>
              <a:gd name="connsiteY2-46" fmla="*/ 4756151 h 4756151"/>
              <a:gd name="connsiteX3-47" fmla="*/ 0 w 5711826"/>
              <a:gd name="connsiteY3-48" fmla="*/ 4248151 h 4756151"/>
              <a:gd name="connsiteX4-49" fmla="*/ 0 w 5711826"/>
              <a:gd name="connsiteY4-50" fmla="*/ 304800 h 4756151"/>
              <a:gd name="connsiteX0-51" fmla="*/ 0 w 5724526"/>
              <a:gd name="connsiteY0-52" fmla="*/ 304800 h 4756151"/>
              <a:gd name="connsiteX1-53" fmla="*/ 5584826 w 5724526"/>
              <a:gd name="connsiteY1-54" fmla="*/ 0 h 4756151"/>
              <a:gd name="connsiteX2-55" fmla="*/ 5724526 w 5724526"/>
              <a:gd name="connsiteY2-56" fmla="*/ 4756151 h 4756151"/>
              <a:gd name="connsiteX3-57" fmla="*/ 0 w 5724526"/>
              <a:gd name="connsiteY3-58" fmla="*/ 4248151 h 4756151"/>
              <a:gd name="connsiteX4-59" fmla="*/ 0 w 5724526"/>
              <a:gd name="connsiteY4-60" fmla="*/ 304800 h 4756151"/>
              <a:gd name="connsiteX0-61" fmla="*/ 0 w 5762626"/>
              <a:gd name="connsiteY0-62" fmla="*/ 304800 h 4756151"/>
              <a:gd name="connsiteX1-63" fmla="*/ 5584826 w 5762626"/>
              <a:gd name="connsiteY1-64" fmla="*/ 0 h 4756151"/>
              <a:gd name="connsiteX2-65" fmla="*/ 5762626 w 5762626"/>
              <a:gd name="connsiteY2-66" fmla="*/ 4756151 h 4756151"/>
              <a:gd name="connsiteX3-67" fmla="*/ 0 w 5762626"/>
              <a:gd name="connsiteY3-68" fmla="*/ 4248151 h 4756151"/>
              <a:gd name="connsiteX4-69" fmla="*/ 0 w 5762626"/>
              <a:gd name="connsiteY4-70" fmla="*/ 304800 h 4756151"/>
              <a:gd name="connsiteX0-71" fmla="*/ 0 w 5686426"/>
              <a:gd name="connsiteY0-72" fmla="*/ 304800 h 4705351"/>
              <a:gd name="connsiteX1-73" fmla="*/ 5584826 w 5686426"/>
              <a:gd name="connsiteY1-74" fmla="*/ 0 h 4705351"/>
              <a:gd name="connsiteX2-75" fmla="*/ 5686426 w 5686426"/>
              <a:gd name="connsiteY2-76" fmla="*/ 4705351 h 4705351"/>
              <a:gd name="connsiteX3-77" fmla="*/ 0 w 5686426"/>
              <a:gd name="connsiteY3-78" fmla="*/ 4248151 h 4705351"/>
              <a:gd name="connsiteX4-79" fmla="*/ 0 w 5686426"/>
              <a:gd name="connsiteY4-80" fmla="*/ 304800 h 4705351"/>
              <a:gd name="connsiteX0-81" fmla="*/ 0 w 5737226"/>
              <a:gd name="connsiteY0-82" fmla="*/ 304800 h 4730751"/>
              <a:gd name="connsiteX1-83" fmla="*/ 5584826 w 5737226"/>
              <a:gd name="connsiteY1-84" fmla="*/ 0 h 4730751"/>
              <a:gd name="connsiteX2-85" fmla="*/ 5737226 w 5737226"/>
              <a:gd name="connsiteY2-86" fmla="*/ 4730751 h 4730751"/>
              <a:gd name="connsiteX3-87" fmla="*/ 0 w 5737226"/>
              <a:gd name="connsiteY3-88" fmla="*/ 4248151 h 4730751"/>
              <a:gd name="connsiteX4-89" fmla="*/ 0 w 5737226"/>
              <a:gd name="connsiteY4-90" fmla="*/ 304800 h 4730751"/>
              <a:gd name="connsiteX0-91" fmla="*/ 0 w 5762626"/>
              <a:gd name="connsiteY0-92" fmla="*/ 304800 h 4756151"/>
              <a:gd name="connsiteX1-93" fmla="*/ 5584826 w 5762626"/>
              <a:gd name="connsiteY1-94" fmla="*/ 0 h 4756151"/>
              <a:gd name="connsiteX2-95" fmla="*/ 5762626 w 5762626"/>
              <a:gd name="connsiteY2-96" fmla="*/ 4756151 h 4756151"/>
              <a:gd name="connsiteX3-97" fmla="*/ 0 w 5762626"/>
              <a:gd name="connsiteY3-98" fmla="*/ 4248151 h 4756151"/>
              <a:gd name="connsiteX4-99" fmla="*/ 0 w 5762626"/>
              <a:gd name="connsiteY4-100" fmla="*/ 304800 h 4756151"/>
              <a:gd name="connsiteX0-101" fmla="*/ 0 w 5762626"/>
              <a:gd name="connsiteY0-102" fmla="*/ 304800 h 4756151"/>
              <a:gd name="connsiteX1-103" fmla="*/ 5584826 w 5762626"/>
              <a:gd name="connsiteY1-104" fmla="*/ 0 h 4756151"/>
              <a:gd name="connsiteX2-105" fmla="*/ 5762626 w 5762626"/>
              <a:gd name="connsiteY2-106" fmla="*/ 4756151 h 4756151"/>
              <a:gd name="connsiteX3-107" fmla="*/ 152400 w 5762626"/>
              <a:gd name="connsiteY3-108" fmla="*/ 4489451 h 4756151"/>
              <a:gd name="connsiteX4-109" fmla="*/ 0 w 5762626"/>
              <a:gd name="connsiteY4-110" fmla="*/ 304800 h 4756151"/>
              <a:gd name="connsiteX0-111" fmla="*/ 0 w 5762626"/>
              <a:gd name="connsiteY0-112" fmla="*/ 304800 h 4756151"/>
              <a:gd name="connsiteX1-113" fmla="*/ 5584826 w 5762626"/>
              <a:gd name="connsiteY1-114" fmla="*/ 0 h 4756151"/>
              <a:gd name="connsiteX2-115" fmla="*/ 5762626 w 5762626"/>
              <a:gd name="connsiteY2-116" fmla="*/ 4756151 h 4756151"/>
              <a:gd name="connsiteX3-117" fmla="*/ 177800 w 5762626"/>
              <a:gd name="connsiteY3-118" fmla="*/ 4603751 h 4756151"/>
              <a:gd name="connsiteX4-119" fmla="*/ 0 w 5762626"/>
              <a:gd name="connsiteY4-120" fmla="*/ 304800 h 4756151"/>
              <a:gd name="connsiteX0-121" fmla="*/ 0 w 5762626"/>
              <a:gd name="connsiteY0-122" fmla="*/ 304800 h 4756151"/>
              <a:gd name="connsiteX1-123" fmla="*/ 5584826 w 5762626"/>
              <a:gd name="connsiteY1-124" fmla="*/ 0 h 4756151"/>
              <a:gd name="connsiteX2-125" fmla="*/ 5762626 w 5762626"/>
              <a:gd name="connsiteY2-126" fmla="*/ 4756151 h 4756151"/>
              <a:gd name="connsiteX3-127" fmla="*/ 254000 w 5762626"/>
              <a:gd name="connsiteY3-128" fmla="*/ 4603751 h 4756151"/>
              <a:gd name="connsiteX4-129" fmla="*/ 0 w 5762626"/>
              <a:gd name="connsiteY4-130" fmla="*/ 304800 h 4756151"/>
              <a:gd name="connsiteX0-131" fmla="*/ 0 w 5762626"/>
              <a:gd name="connsiteY0-132" fmla="*/ 304800 h 4756151"/>
              <a:gd name="connsiteX1-133" fmla="*/ 5584826 w 5762626"/>
              <a:gd name="connsiteY1-134" fmla="*/ 0 h 4756151"/>
              <a:gd name="connsiteX2-135" fmla="*/ 5762626 w 5762626"/>
              <a:gd name="connsiteY2-136" fmla="*/ 4756151 h 4756151"/>
              <a:gd name="connsiteX3-137" fmla="*/ 292100 w 5762626"/>
              <a:gd name="connsiteY3-138" fmla="*/ 4527551 h 4756151"/>
              <a:gd name="connsiteX4-139" fmla="*/ 0 w 5762626"/>
              <a:gd name="connsiteY4-140" fmla="*/ 304800 h 4756151"/>
              <a:gd name="connsiteX0-141" fmla="*/ 0 w 5762626"/>
              <a:gd name="connsiteY0-142" fmla="*/ 304800 h 4756151"/>
              <a:gd name="connsiteX1-143" fmla="*/ 5584826 w 5762626"/>
              <a:gd name="connsiteY1-144" fmla="*/ 0 h 4756151"/>
              <a:gd name="connsiteX2-145" fmla="*/ 5762626 w 5762626"/>
              <a:gd name="connsiteY2-146" fmla="*/ 4756151 h 4756151"/>
              <a:gd name="connsiteX3-147" fmla="*/ 215900 w 5762626"/>
              <a:gd name="connsiteY3-148" fmla="*/ 4565651 h 4756151"/>
              <a:gd name="connsiteX4-149" fmla="*/ 0 w 5762626"/>
              <a:gd name="connsiteY4-150" fmla="*/ 304800 h 4756151"/>
              <a:gd name="connsiteX0-151" fmla="*/ 127000 w 5546726"/>
              <a:gd name="connsiteY0-152" fmla="*/ 673100 h 4756151"/>
              <a:gd name="connsiteX1-153" fmla="*/ 5368926 w 5546726"/>
              <a:gd name="connsiteY1-154" fmla="*/ 0 h 4756151"/>
              <a:gd name="connsiteX2-155" fmla="*/ 5546726 w 5546726"/>
              <a:gd name="connsiteY2-156" fmla="*/ 4756151 h 4756151"/>
              <a:gd name="connsiteX3-157" fmla="*/ 0 w 5546726"/>
              <a:gd name="connsiteY3-158" fmla="*/ 4565651 h 4756151"/>
              <a:gd name="connsiteX4-159" fmla="*/ 127000 w 5546726"/>
              <a:gd name="connsiteY4-160" fmla="*/ 673100 h 4756151"/>
              <a:gd name="connsiteX0-161" fmla="*/ 127000 w 5546726"/>
              <a:gd name="connsiteY0-162" fmla="*/ 603250 h 4756151"/>
              <a:gd name="connsiteX1-163" fmla="*/ 5368926 w 5546726"/>
              <a:gd name="connsiteY1-164" fmla="*/ 0 h 4756151"/>
              <a:gd name="connsiteX2-165" fmla="*/ 5546726 w 5546726"/>
              <a:gd name="connsiteY2-166" fmla="*/ 4756151 h 4756151"/>
              <a:gd name="connsiteX3-167" fmla="*/ 0 w 5546726"/>
              <a:gd name="connsiteY3-168" fmla="*/ 4565651 h 4756151"/>
              <a:gd name="connsiteX4-169" fmla="*/ 127000 w 5546726"/>
              <a:gd name="connsiteY4-170" fmla="*/ 603250 h 4756151"/>
              <a:gd name="connsiteX0-171" fmla="*/ 82550 w 5546726"/>
              <a:gd name="connsiteY0-172" fmla="*/ 520700 h 4756151"/>
              <a:gd name="connsiteX1-173" fmla="*/ 5368926 w 5546726"/>
              <a:gd name="connsiteY1-174" fmla="*/ 0 h 4756151"/>
              <a:gd name="connsiteX2-175" fmla="*/ 5546726 w 5546726"/>
              <a:gd name="connsiteY2-176" fmla="*/ 4756151 h 4756151"/>
              <a:gd name="connsiteX3-177" fmla="*/ 0 w 5546726"/>
              <a:gd name="connsiteY3-178" fmla="*/ 4565651 h 4756151"/>
              <a:gd name="connsiteX4-179" fmla="*/ 82550 w 5546726"/>
              <a:gd name="connsiteY4-180" fmla="*/ 520700 h 4756151"/>
              <a:gd name="connsiteX0-181" fmla="*/ 25400 w 5546726"/>
              <a:gd name="connsiteY0-182" fmla="*/ 552450 h 4756151"/>
              <a:gd name="connsiteX1-183" fmla="*/ 5368926 w 5546726"/>
              <a:gd name="connsiteY1-184" fmla="*/ 0 h 4756151"/>
              <a:gd name="connsiteX2-185" fmla="*/ 5546726 w 5546726"/>
              <a:gd name="connsiteY2-186" fmla="*/ 4756151 h 4756151"/>
              <a:gd name="connsiteX3-187" fmla="*/ 0 w 5546726"/>
              <a:gd name="connsiteY3-188" fmla="*/ 4565651 h 4756151"/>
              <a:gd name="connsiteX4-189" fmla="*/ 25400 w 5546726"/>
              <a:gd name="connsiteY4-190" fmla="*/ 552450 h 4756151"/>
              <a:gd name="connsiteX0-191" fmla="*/ 31750 w 5546726"/>
              <a:gd name="connsiteY0-192" fmla="*/ 603250 h 4756151"/>
              <a:gd name="connsiteX1-193" fmla="*/ 5368926 w 5546726"/>
              <a:gd name="connsiteY1-194" fmla="*/ 0 h 4756151"/>
              <a:gd name="connsiteX2-195" fmla="*/ 5546726 w 5546726"/>
              <a:gd name="connsiteY2-196" fmla="*/ 4756151 h 4756151"/>
              <a:gd name="connsiteX3-197" fmla="*/ 0 w 5546726"/>
              <a:gd name="connsiteY3-198" fmla="*/ 4565651 h 4756151"/>
              <a:gd name="connsiteX4-199" fmla="*/ 31750 w 5546726"/>
              <a:gd name="connsiteY4-200" fmla="*/ 603250 h 4756151"/>
              <a:gd name="connsiteX0-201" fmla="*/ 31750 w 5546726"/>
              <a:gd name="connsiteY0-202" fmla="*/ 656590 h 4809491"/>
              <a:gd name="connsiteX1-203" fmla="*/ 5399406 w 5546726"/>
              <a:gd name="connsiteY1-204" fmla="*/ 0 h 4809491"/>
              <a:gd name="connsiteX2-205" fmla="*/ 5546726 w 5546726"/>
              <a:gd name="connsiteY2-206" fmla="*/ 4809491 h 4809491"/>
              <a:gd name="connsiteX3-207" fmla="*/ 0 w 5546726"/>
              <a:gd name="connsiteY3-208" fmla="*/ 4618991 h 4809491"/>
              <a:gd name="connsiteX4-209" fmla="*/ 31750 w 5546726"/>
              <a:gd name="connsiteY4-210" fmla="*/ 656590 h 4809491"/>
              <a:gd name="connsiteX0-211" fmla="*/ 31750 w 5546726"/>
              <a:gd name="connsiteY0-212" fmla="*/ 664210 h 4817111"/>
              <a:gd name="connsiteX1-213" fmla="*/ 5338446 w 5546726"/>
              <a:gd name="connsiteY1-214" fmla="*/ 0 h 4817111"/>
              <a:gd name="connsiteX2-215" fmla="*/ 5546726 w 5546726"/>
              <a:gd name="connsiteY2-216" fmla="*/ 4817111 h 4817111"/>
              <a:gd name="connsiteX3-217" fmla="*/ 0 w 5546726"/>
              <a:gd name="connsiteY3-218" fmla="*/ 4626611 h 4817111"/>
              <a:gd name="connsiteX4-219" fmla="*/ 31750 w 5546726"/>
              <a:gd name="connsiteY4-220" fmla="*/ 664210 h 4817111"/>
              <a:gd name="connsiteX0-221" fmla="*/ 31750 w 5546726"/>
              <a:gd name="connsiteY0-222" fmla="*/ 679450 h 4832351"/>
              <a:gd name="connsiteX1-223" fmla="*/ 5292726 w 5546726"/>
              <a:gd name="connsiteY1-224" fmla="*/ 0 h 4832351"/>
              <a:gd name="connsiteX2-225" fmla="*/ 5546726 w 5546726"/>
              <a:gd name="connsiteY2-226" fmla="*/ 4832351 h 4832351"/>
              <a:gd name="connsiteX3-227" fmla="*/ 0 w 5546726"/>
              <a:gd name="connsiteY3-228" fmla="*/ 4641851 h 4832351"/>
              <a:gd name="connsiteX4-229" fmla="*/ 31750 w 5546726"/>
              <a:gd name="connsiteY4-230" fmla="*/ 679450 h 4832351"/>
              <a:gd name="connsiteX0-231" fmla="*/ 31750 w 5546726"/>
              <a:gd name="connsiteY0-232" fmla="*/ 679450 h 4832351"/>
              <a:gd name="connsiteX1-233" fmla="*/ 5315586 w 5546726"/>
              <a:gd name="connsiteY1-234" fmla="*/ 0 h 4832351"/>
              <a:gd name="connsiteX2-235" fmla="*/ 5546726 w 5546726"/>
              <a:gd name="connsiteY2-236" fmla="*/ 4832351 h 4832351"/>
              <a:gd name="connsiteX3-237" fmla="*/ 0 w 5546726"/>
              <a:gd name="connsiteY3-238" fmla="*/ 4641851 h 4832351"/>
              <a:gd name="connsiteX4-239" fmla="*/ 31750 w 5546726"/>
              <a:gd name="connsiteY4-240" fmla="*/ 679450 h 4832351"/>
              <a:gd name="connsiteX0-241" fmla="*/ 31750 w 5485766"/>
              <a:gd name="connsiteY0-242" fmla="*/ 679450 h 4756151"/>
              <a:gd name="connsiteX1-243" fmla="*/ 5315586 w 5485766"/>
              <a:gd name="connsiteY1-244" fmla="*/ 0 h 4756151"/>
              <a:gd name="connsiteX2-245" fmla="*/ 5485766 w 5485766"/>
              <a:gd name="connsiteY2-246" fmla="*/ 4756151 h 4756151"/>
              <a:gd name="connsiteX3-247" fmla="*/ 0 w 5485766"/>
              <a:gd name="connsiteY3-248" fmla="*/ 4641851 h 4756151"/>
              <a:gd name="connsiteX4-249" fmla="*/ 31750 w 5485766"/>
              <a:gd name="connsiteY4-250" fmla="*/ 679450 h 4756151"/>
              <a:gd name="connsiteX0-251" fmla="*/ 31750 w 5508626"/>
              <a:gd name="connsiteY0-252" fmla="*/ 679450 h 4794251"/>
              <a:gd name="connsiteX1-253" fmla="*/ 5315586 w 5508626"/>
              <a:gd name="connsiteY1-254" fmla="*/ 0 h 4794251"/>
              <a:gd name="connsiteX2-255" fmla="*/ 5508626 w 5508626"/>
              <a:gd name="connsiteY2-256" fmla="*/ 4794251 h 4794251"/>
              <a:gd name="connsiteX3-257" fmla="*/ 0 w 5508626"/>
              <a:gd name="connsiteY3-258" fmla="*/ 4641851 h 4794251"/>
              <a:gd name="connsiteX4-259" fmla="*/ 31750 w 5508626"/>
              <a:gd name="connsiteY4-260" fmla="*/ 679450 h 4794251"/>
              <a:gd name="connsiteX0-261" fmla="*/ 31750 w 5539106"/>
              <a:gd name="connsiteY0-262" fmla="*/ 679450 h 4824731"/>
              <a:gd name="connsiteX1-263" fmla="*/ 5315586 w 5539106"/>
              <a:gd name="connsiteY1-264" fmla="*/ 0 h 4824731"/>
              <a:gd name="connsiteX2-265" fmla="*/ 5539106 w 5539106"/>
              <a:gd name="connsiteY2-266" fmla="*/ 4824731 h 4824731"/>
              <a:gd name="connsiteX3-267" fmla="*/ 0 w 5539106"/>
              <a:gd name="connsiteY3-268" fmla="*/ 4641851 h 4824731"/>
              <a:gd name="connsiteX4-269" fmla="*/ 31750 w 5539106"/>
              <a:gd name="connsiteY4-270" fmla="*/ 679450 h 4824731"/>
              <a:gd name="connsiteX0-271" fmla="*/ 31750 w 5546726"/>
              <a:gd name="connsiteY0-272" fmla="*/ 679450 h 4786631"/>
              <a:gd name="connsiteX1-273" fmla="*/ 5315586 w 5546726"/>
              <a:gd name="connsiteY1-274" fmla="*/ 0 h 4786631"/>
              <a:gd name="connsiteX2-275" fmla="*/ 5546726 w 5546726"/>
              <a:gd name="connsiteY2-276" fmla="*/ 4786631 h 4786631"/>
              <a:gd name="connsiteX3-277" fmla="*/ 0 w 5546726"/>
              <a:gd name="connsiteY3-278" fmla="*/ 4641851 h 4786631"/>
              <a:gd name="connsiteX4-279" fmla="*/ 31750 w 5546726"/>
              <a:gd name="connsiteY4-280" fmla="*/ 679450 h 4786631"/>
              <a:gd name="connsiteX0-281" fmla="*/ 31750 w 5546726"/>
              <a:gd name="connsiteY0-282" fmla="*/ 679450 h 4809491"/>
              <a:gd name="connsiteX1-283" fmla="*/ 5315586 w 5546726"/>
              <a:gd name="connsiteY1-284" fmla="*/ 0 h 4809491"/>
              <a:gd name="connsiteX2-285" fmla="*/ 5546726 w 5546726"/>
              <a:gd name="connsiteY2-286" fmla="*/ 4809491 h 4809491"/>
              <a:gd name="connsiteX3-287" fmla="*/ 0 w 5546726"/>
              <a:gd name="connsiteY3-288" fmla="*/ 4641851 h 4809491"/>
              <a:gd name="connsiteX4-289" fmla="*/ 31750 w 5546726"/>
              <a:gd name="connsiteY4-290" fmla="*/ 679450 h 4809491"/>
              <a:gd name="connsiteX0-291" fmla="*/ 8890 w 5523866"/>
              <a:gd name="connsiteY0-292" fmla="*/ 679450 h 4809491"/>
              <a:gd name="connsiteX1-293" fmla="*/ 5292726 w 5523866"/>
              <a:gd name="connsiteY1-294" fmla="*/ 0 h 4809491"/>
              <a:gd name="connsiteX2-295" fmla="*/ 5523866 w 5523866"/>
              <a:gd name="connsiteY2-296" fmla="*/ 4809491 h 4809491"/>
              <a:gd name="connsiteX3-297" fmla="*/ 0 w 5523866"/>
              <a:gd name="connsiteY3-298" fmla="*/ 4695191 h 4809491"/>
              <a:gd name="connsiteX4-299" fmla="*/ 8890 w 5523866"/>
              <a:gd name="connsiteY4-300" fmla="*/ 679450 h 4809491"/>
              <a:gd name="connsiteX0-301" fmla="*/ 183061 w 5523866"/>
              <a:gd name="connsiteY0-302" fmla="*/ 273050 h 4809491"/>
              <a:gd name="connsiteX1-303" fmla="*/ 5292726 w 5523866"/>
              <a:gd name="connsiteY1-304" fmla="*/ 0 h 4809491"/>
              <a:gd name="connsiteX2-305" fmla="*/ 5523866 w 5523866"/>
              <a:gd name="connsiteY2-306" fmla="*/ 4809491 h 4809491"/>
              <a:gd name="connsiteX3-307" fmla="*/ 0 w 5523866"/>
              <a:gd name="connsiteY3-308" fmla="*/ 4695191 h 4809491"/>
              <a:gd name="connsiteX4-309" fmla="*/ 183061 w 5523866"/>
              <a:gd name="connsiteY4-310" fmla="*/ 273050 h 4809491"/>
              <a:gd name="connsiteX0-311" fmla="*/ 84001 w 5523866"/>
              <a:gd name="connsiteY0-312" fmla="*/ 0 h 4986021"/>
              <a:gd name="connsiteX1-313" fmla="*/ 5292726 w 5523866"/>
              <a:gd name="connsiteY1-314" fmla="*/ 176530 h 4986021"/>
              <a:gd name="connsiteX2-315" fmla="*/ 5523866 w 5523866"/>
              <a:gd name="connsiteY2-316" fmla="*/ 4986021 h 4986021"/>
              <a:gd name="connsiteX3-317" fmla="*/ 0 w 5523866"/>
              <a:gd name="connsiteY3-318" fmla="*/ 4871721 h 4986021"/>
              <a:gd name="connsiteX4-319" fmla="*/ 84001 w 5523866"/>
              <a:gd name="connsiteY4-320" fmla="*/ 0 h 4986021"/>
              <a:gd name="connsiteX0-321" fmla="*/ 66 w 5615191"/>
              <a:gd name="connsiteY0-322" fmla="*/ 0 h 5184141"/>
              <a:gd name="connsiteX1-323" fmla="*/ 5384051 w 5615191"/>
              <a:gd name="connsiteY1-324" fmla="*/ 374650 h 5184141"/>
              <a:gd name="connsiteX2-325" fmla="*/ 5615191 w 5615191"/>
              <a:gd name="connsiteY2-326" fmla="*/ 5184141 h 5184141"/>
              <a:gd name="connsiteX3-327" fmla="*/ 91325 w 5615191"/>
              <a:gd name="connsiteY3-328" fmla="*/ 5069841 h 5184141"/>
              <a:gd name="connsiteX4-329" fmla="*/ 66 w 5615191"/>
              <a:gd name="connsiteY4-330" fmla="*/ 0 h 5184141"/>
              <a:gd name="connsiteX0-331" fmla="*/ 72 w 5607577"/>
              <a:gd name="connsiteY0-332" fmla="*/ 0 h 4993641"/>
              <a:gd name="connsiteX1-333" fmla="*/ 5376437 w 5607577"/>
              <a:gd name="connsiteY1-334" fmla="*/ 184150 h 4993641"/>
              <a:gd name="connsiteX2-335" fmla="*/ 5607577 w 5607577"/>
              <a:gd name="connsiteY2-336" fmla="*/ 4993641 h 4993641"/>
              <a:gd name="connsiteX3-337" fmla="*/ 83711 w 5607577"/>
              <a:gd name="connsiteY3-338" fmla="*/ 4879341 h 4993641"/>
              <a:gd name="connsiteX4-339" fmla="*/ 72 w 5607577"/>
              <a:gd name="connsiteY4-340" fmla="*/ 0 h 4993641"/>
              <a:gd name="connsiteX0-341" fmla="*/ 45 w 5660890"/>
              <a:gd name="connsiteY0-342" fmla="*/ 0 h 4986021"/>
              <a:gd name="connsiteX1-343" fmla="*/ 5429750 w 5660890"/>
              <a:gd name="connsiteY1-344" fmla="*/ 176530 h 4986021"/>
              <a:gd name="connsiteX2-345" fmla="*/ 5660890 w 5660890"/>
              <a:gd name="connsiteY2-346" fmla="*/ 4986021 h 4986021"/>
              <a:gd name="connsiteX3-347" fmla="*/ 137024 w 5660890"/>
              <a:gd name="connsiteY3-348" fmla="*/ 4871721 h 4986021"/>
              <a:gd name="connsiteX4-349" fmla="*/ 45 w 5660890"/>
              <a:gd name="connsiteY4-350" fmla="*/ 0 h 4986021"/>
              <a:gd name="connsiteX0-351" fmla="*/ 45 w 5660890"/>
              <a:gd name="connsiteY0-352" fmla="*/ 0 h 4986021"/>
              <a:gd name="connsiteX1-353" fmla="*/ 5475470 w 5660890"/>
              <a:gd name="connsiteY1-354" fmla="*/ 100330 h 4986021"/>
              <a:gd name="connsiteX2-355" fmla="*/ 5660890 w 5660890"/>
              <a:gd name="connsiteY2-356" fmla="*/ 4986021 h 4986021"/>
              <a:gd name="connsiteX3-357" fmla="*/ 137024 w 5660890"/>
              <a:gd name="connsiteY3-358" fmla="*/ 4871721 h 4986021"/>
              <a:gd name="connsiteX4-359" fmla="*/ 45 w 5660890"/>
              <a:gd name="connsiteY4-360" fmla="*/ 0 h 4986021"/>
              <a:gd name="connsiteX0-361" fmla="*/ 45 w 5660890"/>
              <a:gd name="connsiteY0-362" fmla="*/ 0 h 4986021"/>
              <a:gd name="connsiteX1-363" fmla="*/ 5422130 w 5660890"/>
              <a:gd name="connsiteY1-364" fmla="*/ 16510 h 4986021"/>
              <a:gd name="connsiteX2-365" fmla="*/ 5660890 w 5660890"/>
              <a:gd name="connsiteY2-366" fmla="*/ 4986021 h 4986021"/>
              <a:gd name="connsiteX3-367" fmla="*/ 137024 w 5660890"/>
              <a:gd name="connsiteY3-368" fmla="*/ 4871721 h 4986021"/>
              <a:gd name="connsiteX4-369" fmla="*/ 45 w 5660890"/>
              <a:gd name="connsiteY4-370" fmla="*/ 0 h 4986021"/>
              <a:gd name="connsiteX0-371" fmla="*/ 45 w 5660890"/>
              <a:gd name="connsiteY0-372" fmla="*/ 6350 h 4992371"/>
              <a:gd name="connsiteX1-373" fmla="*/ 5422130 w 5660890"/>
              <a:gd name="connsiteY1-374" fmla="*/ 0 h 4992371"/>
              <a:gd name="connsiteX2-375" fmla="*/ 5660890 w 5660890"/>
              <a:gd name="connsiteY2-376" fmla="*/ 4992371 h 4992371"/>
              <a:gd name="connsiteX3-377" fmla="*/ 137024 w 5660890"/>
              <a:gd name="connsiteY3-378" fmla="*/ 4878071 h 4992371"/>
              <a:gd name="connsiteX4-379" fmla="*/ 45 w 5660890"/>
              <a:gd name="connsiteY4-380" fmla="*/ 6350 h 4992371"/>
              <a:gd name="connsiteX0-381" fmla="*/ 45 w 5653270"/>
              <a:gd name="connsiteY0-382" fmla="*/ 6350 h 5266691"/>
              <a:gd name="connsiteX1-383" fmla="*/ 5422130 w 5653270"/>
              <a:gd name="connsiteY1-384" fmla="*/ 0 h 5266691"/>
              <a:gd name="connsiteX2-385" fmla="*/ 5653270 w 5653270"/>
              <a:gd name="connsiteY2-386" fmla="*/ 5266691 h 5266691"/>
              <a:gd name="connsiteX3-387" fmla="*/ 137024 w 5653270"/>
              <a:gd name="connsiteY3-388" fmla="*/ 4878071 h 5266691"/>
              <a:gd name="connsiteX4-389" fmla="*/ 45 w 5653270"/>
              <a:gd name="connsiteY4-390" fmla="*/ 6350 h 5266691"/>
              <a:gd name="connsiteX0-391" fmla="*/ 45 w 5729470"/>
              <a:gd name="connsiteY0-392" fmla="*/ 6350 h 5676266"/>
              <a:gd name="connsiteX1-393" fmla="*/ 5422130 w 5729470"/>
              <a:gd name="connsiteY1-394" fmla="*/ 0 h 5676266"/>
              <a:gd name="connsiteX2-395" fmla="*/ 5729470 w 5729470"/>
              <a:gd name="connsiteY2-396" fmla="*/ 5676266 h 5676266"/>
              <a:gd name="connsiteX3-397" fmla="*/ 137024 w 5729470"/>
              <a:gd name="connsiteY3-398" fmla="*/ 4878071 h 5676266"/>
              <a:gd name="connsiteX4-399" fmla="*/ 45 w 5729470"/>
              <a:gd name="connsiteY4-400" fmla="*/ 6350 h 5676266"/>
              <a:gd name="connsiteX0-401" fmla="*/ 45 w 5685927"/>
              <a:gd name="connsiteY0-402" fmla="*/ 6350 h 5923009"/>
              <a:gd name="connsiteX1-403" fmla="*/ 5422130 w 5685927"/>
              <a:gd name="connsiteY1-404" fmla="*/ 0 h 5923009"/>
              <a:gd name="connsiteX2-405" fmla="*/ 5685927 w 5685927"/>
              <a:gd name="connsiteY2-406" fmla="*/ 5923009 h 5923009"/>
              <a:gd name="connsiteX3-407" fmla="*/ 137024 w 5685927"/>
              <a:gd name="connsiteY3-408" fmla="*/ 4878071 h 5923009"/>
              <a:gd name="connsiteX4-409" fmla="*/ 45 w 5685927"/>
              <a:gd name="connsiteY4-410" fmla="*/ 6350 h 5923009"/>
              <a:gd name="connsiteX0-411" fmla="*/ 45 w 5689489"/>
              <a:gd name="connsiteY0-412" fmla="*/ 6350 h 5923303"/>
              <a:gd name="connsiteX1-413" fmla="*/ 5422130 w 5689489"/>
              <a:gd name="connsiteY1-414" fmla="*/ 0 h 5923303"/>
              <a:gd name="connsiteX2-415" fmla="*/ 5685927 w 5689489"/>
              <a:gd name="connsiteY2-416" fmla="*/ 5923009 h 5923303"/>
              <a:gd name="connsiteX3-417" fmla="*/ 137024 w 5689489"/>
              <a:gd name="connsiteY3-418" fmla="*/ 4878071 h 5923303"/>
              <a:gd name="connsiteX4-419" fmla="*/ 45 w 5689489"/>
              <a:gd name="connsiteY4-420" fmla="*/ 6350 h 5923303"/>
              <a:gd name="connsiteX0-421" fmla="*/ 45 w 5689651"/>
              <a:gd name="connsiteY0-422" fmla="*/ 6448 h 5923333"/>
              <a:gd name="connsiteX1-423" fmla="*/ 5422130 w 5689651"/>
              <a:gd name="connsiteY1-424" fmla="*/ 98 h 5923333"/>
              <a:gd name="connsiteX2-425" fmla="*/ 5685927 w 5689651"/>
              <a:gd name="connsiteY2-426" fmla="*/ 5923107 h 5923333"/>
              <a:gd name="connsiteX3-427" fmla="*/ 137024 w 5689651"/>
              <a:gd name="connsiteY3-428" fmla="*/ 4878169 h 5923333"/>
              <a:gd name="connsiteX4-429" fmla="*/ 45 w 5689651"/>
              <a:gd name="connsiteY4-430" fmla="*/ 6448 h 5923333"/>
              <a:gd name="connsiteX0-431" fmla="*/ 45 w 5804754"/>
              <a:gd name="connsiteY0-432" fmla="*/ 6450 h 5836252"/>
              <a:gd name="connsiteX1-433" fmla="*/ 5422130 w 5804754"/>
              <a:gd name="connsiteY1-434" fmla="*/ 100 h 5836252"/>
              <a:gd name="connsiteX2-435" fmla="*/ 5802041 w 5804754"/>
              <a:gd name="connsiteY2-436" fmla="*/ 5836023 h 5836252"/>
              <a:gd name="connsiteX3-437" fmla="*/ 137024 w 5804754"/>
              <a:gd name="connsiteY3-438" fmla="*/ 4878171 h 5836252"/>
              <a:gd name="connsiteX4-439" fmla="*/ 45 w 5804754"/>
              <a:gd name="connsiteY4-440" fmla="*/ 6450 h 5836252"/>
              <a:gd name="connsiteX0-441" fmla="*/ 45 w 5779526"/>
              <a:gd name="connsiteY0-442" fmla="*/ 6450 h 5887050"/>
              <a:gd name="connsiteX1-443" fmla="*/ 5422130 w 5779526"/>
              <a:gd name="connsiteY1-444" fmla="*/ 100 h 5887050"/>
              <a:gd name="connsiteX2-445" fmla="*/ 5776641 w 5779526"/>
              <a:gd name="connsiteY2-446" fmla="*/ 5886823 h 5887050"/>
              <a:gd name="connsiteX3-447" fmla="*/ 137024 w 5779526"/>
              <a:gd name="connsiteY3-448" fmla="*/ 4878171 h 5887050"/>
              <a:gd name="connsiteX4-449" fmla="*/ 45 w 5779526"/>
              <a:gd name="connsiteY4-450" fmla="*/ 6450 h 5887050"/>
              <a:gd name="connsiteX0-451" fmla="*/ 40821 w 5820302"/>
              <a:gd name="connsiteY0-452" fmla="*/ 6450 h 5887050"/>
              <a:gd name="connsiteX1-453" fmla="*/ 5462906 w 5820302"/>
              <a:gd name="connsiteY1-454" fmla="*/ 100 h 5887050"/>
              <a:gd name="connsiteX2-455" fmla="*/ 5817417 w 5820302"/>
              <a:gd name="connsiteY2-456" fmla="*/ 5886823 h 5887050"/>
              <a:gd name="connsiteX3-457" fmla="*/ 0 w 5820302"/>
              <a:gd name="connsiteY3-458" fmla="*/ 4840071 h 5887050"/>
              <a:gd name="connsiteX4-459" fmla="*/ 40821 w 5820302"/>
              <a:gd name="connsiteY4-460" fmla="*/ 6450 h 5887050"/>
              <a:gd name="connsiteX0-461" fmla="*/ 215 w 5843196"/>
              <a:gd name="connsiteY0-462" fmla="*/ 0 h 6045700"/>
              <a:gd name="connsiteX1-463" fmla="*/ 5485800 w 5843196"/>
              <a:gd name="connsiteY1-464" fmla="*/ 158750 h 6045700"/>
              <a:gd name="connsiteX2-465" fmla="*/ 5840311 w 5843196"/>
              <a:gd name="connsiteY2-466" fmla="*/ 6045473 h 6045700"/>
              <a:gd name="connsiteX3-467" fmla="*/ 22894 w 5843196"/>
              <a:gd name="connsiteY3-468" fmla="*/ 4998721 h 6045700"/>
              <a:gd name="connsiteX4-469" fmla="*/ 215 w 5843196"/>
              <a:gd name="connsiteY4-470" fmla="*/ 0 h 6045700"/>
              <a:gd name="connsiteX0-471" fmla="*/ 215 w 5843196"/>
              <a:gd name="connsiteY0-472" fmla="*/ 0 h 6147300"/>
              <a:gd name="connsiteX1-473" fmla="*/ 5485800 w 5843196"/>
              <a:gd name="connsiteY1-474" fmla="*/ 260350 h 6147300"/>
              <a:gd name="connsiteX2-475" fmla="*/ 5840311 w 5843196"/>
              <a:gd name="connsiteY2-476" fmla="*/ 6147073 h 6147300"/>
              <a:gd name="connsiteX3-477" fmla="*/ 22894 w 5843196"/>
              <a:gd name="connsiteY3-478" fmla="*/ 5100321 h 6147300"/>
              <a:gd name="connsiteX4-479" fmla="*/ 215 w 5843196"/>
              <a:gd name="connsiteY4-480" fmla="*/ 0 h 6147300"/>
              <a:gd name="connsiteX0-481" fmla="*/ 80 w 5893861"/>
              <a:gd name="connsiteY0-482" fmla="*/ 0 h 6248900"/>
              <a:gd name="connsiteX1-483" fmla="*/ 5536465 w 5893861"/>
              <a:gd name="connsiteY1-484" fmla="*/ 361950 h 6248900"/>
              <a:gd name="connsiteX2-485" fmla="*/ 5890976 w 5893861"/>
              <a:gd name="connsiteY2-486" fmla="*/ 6248673 h 6248900"/>
              <a:gd name="connsiteX3-487" fmla="*/ 73559 w 5893861"/>
              <a:gd name="connsiteY3-488" fmla="*/ 5201921 h 6248900"/>
              <a:gd name="connsiteX4-489" fmla="*/ 80 w 5893861"/>
              <a:gd name="connsiteY4-490" fmla="*/ 0 h 6248900"/>
              <a:gd name="connsiteX0-491" fmla="*/ 80 w 5893861"/>
              <a:gd name="connsiteY0-492" fmla="*/ 0 h 6185400"/>
              <a:gd name="connsiteX1-493" fmla="*/ 5536465 w 5893861"/>
              <a:gd name="connsiteY1-494" fmla="*/ 298450 h 6185400"/>
              <a:gd name="connsiteX2-495" fmla="*/ 5890976 w 5893861"/>
              <a:gd name="connsiteY2-496" fmla="*/ 6185173 h 6185400"/>
              <a:gd name="connsiteX3-497" fmla="*/ 73559 w 5893861"/>
              <a:gd name="connsiteY3-498" fmla="*/ 5138421 h 6185400"/>
              <a:gd name="connsiteX4-499" fmla="*/ 80 w 5893861"/>
              <a:gd name="connsiteY4-500" fmla="*/ 0 h 6185400"/>
              <a:gd name="connsiteX0-501" fmla="*/ 80 w 5893537"/>
              <a:gd name="connsiteY0-502" fmla="*/ 0 h 6185397"/>
              <a:gd name="connsiteX1-503" fmla="*/ 5485665 w 5893537"/>
              <a:gd name="connsiteY1-504" fmla="*/ 222250 h 6185397"/>
              <a:gd name="connsiteX2-505" fmla="*/ 5890976 w 5893537"/>
              <a:gd name="connsiteY2-506" fmla="*/ 6185173 h 6185397"/>
              <a:gd name="connsiteX3-507" fmla="*/ 73559 w 5893537"/>
              <a:gd name="connsiteY3-508" fmla="*/ 5138421 h 6185397"/>
              <a:gd name="connsiteX4-509" fmla="*/ 80 w 5893537"/>
              <a:gd name="connsiteY4-510" fmla="*/ 0 h 6185397"/>
              <a:gd name="connsiteX0-511" fmla="*/ 80 w 5893537"/>
              <a:gd name="connsiteY0-512" fmla="*/ 0 h 6185393"/>
              <a:gd name="connsiteX1-513" fmla="*/ 5485665 w 5893537"/>
              <a:gd name="connsiteY1-514" fmla="*/ 95250 h 6185393"/>
              <a:gd name="connsiteX2-515" fmla="*/ 5890976 w 5893537"/>
              <a:gd name="connsiteY2-516" fmla="*/ 6185173 h 6185393"/>
              <a:gd name="connsiteX3-517" fmla="*/ 73559 w 5893537"/>
              <a:gd name="connsiteY3-518" fmla="*/ 5138421 h 6185393"/>
              <a:gd name="connsiteX4-519" fmla="*/ 80 w 5893537"/>
              <a:gd name="connsiteY4-520" fmla="*/ 0 h 6185393"/>
              <a:gd name="connsiteX0-521" fmla="*/ 80 w 5893279"/>
              <a:gd name="connsiteY0-522" fmla="*/ 0 h 6185393"/>
              <a:gd name="connsiteX1-523" fmla="*/ 5434865 w 5893279"/>
              <a:gd name="connsiteY1-524" fmla="*/ 95250 h 6185393"/>
              <a:gd name="connsiteX2-525" fmla="*/ 5890976 w 5893279"/>
              <a:gd name="connsiteY2-526" fmla="*/ 6185173 h 6185393"/>
              <a:gd name="connsiteX3-527" fmla="*/ 73559 w 5893279"/>
              <a:gd name="connsiteY3-528" fmla="*/ 5138421 h 6185393"/>
              <a:gd name="connsiteX4-529" fmla="*/ 80 w 5893279"/>
              <a:gd name="connsiteY4-530" fmla="*/ 0 h 6185393"/>
              <a:gd name="connsiteX0-531" fmla="*/ 50 w 5893249"/>
              <a:gd name="connsiteY0-532" fmla="*/ 0 h 6185393"/>
              <a:gd name="connsiteX1-533" fmla="*/ 5434835 w 5893249"/>
              <a:gd name="connsiteY1-534" fmla="*/ 95250 h 6185393"/>
              <a:gd name="connsiteX2-535" fmla="*/ 5890946 w 5893249"/>
              <a:gd name="connsiteY2-536" fmla="*/ 6185173 h 6185393"/>
              <a:gd name="connsiteX3-537" fmla="*/ 124329 w 5893249"/>
              <a:gd name="connsiteY3-538" fmla="*/ 5176521 h 6185393"/>
              <a:gd name="connsiteX4-539" fmla="*/ 50 w 5893249"/>
              <a:gd name="connsiteY4-540" fmla="*/ 0 h 6185393"/>
              <a:gd name="connsiteX0-541" fmla="*/ 39 w 5893238"/>
              <a:gd name="connsiteY0-542" fmla="*/ 0 h 6185393"/>
              <a:gd name="connsiteX1-543" fmla="*/ 5434824 w 5893238"/>
              <a:gd name="connsiteY1-544" fmla="*/ 95250 h 6185393"/>
              <a:gd name="connsiteX2-545" fmla="*/ 5890935 w 5893238"/>
              <a:gd name="connsiteY2-546" fmla="*/ 6185173 h 6185393"/>
              <a:gd name="connsiteX3-547" fmla="*/ 162418 w 5893238"/>
              <a:gd name="connsiteY3-548" fmla="*/ 5278121 h 6185393"/>
              <a:gd name="connsiteX4-549" fmla="*/ 39 w 5893238"/>
              <a:gd name="connsiteY4-550" fmla="*/ 0 h 6185393"/>
              <a:gd name="connsiteX0-551" fmla="*/ 32 w 5893231"/>
              <a:gd name="connsiteY0-552" fmla="*/ 0 h 6185393"/>
              <a:gd name="connsiteX1-553" fmla="*/ 5434817 w 5893231"/>
              <a:gd name="connsiteY1-554" fmla="*/ 95250 h 6185393"/>
              <a:gd name="connsiteX2-555" fmla="*/ 5890928 w 5893231"/>
              <a:gd name="connsiteY2-556" fmla="*/ 6185173 h 6185393"/>
              <a:gd name="connsiteX3-557" fmla="*/ 200511 w 5893231"/>
              <a:gd name="connsiteY3-558" fmla="*/ 5265421 h 6185393"/>
              <a:gd name="connsiteX4-559" fmla="*/ 32 w 5893231"/>
              <a:gd name="connsiteY4-560" fmla="*/ 0 h 6185393"/>
              <a:gd name="connsiteX0-561" fmla="*/ 32 w 5893231"/>
              <a:gd name="connsiteY0-562" fmla="*/ 0 h 6248891"/>
              <a:gd name="connsiteX1-563" fmla="*/ 5434817 w 5893231"/>
              <a:gd name="connsiteY1-564" fmla="*/ 95250 h 6248891"/>
              <a:gd name="connsiteX2-565" fmla="*/ 5890928 w 5893231"/>
              <a:gd name="connsiteY2-566" fmla="*/ 6248673 h 6248891"/>
              <a:gd name="connsiteX3-567" fmla="*/ 200511 w 5893231"/>
              <a:gd name="connsiteY3-568" fmla="*/ 5265421 h 6248891"/>
              <a:gd name="connsiteX4-569" fmla="*/ 32 w 5893231"/>
              <a:gd name="connsiteY4-570" fmla="*/ 0 h 6248891"/>
              <a:gd name="connsiteX0-571" fmla="*/ 32 w 5943820"/>
              <a:gd name="connsiteY0-572" fmla="*/ 0 h 6261590"/>
              <a:gd name="connsiteX1-573" fmla="*/ 5434817 w 5943820"/>
              <a:gd name="connsiteY1-574" fmla="*/ 95250 h 6261590"/>
              <a:gd name="connsiteX2-575" fmla="*/ 5941728 w 5943820"/>
              <a:gd name="connsiteY2-576" fmla="*/ 6261373 h 6261590"/>
              <a:gd name="connsiteX3-577" fmla="*/ 200511 w 5943820"/>
              <a:gd name="connsiteY3-578" fmla="*/ 5265421 h 6261590"/>
              <a:gd name="connsiteX4-579" fmla="*/ 32 w 5943820"/>
              <a:gd name="connsiteY4-580" fmla="*/ 0 h 6261590"/>
              <a:gd name="connsiteX0-581" fmla="*/ 38 w 5943826"/>
              <a:gd name="connsiteY0-582" fmla="*/ 0 h 6261590"/>
              <a:gd name="connsiteX1-583" fmla="*/ 5434823 w 5943826"/>
              <a:gd name="connsiteY1-584" fmla="*/ 95250 h 6261590"/>
              <a:gd name="connsiteX2-585" fmla="*/ 5941734 w 5943826"/>
              <a:gd name="connsiteY2-586" fmla="*/ 6261373 h 6261590"/>
              <a:gd name="connsiteX3-587" fmla="*/ 200517 w 5943826"/>
              <a:gd name="connsiteY3-588" fmla="*/ 5265421 h 6261590"/>
              <a:gd name="connsiteX4-589" fmla="*/ 38 w 5943826"/>
              <a:gd name="connsiteY4-590" fmla="*/ 0 h 6261590"/>
              <a:gd name="connsiteX0-591" fmla="*/ 34 w 5943822"/>
              <a:gd name="connsiteY0-592" fmla="*/ 0 h 6261590"/>
              <a:gd name="connsiteX1-593" fmla="*/ 5434819 w 5943822"/>
              <a:gd name="connsiteY1-594" fmla="*/ 95250 h 6261590"/>
              <a:gd name="connsiteX2-595" fmla="*/ 5941730 w 5943822"/>
              <a:gd name="connsiteY2-596" fmla="*/ 6261373 h 6261590"/>
              <a:gd name="connsiteX3-597" fmla="*/ 200513 w 5943822"/>
              <a:gd name="connsiteY3-598" fmla="*/ 5265421 h 6261590"/>
              <a:gd name="connsiteX4-599" fmla="*/ 34 w 5943822"/>
              <a:gd name="connsiteY4-600" fmla="*/ 0 h 6261590"/>
              <a:gd name="connsiteX0-601" fmla="*/ 0 w 5943788"/>
              <a:gd name="connsiteY0-602" fmla="*/ 8 h 6261598"/>
              <a:gd name="connsiteX1-603" fmla="*/ 5434785 w 5943788"/>
              <a:gd name="connsiteY1-604" fmla="*/ 95258 h 6261598"/>
              <a:gd name="connsiteX2-605" fmla="*/ 5941696 w 5943788"/>
              <a:gd name="connsiteY2-606" fmla="*/ 6261381 h 6261598"/>
              <a:gd name="connsiteX3-607" fmla="*/ 200479 w 5943788"/>
              <a:gd name="connsiteY3-608" fmla="*/ 5265429 h 6261598"/>
              <a:gd name="connsiteX4-609" fmla="*/ 0 w 5943788"/>
              <a:gd name="connsiteY4-610" fmla="*/ 8 h 6261598"/>
              <a:gd name="connsiteX0-611" fmla="*/ 0 w 5981888"/>
              <a:gd name="connsiteY0-612" fmla="*/ 8 h 6274298"/>
              <a:gd name="connsiteX1-613" fmla="*/ 5472885 w 5981888"/>
              <a:gd name="connsiteY1-614" fmla="*/ 107958 h 6274298"/>
              <a:gd name="connsiteX2-615" fmla="*/ 5979796 w 5981888"/>
              <a:gd name="connsiteY2-616" fmla="*/ 6274081 h 6274298"/>
              <a:gd name="connsiteX3-617" fmla="*/ 238579 w 5981888"/>
              <a:gd name="connsiteY3-618" fmla="*/ 5278129 h 6274298"/>
              <a:gd name="connsiteX4-619" fmla="*/ 0 w 5981888"/>
              <a:gd name="connsiteY4-620" fmla="*/ 8 h 6274298"/>
              <a:gd name="connsiteX0-621" fmla="*/ 0 w 5969188"/>
              <a:gd name="connsiteY0-622" fmla="*/ 9 h 6248899"/>
              <a:gd name="connsiteX1-623" fmla="*/ 5460185 w 5969188"/>
              <a:gd name="connsiteY1-624" fmla="*/ 82559 h 6248899"/>
              <a:gd name="connsiteX2-625" fmla="*/ 5967096 w 5969188"/>
              <a:gd name="connsiteY2-626" fmla="*/ 6248682 h 6248899"/>
              <a:gd name="connsiteX3-627" fmla="*/ 225879 w 5969188"/>
              <a:gd name="connsiteY3-628" fmla="*/ 5252730 h 6248899"/>
              <a:gd name="connsiteX4-629" fmla="*/ 0 w 5969188"/>
              <a:gd name="connsiteY4-630" fmla="*/ 9 h 6248899"/>
              <a:gd name="connsiteX0-631" fmla="*/ 0 w 5943788"/>
              <a:gd name="connsiteY0-632" fmla="*/ 285845 h 6166435"/>
              <a:gd name="connsiteX1-633" fmla="*/ 5434785 w 5943788"/>
              <a:gd name="connsiteY1-634" fmla="*/ 95 h 6166435"/>
              <a:gd name="connsiteX2-635" fmla="*/ 5941696 w 5943788"/>
              <a:gd name="connsiteY2-636" fmla="*/ 6166218 h 6166435"/>
              <a:gd name="connsiteX3-637" fmla="*/ 200479 w 5943788"/>
              <a:gd name="connsiteY3-638" fmla="*/ 5170266 h 6166435"/>
              <a:gd name="connsiteX4-639" fmla="*/ 0 w 5943788"/>
              <a:gd name="connsiteY4-640" fmla="*/ 285845 h 6166435"/>
              <a:gd name="connsiteX0-641" fmla="*/ 0 w 6146988"/>
              <a:gd name="connsiteY0-642" fmla="*/ 273145 h 6166435"/>
              <a:gd name="connsiteX1-643" fmla="*/ 5637985 w 6146988"/>
              <a:gd name="connsiteY1-644" fmla="*/ 95 h 6166435"/>
              <a:gd name="connsiteX2-645" fmla="*/ 6144896 w 6146988"/>
              <a:gd name="connsiteY2-646" fmla="*/ 6166218 h 6166435"/>
              <a:gd name="connsiteX3-647" fmla="*/ 403679 w 6146988"/>
              <a:gd name="connsiteY3-648" fmla="*/ 5170266 h 6166435"/>
              <a:gd name="connsiteX4-649" fmla="*/ 0 w 6146988"/>
              <a:gd name="connsiteY4-650" fmla="*/ 273145 h 6166435"/>
              <a:gd name="connsiteX0-651" fmla="*/ 0 w 6210488"/>
              <a:gd name="connsiteY0-652" fmla="*/ 349345 h 6166435"/>
              <a:gd name="connsiteX1-653" fmla="*/ 5701485 w 6210488"/>
              <a:gd name="connsiteY1-654" fmla="*/ 95 h 6166435"/>
              <a:gd name="connsiteX2-655" fmla="*/ 6208396 w 6210488"/>
              <a:gd name="connsiteY2-656" fmla="*/ 6166218 h 6166435"/>
              <a:gd name="connsiteX3-657" fmla="*/ 467179 w 6210488"/>
              <a:gd name="connsiteY3-658" fmla="*/ 5170266 h 6166435"/>
              <a:gd name="connsiteX4-659" fmla="*/ 0 w 6210488"/>
              <a:gd name="connsiteY4-660" fmla="*/ 349345 h 6166435"/>
              <a:gd name="connsiteX0-661" fmla="*/ 0 w 6261112"/>
              <a:gd name="connsiteY0-662" fmla="*/ 349353 h 5633063"/>
              <a:gd name="connsiteX1-663" fmla="*/ 5701485 w 6261112"/>
              <a:gd name="connsiteY1-664" fmla="*/ 103 h 5633063"/>
              <a:gd name="connsiteX2-665" fmla="*/ 6259196 w 6261112"/>
              <a:gd name="connsiteY2-666" fmla="*/ 5632826 h 5633063"/>
              <a:gd name="connsiteX3-667" fmla="*/ 467179 w 6261112"/>
              <a:gd name="connsiteY3-668" fmla="*/ 5170274 h 5633063"/>
              <a:gd name="connsiteX4-669" fmla="*/ 0 w 6261112"/>
              <a:gd name="connsiteY4-670" fmla="*/ 349353 h 5633063"/>
              <a:gd name="connsiteX0-671" fmla="*/ 0 w 6400452"/>
              <a:gd name="connsiteY0-672" fmla="*/ 349351 h 5785455"/>
              <a:gd name="connsiteX1-673" fmla="*/ 5701485 w 6400452"/>
              <a:gd name="connsiteY1-674" fmla="*/ 101 h 5785455"/>
              <a:gd name="connsiteX2-675" fmla="*/ 6398896 w 6400452"/>
              <a:gd name="connsiteY2-676" fmla="*/ 5785224 h 5785455"/>
              <a:gd name="connsiteX3-677" fmla="*/ 467179 w 6400452"/>
              <a:gd name="connsiteY3-678" fmla="*/ 5170272 h 5785455"/>
              <a:gd name="connsiteX4-679" fmla="*/ 0 w 6400452"/>
              <a:gd name="connsiteY4-680" fmla="*/ 349351 h 5785455"/>
              <a:gd name="connsiteX0-681" fmla="*/ 0 w 6463830"/>
              <a:gd name="connsiteY0-682" fmla="*/ 349350 h 5848952"/>
              <a:gd name="connsiteX1-683" fmla="*/ 5701485 w 6463830"/>
              <a:gd name="connsiteY1-684" fmla="*/ 100 h 5848952"/>
              <a:gd name="connsiteX2-685" fmla="*/ 6462396 w 6463830"/>
              <a:gd name="connsiteY2-686" fmla="*/ 5848723 h 5848952"/>
              <a:gd name="connsiteX3-687" fmla="*/ 467179 w 6463830"/>
              <a:gd name="connsiteY3-688" fmla="*/ 5170271 h 5848952"/>
              <a:gd name="connsiteX4-689" fmla="*/ 0 w 6463830"/>
              <a:gd name="connsiteY4-690" fmla="*/ 349350 h 5848952"/>
              <a:gd name="connsiteX0-691" fmla="*/ 0 w 6406789"/>
              <a:gd name="connsiteY0-692" fmla="*/ 349350 h 5887050"/>
              <a:gd name="connsiteX1-693" fmla="*/ 5701485 w 6406789"/>
              <a:gd name="connsiteY1-694" fmla="*/ 100 h 5887050"/>
              <a:gd name="connsiteX2-695" fmla="*/ 6405246 w 6406789"/>
              <a:gd name="connsiteY2-696" fmla="*/ 5886823 h 5887050"/>
              <a:gd name="connsiteX3-697" fmla="*/ 467179 w 6406789"/>
              <a:gd name="connsiteY3-698" fmla="*/ 5170271 h 5887050"/>
              <a:gd name="connsiteX4-699" fmla="*/ 0 w 6406789"/>
              <a:gd name="connsiteY4-700" fmla="*/ 349350 h 5887050"/>
              <a:gd name="connsiteX0-701" fmla="*/ 0 w 6454322"/>
              <a:gd name="connsiteY0-702" fmla="*/ 349350 h 5858476"/>
              <a:gd name="connsiteX1-703" fmla="*/ 5701485 w 6454322"/>
              <a:gd name="connsiteY1-704" fmla="*/ 100 h 5858476"/>
              <a:gd name="connsiteX2-705" fmla="*/ 6452871 w 6454322"/>
              <a:gd name="connsiteY2-706" fmla="*/ 5858248 h 5858476"/>
              <a:gd name="connsiteX3-707" fmla="*/ 467179 w 6454322"/>
              <a:gd name="connsiteY3-708" fmla="*/ 5170271 h 5858476"/>
              <a:gd name="connsiteX4-709" fmla="*/ 0 w 6454322"/>
              <a:gd name="connsiteY4-710" fmla="*/ 349350 h 5858476"/>
              <a:gd name="connsiteX0-711" fmla="*/ 0 w 6482847"/>
              <a:gd name="connsiteY0-712" fmla="*/ 349350 h 5848952"/>
              <a:gd name="connsiteX1-713" fmla="*/ 5701485 w 6482847"/>
              <a:gd name="connsiteY1-714" fmla="*/ 100 h 5848952"/>
              <a:gd name="connsiteX2-715" fmla="*/ 6481446 w 6482847"/>
              <a:gd name="connsiteY2-716" fmla="*/ 5848723 h 5848952"/>
              <a:gd name="connsiteX3-717" fmla="*/ 467179 w 6482847"/>
              <a:gd name="connsiteY3-718" fmla="*/ 5170271 h 5848952"/>
              <a:gd name="connsiteX4-719" fmla="*/ 0 w 6482847"/>
              <a:gd name="connsiteY4-720" fmla="*/ 349350 h 5848952"/>
              <a:gd name="connsiteX0-721" fmla="*/ 0 w 6481446"/>
              <a:gd name="connsiteY0-722" fmla="*/ 349351 h 5848724"/>
              <a:gd name="connsiteX1-723" fmla="*/ 5701485 w 6481446"/>
              <a:gd name="connsiteY1-724" fmla="*/ 101 h 5848724"/>
              <a:gd name="connsiteX2-725" fmla="*/ 6481446 w 6481446"/>
              <a:gd name="connsiteY2-726" fmla="*/ 5848724 h 5848724"/>
              <a:gd name="connsiteX3-727" fmla="*/ 467179 w 6481446"/>
              <a:gd name="connsiteY3-728" fmla="*/ 5170272 h 5848724"/>
              <a:gd name="connsiteX4-729" fmla="*/ 0 w 6481446"/>
              <a:gd name="connsiteY4-730" fmla="*/ 349351 h 5848724"/>
              <a:gd name="connsiteX0-731" fmla="*/ 0 w 6481446"/>
              <a:gd name="connsiteY0-732" fmla="*/ 349351 h 5886824"/>
              <a:gd name="connsiteX1-733" fmla="*/ 5701485 w 6481446"/>
              <a:gd name="connsiteY1-734" fmla="*/ 101 h 5886824"/>
              <a:gd name="connsiteX2-735" fmla="*/ 6481446 w 6481446"/>
              <a:gd name="connsiteY2-736" fmla="*/ 5886824 h 5886824"/>
              <a:gd name="connsiteX3-737" fmla="*/ 467179 w 6481446"/>
              <a:gd name="connsiteY3-738" fmla="*/ 5170272 h 5886824"/>
              <a:gd name="connsiteX4-739" fmla="*/ 0 w 6481446"/>
              <a:gd name="connsiteY4-740" fmla="*/ 349351 h 5886824"/>
              <a:gd name="connsiteX0-741" fmla="*/ 0 w 6481446"/>
              <a:gd name="connsiteY0-742" fmla="*/ 247753 h 5785226"/>
              <a:gd name="connsiteX1-743" fmla="*/ 5663385 w 6481446"/>
              <a:gd name="connsiteY1-744" fmla="*/ 103 h 5785226"/>
              <a:gd name="connsiteX2-745" fmla="*/ 6481446 w 6481446"/>
              <a:gd name="connsiteY2-746" fmla="*/ 5785226 h 5785226"/>
              <a:gd name="connsiteX3-747" fmla="*/ 467179 w 6481446"/>
              <a:gd name="connsiteY3-748" fmla="*/ 5068674 h 5785226"/>
              <a:gd name="connsiteX4-749" fmla="*/ 0 w 6481446"/>
              <a:gd name="connsiteY4-750" fmla="*/ 247753 h 5785226"/>
              <a:gd name="connsiteX0-751" fmla="*/ 0 w 6481446"/>
              <a:gd name="connsiteY0-752" fmla="*/ 235053 h 5772526"/>
              <a:gd name="connsiteX1-753" fmla="*/ 5612585 w 6481446"/>
              <a:gd name="connsiteY1-754" fmla="*/ 103 h 5772526"/>
              <a:gd name="connsiteX2-755" fmla="*/ 6481446 w 6481446"/>
              <a:gd name="connsiteY2-756" fmla="*/ 5772526 h 5772526"/>
              <a:gd name="connsiteX3-757" fmla="*/ 467179 w 6481446"/>
              <a:gd name="connsiteY3-758" fmla="*/ 5055974 h 5772526"/>
              <a:gd name="connsiteX4-759" fmla="*/ 0 w 6481446"/>
              <a:gd name="connsiteY4-760" fmla="*/ 235053 h 57725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1446" h="5772526">
                <a:moveTo>
                  <a:pt x="0" y="235053"/>
                </a:moveTo>
                <a:lnTo>
                  <a:pt x="5612585" y="103"/>
                </a:lnTo>
                <a:cubicBezTo>
                  <a:pt x="5631332" y="-28019"/>
                  <a:pt x="6463606" y="5748487"/>
                  <a:pt x="6481446" y="5772526"/>
                </a:cubicBezTo>
                <a:lnTo>
                  <a:pt x="467179" y="5055974"/>
                </a:lnTo>
                <a:cubicBezTo>
                  <a:pt x="457442" y="5063594"/>
                  <a:pt x="22437" y="227433"/>
                  <a:pt x="0" y="235053"/>
                </a:cubicBezTo>
                <a:close/>
              </a:path>
            </a:pathLst>
          </a:custGeom>
          <a:solidFill>
            <a:schemeClr val="tx1">
              <a:lumMod val="50000"/>
              <a:lumOff val="50000"/>
            </a:schemeClr>
          </a:solidFill>
          <a:effectLst>
            <a:innerShdw blurRad="114300">
              <a:prstClr val="black"/>
            </a:innerShdw>
          </a:effectLst>
          <a:scene3d>
            <a:camera prst="orthographicFront">
              <a:rot lat="19092000" lon="2268000" rev="20346000"/>
            </a:camera>
            <a:lightRig rig="threePt" dir="t"/>
          </a:scene3d>
        </p:spPr>
        <p:txBody>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316413" y="0"/>
            <a:ext cx="2457450" cy="3429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0" name="Picture Placeholder 8"/>
          <p:cNvSpPr>
            <a:spLocks noGrp="1"/>
          </p:cNvSpPr>
          <p:nvPr>
            <p:ph type="pic" sz="quarter" idx="11"/>
          </p:nvPr>
        </p:nvSpPr>
        <p:spPr>
          <a:xfrm>
            <a:off x="8139112" y="3429000"/>
            <a:ext cx="2457450" cy="3429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5" name="Rectangle 4"/>
          <p:cNvSpPr/>
          <p:nvPr userDrawn="1"/>
        </p:nvSpPr>
        <p:spPr>
          <a:xfrm>
            <a:off x="0" y="0"/>
            <a:ext cx="2788170" cy="6858000"/>
          </a:xfrm>
          <a:prstGeom prst="rect">
            <a:avLst/>
          </a:prstGeom>
          <a:gradFill>
            <a:gsLst>
              <a:gs pos="0">
                <a:schemeClr val="accent1"/>
              </a:gs>
              <a:gs pos="100000">
                <a:schemeClr val="accent5"/>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 name="Group 1"/>
          <p:cNvGrpSpPr/>
          <p:nvPr userDrawn="1"/>
        </p:nvGrpSpPr>
        <p:grpSpPr>
          <a:xfrm>
            <a:off x="337395" y="756288"/>
            <a:ext cx="2113380" cy="5345425"/>
            <a:chOff x="-946491" y="4049540"/>
            <a:chExt cx="4117956" cy="1435123"/>
          </a:xfrm>
        </p:grpSpPr>
        <p:sp>
          <p:nvSpPr>
            <p:cNvPr id="3" name="Rectangle 2"/>
            <p:cNvSpPr/>
            <p:nvPr/>
          </p:nvSpPr>
          <p:spPr>
            <a:xfrm>
              <a:off x="-946491" y="4175282"/>
              <a:ext cx="2518773" cy="1309381"/>
            </a:xfrm>
            <a:prstGeom prst="rect">
              <a:avLst/>
            </a:prstGeom>
          </p:spPr>
          <p:txBody>
            <a:bodyPr vert="vert270" wrap="square">
              <a:spAutoFit/>
            </a:bodyPr>
            <a:lstStyle/>
            <a:p>
              <a:r>
                <a:rPr lang="en-US" sz="7200" dirty="0">
                  <a:solidFill>
                    <a:schemeClr val="bg1">
                      <a:alpha val="15000"/>
                    </a:schemeClr>
                  </a:solidFill>
                  <a:latin typeface="Montserrat" panose="00000500000000000000" pitchFamily="50" charset="0"/>
                  <a:cs typeface="Segoe UI" panose="020B0502040204020203" pitchFamily="34" charset="0"/>
                </a:rPr>
                <a:t>Business </a:t>
              </a:r>
            </a:p>
          </p:txBody>
        </p:sp>
        <p:sp>
          <p:nvSpPr>
            <p:cNvPr id="4" name="Rectangle 3"/>
            <p:cNvSpPr/>
            <p:nvPr/>
          </p:nvSpPr>
          <p:spPr>
            <a:xfrm>
              <a:off x="652692" y="4049540"/>
              <a:ext cx="2518773" cy="1015663"/>
            </a:xfrm>
            <a:prstGeom prst="rect">
              <a:avLst/>
            </a:prstGeom>
          </p:spPr>
          <p:txBody>
            <a:bodyPr vert="vert270" wrap="square">
              <a:spAutoFit/>
            </a:bodyPr>
            <a:lstStyle/>
            <a:p>
              <a:r>
                <a:rPr lang="en-US" sz="7200" dirty="0">
                  <a:solidFill>
                    <a:schemeClr val="bg1">
                      <a:alpha val="15000"/>
                    </a:schemeClr>
                  </a:solidFill>
                  <a:latin typeface="Montserrat" panose="00000500000000000000" pitchFamily="50" charset="0"/>
                  <a:cs typeface="Segoe UI" panose="020B0502040204020203" pitchFamily="34" charset="0"/>
                </a:rPr>
                <a:t>startup</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1" decel="100000" fill="hold" grpId="0" nodeType="withEffect" nodePh="1">
                                  <p:stCondLst>
                                    <p:cond delay="750"/>
                                  </p:stCondLst>
                                  <p:endCondLst>
                                    <p:cond evt="begin" delay="0">
                                      <p:tn val="13"/>
                                    </p:cond>
                                  </p:end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ppt_x"/>
                                          </p:val>
                                        </p:tav>
                                        <p:tav tm="100000">
                                          <p:val>
                                            <p:strVal val="#ppt_x"/>
                                          </p:val>
                                        </p:tav>
                                      </p:tavLst>
                                    </p:anim>
                                    <p:anim calcmode="lin" valueType="num">
                                      <p:cBhvr additive="base">
                                        <p:cTn id="16" dur="75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4" decel="100000" fill="hold" grpId="0" nodeType="withEffect" nodePh="1">
                                  <p:stCondLst>
                                    <p:cond delay="250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ppt_x"/>
                                          </p:val>
                                        </p:tav>
                                        <p:tav tm="100000">
                                          <p:val>
                                            <p:strVal val="#ppt_x"/>
                                          </p:val>
                                        </p:tav>
                                      </p:tavLst>
                                    </p:anim>
                                    <p:anim calcmode="lin" valueType="num">
                                      <p:cBhvr additive="base">
                                        <p:cTn id="20"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5"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4" name="Picture Placeholder 8"/>
          <p:cNvSpPr>
            <a:spLocks noGrp="1"/>
          </p:cNvSpPr>
          <p:nvPr>
            <p:ph type="pic" sz="quarter" idx="10"/>
          </p:nvPr>
        </p:nvSpPr>
        <p:spPr>
          <a:xfrm>
            <a:off x="0" y="-1"/>
            <a:ext cx="12192000" cy="5751872"/>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8" name="Picture Placeholder 7"/>
          <p:cNvSpPr>
            <a:spLocks noGrp="1"/>
          </p:cNvSpPr>
          <p:nvPr>
            <p:ph type="pic" sz="quarter" idx="11"/>
          </p:nvPr>
        </p:nvSpPr>
        <p:spPr>
          <a:xfrm>
            <a:off x="6535738" y="1362075"/>
            <a:ext cx="6961187" cy="4389796"/>
          </a:xfrm>
          <a:prstGeom prst="rect">
            <a:avLst/>
          </a:prstGeom>
          <a:effectLst>
            <a:innerShdw blurRad="114300">
              <a:prstClr val="black"/>
            </a:innerShdw>
          </a:effectLst>
        </p:spPr>
        <p:txBody>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25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2" name="Picture Placeholder 7"/>
          <p:cNvSpPr>
            <a:spLocks noGrp="1"/>
          </p:cNvSpPr>
          <p:nvPr>
            <p:ph type="pic" sz="quarter" idx="11"/>
          </p:nvPr>
        </p:nvSpPr>
        <p:spPr>
          <a:xfrm>
            <a:off x="5105536" y="1616075"/>
            <a:ext cx="2051050" cy="3625850"/>
          </a:xfrm>
          <a:custGeom>
            <a:avLst/>
            <a:gdLst>
              <a:gd name="connsiteX0" fmla="*/ 0 w 2051050"/>
              <a:gd name="connsiteY0" fmla="*/ 0 h 3625850"/>
              <a:gd name="connsiteX1" fmla="*/ 2051050 w 2051050"/>
              <a:gd name="connsiteY1" fmla="*/ 0 h 3625850"/>
              <a:gd name="connsiteX2" fmla="*/ 2051050 w 2051050"/>
              <a:gd name="connsiteY2" fmla="*/ 3625850 h 3625850"/>
              <a:gd name="connsiteX3" fmla="*/ 0 w 2051050"/>
              <a:gd name="connsiteY3" fmla="*/ 3625850 h 3625850"/>
            </a:gdLst>
            <a:ahLst/>
            <a:cxnLst>
              <a:cxn ang="0">
                <a:pos x="connsiteX0" y="connsiteY0"/>
              </a:cxn>
              <a:cxn ang="0">
                <a:pos x="connsiteX1" y="connsiteY1"/>
              </a:cxn>
              <a:cxn ang="0">
                <a:pos x="connsiteX2" y="connsiteY2"/>
              </a:cxn>
              <a:cxn ang="0">
                <a:pos x="connsiteX3" y="connsiteY3"/>
              </a:cxn>
            </a:cxnLst>
            <a:rect l="l" t="t" r="r" b="b"/>
            <a:pathLst>
              <a:path w="2051050" h="3625850">
                <a:moveTo>
                  <a:pt x="0" y="0"/>
                </a:moveTo>
                <a:lnTo>
                  <a:pt x="2051050" y="0"/>
                </a:lnTo>
                <a:lnTo>
                  <a:pt x="2051050" y="3625850"/>
                </a:lnTo>
                <a:lnTo>
                  <a:pt x="0" y="3625850"/>
                </a:lnTo>
                <a:close/>
              </a:path>
            </a:pathLst>
          </a:custGeom>
          <a:effectLst>
            <a:innerShdw blurRad="114300">
              <a:prstClr val="black"/>
            </a:inn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3" name="Picture Placeholder 9"/>
          <p:cNvSpPr>
            <a:spLocks noGrp="1"/>
          </p:cNvSpPr>
          <p:nvPr>
            <p:ph type="pic" sz="quarter" idx="12"/>
          </p:nvPr>
        </p:nvSpPr>
        <p:spPr>
          <a:xfrm>
            <a:off x="7484585" y="1616075"/>
            <a:ext cx="2051050" cy="3625850"/>
          </a:xfrm>
          <a:prstGeom prst="roundRect">
            <a:avLst>
              <a:gd name="adj" fmla="val 413"/>
            </a:avLst>
          </a:prstGeom>
          <a:effectLst>
            <a:outerShdw blurRad="381000" dist="63500" dir="8100000" algn="tr" rotWithShape="0">
              <a:schemeClr val="tx1">
                <a:lumMod val="75000"/>
                <a:lumOff val="2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5" name="Picture Placeholder 9"/>
          <p:cNvSpPr>
            <a:spLocks noGrp="1"/>
          </p:cNvSpPr>
          <p:nvPr>
            <p:ph type="pic" sz="quarter" idx="13"/>
          </p:nvPr>
        </p:nvSpPr>
        <p:spPr>
          <a:xfrm>
            <a:off x="9734299" y="1616075"/>
            <a:ext cx="2051050" cy="3625850"/>
          </a:xfrm>
          <a:prstGeom prst="roundRect">
            <a:avLst>
              <a:gd name="adj" fmla="val 413"/>
            </a:avLst>
          </a:prstGeom>
          <a:effectLst>
            <a:outerShdw blurRad="381000" dist="63500" dir="8100000" algn="tr" rotWithShape="0">
              <a:schemeClr val="tx1">
                <a:lumMod val="75000"/>
                <a:lumOff val="25000"/>
                <a:alpha val="40000"/>
              </a:schemeClr>
            </a:outerShdw>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75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2" decel="100000" fill="hold" grpId="0" nodeType="withEffect" nodePh="1">
                                  <p:stCondLst>
                                    <p:cond delay="2000"/>
                                  </p:stCondLst>
                                  <p:endCondLst>
                                    <p:cond evt="begin" delay="0">
                                      <p:tn val="8"/>
                                    </p:cond>
                                  </p:end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750" fill="hold"/>
                                        <p:tgtEl>
                                          <p:spTgt spid="3"/>
                                        </p:tgtEl>
                                        <p:attrNameLst>
                                          <p:attrName>ppt_x</p:attrName>
                                        </p:attrNameLst>
                                      </p:cBhvr>
                                      <p:tavLst>
                                        <p:tav tm="0">
                                          <p:val>
                                            <p:strVal val="1+#ppt_w/2"/>
                                          </p:val>
                                        </p:tav>
                                        <p:tav tm="100000">
                                          <p:val>
                                            <p:strVal val="#ppt_x"/>
                                          </p:val>
                                        </p:tav>
                                      </p:tavLst>
                                    </p:anim>
                                    <p:anim calcmode="lin" valueType="num">
                                      <p:cBhvr additive="base">
                                        <p:cTn id="11" dur="750" fill="hold"/>
                                        <p:tgtEl>
                                          <p:spTgt spid="3"/>
                                        </p:tgtEl>
                                        <p:attrNameLst>
                                          <p:attrName>ppt_y</p:attrName>
                                        </p:attrNameLst>
                                      </p:cBhvr>
                                      <p:tavLst>
                                        <p:tav tm="0">
                                          <p:val>
                                            <p:strVal val="#ppt_y"/>
                                          </p:val>
                                        </p:tav>
                                        <p:tav tm="100000">
                                          <p:val>
                                            <p:strVal val="#ppt_y"/>
                                          </p:val>
                                        </p:tav>
                                      </p:tavLst>
                                    </p:anim>
                                  </p:childTnLst>
                                </p:cTn>
                              </p:par>
                              <p:par>
                                <p:cTn id="12" presetID="2" presetClass="entr" presetSubtype="2" decel="100000" fill="hold" grpId="0" nodeType="withEffect" nodePh="1">
                                  <p:stCondLst>
                                    <p:cond delay="2250"/>
                                  </p:stCondLst>
                                  <p:endCondLst>
                                    <p:cond evt="begin" delay="0">
                                      <p:tn val="12"/>
                                    </p:cond>
                                  </p:end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750" fill="hold"/>
                                        <p:tgtEl>
                                          <p:spTgt spid="5"/>
                                        </p:tgtEl>
                                        <p:attrNameLst>
                                          <p:attrName>ppt_x</p:attrName>
                                        </p:attrNameLst>
                                      </p:cBhvr>
                                      <p:tavLst>
                                        <p:tav tm="0">
                                          <p:val>
                                            <p:strVal val="1+#ppt_w/2"/>
                                          </p:val>
                                        </p:tav>
                                        <p:tav tm="100000">
                                          <p:val>
                                            <p:strVal val="#ppt_x"/>
                                          </p:val>
                                        </p:tav>
                                      </p:tavLst>
                                    </p:anim>
                                    <p:anim calcmode="lin" valueType="num">
                                      <p:cBhvr additive="base">
                                        <p:cTn id="15"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3" name="Picture Placeholder 7"/>
          <p:cNvSpPr>
            <a:spLocks noGrp="1"/>
          </p:cNvSpPr>
          <p:nvPr>
            <p:ph type="pic" sz="quarter" idx="11"/>
          </p:nvPr>
        </p:nvSpPr>
        <p:spPr>
          <a:xfrm>
            <a:off x="4297348" y="2596860"/>
            <a:ext cx="7110882" cy="3412185"/>
          </a:xfrm>
          <a:custGeom>
            <a:avLst/>
            <a:gdLst>
              <a:gd name="connsiteX0" fmla="*/ 0 w 2051050"/>
              <a:gd name="connsiteY0" fmla="*/ 0 h 3625850"/>
              <a:gd name="connsiteX1" fmla="*/ 2051050 w 2051050"/>
              <a:gd name="connsiteY1" fmla="*/ 0 h 3625850"/>
              <a:gd name="connsiteX2" fmla="*/ 2051050 w 2051050"/>
              <a:gd name="connsiteY2" fmla="*/ 3625850 h 3625850"/>
              <a:gd name="connsiteX3" fmla="*/ 0 w 2051050"/>
              <a:gd name="connsiteY3" fmla="*/ 3625850 h 3625850"/>
            </a:gdLst>
            <a:ahLst/>
            <a:cxnLst>
              <a:cxn ang="0">
                <a:pos x="connsiteX0" y="connsiteY0"/>
              </a:cxn>
              <a:cxn ang="0">
                <a:pos x="connsiteX1" y="connsiteY1"/>
              </a:cxn>
              <a:cxn ang="0">
                <a:pos x="connsiteX2" y="connsiteY2"/>
              </a:cxn>
              <a:cxn ang="0">
                <a:pos x="connsiteX3" y="connsiteY3"/>
              </a:cxn>
            </a:cxnLst>
            <a:rect l="l" t="t" r="r" b="b"/>
            <a:pathLst>
              <a:path w="2051050" h="3625850">
                <a:moveTo>
                  <a:pt x="0" y="0"/>
                </a:moveTo>
                <a:lnTo>
                  <a:pt x="2051050" y="0"/>
                </a:lnTo>
                <a:lnTo>
                  <a:pt x="2051050" y="3625850"/>
                </a:lnTo>
                <a:lnTo>
                  <a:pt x="0" y="3625850"/>
                </a:lnTo>
                <a:close/>
              </a:path>
            </a:pathLst>
          </a:custGeom>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7"/>
          <p:cNvSpPr>
            <a:spLocks noGrp="1"/>
          </p:cNvSpPr>
          <p:nvPr>
            <p:ph type="pic" sz="quarter" idx="11"/>
          </p:nvPr>
        </p:nvSpPr>
        <p:spPr>
          <a:xfrm>
            <a:off x="0" y="2596862"/>
            <a:ext cx="3933371" cy="2061028"/>
          </a:xfrm>
          <a:custGeom>
            <a:avLst/>
            <a:gdLst>
              <a:gd name="connsiteX0" fmla="*/ 0 w 2051050"/>
              <a:gd name="connsiteY0" fmla="*/ 0 h 3625850"/>
              <a:gd name="connsiteX1" fmla="*/ 2051050 w 2051050"/>
              <a:gd name="connsiteY1" fmla="*/ 0 h 3625850"/>
              <a:gd name="connsiteX2" fmla="*/ 2051050 w 2051050"/>
              <a:gd name="connsiteY2" fmla="*/ 3625850 h 3625850"/>
              <a:gd name="connsiteX3" fmla="*/ 0 w 2051050"/>
              <a:gd name="connsiteY3" fmla="*/ 3625850 h 3625850"/>
            </a:gdLst>
            <a:ahLst/>
            <a:cxnLst>
              <a:cxn ang="0">
                <a:pos x="connsiteX0" y="connsiteY0"/>
              </a:cxn>
              <a:cxn ang="0">
                <a:pos x="connsiteX1" y="connsiteY1"/>
              </a:cxn>
              <a:cxn ang="0">
                <a:pos x="connsiteX2" y="connsiteY2"/>
              </a:cxn>
              <a:cxn ang="0">
                <a:pos x="connsiteX3" y="connsiteY3"/>
              </a:cxn>
            </a:cxnLst>
            <a:rect l="l" t="t" r="r" b="b"/>
            <a:pathLst>
              <a:path w="2051050" h="3625850">
                <a:moveTo>
                  <a:pt x="0" y="0"/>
                </a:moveTo>
                <a:lnTo>
                  <a:pt x="2051050" y="0"/>
                </a:lnTo>
                <a:lnTo>
                  <a:pt x="2051050" y="3625850"/>
                </a:lnTo>
                <a:lnTo>
                  <a:pt x="0" y="3625850"/>
                </a:lnTo>
                <a:close/>
              </a:path>
            </a:pathLst>
          </a:custGeom>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5" name="Picture Placeholder 7"/>
          <p:cNvSpPr>
            <a:spLocks noGrp="1"/>
          </p:cNvSpPr>
          <p:nvPr>
            <p:ph type="pic" sz="quarter" idx="12"/>
          </p:nvPr>
        </p:nvSpPr>
        <p:spPr>
          <a:xfrm>
            <a:off x="8258629" y="2596862"/>
            <a:ext cx="3933371" cy="2061028"/>
          </a:xfrm>
          <a:custGeom>
            <a:avLst/>
            <a:gdLst>
              <a:gd name="connsiteX0" fmla="*/ 0 w 2051050"/>
              <a:gd name="connsiteY0" fmla="*/ 0 h 3625850"/>
              <a:gd name="connsiteX1" fmla="*/ 2051050 w 2051050"/>
              <a:gd name="connsiteY1" fmla="*/ 0 h 3625850"/>
              <a:gd name="connsiteX2" fmla="*/ 2051050 w 2051050"/>
              <a:gd name="connsiteY2" fmla="*/ 3625850 h 3625850"/>
              <a:gd name="connsiteX3" fmla="*/ 0 w 2051050"/>
              <a:gd name="connsiteY3" fmla="*/ 3625850 h 3625850"/>
            </a:gdLst>
            <a:ahLst/>
            <a:cxnLst>
              <a:cxn ang="0">
                <a:pos x="connsiteX0" y="connsiteY0"/>
              </a:cxn>
              <a:cxn ang="0">
                <a:pos x="connsiteX1" y="connsiteY1"/>
              </a:cxn>
              <a:cxn ang="0">
                <a:pos x="connsiteX2" y="connsiteY2"/>
              </a:cxn>
              <a:cxn ang="0">
                <a:pos x="connsiteX3" y="connsiteY3"/>
              </a:cxn>
            </a:cxnLst>
            <a:rect l="l" t="t" r="r" b="b"/>
            <a:pathLst>
              <a:path w="2051050" h="3625850">
                <a:moveTo>
                  <a:pt x="0" y="0"/>
                </a:moveTo>
                <a:lnTo>
                  <a:pt x="2051050" y="0"/>
                </a:lnTo>
                <a:lnTo>
                  <a:pt x="2051050" y="3625850"/>
                </a:lnTo>
                <a:lnTo>
                  <a:pt x="0" y="3625850"/>
                </a:lnTo>
                <a:close/>
              </a:path>
            </a:pathLst>
          </a:custGeom>
          <a:effectLst/>
        </p:spPr>
        <p:txBody>
          <a:bodyPr wrap="square">
            <a:noAutofit/>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125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00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44_Title Slide">
    <p:bg>
      <p:bgPr>
        <a:gradFill>
          <a:gsLst>
            <a:gs pos="0">
              <a:schemeClr val="accent5"/>
            </a:gs>
            <a:gs pos="85000">
              <a:schemeClr val="accent1"/>
            </a:gs>
          </a:gsLst>
          <a:path path="circle">
            <a:fillToRect r="100000" b="100000"/>
          </a:path>
        </a:gra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1765302" y="2966542"/>
            <a:ext cx="2612570" cy="2885436"/>
          </a:xfrm>
          <a:custGeom>
            <a:avLst/>
            <a:gdLst>
              <a:gd name="connsiteX0" fmla="*/ 50553 w 2612570"/>
              <a:gd name="connsiteY0" fmla="*/ 0 h 2885436"/>
              <a:gd name="connsiteX1" fmla="*/ 2562017 w 2612570"/>
              <a:gd name="connsiteY1" fmla="*/ 0 h 2885436"/>
              <a:gd name="connsiteX2" fmla="*/ 2612570 w 2612570"/>
              <a:gd name="connsiteY2" fmla="*/ 50553 h 2885436"/>
              <a:gd name="connsiteX3" fmla="*/ 2612570 w 2612570"/>
              <a:gd name="connsiteY3" fmla="*/ 2834883 h 2885436"/>
              <a:gd name="connsiteX4" fmla="*/ 2562017 w 2612570"/>
              <a:gd name="connsiteY4" fmla="*/ 2885436 h 2885436"/>
              <a:gd name="connsiteX5" fmla="*/ 50553 w 2612570"/>
              <a:gd name="connsiteY5" fmla="*/ 2885436 h 2885436"/>
              <a:gd name="connsiteX6" fmla="*/ 0 w 2612570"/>
              <a:gd name="connsiteY6" fmla="*/ 2834883 h 2885436"/>
              <a:gd name="connsiteX7" fmla="*/ 0 w 2612570"/>
              <a:gd name="connsiteY7" fmla="*/ 50553 h 2885436"/>
              <a:gd name="connsiteX8" fmla="*/ 50553 w 2612570"/>
              <a:gd name="connsiteY8" fmla="*/ 0 h 288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570" h="2885436">
                <a:moveTo>
                  <a:pt x="50553" y="0"/>
                </a:moveTo>
                <a:lnTo>
                  <a:pt x="2562017" y="0"/>
                </a:lnTo>
                <a:cubicBezTo>
                  <a:pt x="2589937" y="0"/>
                  <a:pt x="2612570" y="22633"/>
                  <a:pt x="2612570" y="50553"/>
                </a:cubicBezTo>
                <a:lnTo>
                  <a:pt x="2612570" y="2834883"/>
                </a:lnTo>
                <a:cubicBezTo>
                  <a:pt x="2612570" y="2862803"/>
                  <a:pt x="2589937" y="2885436"/>
                  <a:pt x="2562017" y="2885436"/>
                </a:cubicBezTo>
                <a:lnTo>
                  <a:pt x="50553" y="2885436"/>
                </a:lnTo>
                <a:cubicBezTo>
                  <a:pt x="22633" y="2885436"/>
                  <a:pt x="0" y="2862803"/>
                  <a:pt x="0" y="2834883"/>
                </a:cubicBezTo>
                <a:lnTo>
                  <a:pt x="0" y="50553"/>
                </a:lnTo>
                <a:cubicBezTo>
                  <a:pt x="0" y="22633"/>
                  <a:pt x="22633" y="0"/>
                  <a:pt x="50553" y="0"/>
                </a:cubicBezTo>
                <a:close/>
              </a:path>
            </a:pathLst>
          </a:custGeom>
          <a:effectLst>
            <a:outerShdw blurRad="381000" algn="ctr" rotWithShape="0">
              <a:schemeClr val="tx1">
                <a:lumMod val="95000"/>
                <a:lumOff val="5000"/>
                <a:alpha val="40000"/>
              </a:schemeClr>
            </a:outerShdw>
          </a:effectLst>
        </p:spPr>
        <p:txBody>
          <a:bodyPr wrap="square">
            <a:noAutofit/>
          </a:bodyPr>
          <a:lstStyle>
            <a:lvl1pPr marL="0" indent="0" algn="ctr">
              <a:buNone/>
              <a:defRPr sz="2000">
                <a:solidFill>
                  <a:schemeClr val="tx1">
                    <a:lumMod val="65000"/>
                    <a:lumOff val="35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00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750" fill="hold"/>
                                        <p:tgtEl>
                                          <p:spTgt spid="16"/>
                                        </p:tgtEl>
                                        <p:attrNameLst>
                                          <p:attrName>ppt_x</p:attrName>
                                        </p:attrNameLst>
                                      </p:cBhvr>
                                      <p:tavLst>
                                        <p:tav tm="0">
                                          <p:val>
                                            <p:strVal val="#ppt_x"/>
                                          </p:val>
                                        </p:tav>
                                        <p:tav tm="100000">
                                          <p:val>
                                            <p:strVal val="#ppt_x"/>
                                          </p:val>
                                        </p:tav>
                                      </p:tavLst>
                                    </p:anim>
                                    <p:anim calcmode="lin" valueType="num">
                                      <p:cBhvr additive="base">
                                        <p:cTn id="8"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52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5620B67-397C-48B0-AA6B-291254F12DEB}" type="datetimeFigureOut">
              <a:rPr lang="zh-CN" altLang="en-US" smtClean="0"/>
              <a:t>2023/12/20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A9F7A30-2A95-4414-9AB7-22A1F1CC5419}" type="slidenum">
              <a:rPr lang="zh-CN" altLang="en-US" smtClean="0"/>
              <a:t>‹#›</a:t>
            </a:fld>
            <a:endParaRPr lang="zh-CN" altLang="en-US"/>
          </a:p>
        </p:txBody>
      </p:sp>
      <p:sp>
        <p:nvSpPr>
          <p:cNvPr id="10" name="TextBox 9"/>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1213259478"/>
      </p:ext>
    </p:extLst>
  </p:cSld>
  <p:clrMapOvr>
    <a:masterClrMapping/>
  </p:clrMapOvr>
  <p:hf sldNum="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049588" cy="3062288"/>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8" name="Picture Placeholder 6"/>
          <p:cNvSpPr>
            <a:spLocks noGrp="1"/>
          </p:cNvSpPr>
          <p:nvPr>
            <p:ph type="pic" sz="quarter" idx="11"/>
          </p:nvPr>
        </p:nvSpPr>
        <p:spPr>
          <a:xfrm>
            <a:off x="3046146" y="0"/>
            <a:ext cx="3049588" cy="3062288"/>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9" name="Picture Placeholder 6"/>
          <p:cNvSpPr>
            <a:spLocks noGrp="1"/>
          </p:cNvSpPr>
          <p:nvPr>
            <p:ph type="pic" sz="quarter" idx="12"/>
          </p:nvPr>
        </p:nvSpPr>
        <p:spPr>
          <a:xfrm>
            <a:off x="6092291" y="0"/>
            <a:ext cx="3049588" cy="3062288"/>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0" name="Picture Placeholder 6"/>
          <p:cNvSpPr>
            <a:spLocks noGrp="1"/>
          </p:cNvSpPr>
          <p:nvPr>
            <p:ph type="pic" sz="quarter" idx="13"/>
          </p:nvPr>
        </p:nvSpPr>
        <p:spPr>
          <a:xfrm>
            <a:off x="9142412" y="0"/>
            <a:ext cx="3049588" cy="3062288"/>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nodePh="1">
                                  <p:stCondLst>
                                    <p:cond delay="500"/>
                                  </p:stCondLst>
                                  <p:endCondLst>
                                    <p:cond evt="begin" delay="0">
                                      <p:tn val="13"/>
                                    </p:cond>
                                  </p:end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1+#ppt_w/2"/>
                                          </p:val>
                                        </p:tav>
                                        <p:tav tm="100000">
                                          <p:val>
                                            <p:strVal val="#ppt_x"/>
                                          </p:val>
                                        </p:tav>
                                      </p:tavLst>
                                    </p:anim>
                                    <p:anim calcmode="lin" valueType="num">
                                      <p:cBhvr additive="base">
                                        <p:cTn id="16" dur="75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nodePh="1">
                                  <p:stCondLst>
                                    <p:cond delay="750"/>
                                  </p:stCondLst>
                                  <p:endCondLst>
                                    <p:cond evt="begin" delay="0">
                                      <p:tn val="17"/>
                                    </p:cond>
                                  </p:end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750" fill="hold"/>
                                        <p:tgtEl>
                                          <p:spTgt spid="10"/>
                                        </p:tgtEl>
                                        <p:attrNameLst>
                                          <p:attrName>ppt_x</p:attrName>
                                        </p:attrNameLst>
                                      </p:cBhvr>
                                      <p:tavLst>
                                        <p:tav tm="0">
                                          <p:val>
                                            <p:strVal val="1+#ppt_w/2"/>
                                          </p:val>
                                        </p:tav>
                                        <p:tav tm="100000">
                                          <p:val>
                                            <p:strVal val="#ppt_x"/>
                                          </p:val>
                                        </p:tav>
                                      </p:tavLst>
                                    </p:anim>
                                    <p:anim calcmode="lin" valueType="num">
                                      <p:cBhvr additive="base">
                                        <p:cTn id="20"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46_Title Slide">
    <p:spTree>
      <p:nvGrpSpPr>
        <p:cNvPr id="1" name=""/>
        <p:cNvGrpSpPr/>
        <p:nvPr/>
      </p:nvGrpSpPr>
      <p:grpSpPr>
        <a:xfrm>
          <a:off x="0" y="0"/>
          <a:ext cx="0" cy="0"/>
          <a:chOff x="0" y="0"/>
          <a:chExt cx="0" cy="0"/>
        </a:xfrm>
      </p:grpSpPr>
      <p:sp>
        <p:nvSpPr>
          <p:cNvPr id="9" name="Picture Placeholder 6"/>
          <p:cNvSpPr>
            <a:spLocks noGrp="1"/>
          </p:cNvSpPr>
          <p:nvPr>
            <p:ph type="pic" sz="quarter" idx="10"/>
          </p:nvPr>
        </p:nvSpPr>
        <p:spPr>
          <a:xfrm>
            <a:off x="0" y="0"/>
            <a:ext cx="2426061" cy="3429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0" name="Picture Placeholder 6"/>
          <p:cNvSpPr>
            <a:spLocks noGrp="1"/>
          </p:cNvSpPr>
          <p:nvPr>
            <p:ph type="pic" sz="quarter" idx="11"/>
          </p:nvPr>
        </p:nvSpPr>
        <p:spPr>
          <a:xfrm>
            <a:off x="2415239" y="0"/>
            <a:ext cx="2426061" cy="3429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2" name="Picture Placeholder 6"/>
          <p:cNvSpPr>
            <a:spLocks noGrp="1"/>
          </p:cNvSpPr>
          <p:nvPr>
            <p:ph type="pic" sz="quarter" idx="13"/>
          </p:nvPr>
        </p:nvSpPr>
        <p:spPr>
          <a:xfrm>
            <a:off x="9745920" y="0"/>
            <a:ext cx="2436075" cy="3429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3" name="Picture Placeholder 6"/>
          <p:cNvSpPr>
            <a:spLocks noGrp="1"/>
          </p:cNvSpPr>
          <p:nvPr>
            <p:ph type="pic" sz="quarter" idx="14"/>
          </p:nvPr>
        </p:nvSpPr>
        <p:spPr>
          <a:xfrm>
            <a:off x="4862135" y="3429000"/>
            <a:ext cx="2426061" cy="3429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4" name="Picture Placeholder 6"/>
          <p:cNvSpPr>
            <a:spLocks noGrp="1"/>
          </p:cNvSpPr>
          <p:nvPr>
            <p:ph type="pic" sz="quarter" idx="15"/>
          </p:nvPr>
        </p:nvSpPr>
        <p:spPr>
          <a:xfrm>
            <a:off x="7288196" y="3429000"/>
            <a:ext cx="2457725" cy="3429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5" name="Picture Placeholder 6"/>
          <p:cNvSpPr>
            <a:spLocks noGrp="1"/>
          </p:cNvSpPr>
          <p:nvPr>
            <p:ph type="pic" sz="quarter" idx="16"/>
          </p:nvPr>
        </p:nvSpPr>
        <p:spPr>
          <a:xfrm>
            <a:off x="9765939" y="3429000"/>
            <a:ext cx="2426061" cy="3429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11" name="Picture Placeholder 6"/>
          <p:cNvSpPr>
            <a:spLocks noGrp="1"/>
          </p:cNvSpPr>
          <p:nvPr>
            <p:ph type="pic" sz="quarter" idx="12"/>
          </p:nvPr>
        </p:nvSpPr>
        <p:spPr>
          <a:xfrm>
            <a:off x="4841300" y="0"/>
            <a:ext cx="4904619" cy="3429000"/>
          </a:xfrm>
          <a:prstGeom prst="rect">
            <a:avLst/>
          </a:prstGeom>
          <a:effectLst>
            <a:outerShdw blurRad="381000" sx="106000" sy="106000" algn="ctr" rotWithShape="0">
              <a:schemeClr val="bg1">
                <a:lumMod val="50000"/>
                <a:alpha val="40000"/>
              </a:schemeClr>
            </a:outerShdw>
          </a:effectLst>
        </p:spPr>
        <p:txBody>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25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50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nodePh="1">
                                  <p:stCondLst>
                                    <p:cond delay="75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nodePh="1">
                                  <p:stCondLst>
                                    <p:cond delay="1000"/>
                                  </p:stCondLst>
                                  <p:endCondLst>
                                    <p:cond evt="begin" delay="0">
                                      <p:tn val="21"/>
                                    </p:cond>
                                  </p:end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ppt_x"/>
                                          </p:val>
                                        </p:tav>
                                        <p:tav tm="100000">
                                          <p:val>
                                            <p:strVal val="#ppt_x"/>
                                          </p:val>
                                        </p:tav>
                                      </p:tavLst>
                                    </p:anim>
                                    <p:anim calcmode="lin" valueType="num">
                                      <p:cBhvr additive="base">
                                        <p:cTn id="24" dur="75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nodePh="1">
                                  <p:stCondLst>
                                    <p:cond delay="1250"/>
                                  </p:stCondLst>
                                  <p:endCondLst>
                                    <p:cond evt="begin" delay="0">
                                      <p:tn val="25"/>
                                    </p:cond>
                                  </p:end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750" fill="hold"/>
                                        <p:tgtEl>
                                          <p:spTgt spid="14"/>
                                        </p:tgtEl>
                                        <p:attrNameLst>
                                          <p:attrName>ppt_x</p:attrName>
                                        </p:attrNameLst>
                                      </p:cBhvr>
                                      <p:tavLst>
                                        <p:tav tm="0">
                                          <p:val>
                                            <p:strVal val="#ppt_x"/>
                                          </p:val>
                                        </p:tav>
                                        <p:tav tm="100000">
                                          <p:val>
                                            <p:strVal val="#ppt_x"/>
                                          </p:val>
                                        </p:tav>
                                      </p:tavLst>
                                    </p:anim>
                                    <p:anim calcmode="lin" valueType="num">
                                      <p:cBhvr additive="base">
                                        <p:cTn id="28" dur="75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nodePh="1">
                                  <p:stCondLst>
                                    <p:cond delay="1500"/>
                                  </p:stCondLst>
                                  <p:endCondLst>
                                    <p:cond evt="begin" delay="0">
                                      <p:tn val="29"/>
                                    </p:cond>
                                  </p:end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ppt_x"/>
                                          </p:val>
                                        </p:tav>
                                        <p:tav tm="100000">
                                          <p:val>
                                            <p:strVal val="#ppt_x"/>
                                          </p:val>
                                        </p:tav>
                                      </p:tavLst>
                                    </p:anim>
                                    <p:anim calcmode="lin" valueType="num">
                                      <p:cBhvr additive="base">
                                        <p:cTn id="32" dur="7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P spid="11"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4" name="Picture Placeholder 6"/>
          <p:cNvSpPr>
            <a:spLocks noGrp="1"/>
          </p:cNvSpPr>
          <p:nvPr>
            <p:ph type="pic" sz="quarter" idx="10"/>
          </p:nvPr>
        </p:nvSpPr>
        <p:spPr>
          <a:xfrm>
            <a:off x="0" y="2757715"/>
            <a:ext cx="6057900" cy="4100285"/>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
        <p:nvSpPr>
          <p:cNvPr id="5" name="Picture Placeholder 6"/>
          <p:cNvSpPr>
            <a:spLocks noGrp="1"/>
          </p:cNvSpPr>
          <p:nvPr>
            <p:ph type="pic" sz="quarter" idx="11"/>
          </p:nvPr>
        </p:nvSpPr>
        <p:spPr>
          <a:xfrm>
            <a:off x="6134100" y="2757715"/>
            <a:ext cx="6057900" cy="4100285"/>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750"/>
                                  </p:stCondLst>
                                  <p:endCondLst>
                                    <p:cond evt="begin" delay="0">
                                      <p:tn val="9"/>
                                    </p:cond>
                                  </p:end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49_Title Slide">
    <p:bg>
      <p:bgPr>
        <a:gradFill flip="none" rotWithShape="1">
          <a:gsLst>
            <a:gs pos="0">
              <a:schemeClr val="accent5"/>
            </a:gs>
            <a:gs pos="99000">
              <a:schemeClr val="accent1"/>
            </a:gs>
          </a:gsLst>
          <a:lin ang="5400000" scaled="0"/>
          <a:tileRect/>
        </a:gradFill>
        <a:effectLst/>
      </p:bgPr>
    </p:bg>
    <p:spTree>
      <p:nvGrpSpPr>
        <p:cNvPr id="1" name=""/>
        <p:cNvGrpSpPr/>
        <p:nvPr/>
      </p:nvGrpSpPr>
      <p:grpSpPr>
        <a:xfrm>
          <a:off x="0" y="0"/>
          <a:ext cx="0" cy="0"/>
          <a:chOff x="0" y="0"/>
          <a:chExt cx="0" cy="0"/>
        </a:xfrm>
      </p:grpSpPr>
      <p:sp>
        <p:nvSpPr>
          <p:cNvPr id="20" name="Freeform: Shape 19"/>
          <p:cNvSpPr/>
          <p:nvPr userDrawn="1"/>
        </p:nvSpPr>
        <p:spPr>
          <a:xfrm>
            <a:off x="-546905" y="3924300"/>
            <a:ext cx="13285810" cy="12725400"/>
          </a:xfrm>
          <a:custGeom>
            <a:avLst/>
            <a:gdLst>
              <a:gd name="connsiteX0" fmla="*/ 960120 w 1202877"/>
              <a:gd name="connsiteY0" fmla="*/ 334292 h 1152144"/>
              <a:gd name="connsiteX1" fmla="*/ 1082418 w 1202877"/>
              <a:gd name="connsiteY1" fmla="*/ 366608 h 1152144"/>
              <a:gd name="connsiteX2" fmla="*/ 1169620 w 1202877"/>
              <a:gd name="connsiteY2" fmla="*/ 452436 h 1152144"/>
              <a:gd name="connsiteX3" fmla="*/ 1202877 w 1202877"/>
              <a:gd name="connsiteY3" fmla="*/ 575095 h 1152144"/>
              <a:gd name="connsiteX4" fmla="*/ 1169620 w 1202877"/>
              <a:gd name="connsiteY4" fmla="*/ 698261 h 1152144"/>
              <a:gd name="connsiteX5" fmla="*/ 1082418 w 1202877"/>
              <a:gd name="connsiteY5" fmla="*/ 785031 h 1152144"/>
              <a:gd name="connsiteX6" fmla="*/ 960120 w 1202877"/>
              <a:gd name="connsiteY6" fmla="*/ 817853 h 1152144"/>
              <a:gd name="connsiteX7" fmla="*/ 837063 w 1202877"/>
              <a:gd name="connsiteY7" fmla="*/ 785031 h 1152144"/>
              <a:gd name="connsiteX8" fmla="*/ 748455 w 1202877"/>
              <a:gd name="connsiteY8" fmla="*/ 698261 h 1152144"/>
              <a:gd name="connsiteX9" fmla="*/ 714441 w 1202877"/>
              <a:gd name="connsiteY9" fmla="*/ 575095 h 1152144"/>
              <a:gd name="connsiteX10" fmla="*/ 748237 w 1202877"/>
              <a:gd name="connsiteY10" fmla="*/ 452436 h 1152144"/>
              <a:gd name="connsiteX11" fmla="*/ 836630 w 1202877"/>
              <a:gd name="connsiteY11" fmla="*/ 366608 h 1152144"/>
              <a:gd name="connsiteX12" fmla="*/ 960120 w 1202877"/>
              <a:gd name="connsiteY12" fmla="*/ 334292 h 1152144"/>
              <a:gd name="connsiteX13" fmla="*/ 569775 w 1202877"/>
              <a:gd name="connsiteY13" fmla="*/ 0 h 1152144"/>
              <a:gd name="connsiteX14" fmla="*/ 628525 w 1202877"/>
              <a:gd name="connsiteY14" fmla="*/ 0 h 1152144"/>
              <a:gd name="connsiteX15" fmla="*/ 1106213 w 1202877"/>
              <a:gd name="connsiteY15" fmla="*/ 253985 h 1152144"/>
              <a:gd name="connsiteX16" fmla="*/ 1112012 w 1202877"/>
              <a:gd name="connsiteY16" fmla="*/ 264669 h 1152144"/>
              <a:gd name="connsiteX17" fmla="*/ 1056676 w 1202877"/>
              <a:gd name="connsiteY17" fmla="*/ 243039 h 1152144"/>
              <a:gd name="connsiteX18" fmla="*/ 959144 w 1202877"/>
              <a:gd name="connsiteY18" fmla="*/ 231098 h 1152144"/>
              <a:gd name="connsiteX19" fmla="*/ 774852 w 1202877"/>
              <a:gd name="connsiteY19" fmla="*/ 276735 h 1152144"/>
              <a:gd name="connsiteX20" fmla="*/ 646055 w 1202877"/>
              <a:gd name="connsiteY20" fmla="*/ 398818 h 1152144"/>
              <a:gd name="connsiteX21" fmla="*/ 597600 w 1202877"/>
              <a:gd name="connsiteY21" fmla="*/ 575095 h 1152144"/>
              <a:gd name="connsiteX22" fmla="*/ 646055 w 1202877"/>
              <a:gd name="connsiteY22" fmla="*/ 751448 h 1152144"/>
              <a:gd name="connsiteX23" fmla="*/ 774852 w 1202877"/>
              <a:gd name="connsiteY23" fmla="*/ 874686 h 1152144"/>
              <a:gd name="connsiteX24" fmla="*/ 959144 w 1202877"/>
              <a:gd name="connsiteY24" fmla="*/ 921047 h 1152144"/>
              <a:gd name="connsiteX25" fmla="*/ 1056676 w 1202877"/>
              <a:gd name="connsiteY25" fmla="*/ 908962 h 1152144"/>
              <a:gd name="connsiteX26" fmla="*/ 1112271 w 1202877"/>
              <a:gd name="connsiteY26" fmla="*/ 886999 h 1152144"/>
              <a:gd name="connsiteX27" fmla="*/ 1106213 w 1202877"/>
              <a:gd name="connsiteY27" fmla="*/ 898160 h 1152144"/>
              <a:gd name="connsiteX28" fmla="*/ 628525 w 1202877"/>
              <a:gd name="connsiteY28" fmla="*/ 1152144 h 1152144"/>
              <a:gd name="connsiteX29" fmla="*/ 569775 w 1202877"/>
              <a:gd name="connsiteY29" fmla="*/ 1152144 h 1152144"/>
              <a:gd name="connsiteX30" fmla="*/ 92087 w 1202877"/>
              <a:gd name="connsiteY30" fmla="*/ 898160 h 1152144"/>
              <a:gd name="connsiteX31" fmla="*/ 85562 w 1202877"/>
              <a:gd name="connsiteY31" fmla="*/ 886137 h 1152144"/>
              <a:gd name="connsiteX32" fmla="*/ 142172 w 1202877"/>
              <a:gd name="connsiteY32" fmla="*/ 908957 h 1152144"/>
              <a:gd name="connsiteX33" fmla="*/ 237821 w 1202877"/>
              <a:gd name="connsiteY33" fmla="*/ 921047 h 1152144"/>
              <a:gd name="connsiteX34" fmla="*/ 380126 w 1202877"/>
              <a:gd name="connsiteY34" fmla="*/ 890622 h 1152144"/>
              <a:gd name="connsiteX35" fmla="*/ 501961 w 1202877"/>
              <a:gd name="connsiteY35" fmla="*/ 809079 h 1152144"/>
              <a:gd name="connsiteX36" fmla="*/ 433733 w 1202877"/>
              <a:gd name="connsiteY36" fmla="*/ 733035 h 1152144"/>
              <a:gd name="connsiteX37" fmla="*/ 344916 w 1202877"/>
              <a:gd name="connsiteY37" fmla="*/ 792140 h 1152144"/>
              <a:gd name="connsiteX38" fmla="*/ 243670 w 1202877"/>
              <a:gd name="connsiteY38" fmla="*/ 813955 h 1152144"/>
              <a:gd name="connsiteX39" fmla="*/ 119849 w 1202877"/>
              <a:gd name="connsiteY39" fmla="*/ 781420 h 1152144"/>
              <a:gd name="connsiteX40" fmla="*/ 32850 w 1202877"/>
              <a:gd name="connsiteY40" fmla="*/ 695374 h 1152144"/>
              <a:gd name="connsiteX41" fmla="*/ 0 w 1202877"/>
              <a:gd name="connsiteY41" fmla="*/ 573146 h 1152144"/>
              <a:gd name="connsiteX42" fmla="*/ 70664 w 1202877"/>
              <a:gd name="connsiteY42" fmla="*/ 402779 h 1152144"/>
              <a:gd name="connsiteX43" fmla="*/ 243670 w 1202877"/>
              <a:gd name="connsiteY43" fmla="*/ 333317 h 1152144"/>
              <a:gd name="connsiteX44" fmla="*/ 346012 w 1202877"/>
              <a:gd name="connsiteY44" fmla="*/ 356592 h 1152144"/>
              <a:gd name="connsiteX45" fmla="*/ 433733 w 1202877"/>
              <a:gd name="connsiteY45" fmla="*/ 420083 h 1152144"/>
              <a:gd name="connsiteX46" fmla="*/ 500986 w 1202877"/>
              <a:gd name="connsiteY46" fmla="*/ 336239 h 1152144"/>
              <a:gd name="connsiteX47" fmla="*/ 382684 w 1202877"/>
              <a:gd name="connsiteY47" fmla="*/ 259208 h 1152144"/>
              <a:gd name="connsiteX48" fmla="*/ 241720 w 1202877"/>
              <a:gd name="connsiteY48" fmla="*/ 231098 h 1152144"/>
              <a:gd name="connsiteX49" fmla="*/ 145105 w 1202877"/>
              <a:gd name="connsiteY49" fmla="*/ 243035 h 1152144"/>
              <a:gd name="connsiteX50" fmla="*/ 85229 w 1202877"/>
              <a:gd name="connsiteY50" fmla="*/ 266621 h 1152144"/>
              <a:gd name="connsiteX51" fmla="*/ 92087 w 1202877"/>
              <a:gd name="connsiteY51" fmla="*/ 253985 h 1152144"/>
              <a:gd name="connsiteX52" fmla="*/ 569775 w 1202877"/>
              <a:gd name="connsiteY52" fmla="*/ 0 h 115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877" h="1152144">
                <a:moveTo>
                  <a:pt x="960120" y="334292"/>
                </a:moveTo>
                <a:cubicBezTo>
                  <a:pt x="1005164" y="334756"/>
                  <a:pt x="1045931" y="345528"/>
                  <a:pt x="1082418" y="366608"/>
                </a:cubicBezTo>
                <a:cubicBezTo>
                  <a:pt x="1118906" y="387689"/>
                  <a:pt x="1147973" y="416298"/>
                  <a:pt x="1169620" y="452436"/>
                </a:cubicBezTo>
                <a:cubicBezTo>
                  <a:pt x="1191268" y="488575"/>
                  <a:pt x="1202353" y="529460"/>
                  <a:pt x="1202877" y="575095"/>
                </a:cubicBezTo>
                <a:cubicBezTo>
                  <a:pt x="1202353" y="620755"/>
                  <a:pt x="1191268" y="661810"/>
                  <a:pt x="1169620" y="698261"/>
                </a:cubicBezTo>
                <a:cubicBezTo>
                  <a:pt x="1147973" y="734713"/>
                  <a:pt x="1118906" y="763636"/>
                  <a:pt x="1082418" y="785031"/>
                </a:cubicBezTo>
                <a:cubicBezTo>
                  <a:pt x="1045931" y="806425"/>
                  <a:pt x="1005164" y="817366"/>
                  <a:pt x="960120" y="817853"/>
                </a:cubicBezTo>
                <a:cubicBezTo>
                  <a:pt x="915039" y="817366"/>
                  <a:pt x="874020" y="806425"/>
                  <a:pt x="837063" y="785031"/>
                </a:cubicBezTo>
                <a:cubicBezTo>
                  <a:pt x="800107" y="763636"/>
                  <a:pt x="770570" y="734713"/>
                  <a:pt x="748455" y="698261"/>
                </a:cubicBezTo>
                <a:cubicBezTo>
                  <a:pt x="726338" y="661810"/>
                  <a:pt x="715000" y="620755"/>
                  <a:pt x="714441" y="575095"/>
                </a:cubicBezTo>
                <a:cubicBezTo>
                  <a:pt x="714981" y="529460"/>
                  <a:pt x="726248" y="488575"/>
                  <a:pt x="748237" y="452436"/>
                </a:cubicBezTo>
                <a:cubicBezTo>
                  <a:pt x="770227" y="416298"/>
                  <a:pt x="799691" y="387689"/>
                  <a:pt x="836630" y="366608"/>
                </a:cubicBezTo>
                <a:cubicBezTo>
                  <a:pt x="873569" y="345528"/>
                  <a:pt x="914732" y="334756"/>
                  <a:pt x="960120" y="334292"/>
                </a:cubicBezTo>
                <a:close/>
                <a:moveTo>
                  <a:pt x="569775" y="0"/>
                </a:moveTo>
                <a:lnTo>
                  <a:pt x="628525" y="0"/>
                </a:lnTo>
                <a:cubicBezTo>
                  <a:pt x="827373" y="0"/>
                  <a:pt x="1002689" y="100749"/>
                  <a:pt x="1106213" y="253985"/>
                </a:cubicBezTo>
                <a:lnTo>
                  <a:pt x="1112012" y="264669"/>
                </a:lnTo>
                <a:lnTo>
                  <a:pt x="1056676" y="243039"/>
                </a:lnTo>
                <a:cubicBezTo>
                  <a:pt x="1025960" y="235396"/>
                  <a:pt x="993450" y="231416"/>
                  <a:pt x="959144" y="231098"/>
                </a:cubicBezTo>
                <a:cubicBezTo>
                  <a:pt x="890535" y="231716"/>
                  <a:pt x="829105" y="246929"/>
                  <a:pt x="774852" y="276735"/>
                </a:cubicBezTo>
                <a:cubicBezTo>
                  <a:pt x="720600" y="306543"/>
                  <a:pt x="677668" y="347237"/>
                  <a:pt x="646055" y="398818"/>
                </a:cubicBezTo>
                <a:cubicBezTo>
                  <a:pt x="614442" y="450398"/>
                  <a:pt x="598291" y="509158"/>
                  <a:pt x="597600" y="575095"/>
                </a:cubicBezTo>
                <a:cubicBezTo>
                  <a:pt x="598291" y="640752"/>
                  <a:pt x="614442" y="699535"/>
                  <a:pt x="646055" y="751448"/>
                </a:cubicBezTo>
                <a:cubicBezTo>
                  <a:pt x="677668" y="803359"/>
                  <a:pt x="720600" y="844439"/>
                  <a:pt x="774852" y="874686"/>
                </a:cubicBezTo>
                <a:cubicBezTo>
                  <a:pt x="829105" y="904933"/>
                  <a:pt x="890535" y="920387"/>
                  <a:pt x="959144" y="921047"/>
                </a:cubicBezTo>
                <a:cubicBezTo>
                  <a:pt x="993450" y="920717"/>
                  <a:pt x="1025960" y="916689"/>
                  <a:pt x="1056676" y="908962"/>
                </a:cubicBezTo>
                <a:lnTo>
                  <a:pt x="1112271" y="886999"/>
                </a:lnTo>
                <a:lnTo>
                  <a:pt x="1106213" y="898160"/>
                </a:lnTo>
                <a:cubicBezTo>
                  <a:pt x="1002689" y="1051396"/>
                  <a:pt x="827373" y="1152144"/>
                  <a:pt x="628525" y="1152144"/>
                </a:cubicBezTo>
                <a:lnTo>
                  <a:pt x="569775" y="1152144"/>
                </a:lnTo>
                <a:cubicBezTo>
                  <a:pt x="370928" y="1152144"/>
                  <a:pt x="195611" y="1051396"/>
                  <a:pt x="92087" y="898160"/>
                </a:cubicBezTo>
                <a:lnTo>
                  <a:pt x="85562" y="886137"/>
                </a:lnTo>
                <a:lnTo>
                  <a:pt x="142172" y="908957"/>
                </a:lnTo>
                <a:cubicBezTo>
                  <a:pt x="172298" y="916690"/>
                  <a:pt x="204181" y="920720"/>
                  <a:pt x="237821" y="921047"/>
                </a:cubicBezTo>
                <a:cubicBezTo>
                  <a:pt x="286718" y="920641"/>
                  <a:pt x="334152" y="910499"/>
                  <a:pt x="380126" y="890622"/>
                </a:cubicBezTo>
                <a:cubicBezTo>
                  <a:pt x="426098" y="870744"/>
                  <a:pt x="466710" y="843564"/>
                  <a:pt x="501961" y="809079"/>
                </a:cubicBezTo>
                <a:lnTo>
                  <a:pt x="433733" y="733035"/>
                </a:lnTo>
                <a:cubicBezTo>
                  <a:pt x="407478" y="758161"/>
                  <a:pt x="377871" y="777862"/>
                  <a:pt x="344916" y="792140"/>
                </a:cubicBezTo>
                <a:cubicBezTo>
                  <a:pt x="311959" y="806419"/>
                  <a:pt x="278210" y="813690"/>
                  <a:pt x="243670" y="813955"/>
                </a:cubicBezTo>
                <a:cubicBezTo>
                  <a:pt x="197704" y="813474"/>
                  <a:pt x="156429" y="802628"/>
                  <a:pt x="119849" y="781420"/>
                </a:cubicBezTo>
                <a:cubicBezTo>
                  <a:pt x="83269" y="760213"/>
                  <a:pt x="54269" y="731531"/>
                  <a:pt x="32850" y="695374"/>
                </a:cubicBezTo>
                <a:cubicBezTo>
                  <a:pt x="11431" y="659217"/>
                  <a:pt x="480" y="618476"/>
                  <a:pt x="0" y="573146"/>
                </a:cubicBezTo>
                <a:cubicBezTo>
                  <a:pt x="1624" y="504292"/>
                  <a:pt x="25179" y="447504"/>
                  <a:pt x="70664" y="402779"/>
                </a:cubicBezTo>
                <a:cubicBezTo>
                  <a:pt x="116149" y="358055"/>
                  <a:pt x="173818" y="334901"/>
                  <a:pt x="243670" y="333317"/>
                </a:cubicBezTo>
                <a:cubicBezTo>
                  <a:pt x="278759" y="333581"/>
                  <a:pt x="312873" y="341339"/>
                  <a:pt x="346012" y="356592"/>
                </a:cubicBezTo>
                <a:cubicBezTo>
                  <a:pt x="379150" y="371845"/>
                  <a:pt x="408391" y="393008"/>
                  <a:pt x="433733" y="420083"/>
                </a:cubicBezTo>
                <a:lnTo>
                  <a:pt x="500986" y="336239"/>
                </a:lnTo>
                <a:cubicBezTo>
                  <a:pt x="467217" y="303321"/>
                  <a:pt x="427783" y="277645"/>
                  <a:pt x="382684" y="259208"/>
                </a:cubicBezTo>
                <a:cubicBezTo>
                  <a:pt x="337585" y="240773"/>
                  <a:pt x="290596" y="231402"/>
                  <a:pt x="241720" y="231098"/>
                </a:cubicBezTo>
                <a:cubicBezTo>
                  <a:pt x="207749" y="231419"/>
                  <a:pt x="175544" y="235398"/>
                  <a:pt x="145105" y="243035"/>
                </a:cubicBezTo>
                <a:lnTo>
                  <a:pt x="85229" y="266621"/>
                </a:lnTo>
                <a:lnTo>
                  <a:pt x="92087" y="253985"/>
                </a:lnTo>
                <a:cubicBezTo>
                  <a:pt x="195611" y="100749"/>
                  <a:pt x="370928" y="0"/>
                  <a:pt x="569775" y="0"/>
                </a:cubicBez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1400" dirty="0">
              <a:latin typeface="Montserrat Light" pitchFamily="50" charset="0"/>
            </a:endParaRPr>
          </a:p>
        </p:txBody>
      </p:sp>
      <p:sp>
        <p:nvSpPr>
          <p:cNvPr id="33" name="Picture Placeholder 32"/>
          <p:cNvSpPr>
            <a:spLocks noGrp="1"/>
          </p:cNvSpPr>
          <p:nvPr>
            <p:ph type="pic" sz="quarter" idx="11"/>
          </p:nvPr>
        </p:nvSpPr>
        <p:spPr>
          <a:xfrm>
            <a:off x="8725535" y="2924049"/>
            <a:ext cx="1591944" cy="1677036"/>
          </a:xfrm>
          <a:custGeom>
            <a:avLst/>
            <a:gdLst>
              <a:gd name="connsiteX0" fmla="*/ 0 w 1591944"/>
              <a:gd name="connsiteY0" fmla="*/ 0 h 1677036"/>
              <a:gd name="connsiteX1" fmla="*/ 1571822 w 1591944"/>
              <a:gd name="connsiteY1" fmla="*/ 0 h 1677036"/>
              <a:gd name="connsiteX2" fmla="*/ 1591944 w 1591944"/>
              <a:gd name="connsiteY2" fmla="*/ 20122 h 1677036"/>
              <a:gd name="connsiteX3" fmla="*/ 1591944 w 1591944"/>
              <a:gd name="connsiteY3" fmla="*/ 1656914 h 1677036"/>
              <a:gd name="connsiteX4" fmla="*/ 1571822 w 1591944"/>
              <a:gd name="connsiteY4" fmla="*/ 1677036 h 1677036"/>
              <a:gd name="connsiteX5" fmla="*/ 0 w 1591944"/>
              <a:gd name="connsiteY5" fmla="*/ 1677036 h 167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944" h="1677036">
                <a:moveTo>
                  <a:pt x="0" y="0"/>
                </a:moveTo>
                <a:lnTo>
                  <a:pt x="1571822" y="0"/>
                </a:lnTo>
                <a:cubicBezTo>
                  <a:pt x="1582935" y="0"/>
                  <a:pt x="1591944" y="9009"/>
                  <a:pt x="1591944" y="20122"/>
                </a:cubicBezTo>
                <a:lnTo>
                  <a:pt x="1591944" y="1656914"/>
                </a:lnTo>
                <a:cubicBezTo>
                  <a:pt x="1591944" y="1668027"/>
                  <a:pt x="1582935" y="1677036"/>
                  <a:pt x="1571822" y="1677036"/>
                </a:cubicBezTo>
                <a:lnTo>
                  <a:pt x="0" y="1677036"/>
                </a:lnTo>
                <a:close/>
              </a:path>
            </a:pathLst>
          </a:custGeom>
        </p:spPr>
        <p:txBody>
          <a:bodyPr wrap="square">
            <a:noAutofit/>
          </a:bodyPr>
          <a:lstStyle>
            <a:lvl1pPr marL="0" indent="0" algn="ctr">
              <a:buNone/>
              <a:defRPr sz="1800">
                <a:solidFill>
                  <a:schemeClr val="bg1"/>
                </a:solidFill>
              </a:defRPr>
            </a:lvl1pPr>
          </a:lstStyle>
          <a:p>
            <a:endParaRPr lang="id-ID"/>
          </a:p>
        </p:txBody>
      </p:sp>
      <p:sp>
        <p:nvSpPr>
          <p:cNvPr id="30" name="Picture Placeholder 29"/>
          <p:cNvSpPr>
            <a:spLocks noGrp="1"/>
          </p:cNvSpPr>
          <p:nvPr>
            <p:ph type="pic" sz="quarter" idx="10"/>
          </p:nvPr>
        </p:nvSpPr>
        <p:spPr>
          <a:xfrm>
            <a:off x="1891650" y="4885106"/>
            <a:ext cx="1591944" cy="1677036"/>
          </a:xfrm>
          <a:custGeom>
            <a:avLst/>
            <a:gdLst>
              <a:gd name="connsiteX0" fmla="*/ 20122 w 1591944"/>
              <a:gd name="connsiteY0" fmla="*/ 0 h 1677036"/>
              <a:gd name="connsiteX1" fmla="*/ 1591944 w 1591944"/>
              <a:gd name="connsiteY1" fmla="*/ 0 h 1677036"/>
              <a:gd name="connsiteX2" fmla="*/ 1591944 w 1591944"/>
              <a:gd name="connsiteY2" fmla="*/ 1677036 h 1677036"/>
              <a:gd name="connsiteX3" fmla="*/ 20122 w 1591944"/>
              <a:gd name="connsiteY3" fmla="*/ 1677036 h 1677036"/>
              <a:gd name="connsiteX4" fmla="*/ 0 w 1591944"/>
              <a:gd name="connsiteY4" fmla="*/ 1656914 h 1677036"/>
              <a:gd name="connsiteX5" fmla="*/ 0 w 1591944"/>
              <a:gd name="connsiteY5" fmla="*/ 20122 h 1677036"/>
              <a:gd name="connsiteX6" fmla="*/ 20122 w 1591944"/>
              <a:gd name="connsiteY6" fmla="*/ 0 h 167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944" h="1677036">
                <a:moveTo>
                  <a:pt x="20122" y="0"/>
                </a:moveTo>
                <a:lnTo>
                  <a:pt x="1591944" y="0"/>
                </a:lnTo>
                <a:lnTo>
                  <a:pt x="1591944" y="1677036"/>
                </a:lnTo>
                <a:lnTo>
                  <a:pt x="20122" y="1677036"/>
                </a:lnTo>
                <a:cubicBezTo>
                  <a:pt x="9009" y="1677036"/>
                  <a:pt x="0" y="1668027"/>
                  <a:pt x="0" y="1656914"/>
                </a:cubicBezTo>
                <a:lnTo>
                  <a:pt x="0" y="20122"/>
                </a:lnTo>
                <a:cubicBezTo>
                  <a:pt x="0" y="9009"/>
                  <a:pt x="9009" y="0"/>
                  <a:pt x="20122" y="0"/>
                </a:cubicBezTo>
                <a:close/>
              </a:path>
            </a:pathLst>
          </a:custGeom>
        </p:spPr>
        <p:txBody>
          <a:bodyPr wrap="square">
            <a:noAutofit/>
          </a:bodyPr>
          <a:lstStyle>
            <a:lvl1pPr marL="0" indent="0" algn="ctr">
              <a:buNone/>
              <a:defRPr sz="1800">
                <a:solidFill>
                  <a:schemeClr val="bg1"/>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2000"/>
                                  </p:stCondLst>
                                  <p:endCondLst>
                                    <p:cond evt="begin" delay="0">
                                      <p:tn val="5"/>
                                    </p:cond>
                                  </p:end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750" fill="hold"/>
                                        <p:tgtEl>
                                          <p:spTgt spid="33"/>
                                        </p:tgtEl>
                                        <p:attrNameLst>
                                          <p:attrName>ppt_x</p:attrName>
                                        </p:attrNameLst>
                                      </p:cBhvr>
                                      <p:tavLst>
                                        <p:tav tm="0">
                                          <p:val>
                                            <p:strVal val="#ppt_x"/>
                                          </p:val>
                                        </p:tav>
                                        <p:tav tm="100000">
                                          <p:val>
                                            <p:strVal val="#ppt_x"/>
                                          </p:val>
                                        </p:tav>
                                      </p:tavLst>
                                    </p:anim>
                                    <p:anim calcmode="lin" valueType="num">
                                      <p:cBhvr additive="base">
                                        <p:cTn id="8" dur="750" fill="hold"/>
                                        <p:tgtEl>
                                          <p:spTgt spid="33"/>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2750"/>
                                  </p:stCondLst>
                                  <p:endCondLst>
                                    <p:cond evt="begin" delay="0">
                                      <p:tn val="9"/>
                                    </p:cond>
                                  </p:end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750" fill="hold"/>
                                        <p:tgtEl>
                                          <p:spTgt spid="30"/>
                                        </p:tgtEl>
                                        <p:attrNameLst>
                                          <p:attrName>ppt_x</p:attrName>
                                        </p:attrNameLst>
                                      </p:cBhvr>
                                      <p:tavLst>
                                        <p:tav tm="0">
                                          <p:val>
                                            <p:strVal val="#ppt_x"/>
                                          </p:val>
                                        </p:tav>
                                        <p:tav tm="100000">
                                          <p:val>
                                            <p:strVal val="#ppt_x"/>
                                          </p:val>
                                        </p:tav>
                                      </p:tavLst>
                                    </p:anim>
                                    <p:anim calcmode="lin" valueType="num">
                                      <p:cBhvr additive="base">
                                        <p:cTn id="12" dur="7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0"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50_Title Slide">
    <p:bg>
      <p:bgPr>
        <a:gradFill>
          <a:gsLst>
            <a:gs pos="0">
              <a:schemeClr val="accent1"/>
            </a:gs>
            <a:gs pos="100000">
              <a:schemeClr val="accent5"/>
            </a:gs>
          </a:gsLst>
          <a:lin ang="5400000" scaled="0"/>
        </a:gradFill>
        <a:effectLst/>
      </p:bgPr>
    </p:bg>
    <p:spTree>
      <p:nvGrpSpPr>
        <p:cNvPr id="1" name=""/>
        <p:cNvGrpSpPr/>
        <p:nvPr/>
      </p:nvGrpSpPr>
      <p:grpSpPr>
        <a:xfrm>
          <a:off x="0" y="0"/>
          <a:ext cx="0" cy="0"/>
          <a:chOff x="0" y="0"/>
          <a:chExt cx="0" cy="0"/>
        </a:xfrm>
      </p:grpSpPr>
      <p:sp>
        <p:nvSpPr>
          <p:cNvPr id="4" name="Freeform: Shape 3"/>
          <p:cNvSpPr/>
          <p:nvPr userDrawn="1"/>
        </p:nvSpPr>
        <p:spPr>
          <a:xfrm>
            <a:off x="-546905" y="-2933700"/>
            <a:ext cx="13285810" cy="12725400"/>
          </a:xfrm>
          <a:custGeom>
            <a:avLst/>
            <a:gdLst>
              <a:gd name="connsiteX0" fmla="*/ 960120 w 1202877"/>
              <a:gd name="connsiteY0" fmla="*/ 334292 h 1152144"/>
              <a:gd name="connsiteX1" fmla="*/ 1082418 w 1202877"/>
              <a:gd name="connsiteY1" fmla="*/ 366608 h 1152144"/>
              <a:gd name="connsiteX2" fmla="*/ 1169620 w 1202877"/>
              <a:gd name="connsiteY2" fmla="*/ 452436 h 1152144"/>
              <a:gd name="connsiteX3" fmla="*/ 1202877 w 1202877"/>
              <a:gd name="connsiteY3" fmla="*/ 575095 h 1152144"/>
              <a:gd name="connsiteX4" fmla="*/ 1169620 w 1202877"/>
              <a:gd name="connsiteY4" fmla="*/ 698261 h 1152144"/>
              <a:gd name="connsiteX5" fmla="*/ 1082418 w 1202877"/>
              <a:gd name="connsiteY5" fmla="*/ 785031 h 1152144"/>
              <a:gd name="connsiteX6" fmla="*/ 960120 w 1202877"/>
              <a:gd name="connsiteY6" fmla="*/ 817853 h 1152144"/>
              <a:gd name="connsiteX7" fmla="*/ 837063 w 1202877"/>
              <a:gd name="connsiteY7" fmla="*/ 785031 h 1152144"/>
              <a:gd name="connsiteX8" fmla="*/ 748455 w 1202877"/>
              <a:gd name="connsiteY8" fmla="*/ 698261 h 1152144"/>
              <a:gd name="connsiteX9" fmla="*/ 714441 w 1202877"/>
              <a:gd name="connsiteY9" fmla="*/ 575095 h 1152144"/>
              <a:gd name="connsiteX10" fmla="*/ 748237 w 1202877"/>
              <a:gd name="connsiteY10" fmla="*/ 452436 h 1152144"/>
              <a:gd name="connsiteX11" fmla="*/ 836630 w 1202877"/>
              <a:gd name="connsiteY11" fmla="*/ 366608 h 1152144"/>
              <a:gd name="connsiteX12" fmla="*/ 960120 w 1202877"/>
              <a:gd name="connsiteY12" fmla="*/ 334292 h 1152144"/>
              <a:gd name="connsiteX13" fmla="*/ 569775 w 1202877"/>
              <a:gd name="connsiteY13" fmla="*/ 0 h 1152144"/>
              <a:gd name="connsiteX14" fmla="*/ 628525 w 1202877"/>
              <a:gd name="connsiteY14" fmla="*/ 0 h 1152144"/>
              <a:gd name="connsiteX15" fmla="*/ 1106213 w 1202877"/>
              <a:gd name="connsiteY15" fmla="*/ 253985 h 1152144"/>
              <a:gd name="connsiteX16" fmla="*/ 1112012 w 1202877"/>
              <a:gd name="connsiteY16" fmla="*/ 264669 h 1152144"/>
              <a:gd name="connsiteX17" fmla="*/ 1056676 w 1202877"/>
              <a:gd name="connsiteY17" fmla="*/ 243039 h 1152144"/>
              <a:gd name="connsiteX18" fmla="*/ 959144 w 1202877"/>
              <a:gd name="connsiteY18" fmla="*/ 231098 h 1152144"/>
              <a:gd name="connsiteX19" fmla="*/ 774852 w 1202877"/>
              <a:gd name="connsiteY19" fmla="*/ 276735 h 1152144"/>
              <a:gd name="connsiteX20" fmla="*/ 646055 w 1202877"/>
              <a:gd name="connsiteY20" fmla="*/ 398818 h 1152144"/>
              <a:gd name="connsiteX21" fmla="*/ 597600 w 1202877"/>
              <a:gd name="connsiteY21" fmla="*/ 575095 h 1152144"/>
              <a:gd name="connsiteX22" fmla="*/ 646055 w 1202877"/>
              <a:gd name="connsiteY22" fmla="*/ 751448 h 1152144"/>
              <a:gd name="connsiteX23" fmla="*/ 774852 w 1202877"/>
              <a:gd name="connsiteY23" fmla="*/ 874686 h 1152144"/>
              <a:gd name="connsiteX24" fmla="*/ 959144 w 1202877"/>
              <a:gd name="connsiteY24" fmla="*/ 921047 h 1152144"/>
              <a:gd name="connsiteX25" fmla="*/ 1056676 w 1202877"/>
              <a:gd name="connsiteY25" fmla="*/ 908962 h 1152144"/>
              <a:gd name="connsiteX26" fmla="*/ 1112271 w 1202877"/>
              <a:gd name="connsiteY26" fmla="*/ 886999 h 1152144"/>
              <a:gd name="connsiteX27" fmla="*/ 1106213 w 1202877"/>
              <a:gd name="connsiteY27" fmla="*/ 898160 h 1152144"/>
              <a:gd name="connsiteX28" fmla="*/ 628525 w 1202877"/>
              <a:gd name="connsiteY28" fmla="*/ 1152144 h 1152144"/>
              <a:gd name="connsiteX29" fmla="*/ 569775 w 1202877"/>
              <a:gd name="connsiteY29" fmla="*/ 1152144 h 1152144"/>
              <a:gd name="connsiteX30" fmla="*/ 92087 w 1202877"/>
              <a:gd name="connsiteY30" fmla="*/ 898160 h 1152144"/>
              <a:gd name="connsiteX31" fmla="*/ 85562 w 1202877"/>
              <a:gd name="connsiteY31" fmla="*/ 886137 h 1152144"/>
              <a:gd name="connsiteX32" fmla="*/ 142172 w 1202877"/>
              <a:gd name="connsiteY32" fmla="*/ 908957 h 1152144"/>
              <a:gd name="connsiteX33" fmla="*/ 237821 w 1202877"/>
              <a:gd name="connsiteY33" fmla="*/ 921047 h 1152144"/>
              <a:gd name="connsiteX34" fmla="*/ 380126 w 1202877"/>
              <a:gd name="connsiteY34" fmla="*/ 890622 h 1152144"/>
              <a:gd name="connsiteX35" fmla="*/ 501961 w 1202877"/>
              <a:gd name="connsiteY35" fmla="*/ 809079 h 1152144"/>
              <a:gd name="connsiteX36" fmla="*/ 433733 w 1202877"/>
              <a:gd name="connsiteY36" fmla="*/ 733035 h 1152144"/>
              <a:gd name="connsiteX37" fmla="*/ 344916 w 1202877"/>
              <a:gd name="connsiteY37" fmla="*/ 792140 h 1152144"/>
              <a:gd name="connsiteX38" fmla="*/ 243670 w 1202877"/>
              <a:gd name="connsiteY38" fmla="*/ 813955 h 1152144"/>
              <a:gd name="connsiteX39" fmla="*/ 119849 w 1202877"/>
              <a:gd name="connsiteY39" fmla="*/ 781420 h 1152144"/>
              <a:gd name="connsiteX40" fmla="*/ 32850 w 1202877"/>
              <a:gd name="connsiteY40" fmla="*/ 695374 h 1152144"/>
              <a:gd name="connsiteX41" fmla="*/ 0 w 1202877"/>
              <a:gd name="connsiteY41" fmla="*/ 573146 h 1152144"/>
              <a:gd name="connsiteX42" fmla="*/ 70664 w 1202877"/>
              <a:gd name="connsiteY42" fmla="*/ 402779 h 1152144"/>
              <a:gd name="connsiteX43" fmla="*/ 243670 w 1202877"/>
              <a:gd name="connsiteY43" fmla="*/ 333317 h 1152144"/>
              <a:gd name="connsiteX44" fmla="*/ 346012 w 1202877"/>
              <a:gd name="connsiteY44" fmla="*/ 356592 h 1152144"/>
              <a:gd name="connsiteX45" fmla="*/ 433733 w 1202877"/>
              <a:gd name="connsiteY45" fmla="*/ 420083 h 1152144"/>
              <a:gd name="connsiteX46" fmla="*/ 500986 w 1202877"/>
              <a:gd name="connsiteY46" fmla="*/ 336239 h 1152144"/>
              <a:gd name="connsiteX47" fmla="*/ 382684 w 1202877"/>
              <a:gd name="connsiteY47" fmla="*/ 259208 h 1152144"/>
              <a:gd name="connsiteX48" fmla="*/ 241720 w 1202877"/>
              <a:gd name="connsiteY48" fmla="*/ 231098 h 1152144"/>
              <a:gd name="connsiteX49" fmla="*/ 145105 w 1202877"/>
              <a:gd name="connsiteY49" fmla="*/ 243035 h 1152144"/>
              <a:gd name="connsiteX50" fmla="*/ 85229 w 1202877"/>
              <a:gd name="connsiteY50" fmla="*/ 266621 h 1152144"/>
              <a:gd name="connsiteX51" fmla="*/ 92087 w 1202877"/>
              <a:gd name="connsiteY51" fmla="*/ 253985 h 1152144"/>
              <a:gd name="connsiteX52" fmla="*/ 569775 w 1202877"/>
              <a:gd name="connsiteY52" fmla="*/ 0 h 115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877" h="1152144">
                <a:moveTo>
                  <a:pt x="960120" y="334292"/>
                </a:moveTo>
                <a:cubicBezTo>
                  <a:pt x="1005164" y="334756"/>
                  <a:pt x="1045931" y="345528"/>
                  <a:pt x="1082418" y="366608"/>
                </a:cubicBezTo>
                <a:cubicBezTo>
                  <a:pt x="1118906" y="387689"/>
                  <a:pt x="1147973" y="416298"/>
                  <a:pt x="1169620" y="452436"/>
                </a:cubicBezTo>
                <a:cubicBezTo>
                  <a:pt x="1191268" y="488575"/>
                  <a:pt x="1202353" y="529460"/>
                  <a:pt x="1202877" y="575095"/>
                </a:cubicBezTo>
                <a:cubicBezTo>
                  <a:pt x="1202353" y="620755"/>
                  <a:pt x="1191268" y="661810"/>
                  <a:pt x="1169620" y="698261"/>
                </a:cubicBezTo>
                <a:cubicBezTo>
                  <a:pt x="1147973" y="734713"/>
                  <a:pt x="1118906" y="763636"/>
                  <a:pt x="1082418" y="785031"/>
                </a:cubicBezTo>
                <a:cubicBezTo>
                  <a:pt x="1045931" y="806425"/>
                  <a:pt x="1005164" y="817366"/>
                  <a:pt x="960120" y="817853"/>
                </a:cubicBezTo>
                <a:cubicBezTo>
                  <a:pt x="915039" y="817366"/>
                  <a:pt x="874020" y="806425"/>
                  <a:pt x="837063" y="785031"/>
                </a:cubicBezTo>
                <a:cubicBezTo>
                  <a:pt x="800107" y="763636"/>
                  <a:pt x="770570" y="734713"/>
                  <a:pt x="748455" y="698261"/>
                </a:cubicBezTo>
                <a:cubicBezTo>
                  <a:pt x="726338" y="661810"/>
                  <a:pt x="715000" y="620755"/>
                  <a:pt x="714441" y="575095"/>
                </a:cubicBezTo>
                <a:cubicBezTo>
                  <a:pt x="714981" y="529460"/>
                  <a:pt x="726248" y="488575"/>
                  <a:pt x="748237" y="452436"/>
                </a:cubicBezTo>
                <a:cubicBezTo>
                  <a:pt x="770227" y="416298"/>
                  <a:pt x="799691" y="387689"/>
                  <a:pt x="836630" y="366608"/>
                </a:cubicBezTo>
                <a:cubicBezTo>
                  <a:pt x="873569" y="345528"/>
                  <a:pt x="914732" y="334756"/>
                  <a:pt x="960120" y="334292"/>
                </a:cubicBezTo>
                <a:close/>
                <a:moveTo>
                  <a:pt x="569775" y="0"/>
                </a:moveTo>
                <a:lnTo>
                  <a:pt x="628525" y="0"/>
                </a:lnTo>
                <a:cubicBezTo>
                  <a:pt x="827373" y="0"/>
                  <a:pt x="1002689" y="100749"/>
                  <a:pt x="1106213" y="253985"/>
                </a:cubicBezTo>
                <a:lnTo>
                  <a:pt x="1112012" y="264669"/>
                </a:lnTo>
                <a:lnTo>
                  <a:pt x="1056676" y="243039"/>
                </a:lnTo>
                <a:cubicBezTo>
                  <a:pt x="1025960" y="235396"/>
                  <a:pt x="993450" y="231416"/>
                  <a:pt x="959144" y="231098"/>
                </a:cubicBezTo>
                <a:cubicBezTo>
                  <a:pt x="890535" y="231716"/>
                  <a:pt x="829105" y="246929"/>
                  <a:pt x="774852" y="276735"/>
                </a:cubicBezTo>
                <a:cubicBezTo>
                  <a:pt x="720600" y="306543"/>
                  <a:pt x="677668" y="347237"/>
                  <a:pt x="646055" y="398818"/>
                </a:cubicBezTo>
                <a:cubicBezTo>
                  <a:pt x="614442" y="450398"/>
                  <a:pt x="598291" y="509158"/>
                  <a:pt x="597600" y="575095"/>
                </a:cubicBezTo>
                <a:cubicBezTo>
                  <a:pt x="598291" y="640752"/>
                  <a:pt x="614442" y="699535"/>
                  <a:pt x="646055" y="751448"/>
                </a:cubicBezTo>
                <a:cubicBezTo>
                  <a:pt x="677668" y="803359"/>
                  <a:pt x="720600" y="844439"/>
                  <a:pt x="774852" y="874686"/>
                </a:cubicBezTo>
                <a:cubicBezTo>
                  <a:pt x="829105" y="904933"/>
                  <a:pt x="890535" y="920387"/>
                  <a:pt x="959144" y="921047"/>
                </a:cubicBezTo>
                <a:cubicBezTo>
                  <a:pt x="993450" y="920717"/>
                  <a:pt x="1025960" y="916689"/>
                  <a:pt x="1056676" y="908962"/>
                </a:cubicBezTo>
                <a:lnTo>
                  <a:pt x="1112271" y="886999"/>
                </a:lnTo>
                <a:lnTo>
                  <a:pt x="1106213" y="898160"/>
                </a:lnTo>
                <a:cubicBezTo>
                  <a:pt x="1002689" y="1051396"/>
                  <a:pt x="827373" y="1152144"/>
                  <a:pt x="628525" y="1152144"/>
                </a:cubicBezTo>
                <a:lnTo>
                  <a:pt x="569775" y="1152144"/>
                </a:lnTo>
                <a:cubicBezTo>
                  <a:pt x="370928" y="1152144"/>
                  <a:pt x="195611" y="1051396"/>
                  <a:pt x="92087" y="898160"/>
                </a:cubicBezTo>
                <a:lnTo>
                  <a:pt x="85562" y="886137"/>
                </a:lnTo>
                <a:lnTo>
                  <a:pt x="142172" y="908957"/>
                </a:lnTo>
                <a:cubicBezTo>
                  <a:pt x="172298" y="916690"/>
                  <a:pt x="204181" y="920720"/>
                  <a:pt x="237821" y="921047"/>
                </a:cubicBezTo>
                <a:cubicBezTo>
                  <a:pt x="286718" y="920641"/>
                  <a:pt x="334152" y="910499"/>
                  <a:pt x="380126" y="890622"/>
                </a:cubicBezTo>
                <a:cubicBezTo>
                  <a:pt x="426098" y="870744"/>
                  <a:pt x="466710" y="843564"/>
                  <a:pt x="501961" y="809079"/>
                </a:cubicBezTo>
                <a:lnTo>
                  <a:pt x="433733" y="733035"/>
                </a:lnTo>
                <a:cubicBezTo>
                  <a:pt x="407478" y="758161"/>
                  <a:pt x="377871" y="777862"/>
                  <a:pt x="344916" y="792140"/>
                </a:cubicBezTo>
                <a:cubicBezTo>
                  <a:pt x="311959" y="806419"/>
                  <a:pt x="278210" y="813690"/>
                  <a:pt x="243670" y="813955"/>
                </a:cubicBezTo>
                <a:cubicBezTo>
                  <a:pt x="197704" y="813474"/>
                  <a:pt x="156429" y="802628"/>
                  <a:pt x="119849" y="781420"/>
                </a:cubicBezTo>
                <a:cubicBezTo>
                  <a:pt x="83269" y="760213"/>
                  <a:pt x="54269" y="731531"/>
                  <a:pt x="32850" y="695374"/>
                </a:cubicBezTo>
                <a:cubicBezTo>
                  <a:pt x="11431" y="659217"/>
                  <a:pt x="480" y="618476"/>
                  <a:pt x="0" y="573146"/>
                </a:cubicBezTo>
                <a:cubicBezTo>
                  <a:pt x="1624" y="504292"/>
                  <a:pt x="25179" y="447504"/>
                  <a:pt x="70664" y="402779"/>
                </a:cubicBezTo>
                <a:cubicBezTo>
                  <a:pt x="116149" y="358055"/>
                  <a:pt x="173818" y="334901"/>
                  <a:pt x="243670" y="333317"/>
                </a:cubicBezTo>
                <a:cubicBezTo>
                  <a:pt x="278759" y="333581"/>
                  <a:pt x="312873" y="341339"/>
                  <a:pt x="346012" y="356592"/>
                </a:cubicBezTo>
                <a:cubicBezTo>
                  <a:pt x="379150" y="371845"/>
                  <a:pt x="408391" y="393008"/>
                  <a:pt x="433733" y="420083"/>
                </a:cubicBezTo>
                <a:lnTo>
                  <a:pt x="500986" y="336239"/>
                </a:lnTo>
                <a:cubicBezTo>
                  <a:pt x="467217" y="303321"/>
                  <a:pt x="427783" y="277645"/>
                  <a:pt x="382684" y="259208"/>
                </a:cubicBezTo>
                <a:cubicBezTo>
                  <a:pt x="337585" y="240773"/>
                  <a:pt x="290596" y="231402"/>
                  <a:pt x="241720" y="231098"/>
                </a:cubicBezTo>
                <a:cubicBezTo>
                  <a:pt x="207749" y="231419"/>
                  <a:pt x="175544" y="235398"/>
                  <a:pt x="145105" y="243035"/>
                </a:cubicBezTo>
                <a:lnTo>
                  <a:pt x="85229" y="266621"/>
                </a:lnTo>
                <a:lnTo>
                  <a:pt x="92087" y="253985"/>
                </a:lnTo>
                <a:cubicBezTo>
                  <a:pt x="195611" y="100749"/>
                  <a:pt x="370928" y="0"/>
                  <a:pt x="569775" y="0"/>
                </a:cubicBez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1400" dirty="0">
              <a:latin typeface="Montserrat Light" pitchFamily="50" charset="0"/>
            </a:endParaRPr>
          </a:p>
        </p:txBody>
      </p:sp>
      <p:sp>
        <p:nvSpPr>
          <p:cNvPr id="9" name="Picture Placeholder 8"/>
          <p:cNvSpPr>
            <a:spLocks noGrp="1"/>
          </p:cNvSpPr>
          <p:nvPr>
            <p:ph type="pic" sz="quarter" idx="11"/>
          </p:nvPr>
        </p:nvSpPr>
        <p:spPr>
          <a:xfrm>
            <a:off x="8725535" y="502809"/>
            <a:ext cx="1591944" cy="1677036"/>
          </a:xfrm>
          <a:custGeom>
            <a:avLst/>
            <a:gdLst>
              <a:gd name="connsiteX0" fmla="*/ 0 w 1591944"/>
              <a:gd name="connsiteY0" fmla="*/ 0 h 1677036"/>
              <a:gd name="connsiteX1" fmla="*/ 1571822 w 1591944"/>
              <a:gd name="connsiteY1" fmla="*/ 0 h 1677036"/>
              <a:gd name="connsiteX2" fmla="*/ 1591944 w 1591944"/>
              <a:gd name="connsiteY2" fmla="*/ 20122 h 1677036"/>
              <a:gd name="connsiteX3" fmla="*/ 1591944 w 1591944"/>
              <a:gd name="connsiteY3" fmla="*/ 1656914 h 1677036"/>
              <a:gd name="connsiteX4" fmla="*/ 1571822 w 1591944"/>
              <a:gd name="connsiteY4" fmla="*/ 1677036 h 1677036"/>
              <a:gd name="connsiteX5" fmla="*/ 0 w 1591944"/>
              <a:gd name="connsiteY5" fmla="*/ 1677036 h 167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944" h="1677036">
                <a:moveTo>
                  <a:pt x="0" y="0"/>
                </a:moveTo>
                <a:lnTo>
                  <a:pt x="1571822" y="0"/>
                </a:lnTo>
                <a:cubicBezTo>
                  <a:pt x="1582935" y="0"/>
                  <a:pt x="1591944" y="9009"/>
                  <a:pt x="1591944" y="20122"/>
                </a:cubicBezTo>
                <a:lnTo>
                  <a:pt x="1591944" y="1656914"/>
                </a:lnTo>
                <a:cubicBezTo>
                  <a:pt x="1591944" y="1668027"/>
                  <a:pt x="1582935" y="1677036"/>
                  <a:pt x="1571822" y="1677036"/>
                </a:cubicBezTo>
                <a:lnTo>
                  <a:pt x="0" y="1677036"/>
                </a:lnTo>
                <a:close/>
              </a:path>
            </a:pathLst>
          </a:custGeom>
        </p:spPr>
        <p:txBody>
          <a:bodyPr wrap="square">
            <a:noAutofit/>
          </a:bodyPr>
          <a:lstStyle>
            <a:lvl1pPr marL="0" indent="0" algn="ctr">
              <a:buNone/>
              <a:defRPr sz="1800">
                <a:solidFill>
                  <a:schemeClr val="bg1"/>
                </a:solidFill>
              </a:defRPr>
            </a:lvl1pPr>
          </a:lstStyle>
          <a:p>
            <a:endParaRPr lang="id-ID"/>
          </a:p>
        </p:txBody>
      </p:sp>
      <p:sp>
        <p:nvSpPr>
          <p:cNvPr id="10" name="Picture Placeholder 9"/>
          <p:cNvSpPr>
            <a:spLocks noGrp="1"/>
          </p:cNvSpPr>
          <p:nvPr>
            <p:ph type="pic" sz="quarter" idx="10"/>
          </p:nvPr>
        </p:nvSpPr>
        <p:spPr>
          <a:xfrm>
            <a:off x="1891650" y="2573198"/>
            <a:ext cx="1591944" cy="1677036"/>
          </a:xfrm>
          <a:custGeom>
            <a:avLst/>
            <a:gdLst>
              <a:gd name="connsiteX0" fmla="*/ 20122 w 1591944"/>
              <a:gd name="connsiteY0" fmla="*/ 0 h 1677036"/>
              <a:gd name="connsiteX1" fmla="*/ 1591944 w 1591944"/>
              <a:gd name="connsiteY1" fmla="*/ 0 h 1677036"/>
              <a:gd name="connsiteX2" fmla="*/ 1591944 w 1591944"/>
              <a:gd name="connsiteY2" fmla="*/ 1677036 h 1677036"/>
              <a:gd name="connsiteX3" fmla="*/ 20122 w 1591944"/>
              <a:gd name="connsiteY3" fmla="*/ 1677036 h 1677036"/>
              <a:gd name="connsiteX4" fmla="*/ 0 w 1591944"/>
              <a:gd name="connsiteY4" fmla="*/ 1656914 h 1677036"/>
              <a:gd name="connsiteX5" fmla="*/ 0 w 1591944"/>
              <a:gd name="connsiteY5" fmla="*/ 20122 h 1677036"/>
              <a:gd name="connsiteX6" fmla="*/ 20122 w 1591944"/>
              <a:gd name="connsiteY6" fmla="*/ 0 h 167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944" h="1677036">
                <a:moveTo>
                  <a:pt x="20122" y="0"/>
                </a:moveTo>
                <a:lnTo>
                  <a:pt x="1591944" y="0"/>
                </a:lnTo>
                <a:lnTo>
                  <a:pt x="1591944" y="1677036"/>
                </a:lnTo>
                <a:lnTo>
                  <a:pt x="20122" y="1677036"/>
                </a:lnTo>
                <a:cubicBezTo>
                  <a:pt x="9009" y="1677036"/>
                  <a:pt x="0" y="1668027"/>
                  <a:pt x="0" y="1656914"/>
                </a:cubicBezTo>
                <a:lnTo>
                  <a:pt x="0" y="20122"/>
                </a:lnTo>
                <a:cubicBezTo>
                  <a:pt x="0" y="9009"/>
                  <a:pt x="9009" y="0"/>
                  <a:pt x="20122" y="0"/>
                </a:cubicBezTo>
                <a:close/>
              </a:path>
            </a:pathLst>
          </a:custGeom>
        </p:spPr>
        <p:txBody>
          <a:bodyPr wrap="square">
            <a:noAutofit/>
          </a:bodyPr>
          <a:lstStyle>
            <a:lvl1pPr marL="0" indent="0" algn="ctr">
              <a:buNone/>
              <a:defRPr sz="1800">
                <a:solidFill>
                  <a:schemeClr val="bg1"/>
                </a:solidFill>
              </a:defRPr>
            </a:lvl1pPr>
          </a:lstStyle>
          <a:p>
            <a:endParaRPr lang="id-ID"/>
          </a:p>
        </p:txBody>
      </p:sp>
      <p:sp>
        <p:nvSpPr>
          <p:cNvPr id="11" name="Picture Placeholder 10"/>
          <p:cNvSpPr>
            <a:spLocks noGrp="1"/>
          </p:cNvSpPr>
          <p:nvPr>
            <p:ph type="pic" sz="quarter" idx="12"/>
          </p:nvPr>
        </p:nvSpPr>
        <p:spPr>
          <a:xfrm>
            <a:off x="8725535" y="4694750"/>
            <a:ext cx="1591944" cy="1677036"/>
          </a:xfrm>
          <a:custGeom>
            <a:avLst/>
            <a:gdLst>
              <a:gd name="connsiteX0" fmla="*/ 0 w 1591944"/>
              <a:gd name="connsiteY0" fmla="*/ 0 h 1677036"/>
              <a:gd name="connsiteX1" fmla="*/ 1571822 w 1591944"/>
              <a:gd name="connsiteY1" fmla="*/ 0 h 1677036"/>
              <a:gd name="connsiteX2" fmla="*/ 1591944 w 1591944"/>
              <a:gd name="connsiteY2" fmla="*/ 20122 h 1677036"/>
              <a:gd name="connsiteX3" fmla="*/ 1591944 w 1591944"/>
              <a:gd name="connsiteY3" fmla="*/ 1656914 h 1677036"/>
              <a:gd name="connsiteX4" fmla="*/ 1571822 w 1591944"/>
              <a:gd name="connsiteY4" fmla="*/ 1677036 h 1677036"/>
              <a:gd name="connsiteX5" fmla="*/ 0 w 1591944"/>
              <a:gd name="connsiteY5" fmla="*/ 1677036 h 167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944" h="1677036">
                <a:moveTo>
                  <a:pt x="0" y="0"/>
                </a:moveTo>
                <a:lnTo>
                  <a:pt x="1571822" y="0"/>
                </a:lnTo>
                <a:cubicBezTo>
                  <a:pt x="1582935" y="0"/>
                  <a:pt x="1591944" y="9009"/>
                  <a:pt x="1591944" y="20122"/>
                </a:cubicBezTo>
                <a:lnTo>
                  <a:pt x="1591944" y="1656914"/>
                </a:lnTo>
                <a:cubicBezTo>
                  <a:pt x="1591944" y="1668027"/>
                  <a:pt x="1582935" y="1677036"/>
                  <a:pt x="1571822" y="1677036"/>
                </a:cubicBezTo>
                <a:lnTo>
                  <a:pt x="0" y="1677036"/>
                </a:lnTo>
                <a:close/>
              </a:path>
            </a:pathLst>
          </a:custGeom>
        </p:spPr>
        <p:txBody>
          <a:bodyPr wrap="square">
            <a:noAutofit/>
          </a:bodyPr>
          <a:lstStyle>
            <a:lvl1pPr marL="0" indent="0" algn="ctr">
              <a:buNone/>
              <a:defRPr sz="1800">
                <a:solidFill>
                  <a:schemeClr val="bg1"/>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500"/>
                                  </p:stCondLst>
                                  <p:endCondLst>
                                    <p:cond evt="begin" delay="0">
                                      <p:tn val="9"/>
                                    </p:cond>
                                  </p:end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nodePh="1">
                                  <p:stCondLst>
                                    <p:cond delay="225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750" fill="hold"/>
                                        <p:tgtEl>
                                          <p:spTgt spid="11"/>
                                        </p:tgtEl>
                                        <p:attrNameLst>
                                          <p:attrName>ppt_x</p:attrName>
                                        </p:attrNameLst>
                                      </p:cBhvr>
                                      <p:tavLst>
                                        <p:tav tm="0">
                                          <p:val>
                                            <p:strVal val="#ppt_x"/>
                                          </p:val>
                                        </p:tav>
                                        <p:tav tm="100000">
                                          <p:val>
                                            <p:strVal val="#ppt_x"/>
                                          </p:val>
                                        </p:tav>
                                      </p:tavLst>
                                    </p:anim>
                                    <p:anim calcmode="lin" valueType="num">
                                      <p:cBhvr additive="base">
                                        <p:cTn id="16"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51_Title Slide">
    <p:bg>
      <p:bgPr>
        <a:gradFill>
          <a:gsLst>
            <a:gs pos="0">
              <a:schemeClr val="accent5"/>
            </a:gs>
            <a:gs pos="100000">
              <a:schemeClr val="accent1"/>
            </a:gs>
          </a:gsLst>
          <a:lin ang="5400000" scaled="0"/>
        </a:gradFill>
        <a:effectLst/>
      </p:bgPr>
    </p:bg>
    <p:spTree>
      <p:nvGrpSpPr>
        <p:cNvPr id="1" name=""/>
        <p:cNvGrpSpPr/>
        <p:nvPr/>
      </p:nvGrpSpPr>
      <p:grpSpPr>
        <a:xfrm>
          <a:off x="0" y="0"/>
          <a:ext cx="0" cy="0"/>
          <a:chOff x="0" y="0"/>
          <a:chExt cx="0" cy="0"/>
        </a:xfrm>
      </p:grpSpPr>
      <p:sp>
        <p:nvSpPr>
          <p:cNvPr id="24" name="Freeform: Shape 23"/>
          <p:cNvSpPr/>
          <p:nvPr userDrawn="1"/>
        </p:nvSpPr>
        <p:spPr>
          <a:xfrm>
            <a:off x="-546905" y="-9805773"/>
            <a:ext cx="13285810" cy="12725400"/>
          </a:xfrm>
          <a:custGeom>
            <a:avLst/>
            <a:gdLst>
              <a:gd name="connsiteX0" fmla="*/ 960120 w 1202877"/>
              <a:gd name="connsiteY0" fmla="*/ 334292 h 1152144"/>
              <a:gd name="connsiteX1" fmla="*/ 1082418 w 1202877"/>
              <a:gd name="connsiteY1" fmla="*/ 366608 h 1152144"/>
              <a:gd name="connsiteX2" fmla="*/ 1169620 w 1202877"/>
              <a:gd name="connsiteY2" fmla="*/ 452436 h 1152144"/>
              <a:gd name="connsiteX3" fmla="*/ 1202877 w 1202877"/>
              <a:gd name="connsiteY3" fmla="*/ 575095 h 1152144"/>
              <a:gd name="connsiteX4" fmla="*/ 1169620 w 1202877"/>
              <a:gd name="connsiteY4" fmla="*/ 698261 h 1152144"/>
              <a:gd name="connsiteX5" fmla="*/ 1082418 w 1202877"/>
              <a:gd name="connsiteY5" fmla="*/ 785031 h 1152144"/>
              <a:gd name="connsiteX6" fmla="*/ 960120 w 1202877"/>
              <a:gd name="connsiteY6" fmla="*/ 817853 h 1152144"/>
              <a:gd name="connsiteX7" fmla="*/ 837063 w 1202877"/>
              <a:gd name="connsiteY7" fmla="*/ 785031 h 1152144"/>
              <a:gd name="connsiteX8" fmla="*/ 748455 w 1202877"/>
              <a:gd name="connsiteY8" fmla="*/ 698261 h 1152144"/>
              <a:gd name="connsiteX9" fmla="*/ 714441 w 1202877"/>
              <a:gd name="connsiteY9" fmla="*/ 575095 h 1152144"/>
              <a:gd name="connsiteX10" fmla="*/ 748237 w 1202877"/>
              <a:gd name="connsiteY10" fmla="*/ 452436 h 1152144"/>
              <a:gd name="connsiteX11" fmla="*/ 836630 w 1202877"/>
              <a:gd name="connsiteY11" fmla="*/ 366608 h 1152144"/>
              <a:gd name="connsiteX12" fmla="*/ 960120 w 1202877"/>
              <a:gd name="connsiteY12" fmla="*/ 334292 h 1152144"/>
              <a:gd name="connsiteX13" fmla="*/ 569775 w 1202877"/>
              <a:gd name="connsiteY13" fmla="*/ 0 h 1152144"/>
              <a:gd name="connsiteX14" fmla="*/ 628525 w 1202877"/>
              <a:gd name="connsiteY14" fmla="*/ 0 h 1152144"/>
              <a:gd name="connsiteX15" fmla="*/ 1106213 w 1202877"/>
              <a:gd name="connsiteY15" fmla="*/ 253985 h 1152144"/>
              <a:gd name="connsiteX16" fmla="*/ 1112012 w 1202877"/>
              <a:gd name="connsiteY16" fmla="*/ 264669 h 1152144"/>
              <a:gd name="connsiteX17" fmla="*/ 1056676 w 1202877"/>
              <a:gd name="connsiteY17" fmla="*/ 243039 h 1152144"/>
              <a:gd name="connsiteX18" fmla="*/ 959144 w 1202877"/>
              <a:gd name="connsiteY18" fmla="*/ 231098 h 1152144"/>
              <a:gd name="connsiteX19" fmla="*/ 774852 w 1202877"/>
              <a:gd name="connsiteY19" fmla="*/ 276735 h 1152144"/>
              <a:gd name="connsiteX20" fmla="*/ 646055 w 1202877"/>
              <a:gd name="connsiteY20" fmla="*/ 398818 h 1152144"/>
              <a:gd name="connsiteX21" fmla="*/ 597600 w 1202877"/>
              <a:gd name="connsiteY21" fmla="*/ 575095 h 1152144"/>
              <a:gd name="connsiteX22" fmla="*/ 646055 w 1202877"/>
              <a:gd name="connsiteY22" fmla="*/ 751448 h 1152144"/>
              <a:gd name="connsiteX23" fmla="*/ 774852 w 1202877"/>
              <a:gd name="connsiteY23" fmla="*/ 874686 h 1152144"/>
              <a:gd name="connsiteX24" fmla="*/ 959144 w 1202877"/>
              <a:gd name="connsiteY24" fmla="*/ 921047 h 1152144"/>
              <a:gd name="connsiteX25" fmla="*/ 1056676 w 1202877"/>
              <a:gd name="connsiteY25" fmla="*/ 908962 h 1152144"/>
              <a:gd name="connsiteX26" fmla="*/ 1112271 w 1202877"/>
              <a:gd name="connsiteY26" fmla="*/ 886999 h 1152144"/>
              <a:gd name="connsiteX27" fmla="*/ 1106213 w 1202877"/>
              <a:gd name="connsiteY27" fmla="*/ 898160 h 1152144"/>
              <a:gd name="connsiteX28" fmla="*/ 628525 w 1202877"/>
              <a:gd name="connsiteY28" fmla="*/ 1152144 h 1152144"/>
              <a:gd name="connsiteX29" fmla="*/ 569775 w 1202877"/>
              <a:gd name="connsiteY29" fmla="*/ 1152144 h 1152144"/>
              <a:gd name="connsiteX30" fmla="*/ 92087 w 1202877"/>
              <a:gd name="connsiteY30" fmla="*/ 898160 h 1152144"/>
              <a:gd name="connsiteX31" fmla="*/ 85562 w 1202877"/>
              <a:gd name="connsiteY31" fmla="*/ 886137 h 1152144"/>
              <a:gd name="connsiteX32" fmla="*/ 142172 w 1202877"/>
              <a:gd name="connsiteY32" fmla="*/ 908957 h 1152144"/>
              <a:gd name="connsiteX33" fmla="*/ 237821 w 1202877"/>
              <a:gd name="connsiteY33" fmla="*/ 921047 h 1152144"/>
              <a:gd name="connsiteX34" fmla="*/ 380126 w 1202877"/>
              <a:gd name="connsiteY34" fmla="*/ 890622 h 1152144"/>
              <a:gd name="connsiteX35" fmla="*/ 501961 w 1202877"/>
              <a:gd name="connsiteY35" fmla="*/ 809079 h 1152144"/>
              <a:gd name="connsiteX36" fmla="*/ 433733 w 1202877"/>
              <a:gd name="connsiteY36" fmla="*/ 733035 h 1152144"/>
              <a:gd name="connsiteX37" fmla="*/ 344916 w 1202877"/>
              <a:gd name="connsiteY37" fmla="*/ 792140 h 1152144"/>
              <a:gd name="connsiteX38" fmla="*/ 243670 w 1202877"/>
              <a:gd name="connsiteY38" fmla="*/ 813955 h 1152144"/>
              <a:gd name="connsiteX39" fmla="*/ 119849 w 1202877"/>
              <a:gd name="connsiteY39" fmla="*/ 781420 h 1152144"/>
              <a:gd name="connsiteX40" fmla="*/ 32850 w 1202877"/>
              <a:gd name="connsiteY40" fmla="*/ 695374 h 1152144"/>
              <a:gd name="connsiteX41" fmla="*/ 0 w 1202877"/>
              <a:gd name="connsiteY41" fmla="*/ 573146 h 1152144"/>
              <a:gd name="connsiteX42" fmla="*/ 70664 w 1202877"/>
              <a:gd name="connsiteY42" fmla="*/ 402779 h 1152144"/>
              <a:gd name="connsiteX43" fmla="*/ 243670 w 1202877"/>
              <a:gd name="connsiteY43" fmla="*/ 333317 h 1152144"/>
              <a:gd name="connsiteX44" fmla="*/ 346012 w 1202877"/>
              <a:gd name="connsiteY44" fmla="*/ 356592 h 1152144"/>
              <a:gd name="connsiteX45" fmla="*/ 433733 w 1202877"/>
              <a:gd name="connsiteY45" fmla="*/ 420083 h 1152144"/>
              <a:gd name="connsiteX46" fmla="*/ 500986 w 1202877"/>
              <a:gd name="connsiteY46" fmla="*/ 336239 h 1152144"/>
              <a:gd name="connsiteX47" fmla="*/ 382684 w 1202877"/>
              <a:gd name="connsiteY47" fmla="*/ 259208 h 1152144"/>
              <a:gd name="connsiteX48" fmla="*/ 241720 w 1202877"/>
              <a:gd name="connsiteY48" fmla="*/ 231098 h 1152144"/>
              <a:gd name="connsiteX49" fmla="*/ 145105 w 1202877"/>
              <a:gd name="connsiteY49" fmla="*/ 243035 h 1152144"/>
              <a:gd name="connsiteX50" fmla="*/ 85229 w 1202877"/>
              <a:gd name="connsiteY50" fmla="*/ 266621 h 1152144"/>
              <a:gd name="connsiteX51" fmla="*/ 92087 w 1202877"/>
              <a:gd name="connsiteY51" fmla="*/ 253985 h 1152144"/>
              <a:gd name="connsiteX52" fmla="*/ 569775 w 1202877"/>
              <a:gd name="connsiteY52" fmla="*/ 0 h 115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877" h="1152144">
                <a:moveTo>
                  <a:pt x="960120" y="334292"/>
                </a:moveTo>
                <a:cubicBezTo>
                  <a:pt x="1005164" y="334756"/>
                  <a:pt x="1045931" y="345528"/>
                  <a:pt x="1082418" y="366608"/>
                </a:cubicBezTo>
                <a:cubicBezTo>
                  <a:pt x="1118906" y="387689"/>
                  <a:pt x="1147973" y="416298"/>
                  <a:pt x="1169620" y="452436"/>
                </a:cubicBezTo>
                <a:cubicBezTo>
                  <a:pt x="1191268" y="488575"/>
                  <a:pt x="1202353" y="529460"/>
                  <a:pt x="1202877" y="575095"/>
                </a:cubicBezTo>
                <a:cubicBezTo>
                  <a:pt x="1202353" y="620755"/>
                  <a:pt x="1191268" y="661810"/>
                  <a:pt x="1169620" y="698261"/>
                </a:cubicBezTo>
                <a:cubicBezTo>
                  <a:pt x="1147973" y="734713"/>
                  <a:pt x="1118906" y="763636"/>
                  <a:pt x="1082418" y="785031"/>
                </a:cubicBezTo>
                <a:cubicBezTo>
                  <a:pt x="1045931" y="806425"/>
                  <a:pt x="1005164" y="817366"/>
                  <a:pt x="960120" y="817853"/>
                </a:cubicBezTo>
                <a:cubicBezTo>
                  <a:pt x="915039" y="817366"/>
                  <a:pt x="874020" y="806425"/>
                  <a:pt x="837063" y="785031"/>
                </a:cubicBezTo>
                <a:cubicBezTo>
                  <a:pt x="800107" y="763636"/>
                  <a:pt x="770570" y="734713"/>
                  <a:pt x="748455" y="698261"/>
                </a:cubicBezTo>
                <a:cubicBezTo>
                  <a:pt x="726338" y="661810"/>
                  <a:pt x="715000" y="620755"/>
                  <a:pt x="714441" y="575095"/>
                </a:cubicBezTo>
                <a:cubicBezTo>
                  <a:pt x="714981" y="529460"/>
                  <a:pt x="726248" y="488575"/>
                  <a:pt x="748237" y="452436"/>
                </a:cubicBezTo>
                <a:cubicBezTo>
                  <a:pt x="770227" y="416298"/>
                  <a:pt x="799691" y="387689"/>
                  <a:pt x="836630" y="366608"/>
                </a:cubicBezTo>
                <a:cubicBezTo>
                  <a:pt x="873569" y="345528"/>
                  <a:pt x="914732" y="334756"/>
                  <a:pt x="960120" y="334292"/>
                </a:cubicBezTo>
                <a:close/>
                <a:moveTo>
                  <a:pt x="569775" y="0"/>
                </a:moveTo>
                <a:lnTo>
                  <a:pt x="628525" y="0"/>
                </a:lnTo>
                <a:cubicBezTo>
                  <a:pt x="827373" y="0"/>
                  <a:pt x="1002689" y="100749"/>
                  <a:pt x="1106213" y="253985"/>
                </a:cubicBezTo>
                <a:lnTo>
                  <a:pt x="1112012" y="264669"/>
                </a:lnTo>
                <a:lnTo>
                  <a:pt x="1056676" y="243039"/>
                </a:lnTo>
                <a:cubicBezTo>
                  <a:pt x="1025960" y="235396"/>
                  <a:pt x="993450" y="231416"/>
                  <a:pt x="959144" y="231098"/>
                </a:cubicBezTo>
                <a:cubicBezTo>
                  <a:pt x="890535" y="231716"/>
                  <a:pt x="829105" y="246929"/>
                  <a:pt x="774852" y="276735"/>
                </a:cubicBezTo>
                <a:cubicBezTo>
                  <a:pt x="720600" y="306543"/>
                  <a:pt x="677668" y="347237"/>
                  <a:pt x="646055" y="398818"/>
                </a:cubicBezTo>
                <a:cubicBezTo>
                  <a:pt x="614442" y="450398"/>
                  <a:pt x="598291" y="509158"/>
                  <a:pt x="597600" y="575095"/>
                </a:cubicBezTo>
                <a:cubicBezTo>
                  <a:pt x="598291" y="640752"/>
                  <a:pt x="614442" y="699535"/>
                  <a:pt x="646055" y="751448"/>
                </a:cubicBezTo>
                <a:cubicBezTo>
                  <a:pt x="677668" y="803359"/>
                  <a:pt x="720600" y="844439"/>
                  <a:pt x="774852" y="874686"/>
                </a:cubicBezTo>
                <a:cubicBezTo>
                  <a:pt x="829105" y="904933"/>
                  <a:pt x="890535" y="920387"/>
                  <a:pt x="959144" y="921047"/>
                </a:cubicBezTo>
                <a:cubicBezTo>
                  <a:pt x="993450" y="920717"/>
                  <a:pt x="1025960" y="916689"/>
                  <a:pt x="1056676" y="908962"/>
                </a:cubicBezTo>
                <a:lnTo>
                  <a:pt x="1112271" y="886999"/>
                </a:lnTo>
                <a:lnTo>
                  <a:pt x="1106213" y="898160"/>
                </a:lnTo>
                <a:cubicBezTo>
                  <a:pt x="1002689" y="1051396"/>
                  <a:pt x="827373" y="1152144"/>
                  <a:pt x="628525" y="1152144"/>
                </a:cubicBezTo>
                <a:lnTo>
                  <a:pt x="569775" y="1152144"/>
                </a:lnTo>
                <a:cubicBezTo>
                  <a:pt x="370928" y="1152144"/>
                  <a:pt x="195611" y="1051396"/>
                  <a:pt x="92087" y="898160"/>
                </a:cubicBezTo>
                <a:lnTo>
                  <a:pt x="85562" y="886137"/>
                </a:lnTo>
                <a:lnTo>
                  <a:pt x="142172" y="908957"/>
                </a:lnTo>
                <a:cubicBezTo>
                  <a:pt x="172298" y="916690"/>
                  <a:pt x="204181" y="920720"/>
                  <a:pt x="237821" y="921047"/>
                </a:cubicBezTo>
                <a:cubicBezTo>
                  <a:pt x="286718" y="920641"/>
                  <a:pt x="334152" y="910499"/>
                  <a:pt x="380126" y="890622"/>
                </a:cubicBezTo>
                <a:cubicBezTo>
                  <a:pt x="426098" y="870744"/>
                  <a:pt x="466710" y="843564"/>
                  <a:pt x="501961" y="809079"/>
                </a:cubicBezTo>
                <a:lnTo>
                  <a:pt x="433733" y="733035"/>
                </a:lnTo>
                <a:cubicBezTo>
                  <a:pt x="407478" y="758161"/>
                  <a:pt x="377871" y="777862"/>
                  <a:pt x="344916" y="792140"/>
                </a:cubicBezTo>
                <a:cubicBezTo>
                  <a:pt x="311959" y="806419"/>
                  <a:pt x="278210" y="813690"/>
                  <a:pt x="243670" y="813955"/>
                </a:cubicBezTo>
                <a:cubicBezTo>
                  <a:pt x="197704" y="813474"/>
                  <a:pt x="156429" y="802628"/>
                  <a:pt x="119849" y="781420"/>
                </a:cubicBezTo>
                <a:cubicBezTo>
                  <a:pt x="83269" y="760213"/>
                  <a:pt x="54269" y="731531"/>
                  <a:pt x="32850" y="695374"/>
                </a:cubicBezTo>
                <a:cubicBezTo>
                  <a:pt x="11431" y="659217"/>
                  <a:pt x="480" y="618476"/>
                  <a:pt x="0" y="573146"/>
                </a:cubicBezTo>
                <a:cubicBezTo>
                  <a:pt x="1624" y="504292"/>
                  <a:pt x="25179" y="447504"/>
                  <a:pt x="70664" y="402779"/>
                </a:cubicBezTo>
                <a:cubicBezTo>
                  <a:pt x="116149" y="358055"/>
                  <a:pt x="173818" y="334901"/>
                  <a:pt x="243670" y="333317"/>
                </a:cubicBezTo>
                <a:cubicBezTo>
                  <a:pt x="278759" y="333581"/>
                  <a:pt x="312873" y="341339"/>
                  <a:pt x="346012" y="356592"/>
                </a:cubicBezTo>
                <a:cubicBezTo>
                  <a:pt x="379150" y="371845"/>
                  <a:pt x="408391" y="393008"/>
                  <a:pt x="433733" y="420083"/>
                </a:cubicBezTo>
                <a:lnTo>
                  <a:pt x="500986" y="336239"/>
                </a:lnTo>
                <a:cubicBezTo>
                  <a:pt x="467217" y="303321"/>
                  <a:pt x="427783" y="277645"/>
                  <a:pt x="382684" y="259208"/>
                </a:cubicBezTo>
                <a:cubicBezTo>
                  <a:pt x="337585" y="240773"/>
                  <a:pt x="290596" y="231402"/>
                  <a:pt x="241720" y="231098"/>
                </a:cubicBezTo>
                <a:cubicBezTo>
                  <a:pt x="207749" y="231419"/>
                  <a:pt x="175544" y="235398"/>
                  <a:pt x="145105" y="243035"/>
                </a:cubicBezTo>
                <a:lnTo>
                  <a:pt x="85229" y="266621"/>
                </a:lnTo>
                <a:lnTo>
                  <a:pt x="92087" y="253985"/>
                </a:lnTo>
                <a:cubicBezTo>
                  <a:pt x="195611" y="100749"/>
                  <a:pt x="370928" y="0"/>
                  <a:pt x="569775" y="0"/>
                </a:cubicBez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1400" dirty="0">
              <a:latin typeface="Montserrat Light" pitchFamily="50" charset="0"/>
            </a:endParaRPr>
          </a:p>
        </p:txBody>
      </p:sp>
      <p:sp>
        <p:nvSpPr>
          <p:cNvPr id="29" name="Picture Placeholder 28"/>
          <p:cNvSpPr>
            <a:spLocks noGrp="1"/>
          </p:cNvSpPr>
          <p:nvPr>
            <p:ph type="pic" sz="quarter" idx="10"/>
          </p:nvPr>
        </p:nvSpPr>
        <p:spPr>
          <a:xfrm>
            <a:off x="1891650" y="502809"/>
            <a:ext cx="1591944" cy="1677036"/>
          </a:xfrm>
          <a:custGeom>
            <a:avLst/>
            <a:gdLst>
              <a:gd name="connsiteX0" fmla="*/ 20122 w 1591944"/>
              <a:gd name="connsiteY0" fmla="*/ 0 h 1677036"/>
              <a:gd name="connsiteX1" fmla="*/ 1591944 w 1591944"/>
              <a:gd name="connsiteY1" fmla="*/ 0 h 1677036"/>
              <a:gd name="connsiteX2" fmla="*/ 1591944 w 1591944"/>
              <a:gd name="connsiteY2" fmla="*/ 1677036 h 1677036"/>
              <a:gd name="connsiteX3" fmla="*/ 20122 w 1591944"/>
              <a:gd name="connsiteY3" fmla="*/ 1677036 h 1677036"/>
              <a:gd name="connsiteX4" fmla="*/ 0 w 1591944"/>
              <a:gd name="connsiteY4" fmla="*/ 1656914 h 1677036"/>
              <a:gd name="connsiteX5" fmla="*/ 0 w 1591944"/>
              <a:gd name="connsiteY5" fmla="*/ 20122 h 1677036"/>
              <a:gd name="connsiteX6" fmla="*/ 20122 w 1591944"/>
              <a:gd name="connsiteY6" fmla="*/ 0 h 167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944" h="1677036">
                <a:moveTo>
                  <a:pt x="20122" y="0"/>
                </a:moveTo>
                <a:lnTo>
                  <a:pt x="1591944" y="0"/>
                </a:lnTo>
                <a:lnTo>
                  <a:pt x="1591944" y="1677036"/>
                </a:lnTo>
                <a:lnTo>
                  <a:pt x="20122" y="1677036"/>
                </a:lnTo>
                <a:cubicBezTo>
                  <a:pt x="9009" y="1677036"/>
                  <a:pt x="0" y="1668027"/>
                  <a:pt x="0" y="1656914"/>
                </a:cubicBezTo>
                <a:lnTo>
                  <a:pt x="0" y="20122"/>
                </a:lnTo>
                <a:cubicBezTo>
                  <a:pt x="0" y="9009"/>
                  <a:pt x="9009" y="0"/>
                  <a:pt x="20122" y="0"/>
                </a:cubicBezTo>
                <a:close/>
              </a:path>
            </a:pathLst>
          </a:custGeom>
        </p:spPr>
        <p:txBody>
          <a:bodyPr wrap="square">
            <a:noAutofit/>
          </a:bodyPr>
          <a:lstStyle>
            <a:lvl1pPr marL="0" indent="0" algn="ctr">
              <a:buNone/>
              <a:defRPr sz="1800">
                <a:solidFill>
                  <a:schemeClr val="bg1"/>
                </a:solidFill>
              </a:defRPr>
            </a:lvl1pPr>
          </a:lstStyle>
          <a:p>
            <a:endParaRPr lang="id-ID"/>
          </a:p>
        </p:txBody>
      </p:sp>
      <p:sp>
        <p:nvSpPr>
          <p:cNvPr id="30" name="Picture Placeholder 29"/>
          <p:cNvSpPr>
            <a:spLocks noGrp="1"/>
          </p:cNvSpPr>
          <p:nvPr>
            <p:ph type="pic" sz="quarter" idx="12"/>
          </p:nvPr>
        </p:nvSpPr>
        <p:spPr>
          <a:xfrm>
            <a:off x="8725535" y="2573199"/>
            <a:ext cx="1591944" cy="1677036"/>
          </a:xfrm>
          <a:custGeom>
            <a:avLst/>
            <a:gdLst>
              <a:gd name="connsiteX0" fmla="*/ 0 w 1591944"/>
              <a:gd name="connsiteY0" fmla="*/ 0 h 1677036"/>
              <a:gd name="connsiteX1" fmla="*/ 1571822 w 1591944"/>
              <a:gd name="connsiteY1" fmla="*/ 0 h 1677036"/>
              <a:gd name="connsiteX2" fmla="*/ 1591944 w 1591944"/>
              <a:gd name="connsiteY2" fmla="*/ 20122 h 1677036"/>
              <a:gd name="connsiteX3" fmla="*/ 1591944 w 1591944"/>
              <a:gd name="connsiteY3" fmla="*/ 1656914 h 1677036"/>
              <a:gd name="connsiteX4" fmla="*/ 1571822 w 1591944"/>
              <a:gd name="connsiteY4" fmla="*/ 1677036 h 1677036"/>
              <a:gd name="connsiteX5" fmla="*/ 0 w 1591944"/>
              <a:gd name="connsiteY5" fmla="*/ 1677036 h 167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944" h="1677036">
                <a:moveTo>
                  <a:pt x="0" y="0"/>
                </a:moveTo>
                <a:lnTo>
                  <a:pt x="1571822" y="0"/>
                </a:lnTo>
                <a:cubicBezTo>
                  <a:pt x="1582935" y="0"/>
                  <a:pt x="1591944" y="9009"/>
                  <a:pt x="1591944" y="20122"/>
                </a:cubicBezTo>
                <a:lnTo>
                  <a:pt x="1591944" y="1656914"/>
                </a:lnTo>
                <a:cubicBezTo>
                  <a:pt x="1591944" y="1668027"/>
                  <a:pt x="1582935" y="1677036"/>
                  <a:pt x="1571822" y="1677036"/>
                </a:cubicBezTo>
                <a:lnTo>
                  <a:pt x="0" y="1677036"/>
                </a:lnTo>
                <a:close/>
              </a:path>
            </a:pathLst>
          </a:custGeom>
        </p:spPr>
        <p:txBody>
          <a:bodyPr wrap="square">
            <a:noAutofit/>
          </a:bodyPr>
          <a:lstStyle>
            <a:lvl1pPr marL="0" indent="0" algn="ctr">
              <a:buNone/>
              <a:defRPr sz="1800">
                <a:solidFill>
                  <a:schemeClr val="bg1"/>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ppt_x"/>
                                          </p:val>
                                        </p:tav>
                                        <p:tav tm="100000">
                                          <p:val>
                                            <p:strVal val="#ppt_x"/>
                                          </p:val>
                                        </p:tav>
                                      </p:tavLst>
                                    </p:anim>
                                    <p:anim calcmode="lin" valueType="num">
                                      <p:cBhvr additive="base">
                                        <p:cTn id="8" dur="75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nodePh="1">
                                  <p:stCondLst>
                                    <p:cond delay="1500"/>
                                  </p:stCondLst>
                                  <p:endCondLst>
                                    <p:cond evt="begin" delay="0">
                                      <p:tn val="9"/>
                                    </p:cond>
                                  </p:end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750" fill="hold"/>
                                        <p:tgtEl>
                                          <p:spTgt spid="30"/>
                                        </p:tgtEl>
                                        <p:attrNameLst>
                                          <p:attrName>ppt_x</p:attrName>
                                        </p:attrNameLst>
                                      </p:cBhvr>
                                      <p:tavLst>
                                        <p:tav tm="0">
                                          <p:val>
                                            <p:strVal val="#ppt_x"/>
                                          </p:val>
                                        </p:tav>
                                        <p:tav tm="100000">
                                          <p:val>
                                            <p:strVal val="#ppt_x"/>
                                          </p:val>
                                        </p:tav>
                                      </p:tavLst>
                                    </p:anim>
                                    <p:anim calcmode="lin" valueType="num">
                                      <p:cBhvr additive="base">
                                        <p:cTn id="12" dur="75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3" name="Picture Placeholder 6"/>
          <p:cNvSpPr>
            <a:spLocks noGrp="1"/>
          </p:cNvSpPr>
          <p:nvPr>
            <p:ph type="pic" sz="quarter" idx="10"/>
          </p:nvPr>
        </p:nvSpPr>
        <p:spPr>
          <a:xfrm>
            <a:off x="0" y="1"/>
            <a:ext cx="5943600" cy="6858000"/>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53_Title Slide">
    <p:bg>
      <p:bgPr>
        <a:gradFill>
          <a:gsLst>
            <a:gs pos="0">
              <a:schemeClr val="accent5"/>
            </a:gs>
            <a:gs pos="100000">
              <a:schemeClr val="accent1"/>
            </a:gs>
          </a:gsLst>
          <a:lin ang="5400000" scaled="0"/>
        </a:gradFill>
        <a:effectLst/>
      </p:bgPr>
    </p:bg>
    <p:spTree>
      <p:nvGrpSpPr>
        <p:cNvPr id="1" name=""/>
        <p:cNvGrpSpPr/>
        <p:nvPr/>
      </p:nvGrpSpPr>
      <p:grpSpPr>
        <a:xfrm>
          <a:off x="0" y="0"/>
          <a:ext cx="0" cy="0"/>
          <a:chOff x="0" y="0"/>
          <a:chExt cx="0" cy="0"/>
        </a:xfrm>
      </p:grpSpPr>
      <p:sp>
        <p:nvSpPr>
          <p:cNvPr id="20" name="Freeform: Shape 19"/>
          <p:cNvSpPr/>
          <p:nvPr userDrawn="1"/>
        </p:nvSpPr>
        <p:spPr>
          <a:xfrm>
            <a:off x="-546905" y="-2933700"/>
            <a:ext cx="13285810" cy="12725400"/>
          </a:xfrm>
          <a:custGeom>
            <a:avLst/>
            <a:gdLst>
              <a:gd name="connsiteX0" fmla="*/ 960120 w 1202877"/>
              <a:gd name="connsiteY0" fmla="*/ 334292 h 1152144"/>
              <a:gd name="connsiteX1" fmla="*/ 1082418 w 1202877"/>
              <a:gd name="connsiteY1" fmla="*/ 366608 h 1152144"/>
              <a:gd name="connsiteX2" fmla="*/ 1169620 w 1202877"/>
              <a:gd name="connsiteY2" fmla="*/ 452436 h 1152144"/>
              <a:gd name="connsiteX3" fmla="*/ 1202877 w 1202877"/>
              <a:gd name="connsiteY3" fmla="*/ 575095 h 1152144"/>
              <a:gd name="connsiteX4" fmla="*/ 1169620 w 1202877"/>
              <a:gd name="connsiteY4" fmla="*/ 698261 h 1152144"/>
              <a:gd name="connsiteX5" fmla="*/ 1082418 w 1202877"/>
              <a:gd name="connsiteY5" fmla="*/ 785031 h 1152144"/>
              <a:gd name="connsiteX6" fmla="*/ 960120 w 1202877"/>
              <a:gd name="connsiteY6" fmla="*/ 817853 h 1152144"/>
              <a:gd name="connsiteX7" fmla="*/ 837063 w 1202877"/>
              <a:gd name="connsiteY7" fmla="*/ 785031 h 1152144"/>
              <a:gd name="connsiteX8" fmla="*/ 748455 w 1202877"/>
              <a:gd name="connsiteY8" fmla="*/ 698261 h 1152144"/>
              <a:gd name="connsiteX9" fmla="*/ 714441 w 1202877"/>
              <a:gd name="connsiteY9" fmla="*/ 575095 h 1152144"/>
              <a:gd name="connsiteX10" fmla="*/ 748237 w 1202877"/>
              <a:gd name="connsiteY10" fmla="*/ 452436 h 1152144"/>
              <a:gd name="connsiteX11" fmla="*/ 836630 w 1202877"/>
              <a:gd name="connsiteY11" fmla="*/ 366608 h 1152144"/>
              <a:gd name="connsiteX12" fmla="*/ 960120 w 1202877"/>
              <a:gd name="connsiteY12" fmla="*/ 334292 h 1152144"/>
              <a:gd name="connsiteX13" fmla="*/ 569775 w 1202877"/>
              <a:gd name="connsiteY13" fmla="*/ 0 h 1152144"/>
              <a:gd name="connsiteX14" fmla="*/ 628525 w 1202877"/>
              <a:gd name="connsiteY14" fmla="*/ 0 h 1152144"/>
              <a:gd name="connsiteX15" fmla="*/ 1106213 w 1202877"/>
              <a:gd name="connsiteY15" fmla="*/ 253985 h 1152144"/>
              <a:gd name="connsiteX16" fmla="*/ 1112012 w 1202877"/>
              <a:gd name="connsiteY16" fmla="*/ 264669 h 1152144"/>
              <a:gd name="connsiteX17" fmla="*/ 1056676 w 1202877"/>
              <a:gd name="connsiteY17" fmla="*/ 243039 h 1152144"/>
              <a:gd name="connsiteX18" fmla="*/ 959144 w 1202877"/>
              <a:gd name="connsiteY18" fmla="*/ 231098 h 1152144"/>
              <a:gd name="connsiteX19" fmla="*/ 774852 w 1202877"/>
              <a:gd name="connsiteY19" fmla="*/ 276735 h 1152144"/>
              <a:gd name="connsiteX20" fmla="*/ 646055 w 1202877"/>
              <a:gd name="connsiteY20" fmla="*/ 398818 h 1152144"/>
              <a:gd name="connsiteX21" fmla="*/ 597600 w 1202877"/>
              <a:gd name="connsiteY21" fmla="*/ 575095 h 1152144"/>
              <a:gd name="connsiteX22" fmla="*/ 646055 w 1202877"/>
              <a:gd name="connsiteY22" fmla="*/ 751448 h 1152144"/>
              <a:gd name="connsiteX23" fmla="*/ 774852 w 1202877"/>
              <a:gd name="connsiteY23" fmla="*/ 874686 h 1152144"/>
              <a:gd name="connsiteX24" fmla="*/ 959144 w 1202877"/>
              <a:gd name="connsiteY24" fmla="*/ 921047 h 1152144"/>
              <a:gd name="connsiteX25" fmla="*/ 1056676 w 1202877"/>
              <a:gd name="connsiteY25" fmla="*/ 908962 h 1152144"/>
              <a:gd name="connsiteX26" fmla="*/ 1112271 w 1202877"/>
              <a:gd name="connsiteY26" fmla="*/ 886999 h 1152144"/>
              <a:gd name="connsiteX27" fmla="*/ 1106213 w 1202877"/>
              <a:gd name="connsiteY27" fmla="*/ 898160 h 1152144"/>
              <a:gd name="connsiteX28" fmla="*/ 628525 w 1202877"/>
              <a:gd name="connsiteY28" fmla="*/ 1152144 h 1152144"/>
              <a:gd name="connsiteX29" fmla="*/ 569775 w 1202877"/>
              <a:gd name="connsiteY29" fmla="*/ 1152144 h 1152144"/>
              <a:gd name="connsiteX30" fmla="*/ 92087 w 1202877"/>
              <a:gd name="connsiteY30" fmla="*/ 898160 h 1152144"/>
              <a:gd name="connsiteX31" fmla="*/ 85562 w 1202877"/>
              <a:gd name="connsiteY31" fmla="*/ 886137 h 1152144"/>
              <a:gd name="connsiteX32" fmla="*/ 142172 w 1202877"/>
              <a:gd name="connsiteY32" fmla="*/ 908957 h 1152144"/>
              <a:gd name="connsiteX33" fmla="*/ 237821 w 1202877"/>
              <a:gd name="connsiteY33" fmla="*/ 921047 h 1152144"/>
              <a:gd name="connsiteX34" fmla="*/ 380126 w 1202877"/>
              <a:gd name="connsiteY34" fmla="*/ 890622 h 1152144"/>
              <a:gd name="connsiteX35" fmla="*/ 501961 w 1202877"/>
              <a:gd name="connsiteY35" fmla="*/ 809079 h 1152144"/>
              <a:gd name="connsiteX36" fmla="*/ 433733 w 1202877"/>
              <a:gd name="connsiteY36" fmla="*/ 733035 h 1152144"/>
              <a:gd name="connsiteX37" fmla="*/ 344916 w 1202877"/>
              <a:gd name="connsiteY37" fmla="*/ 792140 h 1152144"/>
              <a:gd name="connsiteX38" fmla="*/ 243670 w 1202877"/>
              <a:gd name="connsiteY38" fmla="*/ 813955 h 1152144"/>
              <a:gd name="connsiteX39" fmla="*/ 119849 w 1202877"/>
              <a:gd name="connsiteY39" fmla="*/ 781420 h 1152144"/>
              <a:gd name="connsiteX40" fmla="*/ 32850 w 1202877"/>
              <a:gd name="connsiteY40" fmla="*/ 695374 h 1152144"/>
              <a:gd name="connsiteX41" fmla="*/ 0 w 1202877"/>
              <a:gd name="connsiteY41" fmla="*/ 573146 h 1152144"/>
              <a:gd name="connsiteX42" fmla="*/ 70664 w 1202877"/>
              <a:gd name="connsiteY42" fmla="*/ 402779 h 1152144"/>
              <a:gd name="connsiteX43" fmla="*/ 243670 w 1202877"/>
              <a:gd name="connsiteY43" fmla="*/ 333317 h 1152144"/>
              <a:gd name="connsiteX44" fmla="*/ 346012 w 1202877"/>
              <a:gd name="connsiteY44" fmla="*/ 356592 h 1152144"/>
              <a:gd name="connsiteX45" fmla="*/ 433733 w 1202877"/>
              <a:gd name="connsiteY45" fmla="*/ 420083 h 1152144"/>
              <a:gd name="connsiteX46" fmla="*/ 500986 w 1202877"/>
              <a:gd name="connsiteY46" fmla="*/ 336239 h 1152144"/>
              <a:gd name="connsiteX47" fmla="*/ 382684 w 1202877"/>
              <a:gd name="connsiteY47" fmla="*/ 259208 h 1152144"/>
              <a:gd name="connsiteX48" fmla="*/ 241720 w 1202877"/>
              <a:gd name="connsiteY48" fmla="*/ 231098 h 1152144"/>
              <a:gd name="connsiteX49" fmla="*/ 145105 w 1202877"/>
              <a:gd name="connsiteY49" fmla="*/ 243035 h 1152144"/>
              <a:gd name="connsiteX50" fmla="*/ 85229 w 1202877"/>
              <a:gd name="connsiteY50" fmla="*/ 266621 h 1152144"/>
              <a:gd name="connsiteX51" fmla="*/ 92087 w 1202877"/>
              <a:gd name="connsiteY51" fmla="*/ 253985 h 1152144"/>
              <a:gd name="connsiteX52" fmla="*/ 569775 w 1202877"/>
              <a:gd name="connsiteY52" fmla="*/ 0 h 1152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877" h="1152144">
                <a:moveTo>
                  <a:pt x="960120" y="334292"/>
                </a:moveTo>
                <a:cubicBezTo>
                  <a:pt x="1005164" y="334756"/>
                  <a:pt x="1045931" y="345528"/>
                  <a:pt x="1082418" y="366608"/>
                </a:cubicBezTo>
                <a:cubicBezTo>
                  <a:pt x="1118906" y="387689"/>
                  <a:pt x="1147973" y="416298"/>
                  <a:pt x="1169620" y="452436"/>
                </a:cubicBezTo>
                <a:cubicBezTo>
                  <a:pt x="1191268" y="488575"/>
                  <a:pt x="1202353" y="529460"/>
                  <a:pt x="1202877" y="575095"/>
                </a:cubicBezTo>
                <a:cubicBezTo>
                  <a:pt x="1202353" y="620755"/>
                  <a:pt x="1191268" y="661810"/>
                  <a:pt x="1169620" y="698261"/>
                </a:cubicBezTo>
                <a:cubicBezTo>
                  <a:pt x="1147973" y="734713"/>
                  <a:pt x="1118906" y="763636"/>
                  <a:pt x="1082418" y="785031"/>
                </a:cubicBezTo>
                <a:cubicBezTo>
                  <a:pt x="1045931" y="806425"/>
                  <a:pt x="1005164" y="817366"/>
                  <a:pt x="960120" y="817853"/>
                </a:cubicBezTo>
                <a:cubicBezTo>
                  <a:pt x="915039" y="817366"/>
                  <a:pt x="874020" y="806425"/>
                  <a:pt x="837063" y="785031"/>
                </a:cubicBezTo>
                <a:cubicBezTo>
                  <a:pt x="800107" y="763636"/>
                  <a:pt x="770570" y="734713"/>
                  <a:pt x="748455" y="698261"/>
                </a:cubicBezTo>
                <a:cubicBezTo>
                  <a:pt x="726338" y="661810"/>
                  <a:pt x="715000" y="620755"/>
                  <a:pt x="714441" y="575095"/>
                </a:cubicBezTo>
                <a:cubicBezTo>
                  <a:pt x="714981" y="529460"/>
                  <a:pt x="726248" y="488575"/>
                  <a:pt x="748237" y="452436"/>
                </a:cubicBezTo>
                <a:cubicBezTo>
                  <a:pt x="770227" y="416298"/>
                  <a:pt x="799691" y="387689"/>
                  <a:pt x="836630" y="366608"/>
                </a:cubicBezTo>
                <a:cubicBezTo>
                  <a:pt x="873569" y="345528"/>
                  <a:pt x="914732" y="334756"/>
                  <a:pt x="960120" y="334292"/>
                </a:cubicBezTo>
                <a:close/>
                <a:moveTo>
                  <a:pt x="569775" y="0"/>
                </a:moveTo>
                <a:lnTo>
                  <a:pt x="628525" y="0"/>
                </a:lnTo>
                <a:cubicBezTo>
                  <a:pt x="827373" y="0"/>
                  <a:pt x="1002689" y="100749"/>
                  <a:pt x="1106213" y="253985"/>
                </a:cubicBezTo>
                <a:lnTo>
                  <a:pt x="1112012" y="264669"/>
                </a:lnTo>
                <a:lnTo>
                  <a:pt x="1056676" y="243039"/>
                </a:lnTo>
                <a:cubicBezTo>
                  <a:pt x="1025960" y="235396"/>
                  <a:pt x="993450" y="231416"/>
                  <a:pt x="959144" y="231098"/>
                </a:cubicBezTo>
                <a:cubicBezTo>
                  <a:pt x="890535" y="231716"/>
                  <a:pt x="829105" y="246929"/>
                  <a:pt x="774852" y="276735"/>
                </a:cubicBezTo>
                <a:cubicBezTo>
                  <a:pt x="720600" y="306543"/>
                  <a:pt x="677668" y="347237"/>
                  <a:pt x="646055" y="398818"/>
                </a:cubicBezTo>
                <a:cubicBezTo>
                  <a:pt x="614442" y="450398"/>
                  <a:pt x="598291" y="509158"/>
                  <a:pt x="597600" y="575095"/>
                </a:cubicBezTo>
                <a:cubicBezTo>
                  <a:pt x="598291" y="640752"/>
                  <a:pt x="614442" y="699535"/>
                  <a:pt x="646055" y="751448"/>
                </a:cubicBezTo>
                <a:cubicBezTo>
                  <a:pt x="677668" y="803359"/>
                  <a:pt x="720600" y="844439"/>
                  <a:pt x="774852" y="874686"/>
                </a:cubicBezTo>
                <a:cubicBezTo>
                  <a:pt x="829105" y="904933"/>
                  <a:pt x="890535" y="920387"/>
                  <a:pt x="959144" y="921047"/>
                </a:cubicBezTo>
                <a:cubicBezTo>
                  <a:pt x="993450" y="920717"/>
                  <a:pt x="1025960" y="916689"/>
                  <a:pt x="1056676" y="908962"/>
                </a:cubicBezTo>
                <a:lnTo>
                  <a:pt x="1112271" y="886999"/>
                </a:lnTo>
                <a:lnTo>
                  <a:pt x="1106213" y="898160"/>
                </a:lnTo>
                <a:cubicBezTo>
                  <a:pt x="1002689" y="1051396"/>
                  <a:pt x="827373" y="1152144"/>
                  <a:pt x="628525" y="1152144"/>
                </a:cubicBezTo>
                <a:lnTo>
                  <a:pt x="569775" y="1152144"/>
                </a:lnTo>
                <a:cubicBezTo>
                  <a:pt x="370928" y="1152144"/>
                  <a:pt x="195611" y="1051396"/>
                  <a:pt x="92087" y="898160"/>
                </a:cubicBezTo>
                <a:lnTo>
                  <a:pt x="85562" y="886137"/>
                </a:lnTo>
                <a:lnTo>
                  <a:pt x="142172" y="908957"/>
                </a:lnTo>
                <a:cubicBezTo>
                  <a:pt x="172298" y="916690"/>
                  <a:pt x="204181" y="920720"/>
                  <a:pt x="237821" y="921047"/>
                </a:cubicBezTo>
                <a:cubicBezTo>
                  <a:pt x="286718" y="920641"/>
                  <a:pt x="334152" y="910499"/>
                  <a:pt x="380126" y="890622"/>
                </a:cubicBezTo>
                <a:cubicBezTo>
                  <a:pt x="426098" y="870744"/>
                  <a:pt x="466710" y="843564"/>
                  <a:pt x="501961" y="809079"/>
                </a:cubicBezTo>
                <a:lnTo>
                  <a:pt x="433733" y="733035"/>
                </a:lnTo>
                <a:cubicBezTo>
                  <a:pt x="407478" y="758161"/>
                  <a:pt x="377871" y="777862"/>
                  <a:pt x="344916" y="792140"/>
                </a:cubicBezTo>
                <a:cubicBezTo>
                  <a:pt x="311959" y="806419"/>
                  <a:pt x="278210" y="813690"/>
                  <a:pt x="243670" y="813955"/>
                </a:cubicBezTo>
                <a:cubicBezTo>
                  <a:pt x="197704" y="813474"/>
                  <a:pt x="156429" y="802628"/>
                  <a:pt x="119849" y="781420"/>
                </a:cubicBezTo>
                <a:cubicBezTo>
                  <a:pt x="83269" y="760213"/>
                  <a:pt x="54269" y="731531"/>
                  <a:pt x="32850" y="695374"/>
                </a:cubicBezTo>
                <a:cubicBezTo>
                  <a:pt x="11431" y="659217"/>
                  <a:pt x="480" y="618476"/>
                  <a:pt x="0" y="573146"/>
                </a:cubicBezTo>
                <a:cubicBezTo>
                  <a:pt x="1624" y="504292"/>
                  <a:pt x="25179" y="447504"/>
                  <a:pt x="70664" y="402779"/>
                </a:cubicBezTo>
                <a:cubicBezTo>
                  <a:pt x="116149" y="358055"/>
                  <a:pt x="173818" y="334901"/>
                  <a:pt x="243670" y="333317"/>
                </a:cubicBezTo>
                <a:cubicBezTo>
                  <a:pt x="278759" y="333581"/>
                  <a:pt x="312873" y="341339"/>
                  <a:pt x="346012" y="356592"/>
                </a:cubicBezTo>
                <a:cubicBezTo>
                  <a:pt x="379150" y="371845"/>
                  <a:pt x="408391" y="393008"/>
                  <a:pt x="433733" y="420083"/>
                </a:cubicBezTo>
                <a:lnTo>
                  <a:pt x="500986" y="336239"/>
                </a:lnTo>
                <a:cubicBezTo>
                  <a:pt x="467217" y="303321"/>
                  <a:pt x="427783" y="277645"/>
                  <a:pt x="382684" y="259208"/>
                </a:cubicBezTo>
                <a:cubicBezTo>
                  <a:pt x="337585" y="240773"/>
                  <a:pt x="290596" y="231402"/>
                  <a:pt x="241720" y="231098"/>
                </a:cubicBezTo>
                <a:cubicBezTo>
                  <a:pt x="207749" y="231419"/>
                  <a:pt x="175544" y="235398"/>
                  <a:pt x="145105" y="243035"/>
                </a:cubicBezTo>
                <a:lnTo>
                  <a:pt x="85229" y="266621"/>
                </a:lnTo>
                <a:lnTo>
                  <a:pt x="92087" y="253985"/>
                </a:lnTo>
                <a:cubicBezTo>
                  <a:pt x="195611" y="100749"/>
                  <a:pt x="370928" y="0"/>
                  <a:pt x="569775"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1400" dirty="0">
              <a:latin typeface="Montserrat Light" pitchFamily="50" charset="0"/>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3" name="Picture Placeholder 6"/>
          <p:cNvSpPr>
            <a:spLocks noGrp="1"/>
          </p:cNvSpPr>
          <p:nvPr>
            <p:ph type="pic" sz="quarter" idx="10"/>
          </p:nvPr>
        </p:nvSpPr>
        <p:spPr>
          <a:xfrm>
            <a:off x="6096000" y="2199425"/>
            <a:ext cx="6096000" cy="3886065"/>
          </a:xfrm>
          <a:prstGeom prst="rect">
            <a:avLst/>
          </a:prstGeom>
        </p:spPr>
        <p:txBody>
          <a:bodyPr/>
          <a:lstStyle>
            <a:lvl1pPr marL="0" indent="0" algn="ctr">
              <a:buNone/>
              <a:defRPr sz="2000">
                <a:solidFill>
                  <a:schemeClr val="tx1">
                    <a:lumMod val="50000"/>
                    <a:lumOff val="50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75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55_Title Slide">
    <p:bg>
      <p:bgPr>
        <a:gradFill>
          <a:gsLst>
            <a:gs pos="0">
              <a:schemeClr val="accent5"/>
            </a:gs>
            <a:gs pos="85000">
              <a:schemeClr val="accent1"/>
            </a:gs>
          </a:gsLst>
          <a:path path="circle">
            <a:fillToRect r="100000" b="100000"/>
          </a:path>
        </a:gradFill>
        <a:effectLst/>
      </p:bgPr>
    </p:bg>
    <p:spTree>
      <p:nvGrpSpPr>
        <p:cNvPr id="1" name=""/>
        <p:cNvGrpSpPr/>
        <p:nvPr/>
      </p:nvGrpSpPr>
      <p:grpSpPr>
        <a:xfrm>
          <a:off x="0" y="0"/>
          <a:ext cx="0" cy="0"/>
          <a:chOff x="0" y="0"/>
          <a:chExt cx="0" cy="0"/>
        </a:xfrm>
      </p:grpSpPr>
      <p:sp>
        <p:nvSpPr>
          <p:cNvPr id="2" name="Picture Placeholder 34"/>
          <p:cNvSpPr>
            <a:spLocks noGrp="1"/>
          </p:cNvSpPr>
          <p:nvPr>
            <p:ph type="pic" sz="quarter" idx="10"/>
          </p:nvPr>
        </p:nvSpPr>
        <p:spPr>
          <a:xfrm>
            <a:off x="867337" y="2202441"/>
            <a:ext cx="10457326" cy="2659845"/>
          </a:xfrm>
          <a:custGeom>
            <a:avLst/>
            <a:gdLst>
              <a:gd name="connsiteX0" fmla="*/ 33425 w 10731060"/>
              <a:gd name="connsiteY0" fmla="*/ 0 h 1727404"/>
              <a:gd name="connsiteX1" fmla="*/ 10697635 w 10731060"/>
              <a:gd name="connsiteY1" fmla="*/ 0 h 1727404"/>
              <a:gd name="connsiteX2" fmla="*/ 10731060 w 10731060"/>
              <a:gd name="connsiteY2" fmla="*/ 33425 h 1727404"/>
              <a:gd name="connsiteX3" fmla="*/ 10731060 w 10731060"/>
              <a:gd name="connsiteY3" fmla="*/ 1693979 h 1727404"/>
              <a:gd name="connsiteX4" fmla="*/ 10697635 w 10731060"/>
              <a:gd name="connsiteY4" fmla="*/ 1727404 h 1727404"/>
              <a:gd name="connsiteX5" fmla="*/ 33425 w 10731060"/>
              <a:gd name="connsiteY5" fmla="*/ 1727404 h 1727404"/>
              <a:gd name="connsiteX6" fmla="*/ 0 w 10731060"/>
              <a:gd name="connsiteY6" fmla="*/ 1693979 h 1727404"/>
              <a:gd name="connsiteX7" fmla="*/ 0 w 10731060"/>
              <a:gd name="connsiteY7" fmla="*/ 33425 h 1727404"/>
              <a:gd name="connsiteX8" fmla="*/ 33425 w 10731060"/>
              <a:gd name="connsiteY8" fmla="*/ 0 h 172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1060" h="1727404">
                <a:moveTo>
                  <a:pt x="33425" y="0"/>
                </a:moveTo>
                <a:lnTo>
                  <a:pt x="10697635" y="0"/>
                </a:lnTo>
                <a:cubicBezTo>
                  <a:pt x="10716095" y="0"/>
                  <a:pt x="10731060" y="14965"/>
                  <a:pt x="10731060" y="33425"/>
                </a:cubicBezTo>
                <a:lnTo>
                  <a:pt x="10731060" y="1693979"/>
                </a:lnTo>
                <a:cubicBezTo>
                  <a:pt x="10731060" y="1712439"/>
                  <a:pt x="10716095" y="1727404"/>
                  <a:pt x="10697635" y="1727404"/>
                </a:cubicBezTo>
                <a:lnTo>
                  <a:pt x="33425" y="1727404"/>
                </a:lnTo>
                <a:cubicBezTo>
                  <a:pt x="14965" y="1727404"/>
                  <a:pt x="0" y="1712439"/>
                  <a:pt x="0" y="1693979"/>
                </a:cubicBezTo>
                <a:lnTo>
                  <a:pt x="0" y="33425"/>
                </a:lnTo>
                <a:cubicBezTo>
                  <a:pt x="0" y="14965"/>
                  <a:pt x="14965" y="0"/>
                  <a:pt x="33425" y="0"/>
                </a:cubicBezTo>
                <a:close/>
              </a:path>
            </a:pathLst>
          </a:custGeom>
          <a:effectLst>
            <a:outerShdw blurRad="381000" dist="63500" dir="5400000" algn="t" rotWithShape="0">
              <a:schemeClr val="tx1">
                <a:lumMod val="95000"/>
                <a:lumOff val="5000"/>
                <a:alpha val="40000"/>
              </a:schemeClr>
            </a:outerShdw>
          </a:effectLst>
        </p:spPr>
        <p:txBody>
          <a:bodyPr wrap="square">
            <a:noAutofit/>
          </a:bodyPr>
          <a:lstStyle>
            <a:lvl1pPr marL="0" indent="0" algn="ctr">
              <a:buNone/>
              <a:defRPr>
                <a:solidFill>
                  <a:schemeClr val="tx1">
                    <a:lumMod val="65000"/>
                    <a:lumOff val="35000"/>
                  </a:schemeClr>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5620B67-397C-48B0-AA6B-291254F12DEB}" type="datetimeFigureOut">
              <a:rPr lang="zh-CN" altLang="en-US" smtClean="0"/>
              <a:t>2023/12/20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A9F7A30-2A95-4414-9AB7-22A1F1CC5419}" type="slidenum">
              <a:rPr lang="zh-CN" altLang="en-US" smtClean="0"/>
              <a:t>‹#›</a:t>
            </a:fld>
            <a:endParaRPr lang="zh-CN" altLang="en-US"/>
          </a:p>
        </p:txBody>
      </p:sp>
    </p:spTree>
  </p:cSld>
  <p:clrMapOvr>
    <a:masterClrMapping/>
  </p:clrMapOvr>
  <p:hf sldNum="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E719DF-F677-47D7-AA9B-039D54681DA4}" type="datetimeFigureOut">
              <a:rPr lang="zh-CN" altLang="en-US" smtClean="0"/>
              <a:t>2023/12/20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0FDC3E-5A7A-400F-83A7-95EAD56DCF2D}" type="slidenum">
              <a:rPr lang="zh-CN" altLang="en-US" smtClean="0"/>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42501785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2023/12/20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1980546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739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5620B67-397C-48B0-AA6B-291254F12DEB}" type="datetimeFigureOut">
              <a:rPr lang="zh-CN" altLang="en-US" smtClean="0"/>
              <a:t>2023/12/20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A9F7A30-2A95-4414-9AB7-22A1F1CC5419}" type="slidenum">
              <a:rPr lang="zh-CN" altLang="en-US" smtClean="0"/>
              <a:t>‹#›</a:t>
            </a:fld>
            <a:endParaRPr lang="zh-CN" altLang="en-US"/>
          </a:p>
        </p:txBody>
      </p:sp>
    </p:spTree>
  </p:cSld>
  <p:clrMapOvr>
    <a:masterClrMapping/>
  </p:clrMapOvr>
  <p:hf sldNum="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5620B67-397C-48B0-AA6B-291254F12DEB}" type="datetimeFigureOut">
              <a:rPr lang="zh-CN" altLang="en-US" smtClean="0"/>
              <a:t>2023/12/20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A9F7A30-2A95-4414-9AB7-22A1F1CC5419}" type="slidenum">
              <a:rPr lang="zh-CN" altLang="en-US" smtClean="0"/>
              <a:t>‹#›</a:t>
            </a:fld>
            <a:endParaRPr lang="zh-CN" altLang="en-US"/>
          </a:p>
        </p:txBody>
      </p:sp>
    </p:spTree>
  </p:cSld>
  <p:clrMapOvr>
    <a:masterClrMapping/>
  </p:clrMapOvr>
  <p:hf sldNum="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50" Type="http://schemas.openxmlformats.org/officeDocument/2006/relationships/slideLayout" Target="../slideLayouts/slideLayout63.xml"/><Relationship Id="rId55" Type="http://schemas.openxmlformats.org/officeDocument/2006/relationships/slideLayout" Target="../slideLayouts/slideLayout68.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9" Type="http://schemas.openxmlformats.org/officeDocument/2006/relationships/slideLayout" Target="../slideLayouts/slideLayout42.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53" Type="http://schemas.openxmlformats.org/officeDocument/2006/relationships/slideLayout" Target="../slideLayouts/slideLayout66.xml"/><Relationship Id="rId58" Type="http://schemas.openxmlformats.org/officeDocument/2006/relationships/theme" Target="../theme/theme2.xml"/><Relationship Id="rId5" Type="http://schemas.openxmlformats.org/officeDocument/2006/relationships/slideLayout" Target="../slideLayouts/slideLayout18.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56" Type="http://schemas.openxmlformats.org/officeDocument/2006/relationships/slideLayout" Target="../slideLayouts/slideLayout69.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54" Type="http://schemas.openxmlformats.org/officeDocument/2006/relationships/slideLayout" Target="../slideLayouts/slideLayout67.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57" Type="http://schemas.openxmlformats.org/officeDocument/2006/relationships/slideLayout" Target="../slideLayouts/slideLayout70.xml"/><Relationship Id="rId10" Type="http://schemas.openxmlformats.org/officeDocument/2006/relationships/slideLayout" Target="../slideLayouts/slideLayout23.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3.xml"/><Relationship Id="rId2" Type="http://schemas.openxmlformats.org/officeDocument/2006/relationships/slideLayout" Target="../slideLayouts/slideLayout72.xml"/><Relationship Id="rId1" Type="http://schemas.openxmlformats.org/officeDocument/2006/relationships/slideLayout" Target="../slideLayouts/slideLayout71.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20B67-397C-48B0-AA6B-291254F12DEB}" type="datetimeFigureOut">
              <a:rPr lang="zh-CN" altLang="en-US" smtClean="0"/>
              <a:t>2023/12/20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9F7A30-2A95-4414-9AB7-22A1F1CC54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78" r:id="rId6"/>
    <p:sldLayoutId id="2147483654" r:id="rId7"/>
    <p:sldLayoutId id="2147483655" r:id="rId8"/>
    <p:sldLayoutId id="2147483656" r:id="rId9"/>
    <p:sldLayoutId id="2147483657" r:id="rId10"/>
    <p:sldLayoutId id="2147483658" r:id="rId11"/>
    <p:sldLayoutId id="2147483659" r:id="rId12"/>
    <p:sldLayoutId id="2147483660" r:id="rId13"/>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26"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92843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8.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0.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0.xml"/><Relationship Id="rId1" Type="http://schemas.openxmlformats.org/officeDocument/2006/relationships/tags" Target="../tags/tag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0.xml"/><Relationship Id="rId5" Type="http://schemas.microsoft.com/office/2007/relationships/hdphoto" Target="../media/hdphoto3.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17.emf"/><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image" Target="../media/image16.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notesSlide" Target="../notesSlides/notesSlide13.xml"/><Relationship Id="rId5" Type="http://schemas.openxmlformats.org/officeDocument/2006/relationships/tags" Target="../tags/tag12.xml"/><Relationship Id="rId10" Type="http://schemas.openxmlformats.org/officeDocument/2006/relationships/slideLayout" Target="../slideLayouts/slideLayout70.xml"/><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image" Target="../media/image18.emf"/></Relationships>
</file>

<file path=ppt/slides/_rels/slide14.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microsoft.com/office/2007/relationships/hdphoto" Target="../media/hdphoto4.wdp"/><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image" Target="../media/image19.png"/><Relationship Id="rId2" Type="http://schemas.openxmlformats.org/officeDocument/2006/relationships/tags" Target="../tags/tag18.xml"/><Relationship Id="rId16" Type="http://schemas.openxmlformats.org/officeDocument/2006/relationships/notesSlide" Target="../notesSlides/notesSlide14.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slideLayout" Target="../slideLayouts/slideLayout70.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31.xml"/><Relationship Id="rId6" Type="http://schemas.openxmlformats.org/officeDocument/2006/relationships/image" Target="../media/image4.png"/><Relationship Id="rId5" Type="http://schemas.openxmlformats.org/officeDocument/2006/relationships/image" Target="../media/image21.emf"/><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notesSlide" Target="../notesSlides/notesSlide17.xml"/><Relationship Id="rId7" Type="http://schemas.openxmlformats.org/officeDocument/2006/relationships/chart" Target="../charts/chart2.xml"/><Relationship Id="rId2" Type="http://schemas.openxmlformats.org/officeDocument/2006/relationships/slideLayout" Target="../slideLayouts/slideLayout8.xml"/><Relationship Id="rId1" Type="http://schemas.openxmlformats.org/officeDocument/2006/relationships/tags" Target="../tags/tag32.xml"/><Relationship Id="rId6" Type="http://schemas.openxmlformats.org/officeDocument/2006/relationships/image" Target="../media/image22.emf"/><Relationship Id="rId5" Type="http://schemas.openxmlformats.org/officeDocument/2006/relationships/image" Target="../media/image4.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33.xml"/><Relationship Id="rId6" Type="http://schemas.openxmlformats.org/officeDocument/2006/relationships/image" Target="../media/image23.emf"/><Relationship Id="rId5" Type="http://schemas.openxmlformats.org/officeDocument/2006/relationships/image" Target="../media/image4.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34.xml"/><Relationship Id="rId5" Type="http://schemas.openxmlformats.org/officeDocument/2006/relationships/image" Target="../media/image4.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20.xml"/><Relationship Id="rId7" Type="http://schemas.openxmlformats.org/officeDocument/2006/relationships/image" Target="../media/image25.emf"/><Relationship Id="rId2" Type="http://schemas.openxmlformats.org/officeDocument/2006/relationships/slideLayout" Target="../slideLayouts/slideLayout8.xml"/><Relationship Id="rId1" Type="http://schemas.openxmlformats.org/officeDocument/2006/relationships/tags" Target="../tags/tag35.xml"/><Relationship Id="rId6" Type="http://schemas.openxmlformats.org/officeDocument/2006/relationships/image" Target="../media/image24.emf"/><Relationship Id="rId5" Type="http://schemas.openxmlformats.org/officeDocument/2006/relationships/image" Target="../media/image4.pn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notesSlide" Target="../notesSlides/notesSlide21.xml"/><Relationship Id="rId7" Type="http://schemas.openxmlformats.org/officeDocument/2006/relationships/image" Target="../media/image28.emf"/><Relationship Id="rId2" Type="http://schemas.openxmlformats.org/officeDocument/2006/relationships/slideLayout" Target="../slideLayouts/slideLayout8.xml"/><Relationship Id="rId1" Type="http://schemas.openxmlformats.org/officeDocument/2006/relationships/tags" Target="../tags/tag36.xml"/><Relationship Id="rId6" Type="http://schemas.openxmlformats.org/officeDocument/2006/relationships/image" Target="../media/image27.emf"/><Relationship Id="rId5" Type="http://schemas.openxmlformats.org/officeDocument/2006/relationships/image" Target="../media/image4.png"/><Relationship Id="rId4" Type="http://schemas.openxmlformats.org/officeDocument/2006/relationships/image" Target="../media/image20.jpeg"/><Relationship Id="rId9" Type="http://schemas.openxmlformats.org/officeDocument/2006/relationships/image" Target="../media/image30.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2.emf"/><Relationship Id="rId2" Type="http://schemas.openxmlformats.org/officeDocument/2006/relationships/slideLayout" Target="../slideLayouts/slideLayout8.xml"/><Relationship Id="rId1" Type="http://schemas.openxmlformats.org/officeDocument/2006/relationships/tags" Target="../tags/tag37.xml"/><Relationship Id="rId6" Type="http://schemas.openxmlformats.org/officeDocument/2006/relationships/image" Target="../media/image31.emf"/><Relationship Id="rId5" Type="http://schemas.openxmlformats.org/officeDocument/2006/relationships/image" Target="../media/image4.pn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38.xml"/><Relationship Id="rId6" Type="http://schemas.openxmlformats.org/officeDocument/2006/relationships/chart" Target="../charts/chart4.xml"/><Relationship Id="rId5" Type="http://schemas.openxmlformats.org/officeDocument/2006/relationships/image" Target="../media/image4.pn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notesSlide" Target="../notesSlides/notesSlide25.xml"/><Relationship Id="rId7" Type="http://schemas.openxmlformats.org/officeDocument/2006/relationships/image" Target="../media/image34.emf"/><Relationship Id="rId2" Type="http://schemas.openxmlformats.org/officeDocument/2006/relationships/slideLayout" Target="../slideLayouts/slideLayout8.xml"/><Relationship Id="rId1" Type="http://schemas.openxmlformats.org/officeDocument/2006/relationships/tags" Target="../tags/tag39.xml"/><Relationship Id="rId6" Type="http://schemas.openxmlformats.org/officeDocument/2006/relationships/image" Target="../media/image33.emf"/><Relationship Id="rId5" Type="http://schemas.openxmlformats.org/officeDocument/2006/relationships/image" Target="../media/image4.png"/><Relationship Id="rId10" Type="http://schemas.openxmlformats.org/officeDocument/2006/relationships/chart" Target="../charts/chart5.xml"/><Relationship Id="rId4" Type="http://schemas.openxmlformats.org/officeDocument/2006/relationships/image" Target="../media/image20.jpeg"/><Relationship Id="rId9" Type="http://schemas.openxmlformats.org/officeDocument/2006/relationships/image" Target="../media/image36.emf"/></Relationships>
</file>

<file path=ppt/slides/_rels/slide26.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notesSlide" Target="../notesSlides/notesSlide26.xml"/><Relationship Id="rId7" Type="http://schemas.openxmlformats.org/officeDocument/2006/relationships/image" Target="../media/image38.emf"/><Relationship Id="rId2" Type="http://schemas.openxmlformats.org/officeDocument/2006/relationships/slideLayout" Target="../slideLayouts/slideLayout8.xml"/><Relationship Id="rId1" Type="http://schemas.openxmlformats.org/officeDocument/2006/relationships/tags" Target="../tags/tag40.xml"/><Relationship Id="rId6" Type="http://schemas.openxmlformats.org/officeDocument/2006/relationships/image" Target="../media/image37.emf"/><Relationship Id="rId5" Type="http://schemas.openxmlformats.org/officeDocument/2006/relationships/image" Target="../media/image4.png"/><Relationship Id="rId10" Type="http://schemas.openxmlformats.org/officeDocument/2006/relationships/chart" Target="../charts/chart6.xml"/><Relationship Id="rId4" Type="http://schemas.openxmlformats.org/officeDocument/2006/relationships/image" Target="../media/image20.jpeg"/><Relationship Id="rId9" Type="http://schemas.openxmlformats.org/officeDocument/2006/relationships/image" Target="../media/image36.emf"/></Relationships>
</file>

<file path=ppt/slides/_rels/slide27.xml.rels><?xml version="1.0" encoding="UTF-8" standalone="yes"?>
<Relationships xmlns="http://schemas.openxmlformats.org/package/2006/relationships"><Relationship Id="rId8" Type="http://schemas.openxmlformats.org/officeDocument/2006/relationships/hyperlink" Target="https://www.instagram.com/slidesfree/" TargetMode="External"/><Relationship Id="rId13" Type="http://schemas.openxmlformats.org/officeDocument/2006/relationships/image" Target="../media/image43.png"/><Relationship Id="rId18" Type="http://schemas.openxmlformats.org/officeDocument/2006/relationships/hyperlink" Target="http://www.freeppt7.com/" TargetMode="External"/><Relationship Id="rId3" Type="http://schemas.openxmlformats.org/officeDocument/2006/relationships/notesSlide" Target="../notesSlides/notesSlide27.xml"/><Relationship Id="rId7" Type="http://schemas.openxmlformats.org/officeDocument/2006/relationships/image" Target="../media/image40.png"/><Relationship Id="rId12" Type="http://schemas.openxmlformats.org/officeDocument/2006/relationships/hyperlink" Target="https://twitter.com/freeppt7_com" TargetMode="External"/><Relationship Id="rId17" Type="http://schemas.openxmlformats.org/officeDocument/2006/relationships/hyperlink" Target="https://www.freeppt7.com/" TargetMode="External"/><Relationship Id="rId2" Type="http://schemas.openxmlformats.org/officeDocument/2006/relationships/slideLayout" Target="../slideLayouts/slideLayout8.xml"/><Relationship Id="rId16" Type="http://schemas.openxmlformats.org/officeDocument/2006/relationships/hyperlink" Target="https://www.freeppt7.com/ggslide-school/" TargetMode="External"/><Relationship Id="rId1" Type="http://schemas.openxmlformats.org/officeDocument/2006/relationships/tags" Target="../tags/tag41.xml"/><Relationship Id="rId6" Type="http://schemas.openxmlformats.org/officeDocument/2006/relationships/hyperlink" Target="https://www.facebook.com/freeppt7/" TargetMode="External"/><Relationship Id="rId11" Type="http://schemas.openxmlformats.org/officeDocument/2006/relationships/image" Target="../media/image42.png"/><Relationship Id="rId5" Type="http://schemas.openxmlformats.org/officeDocument/2006/relationships/image" Target="../media/image4.png"/><Relationship Id="rId15" Type="http://schemas.openxmlformats.org/officeDocument/2006/relationships/image" Target="../media/image44.png"/><Relationship Id="rId10" Type="http://schemas.openxmlformats.org/officeDocument/2006/relationships/hyperlink" Target="https://www.youtube.com/@Slidestemplatesfree" TargetMode="External"/><Relationship Id="rId4" Type="http://schemas.openxmlformats.org/officeDocument/2006/relationships/image" Target="../media/image20.jpeg"/><Relationship Id="rId9" Type="http://schemas.openxmlformats.org/officeDocument/2006/relationships/image" Target="../media/image41.png"/><Relationship Id="rId14" Type="http://schemas.openxmlformats.org/officeDocument/2006/relationships/hyperlink" Target="https://www.linkedin.com/in/liu-kaiwei-b180991a9/" TargetMode="External"/></Relationships>
</file>

<file path=ppt/slides/_rels/slide2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2.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jpeg"/><Relationship Id="rId5" Type="http://schemas.openxmlformats.org/officeDocument/2006/relationships/notesSlide" Target="../notesSlides/notesSlide28.xml"/><Relationship Id="rId4"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1.xml"/><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4" name="PA_库_组合 1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custDataLst>
              <p:tags r:id="rId1"/>
            </p:custDataLst>
          </p:nvPr>
        </p:nvGrpSpPr>
        <p:grpSpPr>
          <a:xfrm>
            <a:off x="1406667" y="1513290"/>
            <a:ext cx="6046180" cy="1960493"/>
            <a:chOff x="8523685" y="1864164"/>
            <a:chExt cx="4680790" cy="1960493"/>
          </a:xfrm>
        </p:grpSpPr>
        <p:sp>
          <p:nvSpPr>
            <p:cNvPr id="5" name="文本框 4"/>
            <p:cNvSpPr txBox="1"/>
            <p:nvPr/>
          </p:nvSpPr>
          <p:spPr>
            <a:xfrm>
              <a:off x="8523685" y="1864164"/>
              <a:ext cx="4104168" cy="1323439"/>
            </a:xfrm>
            <a:prstGeom prst="rect">
              <a:avLst/>
            </a:prstGeom>
            <a:noFill/>
          </p:spPr>
          <p:txBody>
            <a:bodyPr wrap="square" rtlCol="0">
              <a:spAutoFit/>
            </a:bodyPr>
            <a:lstStyle/>
            <a:p>
              <a:r>
                <a:rPr lang="en-US" altLang="zh-CN" sz="8000" b="1" i="1" dirty="0">
                  <a:gradFill>
                    <a:gsLst>
                      <a:gs pos="0">
                        <a:srgbClr val="B584DB"/>
                      </a:gs>
                      <a:gs pos="100000">
                        <a:srgbClr val="DECCFD"/>
                      </a:gs>
                      <a:gs pos="43000">
                        <a:srgbClr val="4A9DF8"/>
                      </a:gs>
                    </a:gsLst>
                    <a:lin ang="5400000" scaled="1"/>
                  </a:gradFill>
                  <a:cs typeface="+mn-ea"/>
                  <a:sym typeface="+mn-lt"/>
                </a:rPr>
                <a:t>5G</a:t>
              </a:r>
              <a:r>
                <a:rPr lang="en-US" altLang="zh-CN" sz="4400" i="1" dirty="0">
                  <a:cs typeface="+mn-ea"/>
                  <a:sym typeface="+mn-lt"/>
                </a:rPr>
                <a:t> </a:t>
              </a:r>
              <a:r>
                <a:rPr lang="en-US" altLang="zh-CN" sz="2800" i="1" dirty="0">
                  <a:solidFill>
                    <a:schemeClr val="bg2">
                      <a:lumMod val="50000"/>
                    </a:schemeClr>
                  </a:solidFill>
                  <a:cs typeface="+mn-ea"/>
                  <a:sym typeface="+mn-lt"/>
                </a:rPr>
                <a:t>Speed of light era</a:t>
              </a:r>
              <a:endParaRPr lang="zh-CN" altLang="en-US" sz="4400" i="1" dirty="0">
                <a:solidFill>
                  <a:schemeClr val="bg2">
                    <a:lumMod val="50000"/>
                  </a:schemeClr>
                </a:solidFill>
                <a:cs typeface="+mn-ea"/>
                <a:sym typeface="+mn-lt"/>
              </a:endParaRPr>
            </a:p>
          </p:txBody>
        </p:sp>
        <p:sp>
          <p:nvSpPr>
            <p:cNvPr id="6" name="文本框 5"/>
            <p:cNvSpPr txBox="1"/>
            <p:nvPr/>
          </p:nvSpPr>
          <p:spPr>
            <a:xfrm>
              <a:off x="8523685" y="3116771"/>
              <a:ext cx="4680790" cy="707886"/>
            </a:xfrm>
            <a:prstGeom prst="rect">
              <a:avLst/>
            </a:prstGeom>
            <a:noFill/>
          </p:spPr>
          <p:txBody>
            <a:bodyPr wrap="square" rtlCol="0">
              <a:spAutoFit/>
            </a:bodyPr>
            <a:lstStyle/>
            <a:p>
              <a:r>
                <a:rPr lang="en-US" altLang="zh-CN" sz="4000" b="1" dirty="0">
                  <a:cs typeface="+mn-ea"/>
                  <a:sym typeface="+mn-lt"/>
                </a:rPr>
                <a:t>Mobile Internet slides</a:t>
              </a:r>
              <a:endParaRPr lang="zh-CN" altLang="en-US" sz="4000" b="1" dirty="0">
                <a:cs typeface="+mn-ea"/>
                <a:sym typeface="+mn-lt"/>
              </a:endParaRPr>
            </a:p>
          </p:txBody>
        </p:sp>
        <p:cxnSp>
          <p:nvCxnSpPr>
            <p:cNvPr id="7" name="直接连接符 6"/>
            <p:cNvCxnSpPr/>
            <p:nvPr/>
          </p:nvCxnSpPr>
          <p:spPr>
            <a:xfrm>
              <a:off x="8628239" y="3060226"/>
              <a:ext cx="3307321"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8" name="PA_库_圆角矩形 1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custDataLst>
              <p:tags r:id="rId2"/>
            </p:custDataLst>
          </p:nvPr>
        </p:nvSpPr>
        <p:spPr>
          <a:xfrm>
            <a:off x="1541721" y="4589418"/>
            <a:ext cx="1616149" cy="375987"/>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2">
                    <a:lumMod val="50000"/>
                  </a:schemeClr>
                </a:solidFill>
                <a:cs typeface="+mn-ea"/>
                <a:sym typeface="+mn-lt"/>
              </a:rPr>
              <a:t>freeppt7.com</a:t>
            </a:r>
            <a:endParaRPr lang="zh-CN" altLang="en-US" sz="1600" dirty="0">
              <a:solidFill>
                <a:schemeClr val="bg2">
                  <a:lumMod val="50000"/>
                </a:schemeClr>
              </a:solidFill>
              <a:cs typeface="+mn-ea"/>
              <a:sym typeface="+mn-lt"/>
            </a:endParaRPr>
          </a:p>
        </p:txBody>
      </p:sp>
      <p:sp>
        <p:nvSpPr>
          <p:cNvPr id="9" name="PA_库_文本框 1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custDataLst>
              <p:tags r:id="rId3"/>
            </p:custDataLst>
          </p:nvPr>
        </p:nvSpPr>
        <p:spPr>
          <a:xfrm>
            <a:off x="1279638" y="3500670"/>
            <a:ext cx="5555413" cy="43088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altLang="zh-CN" sz="2200" dirty="0">
                <a:solidFill>
                  <a:schemeClr val="tx1">
                    <a:lumMod val="85000"/>
                    <a:lumOff val="15000"/>
                  </a:schemeClr>
                </a:solidFill>
                <a:cs typeface="Arial" panose="020B0604020202020204" pitchFamily="34" charset="0"/>
              </a:rPr>
              <a:t>—</a:t>
            </a:r>
            <a:r>
              <a:rPr lang="en-US" altLang="ko-KR" sz="2200" dirty="0">
                <a:solidFill>
                  <a:schemeClr val="tx1">
                    <a:lumMod val="85000"/>
                    <a:lumOff val="15000"/>
                  </a:schemeClr>
                </a:solidFill>
                <a:cs typeface="Arial" panose="020B0604020202020204" pitchFamily="34" charset="0"/>
              </a:rPr>
              <a:t>Insert the Subtitle of Your Presentation</a:t>
            </a:r>
            <a:endParaRPr lang="ko-KR" altLang="en-US" sz="2200" dirty="0">
              <a:solidFill>
                <a:schemeClr val="tx1">
                  <a:lumMod val="85000"/>
                  <a:lumOff val="15000"/>
                </a:schemeClr>
              </a:solidFill>
              <a:cs typeface="Arial" panose="020B0604020202020204" pitchFamily="34" charset="0"/>
            </a:endParaRPr>
          </a:p>
        </p:txBody>
      </p:sp>
      <p:pic>
        <p:nvPicPr>
          <p:cNvPr id="11" name="PA_图片 1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6262136" y="927200"/>
            <a:ext cx="6188144" cy="6188144"/>
          </a:xfrm>
          <a:prstGeom prst="rect">
            <a:avLst/>
          </a:prstGeom>
        </p:spPr>
      </p:pic>
      <p:sp>
        <p:nvSpPr>
          <p:cNvPr id="3"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2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1+#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1+#ppt_w/2"/>
                                          </p:val>
                                        </p:tav>
                                        <p:tav tm="100000">
                                          <p:val>
                                            <p:strVal val="#ppt_x"/>
                                          </p:val>
                                        </p:tav>
                                      </p:tavLst>
                                    </p:anim>
                                    <p:anim calcmode="lin" valueType="num">
                                      <p:cBhvr additive="base">
                                        <p:cTn id="16"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1779486" y="2164318"/>
            <a:ext cx="2224598" cy="2364540"/>
            <a:chOff x="2073564" y="1769807"/>
            <a:chExt cx="2224598" cy="2364540"/>
          </a:xfrm>
        </p:grpSpPr>
        <p:sp>
          <p:nvSpPr>
            <p:cNvPr id="6" name="Freeform 8"/>
            <p:cNvSpPr/>
            <p:nvPr/>
          </p:nvSpPr>
          <p:spPr>
            <a:xfrm rot="2700000">
              <a:off x="2194318" y="1898771"/>
              <a:ext cx="1983090" cy="2224598"/>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7" name="Freeform 3"/>
            <p:cNvSpPr/>
            <p:nvPr/>
          </p:nvSpPr>
          <p:spPr>
            <a:xfrm>
              <a:off x="2089524" y="1769807"/>
              <a:ext cx="2107842" cy="2364540"/>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gradFill>
              <a:gsLst>
                <a:gs pos="12000">
                  <a:schemeClr val="accent6"/>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8" name="Freeform 9"/>
            <p:cNvSpPr/>
            <p:nvPr/>
          </p:nvSpPr>
          <p:spPr>
            <a:xfrm>
              <a:off x="2197510" y="1890944"/>
              <a:ext cx="1891870" cy="2122266"/>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grpSp>
        <p:nvGrpSpPr>
          <p:cNvPr id="9" name="Group 1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rot="2700000">
            <a:off x="5272162" y="2164319"/>
            <a:ext cx="2224598" cy="2364540"/>
            <a:chOff x="2073564" y="1769807"/>
            <a:chExt cx="2224598" cy="2364540"/>
          </a:xfrm>
        </p:grpSpPr>
        <p:sp>
          <p:nvSpPr>
            <p:cNvPr id="10" name="Freeform 15"/>
            <p:cNvSpPr/>
            <p:nvPr/>
          </p:nvSpPr>
          <p:spPr>
            <a:xfrm rot="2700000">
              <a:off x="2194318" y="1898771"/>
              <a:ext cx="1983090" cy="2224598"/>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1" name="Freeform 16"/>
            <p:cNvSpPr/>
            <p:nvPr/>
          </p:nvSpPr>
          <p:spPr>
            <a:xfrm>
              <a:off x="2089524" y="1769807"/>
              <a:ext cx="2107842" cy="2364540"/>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gradFill>
              <a:gsLst>
                <a:gs pos="12000">
                  <a:schemeClr val="accent6"/>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2" name="Freeform 17"/>
            <p:cNvSpPr/>
            <p:nvPr/>
          </p:nvSpPr>
          <p:spPr>
            <a:xfrm>
              <a:off x="2197510" y="1890944"/>
              <a:ext cx="1891870" cy="2122266"/>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grpSp>
        <p:nvGrpSpPr>
          <p:cNvPr id="13" name="Group 18"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rot="17100000">
            <a:off x="8465364" y="2164318"/>
            <a:ext cx="2224598" cy="2364540"/>
            <a:chOff x="2073564" y="1769807"/>
            <a:chExt cx="2224598" cy="2364540"/>
          </a:xfrm>
        </p:grpSpPr>
        <p:sp>
          <p:nvSpPr>
            <p:cNvPr id="14" name="Freeform 19"/>
            <p:cNvSpPr/>
            <p:nvPr/>
          </p:nvSpPr>
          <p:spPr>
            <a:xfrm rot="2700000">
              <a:off x="2194318" y="1898771"/>
              <a:ext cx="1983090" cy="2224598"/>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5" name="Freeform 20"/>
            <p:cNvSpPr/>
            <p:nvPr/>
          </p:nvSpPr>
          <p:spPr>
            <a:xfrm>
              <a:off x="2089524" y="1769807"/>
              <a:ext cx="2107842" cy="2364540"/>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gradFill>
              <a:gsLst>
                <a:gs pos="12000">
                  <a:schemeClr val="accent6"/>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cs typeface="+mn-ea"/>
                <a:sym typeface="+mn-lt"/>
              </a:endParaRPr>
            </a:p>
          </p:txBody>
        </p:sp>
        <p:sp>
          <p:nvSpPr>
            <p:cNvPr id="16" name="Freeform 21"/>
            <p:cNvSpPr/>
            <p:nvPr/>
          </p:nvSpPr>
          <p:spPr>
            <a:xfrm>
              <a:off x="2197510" y="1890944"/>
              <a:ext cx="1891870" cy="2122266"/>
            </a:xfrm>
            <a:custGeom>
              <a:avLst/>
              <a:gdLst>
                <a:gd name="connsiteX0" fmla="*/ 264302 w 1756203"/>
                <a:gd name="connsiteY0" fmla="*/ 362508 h 2058306"/>
                <a:gd name="connsiteX1" fmla="*/ 626252 w 1756203"/>
                <a:gd name="connsiteY1" fmla="*/ 57708 h 2058306"/>
                <a:gd name="connsiteX2" fmla="*/ 1750202 w 1756203"/>
                <a:gd name="connsiteY2" fmla="*/ 1219758 h 2058306"/>
                <a:gd name="connsiteX3" fmla="*/ 1026302 w 1756203"/>
                <a:gd name="connsiteY3" fmla="*/ 1810308 h 2058306"/>
                <a:gd name="connsiteX4" fmla="*/ 35702 w 1756203"/>
                <a:gd name="connsiteY4" fmla="*/ 1962708 h 2058306"/>
                <a:gd name="connsiteX5" fmla="*/ 264302 w 1756203"/>
                <a:gd name="connsiteY5" fmla="*/ 362508 h 2058306"/>
                <a:gd name="connsiteX0-1" fmla="*/ 139541 w 1793675"/>
                <a:gd name="connsiteY0-2" fmla="*/ 520647 h 2012115"/>
                <a:gd name="connsiteX1-3" fmla="*/ 663724 w 1793675"/>
                <a:gd name="connsiteY1-4" fmla="*/ 24118 h 2012115"/>
                <a:gd name="connsiteX2-5" fmla="*/ 1787674 w 1793675"/>
                <a:gd name="connsiteY2-6" fmla="*/ 1186168 h 2012115"/>
                <a:gd name="connsiteX3-7" fmla="*/ 1063774 w 1793675"/>
                <a:gd name="connsiteY3-8" fmla="*/ 1776718 h 2012115"/>
                <a:gd name="connsiteX4-9" fmla="*/ 73174 w 1793675"/>
                <a:gd name="connsiteY4-10" fmla="*/ 1929118 h 2012115"/>
                <a:gd name="connsiteX5-11" fmla="*/ 139541 w 1793675"/>
                <a:gd name="connsiteY5-12" fmla="*/ 520647 h 2012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793675" h="2012115">
                  <a:moveTo>
                    <a:pt x="139541" y="520647"/>
                  </a:moveTo>
                  <a:cubicBezTo>
                    <a:pt x="237966" y="203147"/>
                    <a:pt x="389035" y="-86802"/>
                    <a:pt x="663724" y="24118"/>
                  </a:cubicBezTo>
                  <a:cubicBezTo>
                    <a:pt x="938413" y="135038"/>
                    <a:pt x="1720999" y="894068"/>
                    <a:pt x="1787674" y="1186168"/>
                  </a:cubicBezTo>
                  <a:cubicBezTo>
                    <a:pt x="1854349" y="1478268"/>
                    <a:pt x="1349524" y="1652893"/>
                    <a:pt x="1063774" y="1776718"/>
                  </a:cubicBezTo>
                  <a:cubicBezTo>
                    <a:pt x="778024" y="1900543"/>
                    <a:pt x="227213" y="2138463"/>
                    <a:pt x="73174" y="1929118"/>
                  </a:cubicBezTo>
                  <a:cubicBezTo>
                    <a:pt x="-80865" y="1719773"/>
                    <a:pt x="41116" y="838147"/>
                    <a:pt x="139541" y="520647"/>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grpSp>
      <p:sp>
        <p:nvSpPr>
          <p:cNvPr id="17" name="Title 6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838200" y="365126"/>
            <a:ext cx="10515600" cy="71543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altLang="zh-CN" b="1" dirty="0">
                <a:gradFill>
                  <a:gsLst>
                    <a:gs pos="0">
                      <a:srgbClr val="4BD1FB"/>
                    </a:gs>
                    <a:gs pos="100000">
                      <a:srgbClr val="F94994"/>
                    </a:gs>
                  </a:gsLst>
                  <a:lin ang="0" scaled="0"/>
                </a:gradFill>
                <a:latin typeface="+mn-lt"/>
                <a:ea typeface="+mn-ea"/>
                <a:cs typeface="+mn-ea"/>
                <a:sym typeface="+mn-lt"/>
              </a:rPr>
              <a:t>5G light speed era</a:t>
            </a:r>
            <a:endParaRPr lang="zh-CN" altLang="en-US" b="1" dirty="0">
              <a:gradFill>
                <a:gsLst>
                  <a:gs pos="0">
                    <a:srgbClr val="4BD1FB"/>
                  </a:gs>
                  <a:gs pos="100000">
                    <a:srgbClr val="F94994"/>
                  </a:gs>
                </a:gsLst>
                <a:lin ang="0" scaled="0"/>
              </a:gradFill>
              <a:latin typeface="+mn-lt"/>
              <a:ea typeface="+mn-ea"/>
              <a:cs typeface="+mn-ea"/>
              <a:sym typeface="+mn-lt"/>
            </a:endParaRPr>
          </a:p>
        </p:txBody>
      </p:sp>
      <p:grpSp>
        <p:nvGrpSpPr>
          <p:cNvPr id="18" name="Group 39"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2049423" y="4926363"/>
            <a:ext cx="1418255" cy="355374"/>
            <a:chOff x="1859126" y="5142963"/>
            <a:chExt cx="1418255" cy="355374"/>
          </a:xfrm>
        </p:grpSpPr>
        <p:grpSp>
          <p:nvGrpSpPr>
            <p:cNvPr id="19" name="Group 30"/>
            <p:cNvGrpSpPr/>
            <p:nvPr/>
          </p:nvGrpSpPr>
          <p:grpSpPr>
            <a:xfrm>
              <a:off x="2390565" y="5142963"/>
              <a:ext cx="355378" cy="355374"/>
              <a:chOff x="437826" y="3380035"/>
              <a:chExt cx="282575" cy="282575"/>
            </a:xfrm>
          </p:grpSpPr>
          <p:sp>
            <p:nvSpPr>
              <p:cNvPr id="26" name="Oval 37"/>
              <p:cNvSpPr/>
              <p:nvPr/>
            </p:nvSpPr>
            <p:spPr>
              <a:xfrm>
                <a:off x="437826" y="3380035"/>
                <a:ext cx="282575" cy="282575"/>
              </a:xfrm>
              <a:prstGeom prst="ellipse">
                <a:avLst/>
              </a:prstGeom>
              <a:solidFill>
                <a:schemeClr val="bg1"/>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95000"/>
                    </a:schemeClr>
                  </a:solidFill>
                  <a:cs typeface="+mn-ea"/>
                  <a:sym typeface="+mn-lt"/>
                </a:endParaRPr>
              </a:p>
            </p:txBody>
          </p:sp>
          <p:sp>
            <p:nvSpPr>
              <p:cNvPr id="27" name="Freeform 74"/>
              <p:cNvSpPr>
                <a:spLocks noChangeArrowheads="1"/>
              </p:cNvSpPr>
              <p:nvPr userDrawn="1"/>
            </p:nvSpPr>
            <p:spPr bwMode="auto">
              <a:xfrm>
                <a:off x="511310" y="3454412"/>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adFill>
                <a:gsLst>
                  <a:gs pos="0">
                    <a:schemeClr val="accent5"/>
                  </a:gs>
                  <a:gs pos="85000">
                    <a:schemeClr val="accent1"/>
                  </a:gs>
                </a:gsLst>
                <a:path path="circle">
                  <a:fillToRect r="100000" b="100000"/>
                </a:path>
              </a:gradFill>
              <a:ln>
                <a:noFill/>
              </a:ln>
              <a:effectLst/>
            </p:spPr>
            <p:txBody>
              <a:bodyPr wrap="none" lIns="34290" tIns="17145" rIns="34290" bIns="17145" anchor="ctr"/>
              <a:lstStyle/>
              <a:p>
                <a:endParaRPr lang="en-US" dirty="0">
                  <a:solidFill>
                    <a:schemeClr val="bg1">
                      <a:lumMod val="95000"/>
                    </a:schemeClr>
                  </a:solidFill>
                  <a:cs typeface="+mn-ea"/>
                  <a:sym typeface="+mn-lt"/>
                </a:endParaRPr>
              </a:p>
            </p:txBody>
          </p:sp>
        </p:grpSp>
        <p:grpSp>
          <p:nvGrpSpPr>
            <p:cNvPr id="20" name="Group 31"/>
            <p:cNvGrpSpPr/>
            <p:nvPr/>
          </p:nvGrpSpPr>
          <p:grpSpPr>
            <a:xfrm>
              <a:off x="1859126" y="5142963"/>
              <a:ext cx="355378" cy="355374"/>
              <a:chOff x="452993" y="2660650"/>
              <a:chExt cx="282575" cy="282575"/>
            </a:xfrm>
          </p:grpSpPr>
          <p:sp>
            <p:nvSpPr>
              <p:cNvPr id="24" name="Oval 35"/>
              <p:cNvSpPr/>
              <p:nvPr/>
            </p:nvSpPr>
            <p:spPr>
              <a:xfrm>
                <a:off x="452993" y="2660650"/>
                <a:ext cx="282575" cy="282575"/>
              </a:xfrm>
              <a:prstGeom prst="ellipse">
                <a:avLst/>
              </a:prstGeom>
              <a:solidFill>
                <a:schemeClr val="bg1"/>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95000"/>
                    </a:schemeClr>
                  </a:solidFill>
                  <a:cs typeface="+mn-ea"/>
                  <a:sym typeface="+mn-lt"/>
                </a:endParaRPr>
              </a:p>
            </p:txBody>
          </p:sp>
          <p:sp>
            <p:nvSpPr>
              <p:cNvPr id="25" name="Freeform 75"/>
              <p:cNvSpPr>
                <a:spLocks noChangeArrowheads="1"/>
              </p:cNvSpPr>
              <p:nvPr userDrawn="1"/>
            </p:nvSpPr>
            <p:spPr bwMode="auto">
              <a:xfrm>
                <a:off x="556810" y="2732350"/>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adFill>
                <a:gsLst>
                  <a:gs pos="0">
                    <a:schemeClr val="accent5"/>
                  </a:gs>
                  <a:gs pos="85000">
                    <a:schemeClr val="accent1"/>
                  </a:gs>
                </a:gsLst>
                <a:path path="circle">
                  <a:fillToRect r="100000" b="100000"/>
                </a:path>
              </a:gradFill>
              <a:ln>
                <a:noFill/>
              </a:ln>
              <a:effectLst/>
            </p:spPr>
            <p:txBody>
              <a:bodyPr wrap="none" lIns="34290" tIns="17145" rIns="34290" bIns="17145" anchor="ctr"/>
              <a:lstStyle/>
              <a:p>
                <a:endParaRPr lang="en-US" dirty="0">
                  <a:solidFill>
                    <a:schemeClr val="bg1">
                      <a:lumMod val="95000"/>
                    </a:schemeClr>
                  </a:solidFill>
                  <a:cs typeface="+mn-ea"/>
                  <a:sym typeface="+mn-lt"/>
                </a:endParaRPr>
              </a:p>
            </p:txBody>
          </p:sp>
        </p:grpSp>
        <p:grpSp>
          <p:nvGrpSpPr>
            <p:cNvPr id="21" name="Group 32"/>
            <p:cNvGrpSpPr/>
            <p:nvPr/>
          </p:nvGrpSpPr>
          <p:grpSpPr>
            <a:xfrm>
              <a:off x="2922003" y="5142963"/>
              <a:ext cx="355378" cy="355374"/>
              <a:chOff x="436488" y="3008085"/>
              <a:chExt cx="282575" cy="282575"/>
            </a:xfrm>
          </p:grpSpPr>
          <p:sp>
            <p:nvSpPr>
              <p:cNvPr id="22" name="Oval 33"/>
              <p:cNvSpPr/>
              <p:nvPr/>
            </p:nvSpPr>
            <p:spPr>
              <a:xfrm>
                <a:off x="436488" y="3008085"/>
                <a:ext cx="282575" cy="282575"/>
              </a:xfrm>
              <a:prstGeom prst="ellipse">
                <a:avLst/>
              </a:prstGeom>
              <a:solidFill>
                <a:schemeClr val="bg1"/>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95000"/>
                    </a:schemeClr>
                  </a:solidFill>
                  <a:cs typeface="+mn-ea"/>
                  <a:sym typeface="+mn-lt"/>
                </a:endParaRPr>
              </a:p>
            </p:txBody>
          </p:sp>
          <p:sp>
            <p:nvSpPr>
              <p:cNvPr id="23" name="Freeform 85"/>
              <p:cNvSpPr>
                <a:spLocks noChangeArrowheads="1"/>
              </p:cNvSpPr>
              <p:nvPr userDrawn="1"/>
            </p:nvSpPr>
            <p:spPr bwMode="auto">
              <a:xfrm>
                <a:off x="507296" y="309272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adFill>
                <a:gsLst>
                  <a:gs pos="0">
                    <a:schemeClr val="accent5"/>
                  </a:gs>
                  <a:gs pos="85000">
                    <a:schemeClr val="accent1"/>
                  </a:gs>
                </a:gsLst>
                <a:path path="circle">
                  <a:fillToRect r="100000" b="100000"/>
                </a:path>
              </a:gradFill>
              <a:ln>
                <a:noFill/>
              </a:ln>
              <a:effectLst/>
            </p:spPr>
            <p:txBody>
              <a:bodyPr wrap="none" lIns="34290" tIns="17145" rIns="34290" bIns="17145" anchor="ctr"/>
              <a:lstStyle/>
              <a:p>
                <a:endParaRPr lang="en-US" dirty="0">
                  <a:solidFill>
                    <a:schemeClr val="bg1">
                      <a:lumMod val="95000"/>
                    </a:schemeClr>
                  </a:solidFill>
                  <a:cs typeface="+mn-ea"/>
                  <a:sym typeface="+mn-lt"/>
                </a:endParaRPr>
              </a:p>
            </p:txBody>
          </p:sp>
        </p:grpSp>
      </p:grpSp>
      <p:grpSp>
        <p:nvGrpSpPr>
          <p:cNvPr id="28" name="Group 4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5386872" y="4926363"/>
            <a:ext cx="1418255" cy="355374"/>
            <a:chOff x="1859126" y="5142963"/>
            <a:chExt cx="1418255" cy="355374"/>
          </a:xfrm>
        </p:grpSpPr>
        <p:grpSp>
          <p:nvGrpSpPr>
            <p:cNvPr id="29" name="Group 41"/>
            <p:cNvGrpSpPr/>
            <p:nvPr/>
          </p:nvGrpSpPr>
          <p:grpSpPr>
            <a:xfrm>
              <a:off x="2390565" y="5142963"/>
              <a:ext cx="355378" cy="355374"/>
              <a:chOff x="437826" y="3380035"/>
              <a:chExt cx="282575" cy="282575"/>
            </a:xfrm>
          </p:grpSpPr>
          <p:sp>
            <p:nvSpPr>
              <p:cNvPr id="36" name="Oval 48"/>
              <p:cNvSpPr/>
              <p:nvPr/>
            </p:nvSpPr>
            <p:spPr>
              <a:xfrm>
                <a:off x="437826" y="3380035"/>
                <a:ext cx="282575" cy="282575"/>
              </a:xfrm>
              <a:prstGeom prst="ellipse">
                <a:avLst/>
              </a:prstGeom>
              <a:solidFill>
                <a:schemeClr val="bg1"/>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95000"/>
                    </a:schemeClr>
                  </a:solidFill>
                  <a:cs typeface="+mn-ea"/>
                  <a:sym typeface="+mn-lt"/>
                </a:endParaRPr>
              </a:p>
            </p:txBody>
          </p:sp>
          <p:sp>
            <p:nvSpPr>
              <p:cNvPr id="37" name="Freeform 74"/>
              <p:cNvSpPr>
                <a:spLocks noChangeArrowheads="1"/>
              </p:cNvSpPr>
              <p:nvPr userDrawn="1"/>
            </p:nvSpPr>
            <p:spPr bwMode="auto">
              <a:xfrm>
                <a:off x="511310" y="3454412"/>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adFill>
                <a:gsLst>
                  <a:gs pos="0">
                    <a:schemeClr val="accent5"/>
                  </a:gs>
                  <a:gs pos="85000">
                    <a:schemeClr val="accent1"/>
                  </a:gs>
                </a:gsLst>
                <a:path path="circle">
                  <a:fillToRect r="100000" b="100000"/>
                </a:path>
              </a:gradFill>
              <a:ln>
                <a:noFill/>
              </a:ln>
              <a:effectLst/>
            </p:spPr>
            <p:txBody>
              <a:bodyPr wrap="none" lIns="34290" tIns="17145" rIns="34290" bIns="17145" anchor="ctr"/>
              <a:lstStyle/>
              <a:p>
                <a:endParaRPr lang="en-US" dirty="0">
                  <a:solidFill>
                    <a:schemeClr val="bg1">
                      <a:lumMod val="95000"/>
                    </a:schemeClr>
                  </a:solidFill>
                  <a:cs typeface="+mn-ea"/>
                  <a:sym typeface="+mn-lt"/>
                </a:endParaRPr>
              </a:p>
            </p:txBody>
          </p:sp>
        </p:grpSp>
        <p:grpSp>
          <p:nvGrpSpPr>
            <p:cNvPr id="30" name="Group 42"/>
            <p:cNvGrpSpPr/>
            <p:nvPr/>
          </p:nvGrpSpPr>
          <p:grpSpPr>
            <a:xfrm>
              <a:off x="1859126" y="5142963"/>
              <a:ext cx="355378" cy="355374"/>
              <a:chOff x="452993" y="2660650"/>
              <a:chExt cx="282575" cy="282575"/>
            </a:xfrm>
          </p:grpSpPr>
          <p:sp>
            <p:nvSpPr>
              <p:cNvPr id="34" name="Oval 46"/>
              <p:cNvSpPr/>
              <p:nvPr/>
            </p:nvSpPr>
            <p:spPr>
              <a:xfrm>
                <a:off x="452993" y="2660650"/>
                <a:ext cx="282575" cy="282575"/>
              </a:xfrm>
              <a:prstGeom prst="ellipse">
                <a:avLst/>
              </a:prstGeom>
              <a:solidFill>
                <a:schemeClr val="bg1"/>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95000"/>
                    </a:schemeClr>
                  </a:solidFill>
                  <a:cs typeface="+mn-ea"/>
                  <a:sym typeface="+mn-lt"/>
                </a:endParaRPr>
              </a:p>
            </p:txBody>
          </p:sp>
          <p:sp>
            <p:nvSpPr>
              <p:cNvPr id="35" name="Freeform 75"/>
              <p:cNvSpPr>
                <a:spLocks noChangeArrowheads="1"/>
              </p:cNvSpPr>
              <p:nvPr userDrawn="1"/>
            </p:nvSpPr>
            <p:spPr bwMode="auto">
              <a:xfrm>
                <a:off x="556810" y="2732350"/>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adFill>
                <a:gsLst>
                  <a:gs pos="0">
                    <a:schemeClr val="accent5"/>
                  </a:gs>
                  <a:gs pos="85000">
                    <a:schemeClr val="accent1"/>
                  </a:gs>
                </a:gsLst>
                <a:path path="circle">
                  <a:fillToRect r="100000" b="100000"/>
                </a:path>
              </a:gradFill>
              <a:ln>
                <a:noFill/>
              </a:ln>
              <a:effectLst/>
            </p:spPr>
            <p:txBody>
              <a:bodyPr wrap="none" lIns="34290" tIns="17145" rIns="34290" bIns="17145" anchor="ctr"/>
              <a:lstStyle/>
              <a:p>
                <a:endParaRPr lang="en-US" dirty="0">
                  <a:solidFill>
                    <a:schemeClr val="bg1">
                      <a:lumMod val="95000"/>
                    </a:schemeClr>
                  </a:solidFill>
                  <a:cs typeface="+mn-ea"/>
                  <a:sym typeface="+mn-lt"/>
                </a:endParaRPr>
              </a:p>
            </p:txBody>
          </p:sp>
        </p:grpSp>
        <p:grpSp>
          <p:nvGrpSpPr>
            <p:cNvPr id="31" name="Group 43"/>
            <p:cNvGrpSpPr/>
            <p:nvPr/>
          </p:nvGrpSpPr>
          <p:grpSpPr>
            <a:xfrm>
              <a:off x="2922003" y="5142963"/>
              <a:ext cx="355378" cy="355374"/>
              <a:chOff x="436488" y="3008085"/>
              <a:chExt cx="282575" cy="282575"/>
            </a:xfrm>
          </p:grpSpPr>
          <p:sp>
            <p:nvSpPr>
              <p:cNvPr id="32" name="Oval 44"/>
              <p:cNvSpPr/>
              <p:nvPr/>
            </p:nvSpPr>
            <p:spPr>
              <a:xfrm>
                <a:off x="436488" y="3008085"/>
                <a:ext cx="282575" cy="282575"/>
              </a:xfrm>
              <a:prstGeom prst="ellipse">
                <a:avLst/>
              </a:prstGeom>
              <a:solidFill>
                <a:schemeClr val="bg1"/>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95000"/>
                    </a:schemeClr>
                  </a:solidFill>
                  <a:cs typeface="+mn-ea"/>
                  <a:sym typeface="+mn-lt"/>
                </a:endParaRPr>
              </a:p>
            </p:txBody>
          </p:sp>
          <p:sp>
            <p:nvSpPr>
              <p:cNvPr id="33" name="Freeform 85"/>
              <p:cNvSpPr>
                <a:spLocks noChangeArrowheads="1"/>
              </p:cNvSpPr>
              <p:nvPr userDrawn="1"/>
            </p:nvSpPr>
            <p:spPr bwMode="auto">
              <a:xfrm>
                <a:off x="507296" y="309272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adFill>
                <a:gsLst>
                  <a:gs pos="0">
                    <a:schemeClr val="accent5"/>
                  </a:gs>
                  <a:gs pos="85000">
                    <a:schemeClr val="accent1"/>
                  </a:gs>
                </a:gsLst>
                <a:path path="circle">
                  <a:fillToRect r="100000" b="100000"/>
                </a:path>
              </a:gradFill>
              <a:ln>
                <a:noFill/>
              </a:ln>
              <a:effectLst/>
            </p:spPr>
            <p:txBody>
              <a:bodyPr wrap="none" lIns="34290" tIns="17145" rIns="34290" bIns="17145" anchor="ctr"/>
              <a:lstStyle/>
              <a:p>
                <a:endParaRPr lang="en-US" dirty="0">
                  <a:solidFill>
                    <a:schemeClr val="bg1">
                      <a:lumMod val="95000"/>
                    </a:schemeClr>
                  </a:solidFill>
                  <a:cs typeface="+mn-ea"/>
                  <a:sym typeface="+mn-lt"/>
                </a:endParaRPr>
              </a:p>
            </p:txBody>
          </p:sp>
        </p:grpSp>
      </p:grpSp>
      <p:grpSp>
        <p:nvGrpSpPr>
          <p:cNvPr id="38" name="Group 5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8724321" y="4926363"/>
            <a:ext cx="1418255" cy="355374"/>
            <a:chOff x="1859126" y="5142963"/>
            <a:chExt cx="1418255" cy="355374"/>
          </a:xfrm>
        </p:grpSpPr>
        <p:grpSp>
          <p:nvGrpSpPr>
            <p:cNvPr id="39" name="Group 51"/>
            <p:cNvGrpSpPr/>
            <p:nvPr/>
          </p:nvGrpSpPr>
          <p:grpSpPr>
            <a:xfrm>
              <a:off x="2390565" y="5142963"/>
              <a:ext cx="355378" cy="355374"/>
              <a:chOff x="437826" y="3380035"/>
              <a:chExt cx="282575" cy="282575"/>
            </a:xfrm>
          </p:grpSpPr>
          <p:sp>
            <p:nvSpPr>
              <p:cNvPr id="46" name="Oval 58"/>
              <p:cNvSpPr/>
              <p:nvPr/>
            </p:nvSpPr>
            <p:spPr>
              <a:xfrm>
                <a:off x="437826" y="3380035"/>
                <a:ext cx="282575" cy="282575"/>
              </a:xfrm>
              <a:prstGeom prst="ellipse">
                <a:avLst/>
              </a:prstGeom>
              <a:solidFill>
                <a:schemeClr val="bg1"/>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95000"/>
                    </a:schemeClr>
                  </a:solidFill>
                  <a:cs typeface="+mn-ea"/>
                  <a:sym typeface="+mn-lt"/>
                </a:endParaRPr>
              </a:p>
            </p:txBody>
          </p:sp>
          <p:sp>
            <p:nvSpPr>
              <p:cNvPr id="47" name="Freeform 74"/>
              <p:cNvSpPr>
                <a:spLocks noChangeArrowheads="1"/>
              </p:cNvSpPr>
              <p:nvPr userDrawn="1"/>
            </p:nvSpPr>
            <p:spPr bwMode="auto">
              <a:xfrm>
                <a:off x="511310" y="3454412"/>
                <a:ext cx="135607" cy="133821"/>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adFill>
                <a:gsLst>
                  <a:gs pos="0">
                    <a:schemeClr val="accent5"/>
                  </a:gs>
                  <a:gs pos="85000">
                    <a:schemeClr val="accent1"/>
                  </a:gs>
                </a:gsLst>
                <a:path path="circle">
                  <a:fillToRect r="100000" b="100000"/>
                </a:path>
              </a:gradFill>
              <a:ln>
                <a:noFill/>
              </a:ln>
              <a:effectLst/>
            </p:spPr>
            <p:txBody>
              <a:bodyPr wrap="none" lIns="34290" tIns="17145" rIns="34290" bIns="17145" anchor="ctr"/>
              <a:lstStyle/>
              <a:p>
                <a:endParaRPr lang="en-US" dirty="0">
                  <a:solidFill>
                    <a:schemeClr val="bg1">
                      <a:lumMod val="95000"/>
                    </a:schemeClr>
                  </a:solidFill>
                  <a:cs typeface="+mn-ea"/>
                  <a:sym typeface="+mn-lt"/>
                </a:endParaRPr>
              </a:p>
            </p:txBody>
          </p:sp>
        </p:grpSp>
        <p:grpSp>
          <p:nvGrpSpPr>
            <p:cNvPr id="40" name="Group 52"/>
            <p:cNvGrpSpPr/>
            <p:nvPr/>
          </p:nvGrpSpPr>
          <p:grpSpPr>
            <a:xfrm>
              <a:off x="1859126" y="5142963"/>
              <a:ext cx="355378" cy="355374"/>
              <a:chOff x="452993" y="2660650"/>
              <a:chExt cx="282575" cy="282575"/>
            </a:xfrm>
          </p:grpSpPr>
          <p:sp>
            <p:nvSpPr>
              <p:cNvPr id="44" name="Oval 56"/>
              <p:cNvSpPr/>
              <p:nvPr/>
            </p:nvSpPr>
            <p:spPr>
              <a:xfrm>
                <a:off x="452993" y="2660650"/>
                <a:ext cx="282575" cy="282575"/>
              </a:xfrm>
              <a:prstGeom prst="ellipse">
                <a:avLst/>
              </a:prstGeom>
              <a:solidFill>
                <a:schemeClr val="bg1"/>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lumMod val="95000"/>
                    </a:schemeClr>
                  </a:solidFill>
                  <a:cs typeface="+mn-ea"/>
                  <a:sym typeface="+mn-lt"/>
                </a:endParaRPr>
              </a:p>
            </p:txBody>
          </p:sp>
          <p:sp>
            <p:nvSpPr>
              <p:cNvPr id="45" name="Freeform 75"/>
              <p:cNvSpPr>
                <a:spLocks noChangeArrowheads="1"/>
              </p:cNvSpPr>
              <p:nvPr userDrawn="1"/>
            </p:nvSpPr>
            <p:spPr bwMode="auto">
              <a:xfrm>
                <a:off x="556810" y="2732350"/>
                <a:ext cx="74940" cy="139174"/>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adFill>
                <a:gsLst>
                  <a:gs pos="0">
                    <a:schemeClr val="accent5"/>
                  </a:gs>
                  <a:gs pos="85000">
                    <a:schemeClr val="accent1"/>
                  </a:gs>
                </a:gsLst>
                <a:path path="circle">
                  <a:fillToRect r="100000" b="100000"/>
                </a:path>
              </a:gradFill>
              <a:ln>
                <a:noFill/>
              </a:ln>
              <a:effectLst/>
            </p:spPr>
            <p:txBody>
              <a:bodyPr wrap="none" lIns="34290" tIns="17145" rIns="34290" bIns="17145" anchor="ctr"/>
              <a:lstStyle/>
              <a:p>
                <a:endParaRPr lang="en-US" dirty="0">
                  <a:solidFill>
                    <a:schemeClr val="bg1">
                      <a:lumMod val="95000"/>
                    </a:schemeClr>
                  </a:solidFill>
                  <a:cs typeface="+mn-ea"/>
                  <a:sym typeface="+mn-lt"/>
                </a:endParaRPr>
              </a:p>
            </p:txBody>
          </p:sp>
        </p:grpSp>
        <p:grpSp>
          <p:nvGrpSpPr>
            <p:cNvPr id="41" name="Group 53"/>
            <p:cNvGrpSpPr/>
            <p:nvPr/>
          </p:nvGrpSpPr>
          <p:grpSpPr>
            <a:xfrm>
              <a:off x="2922003" y="5142963"/>
              <a:ext cx="355378" cy="355374"/>
              <a:chOff x="436488" y="3008085"/>
              <a:chExt cx="282575" cy="282575"/>
            </a:xfrm>
          </p:grpSpPr>
          <p:sp>
            <p:nvSpPr>
              <p:cNvPr id="42" name="Oval 54"/>
              <p:cNvSpPr/>
              <p:nvPr/>
            </p:nvSpPr>
            <p:spPr>
              <a:xfrm>
                <a:off x="436488" y="3008085"/>
                <a:ext cx="282575" cy="282575"/>
              </a:xfrm>
              <a:prstGeom prst="ellipse">
                <a:avLst/>
              </a:prstGeom>
              <a:solidFill>
                <a:schemeClr val="bg1"/>
              </a:solidFill>
              <a:ln>
                <a:noFill/>
              </a:ln>
              <a:effectLst>
                <a:outerShdw blurRad="774700" sx="90000" sy="90000" algn="ctr" rotWithShape="0">
                  <a:schemeClr val="bg1">
                    <a:lumMod val="5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lumMod val="95000"/>
                    </a:schemeClr>
                  </a:solidFill>
                  <a:cs typeface="+mn-ea"/>
                  <a:sym typeface="+mn-lt"/>
                </a:endParaRPr>
              </a:p>
            </p:txBody>
          </p:sp>
          <p:sp>
            <p:nvSpPr>
              <p:cNvPr id="43" name="Freeform 85"/>
              <p:cNvSpPr>
                <a:spLocks noChangeArrowheads="1"/>
              </p:cNvSpPr>
              <p:nvPr userDrawn="1"/>
            </p:nvSpPr>
            <p:spPr bwMode="auto">
              <a:xfrm>
                <a:off x="507296" y="3092721"/>
                <a:ext cx="140959" cy="11330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adFill>
                <a:gsLst>
                  <a:gs pos="0">
                    <a:schemeClr val="accent5"/>
                  </a:gs>
                  <a:gs pos="85000">
                    <a:schemeClr val="accent1"/>
                  </a:gs>
                </a:gsLst>
                <a:path path="circle">
                  <a:fillToRect r="100000" b="100000"/>
                </a:path>
              </a:gradFill>
              <a:ln>
                <a:noFill/>
              </a:ln>
              <a:effectLst/>
            </p:spPr>
            <p:txBody>
              <a:bodyPr wrap="none" lIns="34290" tIns="17145" rIns="34290" bIns="17145" anchor="ctr"/>
              <a:lstStyle/>
              <a:p>
                <a:endParaRPr lang="en-US" dirty="0">
                  <a:solidFill>
                    <a:schemeClr val="bg1">
                      <a:lumMod val="95000"/>
                    </a:schemeClr>
                  </a:solidFill>
                  <a:cs typeface="+mn-ea"/>
                  <a:sym typeface="+mn-lt"/>
                </a:endParaRPr>
              </a:p>
            </p:txBody>
          </p:sp>
        </p:grpSp>
      </p:grpSp>
      <p:sp>
        <p:nvSpPr>
          <p:cNvPr id="48" name="TextBox 6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1464388" y="5405711"/>
            <a:ext cx="2417782" cy="341632"/>
          </a:xfrm>
          <a:prstGeom prst="rect">
            <a:avLst/>
          </a:prstGeom>
          <a:noFill/>
        </p:spPr>
        <p:txBody>
          <a:bodyPr wrap="square" rtlCol="0">
            <a:spAutoFit/>
          </a:bodyPr>
          <a:lstStyle/>
          <a:p>
            <a:pPr algn="ctr">
              <a:lnSpc>
                <a:spcPct val="90000"/>
              </a:lnSpc>
            </a:pPr>
            <a:r>
              <a:rPr lang="id-ID" dirty="0">
                <a:gradFill>
                  <a:gsLst>
                    <a:gs pos="0">
                      <a:schemeClr val="accent5"/>
                    </a:gs>
                    <a:gs pos="100000">
                      <a:schemeClr val="accent4"/>
                    </a:gs>
                  </a:gsLst>
                  <a:lin ang="0" scaled="1"/>
                </a:gradFill>
                <a:cs typeface="+mn-ea"/>
                <a:sym typeface="+mn-lt"/>
              </a:rPr>
              <a:t>Danny </a:t>
            </a:r>
            <a:r>
              <a:rPr lang="id-ID" sz="1600" dirty="0">
                <a:solidFill>
                  <a:schemeClr val="tx1">
                    <a:lumMod val="65000"/>
                    <a:lumOff val="35000"/>
                  </a:schemeClr>
                </a:solidFill>
                <a:cs typeface="+mn-ea"/>
                <a:sym typeface="+mn-lt"/>
              </a:rPr>
              <a:t>Schweinsteiger</a:t>
            </a:r>
          </a:p>
        </p:txBody>
      </p:sp>
      <p:sp>
        <p:nvSpPr>
          <p:cNvPr id="49" name="TextBox 6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4819761" y="5405711"/>
            <a:ext cx="2417782" cy="348557"/>
          </a:xfrm>
          <a:prstGeom prst="rect">
            <a:avLst/>
          </a:prstGeom>
          <a:noFill/>
        </p:spPr>
        <p:txBody>
          <a:bodyPr wrap="square" rtlCol="0">
            <a:spAutoFit/>
          </a:bodyPr>
          <a:lstStyle/>
          <a:p>
            <a:pPr algn="ctr">
              <a:lnSpc>
                <a:spcPct val="90000"/>
              </a:lnSpc>
            </a:pPr>
            <a:r>
              <a:rPr lang="id-ID" dirty="0">
                <a:gradFill>
                  <a:gsLst>
                    <a:gs pos="0">
                      <a:schemeClr val="accent2"/>
                    </a:gs>
                    <a:gs pos="100000">
                      <a:schemeClr val="accent1"/>
                    </a:gs>
                  </a:gsLst>
                  <a:lin ang="0" scaled="1"/>
                </a:gradFill>
                <a:cs typeface="+mn-ea"/>
                <a:sym typeface="+mn-lt"/>
              </a:rPr>
              <a:t>John</a:t>
            </a:r>
            <a:r>
              <a:rPr lang="id-ID" dirty="0">
                <a:gradFill>
                  <a:gsLst>
                    <a:gs pos="0">
                      <a:schemeClr val="accent5"/>
                    </a:gs>
                    <a:gs pos="100000">
                      <a:schemeClr val="accent4"/>
                    </a:gs>
                  </a:gsLst>
                  <a:lin ang="0" scaled="1"/>
                </a:gradFill>
                <a:cs typeface="+mn-ea"/>
                <a:sym typeface="+mn-lt"/>
              </a:rPr>
              <a:t> </a:t>
            </a:r>
            <a:r>
              <a:rPr lang="id-ID" sz="1600" dirty="0">
                <a:solidFill>
                  <a:schemeClr val="tx1">
                    <a:lumMod val="65000"/>
                    <a:lumOff val="35000"/>
                  </a:schemeClr>
                </a:solidFill>
                <a:cs typeface="+mn-ea"/>
                <a:sym typeface="+mn-lt"/>
              </a:rPr>
              <a:t>Doe</a:t>
            </a:r>
          </a:p>
        </p:txBody>
      </p:sp>
      <p:sp>
        <p:nvSpPr>
          <p:cNvPr id="50" name="TextBox 6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8237092" y="5405711"/>
            <a:ext cx="2417782" cy="348557"/>
          </a:xfrm>
          <a:prstGeom prst="rect">
            <a:avLst/>
          </a:prstGeom>
          <a:noFill/>
        </p:spPr>
        <p:txBody>
          <a:bodyPr wrap="square" rtlCol="0">
            <a:spAutoFit/>
          </a:bodyPr>
          <a:lstStyle/>
          <a:p>
            <a:pPr algn="ctr">
              <a:lnSpc>
                <a:spcPct val="90000"/>
              </a:lnSpc>
            </a:pPr>
            <a:r>
              <a:rPr lang="id-ID" dirty="0">
                <a:gradFill>
                  <a:gsLst>
                    <a:gs pos="0">
                      <a:schemeClr val="accent5"/>
                    </a:gs>
                    <a:gs pos="100000">
                      <a:schemeClr val="accent6"/>
                    </a:gs>
                  </a:gsLst>
                  <a:lin ang="0" scaled="1"/>
                </a:gradFill>
                <a:cs typeface="+mn-ea"/>
                <a:sym typeface="+mn-lt"/>
              </a:rPr>
              <a:t>Maria</a:t>
            </a:r>
            <a:r>
              <a:rPr lang="id-ID" dirty="0">
                <a:gradFill>
                  <a:gsLst>
                    <a:gs pos="0">
                      <a:schemeClr val="accent5"/>
                    </a:gs>
                    <a:gs pos="100000">
                      <a:schemeClr val="accent4"/>
                    </a:gs>
                  </a:gsLst>
                  <a:lin ang="0" scaled="1"/>
                </a:gradFill>
                <a:cs typeface="+mn-ea"/>
                <a:sym typeface="+mn-lt"/>
              </a:rPr>
              <a:t> </a:t>
            </a:r>
            <a:r>
              <a:rPr lang="id-ID" sz="1600" dirty="0">
                <a:solidFill>
                  <a:schemeClr val="tx1">
                    <a:lumMod val="65000"/>
                    <a:lumOff val="35000"/>
                  </a:schemeClr>
                </a:solidFill>
                <a:cs typeface="+mn-ea"/>
                <a:sym typeface="+mn-lt"/>
              </a:rPr>
              <a:t>Cristina</a:t>
            </a:r>
          </a:p>
        </p:txBody>
      </p:sp>
      <p:pic>
        <p:nvPicPr>
          <p:cNvPr id="52" name="图片 5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9836" b="89891" l="10000" r="90000">
                        <a14:foregroundMark x1="64231" y1="73770" x2="59038" y2="79781"/>
                        <a14:foregroundMark x1="57885" y1="81148" x2="54231" y2="84699"/>
                        <a14:foregroundMark x1="45962" y1="22404" x2="54808" y2="21858"/>
                        <a14:foregroundMark x1="23846" y1="43443" x2="25962" y2="42350"/>
                        <a14:foregroundMark x1="35962" y1="35246" x2="36538" y2="34699"/>
                        <a14:foregroundMark x1="31923" y1="39344" x2="27308" y2="42350"/>
                        <a14:foregroundMark x1="55385" y1="20765" x2="56538" y2="20765"/>
                      </a14:backgroundRemoval>
                    </a14:imgEffect>
                  </a14:imgLayer>
                </a14:imgProps>
              </a:ext>
              <a:ext uri="{28A0092B-C50C-407E-A947-70E740481C1C}">
                <a14:useLocalDpi xmlns:a14="http://schemas.microsoft.com/office/drawing/2010/main"/>
              </a:ext>
            </a:extLst>
          </a:blip>
          <a:srcRect/>
          <a:stretch>
            <a:fillRect/>
          </a:stretch>
        </p:blipFill>
        <p:spPr>
          <a:xfrm>
            <a:off x="1735893" y="2582099"/>
            <a:ext cx="2160773" cy="1521518"/>
          </a:xfrm>
          <a:prstGeom prst="rect">
            <a:avLst/>
          </a:prstGeom>
        </p:spPr>
      </p:pic>
      <p:pic>
        <p:nvPicPr>
          <p:cNvPr id="53" name="图片 5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9836" b="89891" l="10000" r="90000">
                        <a14:foregroundMark x1="64231" y1="73770" x2="59038" y2="79781"/>
                        <a14:foregroundMark x1="57885" y1="81148" x2="54231" y2="84699"/>
                        <a14:foregroundMark x1="45962" y1="22404" x2="54808" y2="21858"/>
                        <a14:foregroundMark x1="23846" y1="43443" x2="25962" y2="42350"/>
                        <a14:foregroundMark x1="35962" y1="35246" x2="36538" y2="34699"/>
                        <a14:foregroundMark x1="31923" y1="39344" x2="27308" y2="42350"/>
                        <a14:foregroundMark x1="55385" y1="20765" x2="56538" y2="20765"/>
                      </a14:backgroundRemoval>
                    </a14:imgEffect>
                  </a14:imgLayer>
                </a14:imgProps>
              </a:ext>
              <a:ext uri="{28A0092B-C50C-407E-A947-70E740481C1C}">
                <a14:useLocalDpi xmlns:a14="http://schemas.microsoft.com/office/drawing/2010/main"/>
              </a:ext>
            </a:extLst>
          </a:blip>
          <a:srcRect/>
          <a:stretch>
            <a:fillRect/>
          </a:stretch>
        </p:blipFill>
        <p:spPr>
          <a:xfrm>
            <a:off x="5175605" y="2467801"/>
            <a:ext cx="2160773" cy="1521518"/>
          </a:xfrm>
          <a:prstGeom prst="rect">
            <a:avLst/>
          </a:prstGeom>
        </p:spPr>
      </p:pic>
      <p:pic>
        <p:nvPicPr>
          <p:cNvPr id="56" name="图片 55"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9836" b="89891" l="10000" r="90000">
                        <a14:foregroundMark x1="64231" y1="73770" x2="59038" y2="79781"/>
                        <a14:foregroundMark x1="57885" y1="81148" x2="54231" y2="84699"/>
                        <a14:foregroundMark x1="45962" y1="22404" x2="54808" y2="21858"/>
                        <a14:foregroundMark x1="23846" y1="43443" x2="25962" y2="42350"/>
                        <a14:foregroundMark x1="35962" y1="35246" x2="36538" y2="34699"/>
                        <a14:foregroundMark x1="31923" y1="39344" x2="27308" y2="42350"/>
                        <a14:foregroundMark x1="55385" y1="20765" x2="56538" y2="20765"/>
                      </a14:backgroundRemoval>
                    </a14:imgEffect>
                  </a14:imgLayer>
                </a14:imgProps>
              </a:ext>
              <a:ext uri="{28A0092B-C50C-407E-A947-70E740481C1C}">
                <a14:useLocalDpi xmlns:a14="http://schemas.microsoft.com/office/drawing/2010/main"/>
              </a:ext>
            </a:extLst>
          </a:blip>
          <a:srcRect/>
          <a:stretch>
            <a:fillRect/>
          </a:stretch>
        </p:blipFill>
        <p:spPr>
          <a:xfrm>
            <a:off x="8540392" y="2578834"/>
            <a:ext cx="2160773" cy="1521518"/>
          </a:xfrm>
          <a:prstGeom prst="rect">
            <a:avLst/>
          </a:prstGeom>
        </p:spPr>
      </p:pic>
      <p:sp>
        <p:nvSpPr>
          <p:cNvPr id="2"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250" fill="hold"/>
                                        <p:tgtEl>
                                          <p:spTgt spid="5"/>
                                        </p:tgtEl>
                                        <p:attrNameLst>
                                          <p:attrName>r</p:attrName>
                                        </p:attrNameLst>
                                      </p:cBhvr>
                                    </p:animRot>
                                  </p:childTnLst>
                                </p:cTn>
                              </p:par>
                              <p:par>
                                <p:cTn id="7" presetID="8" presetClass="emph" presetSubtype="0" fill="hold" nodeType="withEffect">
                                  <p:stCondLst>
                                    <p:cond delay="0"/>
                                  </p:stCondLst>
                                  <p:childTnLst>
                                    <p:animRot by="21600000">
                                      <p:cBhvr>
                                        <p:cTn id="8" dur="2250" fill="hold"/>
                                        <p:tgtEl>
                                          <p:spTgt spid="9"/>
                                        </p:tgtEl>
                                        <p:attrNameLst>
                                          <p:attrName>r</p:attrName>
                                        </p:attrNameLst>
                                      </p:cBhvr>
                                    </p:animRot>
                                  </p:childTnLst>
                                </p:cTn>
                              </p:par>
                              <p:par>
                                <p:cTn id="9" presetID="8" presetClass="emph" presetSubtype="0" fill="hold" nodeType="withEffect">
                                  <p:stCondLst>
                                    <p:cond delay="0"/>
                                  </p:stCondLst>
                                  <p:childTnLst>
                                    <p:animRot by="21600000">
                                      <p:cBhvr>
                                        <p:cTn id="10" dur="225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575465" y="2927681"/>
            <a:ext cx="3484481" cy="736805"/>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200" b="1" i="0" u="none" strike="noStrike" kern="1200" cap="none" spc="0" normalizeH="0" baseline="0" noProof="0" dirty="0">
                <a:ln>
                  <a:noFill/>
                </a:ln>
                <a:solidFill>
                  <a:prstClr val="white">
                    <a:lumMod val="65000"/>
                  </a:prstClr>
                </a:solidFill>
                <a:effectLst/>
                <a:uLnTx/>
                <a:uFillTx/>
                <a:cs typeface="+mn-ea"/>
                <a:sym typeface="+mn-lt"/>
              </a:rPr>
              <a:t>Ut wisi enim ad minim veniam</a:t>
            </a:r>
            <a:r>
              <a:rPr kumimoji="0" lang="id-ID" sz="1200" b="0" i="0" u="none" strike="noStrike" kern="1200" cap="none" spc="0" normalizeH="0" baseline="0" noProof="0" dirty="0">
                <a:ln>
                  <a:noFill/>
                </a:ln>
                <a:solidFill>
                  <a:prstClr val="white">
                    <a:lumMod val="65000"/>
                  </a:prstClr>
                </a:solidFill>
                <a:effectLst/>
                <a:uLnTx/>
                <a:uFillTx/>
                <a:cs typeface="+mn-ea"/>
                <a:sym typeface="+mn-lt"/>
              </a:rPr>
              <a:t>, quis nostrud exerci tation ullamcorper suscipit lobortis nisl ut aliquip ex ea commodo consequat. </a:t>
            </a:r>
            <a:endParaRPr kumimoji="0" lang="en-US" sz="1200" b="0" i="0" u="none" strike="noStrike" kern="1200" cap="none" spc="0" normalizeH="0" baseline="0" noProof="0" dirty="0">
              <a:ln>
                <a:noFill/>
              </a:ln>
              <a:solidFill>
                <a:prstClr val="white">
                  <a:lumMod val="65000"/>
                </a:prstClr>
              </a:solidFill>
              <a:effectLst/>
              <a:uLnTx/>
              <a:uFillTx/>
              <a:cs typeface="+mn-ea"/>
              <a:sym typeface="+mn-lt"/>
            </a:endParaRPr>
          </a:p>
        </p:txBody>
      </p:sp>
      <p:grpSp>
        <p:nvGrpSpPr>
          <p:cNvPr id="7" name="Group 35"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575465" y="4088860"/>
            <a:ext cx="1348182" cy="1035579"/>
            <a:chOff x="660536" y="4873213"/>
            <a:chExt cx="1348182" cy="1035579"/>
          </a:xfrm>
        </p:grpSpPr>
        <p:grpSp>
          <p:nvGrpSpPr>
            <p:cNvPr id="8" name="Group 30"/>
            <p:cNvGrpSpPr/>
            <p:nvPr/>
          </p:nvGrpSpPr>
          <p:grpSpPr>
            <a:xfrm>
              <a:off x="990000" y="4873213"/>
              <a:ext cx="689254" cy="689252"/>
              <a:chOff x="4126706" y="2563416"/>
              <a:chExt cx="578645" cy="578644"/>
            </a:xfrm>
          </p:grpSpPr>
          <p:sp>
            <p:nvSpPr>
              <p:cNvPr id="11" name="Oval 33"/>
              <p:cNvSpPr/>
              <p:nvPr/>
            </p:nvSpPr>
            <p:spPr>
              <a:xfrm>
                <a:off x="4126706" y="2563416"/>
                <a:ext cx="578644" cy="578644"/>
              </a:xfrm>
              <a:prstGeom prst="ellipse">
                <a:avLst/>
              </a:prstGeom>
              <a:noFill/>
              <a:ln w="381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2" name="Arc 34"/>
              <p:cNvSpPr/>
              <p:nvPr/>
            </p:nvSpPr>
            <p:spPr>
              <a:xfrm>
                <a:off x="4126707" y="2563416"/>
                <a:ext cx="578644" cy="578644"/>
              </a:xfrm>
              <a:prstGeom prst="arc">
                <a:avLst>
                  <a:gd name="adj1" fmla="val 21386995"/>
                  <a:gd name="adj2" fmla="val 16108834"/>
                </a:avLst>
              </a:prstGeom>
              <a:gradFill>
                <a:gsLst>
                  <a:gs pos="12000">
                    <a:schemeClr val="accent6"/>
                  </a:gs>
                  <a:gs pos="100000">
                    <a:schemeClr val="accent1"/>
                  </a:gs>
                </a:gsLst>
                <a:lin ang="5400000" scaled="1"/>
              </a:gradFill>
              <a:ln w="38100" cap="rnd">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4400" b="0"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9" name="TextBox 31"/>
            <p:cNvSpPr txBox="1"/>
            <p:nvPr/>
          </p:nvSpPr>
          <p:spPr>
            <a:xfrm>
              <a:off x="990000" y="5048562"/>
              <a:ext cx="68925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lumMod val="65000"/>
                    </a:prstClr>
                  </a:solidFill>
                  <a:effectLst/>
                  <a:uLnTx/>
                  <a:uFillTx/>
                  <a:cs typeface="+mn-ea"/>
                  <a:sym typeface="+mn-lt"/>
                </a:rPr>
                <a:t>205</a:t>
              </a: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0" name="Rectangle 32"/>
            <p:cNvSpPr/>
            <p:nvPr/>
          </p:nvSpPr>
          <p:spPr>
            <a:xfrm>
              <a:off x="660536" y="5615185"/>
              <a:ext cx="1348182" cy="29360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200" b="0" i="1" u="none" strike="noStrike" kern="1200" cap="none" spc="0" normalizeH="0" baseline="0" noProof="0" dirty="0">
                  <a:ln>
                    <a:noFill/>
                  </a:ln>
                  <a:solidFill>
                    <a:prstClr val="white">
                      <a:lumMod val="65000"/>
                    </a:prstClr>
                  </a:solidFill>
                  <a:effectLst/>
                  <a:uLnTx/>
                  <a:uFillTx/>
                  <a:cs typeface="+mn-ea"/>
                  <a:sym typeface="+mn-lt"/>
                </a:rPr>
                <a:t>“</a:t>
              </a:r>
              <a:r>
                <a:rPr kumimoji="0" lang="id-ID" sz="1200" b="0" i="1" u="none" strike="noStrike" kern="1200" cap="none" spc="0" normalizeH="0" baseline="0" noProof="0" dirty="0">
                  <a:ln>
                    <a:noFill/>
                  </a:ln>
                  <a:solidFill>
                    <a:prstClr val="white">
                      <a:lumMod val="65000"/>
                    </a:prstClr>
                  </a:solidFill>
                  <a:effectLst/>
                  <a:uLnTx/>
                  <a:uFillTx/>
                  <a:cs typeface="+mn-ea"/>
                  <a:sym typeface="+mn-lt"/>
                </a:rPr>
                <a:t>Ut wisi enim ad</a:t>
              </a:r>
              <a:endParaRPr kumimoji="0" lang="en-US" sz="1200" b="0" i="1" u="none" strike="noStrike" kern="1200" cap="none" spc="0" normalizeH="0" baseline="0" noProof="0" dirty="0">
                <a:ln>
                  <a:noFill/>
                </a:ln>
                <a:solidFill>
                  <a:prstClr val="white">
                    <a:lumMod val="65000"/>
                  </a:prstClr>
                </a:solidFill>
                <a:effectLst/>
                <a:uLnTx/>
                <a:uFillTx/>
                <a:cs typeface="+mn-ea"/>
                <a:sym typeface="+mn-lt"/>
              </a:endParaRPr>
            </a:p>
          </p:txBody>
        </p:sp>
      </p:grpSp>
      <p:grpSp>
        <p:nvGrpSpPr>
          <p:cNvPr id="13" name="Group 3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1966115" y="4088860"/>
            <a:ext cx="1348182" cy="1035579"/>
            <a:chOff x="660536" y="4873213"/>
            <a:chExt cx="1348182" cy="1035579"/>
          </a:xfrm>
        </p:grpSpPr>
        <p:grpSp>
          <p:nvGrpSpPr>
            <p:cNvPr id="14" name="Group 37"/>
            <p:cNvGrpSpPr/>
            <p:nvPr/>
          </p:nvGrpSpPr>
          <p:grpSpPr>
            <a:xfrm>
              <a:off x="990000" y="4873213"/>
              <a:ext cx="689254" cy="689252"/>
              <a:chOff x="4126706" y="2563416"/>
              <a:chExt cx="578645" cy="578644"/>
            </a:xfrm>
          </p:grpSpPr>
          <p:sp>
            <p:nvSpPr>
              <p:cNvPr id="17" name="Oval 40"/>
              <p:cNvSpPr/>
              <p:nvPr/>
            </p:nvSpPr>
            <p:spPr>
              <a:xfrm>
                <a:off x="4126706" y="2563416"/>
                <a:ext cx="578644" cy="578644"/>
              </a:xfrm>
              <a:prstGeom prst="ellipse">
                <a:avLst/>
              </a:prstGeom>
              <a:noFill/>
              <a:ln w="381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8" name="Arc 41"/>
              <p:cNvSpPr/>
              <p:nvPr/>
            </p:nvSpPr>
            <p:spPr>
              <a:xfrm>
                <a:off x="4126707" y="2563416"/>
                <a:ext cx="578644" cy="578644"/>
              </a:xfrm>
              <a:prstGeom prst="arc">
                <a:avLst>
                  <a:gd name="adj1" fmla="val 4487377"/>
                  <a:gd name="adj2" fmla="val 16108834"/>
                </a:avLst>
              </a:prstGeom>
              <a:gradFill>
                <a:gsLst>
                  <a:gs pos="12000">
                    <a:schemeClr val="accent6"/>
                  </a:gs>
                  <a:gs pos="100000">
                    <a:schemeClr val="accent1"/>
                  </a:gs>
                </a:gsLst>
                <a:lin ang="5400000" scaled="1"/>
              </a:gradFill>
              <a:ln w="38100" cap="rnd">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4400" b="0"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15" name="TextBox 38"/>
            <p:cNvSpPr txBox="1"/>
            <p:nvPr/>
          </p:nvSpPr>
          <p:spPr>
            <a:xfrm>
              <a:off x="990000" y="5048562"/>
              <a:ext cx="68925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lumMod val="65000"/>
                    </a:prstClr>
                  </a:solidFill>
                  <a:effectLst/>
                  <a:uLnTx/>
                  <a:uFillTx/>
                  <a:cs typeface="+mn-ea"/>
                  <a:sym typeface="+mn-lt"/>
                </a:rPr>
                <a:t>125</a:t>
              </a: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6" name="Rectangle 39"/>
            <p:cNvSpPr/>
            <p:nvPr/>
          </p:nvSpPr>
          <p:spPr>
            <a:xfrm>
              <a:off x="660536" y="5615185"/>
              <a:ext cx="1348182" cy="29360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200" b="0" i="1" u="none" strike="noStrike" kern="1200" cap="none" spc="0" normalizeH="0" baseline="0" noProof="0" dirty="0">
                  <a:ln>
                    <a:noFill/>
                  </a:ln>
                  <a:solidFill>
                    <a:prstClr val="white">
                      <a:lumMod val="65000"/>
                    </a:prstClr>
                  </a:solidFill>
                  <a:effectLst/>
                  <a:uLnTx/>
                  <a:uFillTx/>
                  <a:cs typeface="+mn-ea"/>
                  <a:sym typeface="+mn-lt"/>
                </a:rPr>
                <a:t>“</a:t>
              </a:r>
              <a:r>
                <a:rPr kumimoji="0" lang="id-ID" sz="1200" b="0" i="1" u="none" strike="noStrike" kern="1200" cap="none" spc="0" normalizeH="0" baseline="0" noProof="0" dirty="0">
                  <a:ln>
                    <a:noFill/>
                  </a:ln>
                  <a:solidFill>
                    <a:prstClr val="white">
                      <a:lumMod val="65000"/>
                    </a:prstClr>
                  </a:solidFill>
                  <a:effectLst/>
                  <a:uLnTx/>
                  <a:uFillTx/>
                  <a:cs typeface="+mn-ea"/>
                  <a:sym typeface="+mn-lt"/>
                </a:rPr>
                <a:t>Ut wisi enim ad</a:t>
              </a:r>
              <a:endParaRPr kumimoji="0" lang="en-US" sz="1200" b="0" i="1"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20" name="Rectangle 4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8132055" y="2927681"/>
            <a:ext cx="3484481" cy="736805"/>
          </a:xfrm>
          <a:prstGeom prst="rect">
            <a:avLst/>
          </a:prstGeom>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id-ID" sz="1200" b="1" i="0" u="none" strike="noStrike" kern="1200" cap="none" spc="0" normalizeH="0" baseline="0" noProof="0" dirty="0">
                <a:ln>
                  <a:noFill/>
                </a:ln>
                <a:solidFill>
                  <a:prstClr val="white">
                    <a:lumMod val="65000"/>
                  </a:prstClr>
                </a:solidFill>
                <a:effectLst/>
                <a:uLnTx/>
                <a:uFillTx/>
                <a:cs typeface="+mn-ea"/>
                <a:sym typeface="+mn-lt"/>
              </a:rPr>
              <a:t>Ut wisi enim ad minim veniam</a:t>
            </a:r>
            <a:r>
              <a:rPr kumimoji="0" lang="id-ID" sz="1200" b="0" i="0" u="none" strike="noStrike" kern="1200" cap="none" spc="0" normalizeH="0" baseline="0" noProof="0" dirty="0">
                <a:ln>
                  <a:noFill/>
                </a:ln>
                <a:solidFill>
                  <a:prstClr val="white">
                    <a:lumMod val="65000"/>
                  </a:prstClr>
                </a:solidFill>
                <a:effectLst/>
                <a:uLnTx/>
                <a:uFillTx/>
                <a:cs typeface="+mn-ea"/>
                <a:sym typeface="+mn-lt"/>
              </a:rPr>
              <a:t>, quis nostrud exerci tation ullamcorper suscipit lobortis nisl ut aliquip ex ea commodo consequat. </a:t>
            </a:r>
            <a:endParaRPr kumimoji="0" lang="en-US" sz="1200" b="0" i="0" u="none" strike="noStrike" kern="1200" cap="none" spc="0" normalizeH="0" baseline="0" noProof="0" dirty="0">
              <a:ln>
                <a:noFill/>
              </a:ln>
              <a:solidFill>
                <a:prstClr val="white">
                  <a:lumMod val="65000"/>
                </a:prstClr>
              </a:solidFill>
              <a:effectLst/>
              <a:uLnTx/>
              <a:uFillTx/>
              <a:cs typeface="+mn-ea"/>
              <a:sym typeface="+mn-lt"/>
            </a:endParaRPr>
          </a:p>
        </p:txBody>
      </p:sp>
      <p:grpSp>
        <p:nvGrpSpPr>
          <p:cNvPr id="21" name="Group 47"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8877704" y="4088860"/>
            <a:ext cx="1348182" cy="1035579"/>
            <a:chOff x="660536" y="4873213"/>
            <a:chExt cx="1348182" cy="1035579"/>
          </a:xfrm>
        </p:grpSpPr>
        <p:grpSp>
          <p:nvGrpSpPr>
            <p:cNvPr id="22" name="Group 54"/>
            <p:cNvGrpSpPr/>
            <p:nvPr/>
          </p:nvGrpSpPr>
          <p:grpSpPr>
            <a:xfrm>
              <a:off x="990000" y="4873213"/>
              <a:ext cx="689254" cy="689252"/>
              <a:chOff x="4126706" y="2563416"/>
              <a:chExt cx="578645" cy="578644"/>
            </a:xfrm>
          </p:grpSpPr>
          <p:sp>
            <p:nvSpPr>
              <p:cNvPr id="25" name="Oval 57"/>
              <p:cNvSpPr/>
              <p:nvPr/>
            </p:nvSpPr>
            <p:spPr>
              <a:xfrm>
                <a:off x="4126706" y="2563416"/>
                <a:ext cx="578644" cy="578644"/>
              </a:xfrm>
              <a:prstGeom prst="ellipse">
                <a:avLst/>
              </a:prstGeom>
              <a:noFill/>
              <a:ln w="381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26" name="Arc 58"/>
              <p:cNvSpPr/>
              <p:nvPr/>
            </p:nvSpPr>
            <p:spPr>
              <a:xfrm>
                <a:off x="4126707" y="2563416"/>
                <a:ext cx="578644" cy="578644"/>
              </a:xfrm>
              <a:prstGeom prst="arc">
                <a:avLst>
                  <a:gd name="adj1" fmla="val 4987092"/>
                  <a:gd name="adj2" fmla="val 16108834"/>
                </a:avLst>
              </a:prstGeom>
              <a:gradFill>
                <a:gsLst>
                  <a:gs pos="12000">
                    <a:schemeClr val="accent6"/>
                  </a:gs>
                  <a:gs pos="100000">
                    <a:schemeClr val="accent1"/>
                  </a:gs>
                </a:gsLst>
                <a:lin ang="5400000" scaled="1"/>
              </a:gradFill>
              <a:ln w="38100" cap="rnd">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4400" b="0"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23" name="TextBox 55"/>
            <p:cNvSpPr txBox="1"/>
            <p:nvPr/>
          </p:nvSpPr>
          <p:spPr>
            <a:xfrm>
              <a:off x="990000" y="5048562"/>
              <a:ext cx="68925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lumMod val="65000"/>
                    </a:prstClr>
                  </a:solidFill>
                  <a:effectLst/>
                  <a:uLnTx/>
                  <a:uFillTx/>
                  <a:cs typeface="+mn-ea"/>
                  <a:sym typeface="+mn-lt"/>
                </a:rPr>
                <a:t>107</a:t>
              </a: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24" name="Rectangle 56"/>
            <p:cNvSpPr/>
            <p:nvPr/>
          </p:nvSpPr>
          <p:spPr>
            <a:xfrm>
              <a:off x="660536" y="5615185"/>
              <a:ext cx="1348182" cy="29360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200" b="0" i="1" u="none" strike="noStrike" kern="1200" cap="none" spc="0" normalizeH="0" baseline="0" noProof="0" dirty="0">
                  <a:ln>
                    <a:noFill/>
                  </a:ln>
                  <a:solidFill>
                    <a:prstClr val="white">
                      <a:lumMod val="65000"/>
                    </a:prstClr>
                  </a:solidFill>
                  <a:effectLst/>
                  <a:uLnTx/>
                  <a:uFillTx/>
                  <a:cs typeface="+mn-ea"/>
                  <a:sym typeface="+mn-lt"/>
                </a:rPr>
                <a:t>“</a:t>
              </a:r>
              <a:r>
                <a:rPr kumimoji="0" lang="id-ID" sz="1200" b="0" i="1" u="none" strike="noStrike" kern="1200" cap="none" spc="0" normalizeH="0" baseline="0" noProof="0" dirty="0">
                  <a:ln>
                    <a:noFill/>
                  </a:ln>
                  <a:solidFill>
                    <a:prstClr val="white">
                      <a:lumMod val="65000"/>
                    </a:prstClr>
                  </a:solidFill>
                  <a:effectLst/>
                  <a:uLnTx/>
                  <a:uFillTx/>
                  <a:cs typeface="+mn-ea"/>
                  <a:sym typeface="+mn-lt"/>
                </a:rPr>
                <a:t>Ut wisi enim ad</a:t>
              </a:r>
              <a:endParaRPr kumimoji="0" lang="en-US" sz="1200" b="0" i="1" u="none" strike="noStrike" kern="1200" cap="none" spc="0" normalizeH="0" baseline="0" noProof="0" dirty="0">
                <a:ln>
                  <a:noFill/>
                </a:ln>
                <a:solidFill>
                  <a:prstClr val="white">
                    <a:lumMod val="65000"/>
                  </a:prstClr>
                </a:solidFill>
                <a:effectLst/>
                <a:uLnTx/>
                <a:uFillTx/>
                <a:cs typeface="+mn-ea"/>
                <a:sym typeface="+mn-lt"/>
              </a:endParaRPr>
            </a:p>
          </p:txBody>
        </p:sp>
      </p:grpSp>
      <p:grpSp>
        <p:nvGrpSpPr>
          <p:cNvPr id="27" name="Group 48"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10268354" y="4088860"/>
            <a:ext cx="1348182" cy="1035579"/>
            <a:chOff x="660536" y="4873213"/>
            <a:chExt cx="1348182" cy="1035579"/>
          </a:xfrm>
        </p:grpSpPr>
        <p:grpSp>
          <p:nvGrpSpPr>
            <p:cNvPr id="28" name="Group 49"/>
            <p:cNvGrpSpPr/>
            <p:nvPr/>
          </p:nvGrpSpPr>
          <p:grpSpPr>
            <a:xfrm>
              <a:off x="990000" y="4873213"/>
              <a:ext cx="689254" cy="689252"/>
              <a:chOff x="4126706" y="2563416"/>
              <a:chExt cx="578645" cy="578644"/>
            </a:xfrm>
          </p:grpSpPr>
          <p:sp>
            <p:nvSpPr>
              <p:cNvPr id="31" name="Oval 52"/>
              <p:cNvSpPr/>
              <p:nvPr/>
            </p:nvSpPr>
            <p:spPr>
              <a:xfrm>
                <a:off x="4126706" y="2563416"/>
                <a:ext cx="578644" cy="578644"/>
              </a:xfrm>
              <a:prstGeom prst="ellipse">
                <a:avLst/>
              </a:prstGeom>
              <a:noFill/>
              <a:ln w="381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32" name="Arc 53"/>
              <p:cNvSpPr/>
              <p:nvPr/>
            </p:nvSpPr>
            <p:spPr>
              <a:xfrm>
                <a:off x="4126707" y="2563416"/>
                <a:ext cx="578644" cy="578644"/>
              </a:xfrm>
              <a:prstGeom prst="arc">
                <a:avLst>
                  <a:gd name="adj1" fmla="val 854353"/>
                  <a:gd name="adj2" fmla="val 16108834"/>
                </a:avLst>
              </a:prstGeom>
              <a:gradFill>
                <a:gsLst>
                  <a:gs pos="12000">
                    <a:schemeClr val="accent6"/>
                  </a:gs>
                  <a:gs pos="100000">
                    <a:schemeClr val="accent1"/>
                  </a:gs>
                </a:gsLst>
                <a:lin ang="5400000" scaled="1"/>
              </a:gradFill>
              <a:ln w="38100" cap="rnd">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4400" b="0"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29" name="TextBox 50"/>
            <p:cNvSpPr txBox="1"/>
            <p:nvPr/>
          </p:nvSpPr>
          <p:spPr>
            <a:xfrm>
              <a:off x="990000" y="5048562"/>
              <a:ext cx="68925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lumMod val="65000"/>
                    </a:prstClr>
                  </a:solidFill>
                  <a:effectLst/>
                  <a:uLnTx/>
                  <a:uFillTx/>
                  <a:cs typeface="+mn-ea"/>
                  <a:sym typeface="+mn-lt"/>
                </a:rPr>
                <a:t>190</a:t>
              </a: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30" name="Rectangle 51"/>
            <p:cNvSpPr/>
            <p:nvPr/>
          </p:nvSpPr>
          <p:spPr>
            <a:xfrm>
              <a:off x="660536" y="5615185"/>
              <a:ext cx="1348182" cy="29360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200" b="0" i="1" u="none" strike="noStrike" kern="1200" cap="none" spc="0" normalizeH="0" baseline="0" noProof="0" dirty="0">
                  <a:ln>
                    <a:noFill/>
                  </a:ln>
                  <a:solidFill>
                    <a:prstClr val="white">
                      <a:lumMod val="65000"/>
                    </a:prstClr>
                  </a:solidFill>
                  <a:effectLst/>
                  <a:uLnTx/>
                  <a:uFillTx/>
                  <a:cs typeface="+mn-ea"/>
                  <a:sym typeface="+mn-lt"/>
                </a:rPr>
                <a:t>“</a:t>
              </a:r>
              <a:r>
                <a:rPr kumimoji="0" lang="id-ID" sz="1200" b="0" i="1" u="none" strike="noStrike" kern="1200" cap="none" spc="0" normalizeH="0" baseline="0" noProof="0" dirty="0">
                  <a:ln>
                    <a:noFill/>
                  </a:ln>
                  <a:solidFill>
                    <a:prstClr val="white">
                      <a:lumMod val="65000"/>
                    </a:prstClr>
                  </a:solidFill>
                  <a:effectLst/>
                  <a:uLnTx/>
                  <a:uFillTx/>
                  <a:cs typeface="+mn-ea"/>
                  <a:sym typeface="+mn-lt"/>
                </a:rPr>
                <a:t>Ut wisi enim ad</a:t>
              </a:r>
              <a:endParaRPr kumimoji="0" lang="en-US" sz="1200" b="0" i="1"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33" name="Rectangle 6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2039007" y="1507067"/>
            <a:ext cx="8113986" cy="514949"/>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1200" b="1" i="0" u="none" strike="noStrike" kern="1200" cap="none" spc="0" normalizeH="0" baseline="0" noProof="0" dirty="0">
                <a:ln>
                  <a:noFill/>
                </a:ln>
                <a:solidFill>
                  <a:prstClr val="white">
                    <a:lumMod val="65000"/>
                  </a:prstClr>
                </a:solidFill>
                <a:effectLst/>
                <a:uLnTx/>
                <a:uFillTx/>
                <a:cs typeface="+mn-ea"/>
                <a:sym typeface="+mn-lt"/>
              </a:rPr>
              <a:t>Ut wisi enim ad minim veniam</a:t>
            </a:r>
            <a:r>
              <a:rPr kumimoji="0" lang="id-ID" sz="1200" b="0" i="0" u="none" strike="noStrike" kern="1200" cap="none" spc="0" normalizeH="0" baseline="0" noProof="0" dirty="0">
                <a:ln>
                  <a:noFill/>
                </a:ln>
                <a:solidFill>
                  <a:prstClr val="white">
                    <a:lumMod val="65000"/>
                  </a:prstClr>
                </a:solidFill>
                <a:effectLst/>
                <a:uLnTx/>
                <a:uFillTx/>
                <a:cs typeface="+mn-ea"/>
                <a:sym typeface="+mn-lt"/>
              </a:rPr>
              <a:t>, quis nostrud exerci tation ullamcorper suscipit lobortis nisl ut aliquip ex ea commodo consequat. Lorem ipsum dolor sit amet, consectetuer adipiscing</a:t>
            </a:r>
            <a:endParaRPr kumimoji="0" lang="en-US" sz="12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34" name="Rectangle 6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3004457" y="685387"/>
            <a:ext cx="6183086" cy="646331"/>
          </a:xfrm>
          <a:prstGeom prst="rect">
            <a:avLst/>
          </a:prstGeom>
        </p:spPr>
        <p:txBody>
          <a:bodyPr wrap="square">
            <a:spAutoFit/>
          </a:bodyPr>
          <a:lstStyle/>
          <a:p>
            <a:pPr lvl="0" algn="ctr">
              <a:defRPr/>
            </a:pPr>
            <a:r>
              <a:rPr lang="en-US" altLang="zh-CN" sz="3600" b="1" dirty="0">
                <a:gradFill>
                  <a:gsLst>
                    <a:gs pos="0">
                      <a:srgbClr val="4BD1FB"/>
                    </a:gs>
                    <a:gs pos="100000">
                      <a:srgbClr val="F94994"/>
                    </a:gs>
                  </a:gsLst>
                  <a:lin ang="0" scaled="0"/>
                </a:gradFill>
                <a:cs typeface="+mn-ea"/>
                <a:sym typeface="+mn-lt"/>
              </a:rPr>
              <a:t>5G light speed era</a:t>
            </a:r>
            <a:endParaRPr lang="zh-CN" altLang="en-US" sz="3600" b="1" dirty="0">
              <a:gradFill>
                <a:gsLst>
                  <a:gs pos="0">
                    <a:srgbClr val="4BD1FB"/>
                  </a:gs>
                  <a:gs pos="100000">
                    <a:srgbClr val="F94994"/>
                  </a:gs>
                </a:gsLst>
                <a:lin ang="0" scaled="0"/>
              </a:gradFill>
              <a:cs typeface="+mn-ea"/>
              <a:sym typeface="+mn-lt"/>
            </a:endParaRPr>
          </a:p>
        </p:txBody>
      </p:sp>
      <p:pic>
        <p:nvPicPr>
          <p:cNvPr id="35" name="PA_图片 1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custDataLst>
              <p:tags r:id="rId1"/>
            </p:custDataLst>
          </p:nvPr>
        </p:nvPicPr>
        <p:blipFill>
          <a:blip r:embed="rId4" cstate="screen">
            <a:extLst>
              <a:ext uri="{28A0092B-C50C-407E-A947-70E740481C1C}">
                <a14:useLocalDpi xmlns:a14="http://schemas.microsoft.com/office/drawing/2010/main"/>
              </a:ext>
            </a:extLst>
          </a:blip>
          <a:stretch>
            <a:fillRect/>
          </a:stretch>
        </p:blipFill>
        <p:spPr>
          <a:xfrm>
            <a:off x="3333483" y="1358929"/>
            <a:ext cx="5704753" cy="5704753"/>
          </a:xfrm>
          <a:prstGeom prst="rect">
            <a:avLst/>
          </a:prstGeom>
        </p:spPr>
      </p:pic>
      <p:sp>
        <p:nvSpPr>
          <p:cNvPr id="2"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fill="hold"/>
                                        <p:tgtEl>
                                          <p:spTgt spid="34"/>
                                        </p:tgtEl>
                                        <p:attrNameLst>
                                          <p:attrName>ppt_x</p:attrName>
                                        </p:attrNameLst>
                                      </p:cBhvr>
                                      <p:tavLst>
                                        <p:tav tm="0">
                                          <p:val>
                                            <p:strVal val="#ppt_x"/>
                                          </p:val>
                                        </p:tav>
                                        <p:tav tm="100000">
                                          <p:val>
                                            <p:strVal val="#ppt_x"/>
                                          </p:val>
                                        </p:tav>
                                      </p:tavLst>
                                    </p:anim>
                                    <p:anim calcmode="lin" valueType="num">
                                      <p:cBhvr additive="base">
                                        <p:cTn id="8" dur="75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750" fill="hold"/>
                                        <p:tgtEl>
                                          <p:spTgt spid="33"/>
                                        </p:tgtEl>
                                        <p:attrNameLst>
                                          <p:attrName>ppt_x</p:attrName>
                                        </p:attrNameLst>
                                      </p:cBhvr>
                                      <p:tavLst>
                                        <p:tav tm="0">
                                          <p:val>
                                            <p:strVal val="#ppt_x"/>
                                          </p:val>
                                        </p:tav>
                                        <p:tav tm="100000">
                                          <p:val>
                                            <p:strVal val="#ppt_x"/>
                                          </p:val>
                                        </p:tav>
                                      </p:tavLst>
                                    </p:anim>
                                    <p:anim calcmode="lin" valueType="num">
                                      <p:cBhvr additive="base">
                                        <p:cTn id="12" dur="75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0-#ppt_w/2"/>
                                          </p:val>
                                        </p:tav>
                                        <p:tav tm="100000">
                                          <p:val>
                                            <p:strVal val="#ppt_x"/>
                                          </p:val>
                                        </p:tav>
                                      </p:tavLst>
                                    </p:anim>
                                    <p:anim calcmode="lin" valueType="num">
                                      <p:cBhvr additive="base">
                                        <p:cTn id="16" dur="75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1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0-#ppt_w/2"/>
                                          </p:val>
                                        </p:tav>
                                        <p:tav tm="100000">
                                          <p:val>
                                            <p:strVal val="#ppt_x"/>
                                          </p:val>
                                        </p:tav>
                                      </p:tavLst>
                                    </p:anim>
                                    <p:anim calcmode="lin" valueType="num">
                                      <p:cBhvr additive="base">
                                        <p:cTn id="20" dur="75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15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0-#ppt_w/2"/>
                                          </p:val>
                                        </p:tav>
                                        <p:tav tm="100000">
                                          <p:val>
                                            <p:strVal val="#ppt_x"/>
                                          </p:val>
                                        </p:tav>
                                      </p:tavLst>
                                    </p:anim>
                                    <p:anim calcmode="lin" valueType="num">
                                      <p:cBhvr additive="base">
                                        <p:cTn id="24" dur="75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225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750" fill="hold"/>
                                        <p:tgtEl>
                                          <p:spTgt spid="20"/>
                                        </p:tgtEl>
                                        <p:attrNameLst>
                                          <p:attrName>ppt_x</p:attrName>
                                        </p:attrNameLst>
                                      </p:cBhvr>
                                      <p:tavLst>
                                        <p:tav tm="0">
                                          <p:val>
                                            <p:strVal val="1+#ppt_w/2"/>
                                          </p:val>
                                        </p:tav>
                                        <p:tav tm="100000">
                                          <p:val>
                                            <p:strVal val="#ppt_x"/>
                                          </p:val>
                                        </p:tav>
                                      </p:tavLst>
                                    </p:anim>
                                    <p:anim calcmode="lin" valueType="num">
                                      <p:cBhvr additive="base">
                                        <p:cTn id="28" dur="75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25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750" fill="hold"/>
                                        <p:tgtEl>
                                          <p:spTgt spid="21"/>
                                        </p:tgtEl>
                                        <p:attrNameLst>
                                          <p:attrName>ppt_x</p:attrName>
                                        </p:attrNameLst>
                                      </p:cBhvr>
                                      <p:tavLst>
                                        <p:tav tm="0">
                                          <p:val>
                                            <p:strVal val="1+#ppt_w/2"/>
                                          </p:val>
                                        </p:tav>
                                        <p:tav tm="100000">
                                          <p:val>
                                            <p:strVal val="#ppt_x"/>
                                          </p:val>
                                        </p:tav>
                                      </p:tavLst>
                                    </p:anim>
                                    <p:anim calcmode="lin" valueType="num">
                                      <p:cBhvr additive="base">
                                        <p:cTn id="32" dur="75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275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750" fill="hold"/>
                                        <p:tgtEl>
                                          <p:spTgt spid="27"/>
                                        </p:tgtEl>
                                        <p:attrNameLst>
                                          <p:attrName>ppt_x</p:attrName>
                                        </p:attrNameLst>
                                      </p:cBhvr>
                                      <p:tavLst>
                                        <p:tav tm="0">
                                          <p:val>
                                            <p:strVal val="1+#ppt_w/2"/>
                                          </p:val>
                                        </p:tav>
                                        <p:tav tm="100000">
                                          <p:val>
                                            <p:strVal val="#ppt_x"/>
                                          </p:val>
                                        </p:tav>
                                      </p:tavLst>
                                    </p:anim>
                                    <p:anim calcmode="lin" valueType="num">
                                      <p:cBhvr additive="base">
                                        <p:cTn id="36" dur="7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926058" y="3520016"/>
            <a:ext cx="6370523" cy="2489326"/>
            <a:chOff x="744701" y="3079999"/>
            <a:chExt cx="11118987" cy="2614797"/>
          </a:xfrm>
        </p:grpSpPr>
        <p:graphicFrame>
          <p:nvGraphicFramePr>
            <p:cNvPr id="6" name="Content Placeholder 3"/>
            <p:cNvGraphicFramePr/>
            <p:nvPr/>
          </p:nvGraphicFramePr>
          <p:xfrm>
            <a:off x="744701" y="3079999"/>
            <a:ext cx="10702598" cy="2387782"/>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193"/>
            <p:cNvGrpSpPr/>
            <p:nvPr/>
          </p:nvGrpSpPr>
          <p:grpSpPr>
            <a:xfrm>
              <a:off x="827578" y="5420000"/>
              <a:ext cx="11036110" cy="274796"/>
              <a:chOff x="354052" y="5026678"/>
              <a:chExt cx="11036110" cy="274796"/>
            </a:xfrm>
          </p:grpSpPr>
          <p:sp>
            <p:nvSpPr>
              <p:cNvPr id="8" name="TextBox 194"/>
              <p:cNvSpPr txBox="1"/>
              <p:nvPr/>
            </p:nvSpPr>
            <p:spPr>
              <a:xfrm>
                <a:off x="354052" y="5026678"/>
                <a:ext cx="1013382" cy="2747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prstClr val="white">
                        <a:lumMod val="65000"/>
                      </a:prstClr>
                    </a:solidFill>
                    <a:effectLst/>
                    <a:uLnTx/>
                    <a:uFillTx/>
                    <a:cs typeface="+mn-ea"/>
                    <a:sym typeface="+mn-lt"/>
                  </a:rPr>
                  <a:t>JAN 1</a:t>
                </a:r>
                <a:endParaRPr kumimoji="0" lang="id-ID" sz="11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9" name="TextBox 195"/>
              <p:cNvSpPr txBox="1"/>
              <p:nvPr/>
            </p:nvSpPr>
            <p:spPr>
              <a:xfrm>
                <a:off x="1341777" y="5026678"/>
                <a:ext cx="1013382" cy="2747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prstClr val="white">
                        <a:lumMod val="65000"/>
                      </a:prstClr>
                    </a:solidFill>
                    <a:effectLst/>
                    <a:uLnTx/>
                    <a:uFillTx/>
                    <a:cs typeface="+mn-ea"/>
                    <a:sym typeface="+mn-lt"/>
                  </a:rPr>
                  <a:t>JAN 2</a:t>
                </a:r>
                <a:endParaRPr kumimoji="0" lang="id-ID" sz="11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0" name="TextBox 196"/>
              <p:cNvSpPr txBox="1"/>
              <p:nvPr/>
            </p:nvSpPr>
            <p:spPr>
              <a:xfrm>
                <a:off x="2329500" y="5026678"/>
                <a:ext cx="1013382" cy="2747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prstClr val="white">
                        <a:lumMod val="65000"/>
                      </a:prstClr>
                    </a:solidFill>
                    <a:effectLst/>
                    <a:uLnTx/>
                    <a:uFillTx/>
                    <a:cs typeface="+mn-ea"/>
                    <a:sym typeface="+mn-lt"/>
                  </a:rPr>
                  <a:t>JAN 3</a:t>
                </a:r>
                <a:endParaRPr kumimoji="0" lang="id-ID" sz="11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1" name="TextBox 197"/>
              <p:cNvSpPr txBox="1"/>
              <p:nvPr/>
            </p:nvSpPr>
            <p:spPr>
              <a:xfrm>
                <a:off x="3317225" y="5026678"/>
                <a:ext cx="1013382" cy="2747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prstClr val="white">
                        <a:lumMod val="65000"/>
                      </a:prstClr>
                    </a:solidFill>
                    <a:effectLst/>
                    <a:uLnTx/>
                    <a:uFillTx/>
                    <a:cs typeface="+mn-ea"/>
                    <a:sym typeface="+mn-lt"/>
                  </a:rPr>
                  <a:t>JAN 4</a:t>
                </a:r>
                <a:endParaRPr kumimoji="0" lang="id-ID" sz="11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2" name="TextBox 198"/>
              <p:cNvSpPr txBox="1"/>
              <p:nvPr/>
            </p:nvSpPr>
            <p:spPr>
              <a:xfrm>
                <a:off x="4304946" y="5026678"/>
                <a:ext cx="1013382" cy="2747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prstClr val="white">
                        <a:lumMod val="65000"/>
                      </a:prstClr>
                    </a:solidFill>
                    <a:effectLst/>
                    <a:uLnTx/>
                    <a:uFillTx/>
                    <a:cs typeface="+mn-ea"/>
                    <a:sym typeface="+mn-lt"/>
                  </a:rPr>
                  <a:t>JAN 5</a:t>
                </a:r>
                <a:endParaRPr kumimoji="0" lang="id-ID" sz="11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3" name="TextBox 199"/>
              <p:cNvSpPr txBox="1"/>
              <p:nvPr/>
            </p:nvSpPr>
            <p:spPr>
              <a:xfrm>
                <a:off x="5292673" y="5026678"/>
                <a:ext cx="1013382" cy="2747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prstClr val="white">
                        <a:lumMod val="65000"/>
                      </a:prstClr>
                    </a:solidFill>
                    <a:effectLst/>
                    <a:uLnTx/>
                    <a:uFillTx/>
                    <a:cs typeface="+mn-ea"/>
                    <a:sym typeface="+mn-lt"/>
                  </a:rPr>
                  <a:t>JAN 6</a:t>
                </a:r>
                <a:endParaRPr kumimoji="0" lang="id-ID" sz="11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4" name="TextBox 200"/>
              <p:cNvSpPr txBox="1"/>
              <p:nvPr/>
            </p:nvSpPr>
            <p:spPr>
              <a:xfrm>
                <a:off x="6280394" y="5026678"/>
                <a:ext cx="1013382" cy="2747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prstClr val="white">
                        <a:lumMod val="65000"/>
                      </a:prstClr>
                    </a:solidFill>
                    <a:effectLst/>
                    <a:uLnTx/>
                    <a:uFillTx/>
                    <a:cs typeface="+mn-ea"/>
                    <a:sym typeface="+mn-lt"/>
                  </a:rPr>
                  <a:t>JAN 7</a:t>
                </a:r>
                <a:endParaRPr kumimoji="0" lang="id-ID" sz="11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5" name="TextBox 201"/>
              <p:cNvSpPr txBox="1"/>
              <p:nvPr/>
            </p:nvSpPr>
            <p:spPr>
              <a:xfrm>
                <a:off x="7268121" y="5026678"/>
                <a:ext cx="1013382" cy="2747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prstClr val="white">
                        <a:lumMod val="65000"/>
                      </a:prstClr>
                    </a:solidFill>
                    <a:effectLst/>
                    <a:uLnTx/>
                    <a:uFillTx/>
                    <a:cs typeface="+mn-ea"/>
                    <a:sym typeface="+mn-lt"/>
                  </a:rPr>
                  <a:t>JAN 8</a:t>
                </a:r>
                <a:endParaRPr kumimoji="0" lang="id-ID" sz="11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6" name="TextBox 202"/>
              <p:cNvSpPr txBox="1"/>
              <p:nvPr/>
            </p:nvSpPr>
            <p:spPr>
              <a:xfrm>
                <a:off x="8255846" y="5026678"/>
                <a:ext cx="1013382" cy="2747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prstClr val="white">
                        <a:lumMod val="65000"/>
                      </a:prstClr>
                    </a:solidFill>
                    <a:effectLst/>
                    <a:uLnTx/>
                    <a:uFillTx/>
                    <a:cs typeface="+mn-ea"/>
                    <a:sym typeface="+mn-lt"/>
                  </a:rPr>
                  <a:t>JAN 9</a:t>
                </a:r>
                <a:endParaRPr kumimoji="0" lang="id-ID" sz="11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7" name="TextBox 203"/>
              <p:cNvSpPr txBox="1"/>
              <p:nvPr/>
            </p:nvSpPr>
            <p:spPr>
              <a:xfrm>
                <a:off x="9243569" y="5026678"/>
                <a:ext cx="1158870" cy="2747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prstClr val="white">
                        <a:lumMod val="65000"/>
                      </a:prstClr>
                    </a:solidFill>
                    <a:effectLst/>
                    <a:uLnTx/>
                    <a:uFillTx/>
                    <a:cs typeface="+mn-ea"/>
                    <a:sym typeface="+mn-lt"/>
                  </a:rPr>
                  <a:t>JAN 10</a:t>
                </a:r>
                <a:endParaRPr kumimoji="0" lang="id-ID" sz="11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8" name="TextBox 204"/>
              <p:cNvSpPr txBox="1"/>
              <p:nvPr/>
            </p:nvSpPr>
            <p:spPr>
              <a:xfrm>
                <a:off x="10231292" y="5026678"/>
                <a:ext cx="1158870" cy="27479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100" b="0" i="0" u="none" strike="noStrike" kern="1200" cap="none" spc="0" normalizeH="0" baseline="0" noProof="0" dirty="0">
                    <a:ln>
                      <a:noFill/>
                    </a:ln>
                    <a:solidFill>
                      <a:prstClr val="white">
                        <a:lumMod val="65000"/>
                      </a:prstClr>
                    </a:solidFill>
                    <a:effectLst/>
                    <a:uLnTx/>
                    <a:uFillTx/>
                    <a:cs typeface="+mn-ea"/>
                    <a:sym typeface="+mn-lt"/>
                  </a:rPr>
                  <a:t>JAN 11</a:t>
                </a:r>
                <a:endParaRPr kumimoji="0" lang="id-ID" sz="1100" b="0" i="0" u="none" strike="noStrike" kern="1200" cap="none" spc="0" normalizeH="0" baseline="0" noProof="0" dirty="0">
                  <a:ln>
                    <a:noFill/>
                  </a:ln>
                  <a:solidFill>
                    <a:prstClr val="white">
                      <a:lumMod val="65000"/>
                    </a:prstClr>
                  </a:solidFill>
                  <a:effectLst/>
                  <a:uLnTx/>
                  <a:uFillTx/>
                  <a:cs typeface="+mn-ea"/>
                  <a:sym typeface="+mn-lt"/>
                </a:endParaRPr>
              </a:p>
            </p:txBody>
          </p:sp>
        </p:grpSp>
      </p:grpSp>
      <p:sp>
        <p:nvSpPr>
          <p:cNvPr id="19" name="Rectangle 245"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1061565" y="1217908"/>
            <a:ext cx="6131957" cy="830997"/>
          </a:xfrm>
          <a:prstGeom prst="rect">
            <a:avLst/>
          </a:prstGeom>
        </p:spPr>
        <p:txBody>
          <a:bodyPr wrap="square">
            <a:spAutoFit/>
          </a:bodyPr>
          <a:lstStyle/>
          <a:p>
            <a:pPr lvl="0">
              <a:defRPr/>
            </a:pPr>
            <a:r>
              <a:rPr lang="en-US" altLang="zh-CN" sz="2400" b="1" dirty="0">
                <a:gradFill>
                  <a:gsLst>
                    <a:gs pos="0">
                      <a:srgbClr val="4BD1FB"/>
                    </a:gs>
                    <a:gs pos="100000">
                      <a:srgbClr val="F94994"/>
                    </a:gs>
                  </a:gsLst>
                  <a:lin ang="0" scaled="0"/>
                </a:gradFill>
                <a:cs typeface="+mn-ea"/>
                <a:sym typeface="+mn-lt"/>
              </a:rPr>
              <a:t>5G light speed era</a:t>
            </a:r>
            <a:endParaRPr lang="zh-CN" altLang="en-US" sz="2400" b="1" dirty="0">
              <a:gradFill>
                <a:gsLst>
                  <a:gs pos="0">
                    <a:srgbClr val="4BD1FB"/>
                  </a:gs>
                  <a:gs pos="100000">
                    <a:srgbClr val="F94994"/>
                  </a:gs>
                </a:gsLst>
                <a:lin ang="0" scaled="0"/>
              </a:gradFill>
              <a:cs typeface="+mn-ea"/>
              <a:sym typeface="+mn-lt"/>
            </a:endParaRPr>
          </a:p>
          <a:p>
            <a:pPr lvl="0">
              <a:defRPr/>
            </a:pPr>
            <a:endParaRPr lang="en-US" altLang="zh-CN" sz="2400" b="1" dirty="0">
              <a:solidFill>
                <a:prstClr val="black">
                  <a:lumMod val="65000"/>
                  <a:lumOff val="35000"/>
                </a:prstClr>
              </a:solidFill>
              <a:cs typeface="+mn-ea"/>
              <a:sym typeface="+mn-lt"/>
            </a:endParaRPr>
          </a:p>
        </p:txBody>
      </p:sp>
      <p:grpSp>
        <p:nvGrpSpPr>
          <p:cNvPr id="21" name="Group 248"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765076" y="2369058"/>
            <a:ext cx="1348182" cy="1035579"/>
            <a:chOff x="660536" y="4873213"/>
            <a:chExt cx="1348182" cy="1035579"/>
          </a:xfrm>
        </p:grpSpPr>
        <p:grpSp>
          <p:nvGrpSpPr>
            <p:cNvPr id="22" name="Group 255"/>
            <p:cNvGrpSpPr/>
            <p:nvPr/>
          </p:nvGrpSpPr>
          <p:grpSpPr>
            <a:xfrm>
              <a:off x="990000" y="4873213"/>
              <a:ext cx="689254" cy="689252"/>
              <a:chOff x="4126706" y="2563416"/>
              <a:chExt cx="578645" cy="578644"/>
            </a:xfrm>
          </p:grpSpPr>
          <p:sp>
            <p:nvSpPr>
              <p:cNvPr id="25" name="Oval 258"/>
              <p:cNvSpPr/>
              <p:nvPr/>
            </p:nvSpPr>
            <p:spPr>
              <a:xfrm>
                <a:off x="4126706" y="2563416"/>
                <a:ext cx="578644" cy="578644"/>
              </a:xfrm>
              <a:prstGeom prst="ellipse">
                <a:avLst/>
              </a:prstGeom>
              <a:noFill/>
              <a:ln w="381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26" name="Arc 259"/>
              <p:cNvSpPr/>
              <p:nvPr/>
            </p:nvSpPr>
            <p:spPr>
              <a:xfrm>
                <a:off x="4126707" y="2563416"/>
                <a:ext cx="578644" cy="578644"/>
              </a:xfrm>
              <a:prstGeom prst="arc">
                <a:avLst>
                  <a:gd name="adj1" fmla="val 21386995"/>
                  <a:gd name="adj2" fmla="val 16108834"/>
                </a:avLst>
              </a:prstGeom>
              <a:ln w="3810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4400" b="0"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23" name="TextBox 256"/>
            <p:cNvSpPr txBox="1"/>
            <p:nvPr/>
          </p:nvSpPr>
          <p:spPr>
            <a:xfrm>
              <a:off x="990000" y="5048562"/>
              <a:ext cx="68925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lumMod val="65000"/>
                    </a:prstClr>
                  </a:solidFill>
                  <a:effectLst/>
                  <a:uLnTx/>
                  <a:uFillTx/>
                  <a:cs typeface="+mn-ea"/>
                  <a:sym typeface="+mn-lt"/>
                </a:rPr>
                <a:t>205</a:t>
              </a: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24" name="Rectangle 257"/>
            <p:cNvSpPr/>
            <p:nvPr/>
          </p:nvSpPr>
          <p:spPr>
            <a:xfrm>
              <a:off x="660536" y="5615185"/>
              <a:ext cx="1348182" cy="29360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200" b="0" i="1" u="none" strike="noStrike" kern="1200" cap="none" spc="0" normalizeH="0" baseline="0" noProof="0" dirty="0">
                  <a:ln>
                    <a:noFill/>
                  </a:ln>
                  <a:solidFill>
                    <a:prstClr val="white">
                      <a:lumMod val="65000"/>
                    </a:prstClr>
                  </a:solidFill>
                  <a:effectLst/>
                  <a:uLnTx/>
                  <a:uFillTx/>
                  <a:cs typeface="+mn-ea"/>
                  <a:sym typeface="+mn-lt"/>
                </a:rPr>
                <a:t>“</a:t>
              </a:r>
              <a:r>
                <a:rPr kumimoji="0" lang="id-ID" sz="1200" b="0" i="1" u="none" strike="noStrike" kern="1200" cap="none" spc="0" normalizeH="0" baseline="0" noProof="0" dirty="0">
                  <a:ln>
                    <a:noFill/>
                  </a:ln>
                  <a:solidFill>
                    <a:prstClr val="white">
                      <a:lumMod val="65000"/>
                    </a:prstClr>
                  </a:solidFill>
                  <a:effectLst/>
                  <a:uLnTx/>
                  <a:uFillTx/>
                  <a:cs typeface="+mn-ea"/>
                  <a:sym typeface="+mn-lt"/>
                </a:rPr>
                <a:t>Ut wisi enim ad</a:t>
              </a:r>
              <a:endParaRPr kumimoji="0" lang="en-US" sz="1200" b="0" i="1" u="none" strike="noStrike" kern="1200" cap="none" spc="0" normalizeH="0" baseline="0" noProof="0" dirty="0">
                <a:ln>
                  <a:noFill/>
                </a:ln>
                <a:solidFill>
                  <a:prstClr val="white">
                    <a:lumMod val="65000"/>
                  </a:prstClr>
                </a:solidFill>
                <a:effectLst/>
                <a:uLnTx/>
                <a:uFillTx/>
                <a:cs typeface="+mn-ea"/>
                <a:sym typeface="+mn-lt"/>
              </a:endParaRPr>
            </a:p>
          </p:txBody>
        </p:sp>
      </p:grpSp>
      <p:grpSp>
        <p:nvGrpSpPr>
          <p:cNvPr id="27" name="Group 249"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2283073" y="2369058"/>
            <a:ext cx="1348182" cy="1035579"/>
            <a:chOff x="660536" y="4873213"/>
            <a:chExt cx="1348182" cy="1035579"/>
          </a:xfrm>
        </p:grpSpPr>
        <p:grpSp>
          <p:nvGrpSpPr>
            <p:cNvPr id="28" name="Group 250"/>
            <p:cNvGrpSpPr/>
            <p:nvPr/>
          </p:nvGrpSpPr>
          <p:grpSpPr>
            <a:xfrm>
              <a:off x="990000" y="4873213"/>
              <a:ext cx="689254" cy="689252"/>
              <a:chOff x="4126706" y="2563416"/>
              <a:chExt cx="578645" cy="578644"/>
            </a:xfrm>
          </p:grpSpPr>
          <p:sp>
            <p:nvSpPr>
              <p:cNvPr id="31" name="Oval 253"/>
              <p:cNvSpPr/>
              <p:nvPr/>
            </p:nvSpPr>
            <p:spPr>
              <a:xfrm>
                <a:off x="4126706" y="2563416"/>
                <a:ext cx="578644" cy="578644"/>
              </a:xfrm>
              <a:prstGeom prst="ellipse">
                <a:avLst/>
              </a:prstGeom>
              <a:noFill/>
              <a:ln w="381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32" name="Arc 254"/>
              <p:cNvSpPr/>
              <p:nvPr/>
            </p:nvSpPr>
            <p:spPr>
              <a:xfrm>
                <a:off x="4126707" y="2563416"/>
                <a:ext cx="578644" cy="578644"/>
              </a:xfrm>
              <a:prstGeom prst="arc">
                <a:avLst>
                  <a:gd name="adj1" fmla="val 4487377"/>
                  <a:gd name="adj2" fmla="val 16108834"/>
                </a:avLst>
              </a:prstGeom>
              <a:ln w="3810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4400" b="0"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29" name="TextBox 251"/>
            <p:cNvSpPr txBox="1"/>
            <p:nvPr/>
          </p:nvSpPr>
          <p:spPr>
            <a:xfrm>
              <a:off x="990000" y="5048562"/>
              <a:ext cx="68925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lumMod val="65000"/>
                    </a:prstClr>
                  </a:solidFill>
                  <a:effectLst/>
                  <a:uLnTx/>
                  <a:uFillTx/>
                  <a:cs typeface="+mn-ea"/>
                  <a:sym typeface="+mn-lt"/>
                </a:rPr>
                <a:t>125</a:t>
              </a: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30" name="Rectangle 252"/>
            <p:cNvSpPr/>
            <p:nvPr/>
          </p:nvSpPr>
          <p:spPr>
            <a:xfrm>
              <a:off x="660536" y="5615185"/>
              <a:ext cx="1348182" cy="29360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200" b="0" i="1" u="none" strike="noStrike" kern="1200" cap="none" spc="0" normalizeH="0" baseline="0" noProof="0" dirty="0">
                  <a:ln>
                    <a:noFill/>
                  </a:ln>
                  <a:solidFill>
                    <a:prstClr val="white">
                      <a:lumMod val="65000"/>
                    </a:prstClr>
                  </a:solidFill>
                  <a:effectLst/>
                  <a:uLnTx/>
                  <a:uFillTx/>
                  <a:cs typeface="+mn-ea"/>
                  <a:sym typeface="+mn-lt"/>
                </a:rPr>
                <a:t>“</a:t>
              </a:r>
              <a:r>
                <a:rPr kumimoji="0" lang="id-ID" sz="1200" b="0" i="1" u="none" strike="noStrike" kern="1200" cap="none" spc="0" normalizeH="0" baseline="0" noProof="0" dirty="0">
                  <a:ln>
                    <a:noFill/>
                  </a:ln>
                  <a:solidFill>
                    <a:prstClr val="white">
                      <a:lumMod val="65000"/>
                    </a:prstClr>
                  </a:solidFill>
                  <a:effectLst/>
                  <a:uLnTx/>
                  <a:uFillTx/>
                  <a:cs typeface="+mn-ea"/>
                  <a:sym typeface="+mn-lt"/>
                </a:rPr>
                <a:t>Ut wisi enim ad</a:t>
              </a:r>
              <a:endParaRPr kumimoji="0" lang="en-US" sz="1200" b="0" i="1" u="none" strike="noStrike" kern="1200" cap="none" spc="0" normalizeH="0" baseline="0" noProof="0" dirty="0">
                <a:ln>
                  <a:noFill/>
                </a:ln>
                <a:solidFill>
                  <a:prstClr val="white">
                    <a:lumMod val="65000"/>
                  </a:prstClr>
                </a:solidFill>
                <a:effectLst/>
                <a:uLnTx/>
                <a:uFillTx/>
                <a:cs typeface="+mn-ea"/>
                <a:sym typeface="+mn-lt"/>
              </a:endParaRPr>
            </a:p>
          </p:txBody>
        </p:sp>
      </p:grpSp>
      <p:grpSp>
        <p:nvGrpSpPr>
          <p:cNvPr id="33" name="Group 26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3801070" y="2369058"/>
            <a:ext cx="1348182" cy="1035579"/>
            <a:chOff x="660536" y="4873213"/>
            <a:chExt cx="1348182" cy="1035579"/>
          </a:xfrm>
        </p:grpSpPr>
        <p:grpSp>
          <p:nvGrpSpPr>
            <p:cNvPr id="34" name="Group 268"/>
            <p:cNvGrpSpPr/>
            <p:nvPr/>
          </p:nvGrpSpPr>
          <p:grpSpPr>
            <a:xfrm>
              <a:off x="990000" y="4873213"/>
              <a:ext cx="689254" cy="689252"/>
              <a:chOff x="4126706" y="2563416"/>
              <a:chExt cx="578645" cy="578644"/>
            </a:xfrm>
          </p:grpSpPr>
          <p:sp>
            <p:nvSpPr>
              <p:cNvPr id="37" name="Oval 271"/>
              <p:cNvSpPr/>
              <p:nvPr/>
            </p:nvSpPr>
            <p:spPr>
              <a:xfrm>
                <a:off x="4126706" y="2563416"/>
                <a:ext cx="578644" cy="578644"/>
              </a:xfrm>
              <a:prstGeom prst="ellipse">
                <a:avLst/>
              </a:prstGeom>
              <a:noFill/>
              <a:ln w="381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38" name="Arc 272"/>
              <p:cNvSpPr/>
              <p:nvPr/>
            </p:nvSpPr>
            <p:spPr>
              <a:xfrm>
                <a:off x="4126707" y="2563416"/>
                <a:ext cx="578644" cy="578644"/>
              </a:xfrm>
              <a:prstGeom prst="arc">
                <a:avLst>
                  <a:gd name="adj1" fmla="val 21386995"/>
                  <a:gd name="adj2" fmla="val 16108834"/>
                </a:avLst>
              </a:prstGeom>
              <a:ln w="3810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4400" b="0"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35" name="TextBox 269"/>
            <p:cNvSpPr txBox="1"/>
            <p:nvPr/>
          </p:nvSpPr>
          <p:spPr>
            <a:xfrm>
              <a:off x="990000" y="5048562"/>
              <a:ext cx="68925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lumMod val="65000"/>
                    </a:prstClr>
                  </a:solidFill>
                  <a:effectLst/>
                  <a:uLnTx/>
                  <a:uFillTx/>
                  <a:cs typeface="+mn-ea"/>
                  <a:sym typeface="+mn-lt"/>
                </a:rPr>
                <a:t>105</a:t>
              </a: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36" name="Rectangle 270"/>
            <p:cNvSpPr/>
            <p:nvPr/>
          </p:nvSpPr>
          <p:spPr>
            <a:xfrm>
              <a:off x="660536" y="5615185"/>
              <a:ext cx="1348182" cy="29360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200" b="0" i="1" u="none" strike="noStrike" kern="1200" cap="none" spc="0" normalizeH="0" baseline="0" noProof="0" dirty="0">
                  <a:ln>
                    <a:noFill/>
                  </a:ln>
                  <a:solidFill>
                    <a:prstClr val="white">
                      <a:lumMod val="65000"/>
                    </a:prstClr>
                  </a:solidFill>
                  <a:effectLst/>
                  <a:uLnTx/>
                  <a:uFillTx/>
                  <a:cs typeface="+mn-ea"/>
                  <a:sym typeface="+mn-lt"/>
                </a:rPr>
                <a:t>“</a:t>
              </a:r>
              <a:r>
                <a:rPr kumimoji="0" lang="id-ID" sz="1200" b="0" i="1" u="none" strike="noStrike" kern="1200" cap="none" spc="0" normalizeH="0" baseline="0" noProof="0" dirty="0">
                  <a:ln>
                    <a:noFill/>
                  </a:ln>
                  <a:solidFill>
                    <a:prstClr val="white">
                      <a:lumMod val="65000"/>
                    </a:prstClr>
                  </a:solidFill>
                  <a:effectLst/>
                  <a:uLnTx/>
                  <a:uFillTx/>
                  <a:cs typeface="+mn-ea"/>
                  <a:sym typeface="+mn-lt"/>
                </a:rPr>
                <a:t>Ut wisi enim ad</a:t>
              </a:r>
              <a:endParaRPr kumimoji="0" lang="en-US" sz="1200" b="0" i="1" u="none" strike="noStrike" kern="1200" cap="none" spc="0" normalizeH="0" baseline="0" noProof="0" dirty="0">
                <a:ln>
                  <a:noFill/>
                </a:ln>
                <a:solidFill>
                  <a:prstClr val="white">
                    <a:lumMod val="65000"/>
                  </a:prstClr>
                </a:solidFill>
                <a:effectLst/>
                <a:uLnTx/>
                <a:uFillTx/>
                <a:cs typeface="+mn-ea"/>
                <a:sym typeface="+mn-lt"/>
              </a:endParaRPr>
            </a:p>
          </p:txBody>
        </p:sp>
      </p:grpSp>
      <p:grpSp>
        <p:nvGrpSpPr>
          <p:cNvPr id="39" name="Group 26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5319067" y="2369058"/>
            <a:ext cx="1348182" cy="1035579"/>
            <a:chOff x="660536" y="4873213"/>
            <a:chExt cx="1348182" cy="1035579"/>
          </a:xfrm>
        </p:grpSpPr>
        <p:grpSp>
          <p:nvGrpSpPr>
            <p:cNvPr id="40" name="Group 263"/>
            <p:cNvGrpSpPr/>
            <p:nvPr/>
          </p:nvGrpSpPr>
          <p:grpSpPr>
            <a:xfrm>
              <a:off x="990000" y="4873213"/>
              <a:ext cx="689254" cy="689252"/>
              <a:chOff x="4126706" y="2563416"/>
              <a:chExt cx="578645" cy="578644"/>
            </a:xfrm>
          </p:grpSpPr>
          <p:sp>
            <p:nvSpPr>
              <p:cNvPr id="43" name="Oval 266"/>
              <p:cNvSpPr/>
              <p:nvPr/>
            </p:nvSpPr>
            <p:spPr>
              <a:xfrm>
                <a:off x="4126706" y="2563416"/>
                <a:ext cx="578644" cy="578644"/>
              </a:xfrm>
              <a:prstGeom prst="ellipse">
                <a:avLst/>
              </a:prstGeom>
              <a:noFill/>
              <a:ln w="381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44" name="Arc 267"/>
              <p:cNvSpPr/>
              <p:nvPr/>
            </p:nvSpPr>
            <p:spPr>
              <a:xfrm>
                <a:off x="4126707" y="2563416"/>
                <a:ext cx="578644" cy="578644"/>
              </a:xfrm>
              <a:prstGeom prst="arc">
                <a:avLst>
                  <a:gd name="adj1" fmla="val 4487377"/>
                  <a:gd name="adj2" fmla="val 16108834"/>
                </a:avLst>
              </a:prstGeom>
              <a:ln w="38100" cap="rnd">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4400" b="0"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41" name="TextBox 264"/>
            <p:cNvSpPr txBox="1"/>
            <p:nvPr/>
          </p:nvSpPr>
          <p:spPr>
            <a:xfrm>
              <a:off x="990000" y="5048562"/>
              <a:ext cx="68925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lumMod val="65000"/>
                    </a:prstClr>
                  </a:solidFill>
                  <a:effectLst/>
                  <a:uLnTx/>
                  <a:uFillTx/>
                  <a:cs typeface="+mn-ea"/>
                  <a:sym typeface="+mn-lt"/>
                </a:rPr>
                <a:t>115</a:t>
              </a: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42" name="Rectangle 265"/>
            <p:cNvSpPr/>
            <p:nvPr/>
          </p:nvSpPr>
          <p:spPr>
            <a:xfrm>
              <a:off x="660536" y="5615185"/>
              <a:ext cx="1348182" cy="29360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200" b="0" i="1" u="none" strike="noStrike" kern="1200" cap="none" spc="0" normalizeH="0" baseline="0" noProof="0" dirty="0">
                  <a:ln>
                    <a:noFill/>
                  </a:ln>
                  <a:solidFill>
                    <a:prstClr val="white">
                      <a:lumMod val="65000"/>
                    </a:prstClr>
                  </a:solidFill>
                  <a:effectLst/>
                  <a:uLnTx/>
                  <a:uFillTx/>
                  <a:cs typeface="+mn-ea"/>
                  <a:sym typeface="+mn-lt"/>
                </a:rPr>
                <a:t>“</a:t>
              </a:r>
              <a:r>
                <a:rPr kumimoji="0" lang="id-ID" sz="1200" b="0" i="1" u="none" strike="noStrike" kern="1200" cap="none" spc="0" normalizeH="0" baseline="0" noProof="0" dirty="0">
                  <a:ln>
                    <a:noFill/>
                  </a:ln>
                  <a:solidFill>
                    <a:prstClr val="white">
                      <a:lumMod val="65000"/>
                    </a:prstClr>
                  </a:solidFill>
                  <a:effectLst/>
                  <a:uLnTx/>
                  <a:uFillTx/>
                  <a:cs typeface="+mn-ea"/>
                  <a:sym typeface="+mn-lt"/>
                </a:rPr>
                <a:t>Ut wisi enim ad</a:t>
              </a:r>
              <a:endParaRPr kumimoji="0" lang="en-US" sz="1200" b="0" i="1" u="none" strike="noStrike" kern="1200" cap="none" spc="0" normalizeH="0" baseline="0" noProof="0" dirty="0">
                <a:ln>
                  <a:noFill/>
                </a:ln>
                <a:solidFill>
                  <a:prstClr val="white">
                    <a:lumMod val="65000"/>
                  </a:prstClr>
                </a:solidFill>
                <a:effectLst/>
                <a:uLnTx/>
                <a:uFillTx/>
                <a:cs typeface="+mn-ea"/>
                <a:sym typeface="+mn-lt"/>
              </a:endParaRPr>
            </a:p>
          </p:txBody>
        </p:sp>
      </p:grpSp>
      <p:pic>
        <p:nvPicPr>
          <p:cNvPr id="20" name="图片 19"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4">
            <a:extLst>
              <a:ext uri="{BEBA8EAE-BF5A-486C-A8C5-ECC9F3942E4B}">
                <a14:imgProps xmlns:a14="http://schemas.microsoft.com/office/drawing/2010/main">
                  <a14:imgLayer r:embed="rId5">
                    <a14:imgEffect>
                      <a14:backgroundRemoval t="9915" b="89943" l="10000" r="97100">
                        <a14:foregroundMark x1="46400" y1="25921" x2="47600" y2="22521"/>
                        <a14:foregroundMark x1="93300" y1="55949" x2="97100" y2="52266"/>
                        <a14:foregroundMark x1="84800" y1="85977" x2="89200" y2="81870"/>
                      </a14:backgroundRemoval>
                    </a14:imgEffect>
                  </a14:imgLayer>
                </a14:imgProps>
              </a:ext>
              <a:ext uri="{28A0092B-C50C-407E-A947-70E740481C1C}">
                <a14:useLocalDpi xmlns:a14="http://schemas.microsoft.com/office/drawing/2010/main"/>
              </a:ext>
            </a:extLst>
          </a:blip>
          <a:stretch>
            <a:fillRect/>
          </a:stretch>
        </p:blipFill>
        <p:spPr>
          <a:xfrm>
            <a:off x="4223084" y="620012"/>
            <a:ext cx="7968916" cy="5626054"/>
          </a:xfrm>
          <a:prstGeom prst="rect">
            <a:avLst/>
          </a:prstGeom>
        </p:spPr>
      </p:pic>
      <p:sp>
        <p:nvSpPr>
          <p:cNvPr id="46"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fill="hold"/>
                                        <p:tgtEl>
                                          <p:spTgt spid="19"/>
                                        </p:tgtEl>
                                        <p:attrNameLst>
                                          <p:attrName>ppt_x</p:attrName>
                                        </p:attrNameLst>
                                      </p:cBhvr>
                                      <p:tavLst>
                                        <p:tav tm="0">
                                          <p:val>
                                            <p:strVal val="0-#ppt_w/2"/>
                                          </p:val>
                                        </p:tav>
                                        <p:tav tm="100000">
                                          <p:val>
                                            <p:strVal val="#ppt_x"/>
                                          </p:val>
                                        </p:tav>
                                      </p:tavLst>
                                    </p:anim>
                                    <p:anim calcmode="lin" valueType="num">
                                      <p:cBhvr additive="base">
                                        <p:cTn id="8" dur="75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25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0-#ppt_w/2"/>
                                          </p:val>
                                        </p:tav>
                                        <p:tav tm="100000">
                                          <p:val>
                                            <p:strVal val="#ppt_x"/>
                                          </p:val>
                                        </p:tav>
                                      </p:tavLst>
                                    </p:anim>
                                    <p:anim calcmode="lin" valueType="num">
                                      <p:cBhvr additive="base">
                                        <p:cTn id="12" dur="75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150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0-#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17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0-#ppt_w/2"/>
                                          </p:val>
                                        </p:tav>
                                        <p:tav tm="100000">
                                          <p:val>
                                            <p:strVal val="#ppt_x"/>
                                          </p:val>
                                        </p:tav>
                                      </p:tavLst>
                                    </p:anim>
                                    <p:anim calcmode="lin" valueType="num">
                                      <p:cBhvr additive="base">
                                        <p:cTn id="20" dur="75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750" fill="hold"/>
                                        <p:tgtEl>
                                          <p:spTgt spid="21"/>
                                        </p:tgtEl>
                                        <p:attrNameLst>
                                          <p:attrName>ppt_x</p:attrName>
                                        </p:attrNameLst>
                                      </p:cBhvr>
                                      <p:tavLst>
                                        <p:tav tm="0">
                                          <p:val>
                                            <p:strVal val="0-#ppt_w/2"/>
                                          </p:val>
                                        </p:tav>
                                        <p:tav tm="100000">
                                          <p:val>
                                            <p:strVal val="#ppt_x"/>
                                          </p:val>
                                        </p:tav>
                                      </p:tavLst>
                                    </p:anim>
                                    <p:anim calcmode="lin" valueType="num">
                                      <p:cBhvr additive="base">
                                        <p:cTn id="24" dur="75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4" decel="100000" fill="hold" nodeType="withEffect">
                                  <p:stCondLst>
                                    <p:cond delay="250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750" fill="hold"/>
                                        <p:tgtEl>
                                          <p:spTgt spid="5"/>
                                        </p:tgtEl>
                                        <p:attrNameLst>
                                          <p:attrName>ppt_x</p:attrName>
                                        </p:attrNameLst>
                                      </p:cBhvr>
                                      <p:tavLst>
                                        <p:tav tm="0">
                                          <p:val>
                                            <p:strVal val="#ppt_x"/>
                                          </p:val>
                                        </p:tav>
                                        <p:tav tm="100000">
                                          <p:val>
                                            <p:strVal val="#ppt_x"/>
                                          </p:val>
                                        </p:tav>
                                      </p:tavLst>
                                    </p:anim>
                                    <p:anim calcmode="lin" valueType="num">
                                      <p:cBhvr additive="base">
                                        <p:cTn id="2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_库_矩形 5"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custDataLst>
              <p:tags r:id="rId1"/>
            </p:custDataLst>
          </p:nvPr>
        </p:nvSpPr>
        <p:spPr>
          <a:xfrm>
            <a:off x="9645445" y="3554361"/>
            <a:ext cx="2546555" cy="110287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6" name="PA_库_矩形 1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custDataLst>
              <p:tags r:id="rId2"/>
            </p:custDataLst>
          </p:nvPr>
        </p:nvSpPr>
        <p:spPr>
          <a:xfrm>
            <a:off x="6330404" y="1102019"/>
            <a:ext cx="3629593" cy="4424426"/>
          </a:xfrm>
          <a:prstGeom prst="rect">
            <a:avLst/>
          </a:prstGeom>
          <a:gradFill flip="none" rotWithShape="1">
            <a:gsLst>
              <a:gs pos="0">
                <a:schemeClr val="accent1"/>
              </a:gs>
              <a:gs pos="100000">
                <a:schemeClr val="accent6"/>
              </a:gs>
            </a:gsLst>
            <a:lin ang="5400000" scaled="1"/>
            <a:tileRect/>
          </a:gradFill>
          <a:ln>
            <a:noFill/>
          </a:ln>
          <a:effectLst>
            <a:outerShdw blurRad="330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7" name="PA_库_矩形 25"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custDataLst>
              <p:tags r:id="rId3"/>
            </p:custDataLst>
          </p:nvPr>
        </p:nvSpPr>
        <p:spPr>
          <a:xfrm>
            <a:off x="5044134" y="5007656"/>
            <a:ext cx="2096729" cy="5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8" name="PA_库_矩形 2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custDataLst>
              <p:tags r:id="rId4"/>
            </p:custDataLst>
          </p:nvPr>
        </p:nvSpPr>
        <p:spPr>
          <a:xfrm rot="10800000">
            <a:off x="3475975" y="2670319"/>
            <a:ext cx="2546555" cy="1102874"/>
          </a:xfrm>
          <a:prstGeom prst="rect">
            <a:avLst/>
          </a:prstGeom>
          <a:gradFill>
            <a:gsLst>
              <a:gs pos="12000">
                <a:schemeClr val="accent6"/>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 name="PA_库_TextPlaceholder 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custDataLst>
              <p:tags r:id="rId5"/>
            </p:custDataLst>
          </p:nvPr>
        </p:nvSpPr>
        <p:spPr>
          <a:xfrm>
            <a:off x="884508" y="3950077"/>
            <a:ext cx="4506341" cy="7731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id-ID" sz="1200" b="1" dirty="0">
                <a:solidFill>
                  <a:schemeClr val="bg1">
                    <a:lumMod val="65000"/>
                  </a:schemeClr>
                </a:solidFill>
                <a:cs typeface="+mn-ea"/>
                <a:sym typeface="+mn-lt"/>
              </a:rPr>
              <a:t>Ut wisi enim </a:t>
            </a:r>
            <a:r>
              <a:rPr lang="id-ID" sz="1200" dirty="0">
                <a:solidFill>
                  <a:schemeClr val="bg1">
                    <a:lumMod val="65000"/>
                  </a:schemeClr>
                </a:solidFill>
                <a:cs typeface="+mn-ea"/>
                <a:sym typeface="+mn-lt"/>
              </a:rPr>
              <a:t>ad minim veniam, quis nostrud exerci tation ullamcorper nibh euismod tincidunt ut laoreet dolore magna aliquam erat volutpat. Ut wisi enim ad minim veniam, quis nostrud exerci. </a:t>
            </a:r>
          </a:p>
        </p:txBody>
      </p:sp>
      <p:sp>
        <p:nvSpPr>
          <p:cNvPr id="10" name="PA_库_文本框 28"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custDataLst>
              <p:tags r:id="rId6"/>
            </p:custDataLst>
          </p:nvPr>
        </p:nvSpPr>
        <p:spPr>
          <a:xfrm>
            <a:off x="884508" y="2538196"/>
            <a:ext cx="2743175" cy="1323439"/>
          </a:xfrm>
          <a:prstGeom prst="rect">
            <a:avLst/>
          </a:prstGeom>
          <a:noFill/>
        </p:spPr>
        <p:txBody>
          <a:bodyPr wrap="square" rtlCol="0">
            <a:spAutoFit/>
          </a:bodyPr>
          <a:lstStyle/>
          <a:p>
            <a:pPr lvl="0">
              <a:defRPr/>
            </a:pPr>
            <a:r>
              <a:rPr lang="en-US" altLang="zh-CN" sz="4000" b="1" dirty="0">
                <a:gradFill>
                  <a:gsLst>
                    <a:gs pos="0">
                      <a:srgbClr val="4BD1FB"/>
                    </a:gs>
                    <a:gs pos="100000">
                      <a:srgbClr val="F94994"/>
                    </a:gs>
                  </a:gsLst>
                  <a:lin ang="0" scaled="0"/>
                </a:gradFill>
                <a:cs typeface="+mn-ea"/>
                <a:sym typeface="+mn-lt"/>
              </a:rPr>
              <a:t>5G light speed era</a:t>
            </a:r>
          </a:p>
        </p:txBody>
      </p:sp>
      <p:pic>
        <p:nvPicPr>
          <p:cNvPr id="11" name="PA_库_图片占位符 7"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custDataLst>
              <p:tags r:id="rId7"/>
            </p:custDataLst>
          </p:nvPr>
        </p:nvPicPr>
        <p:blipFill>
          <a:blip r:embed="rId12" cstate="screen">
            <a:extLst>
              <a:ext uri="{28A0092B-C50C-407E-A947-70E740481C1C}">
                <a14:useLocalDpi xmlns:a14="http://schemas.microsoft.com/office/drawing/2010/main"/>
              </a:ext>
            </a:extLst>
          </a:blip>
          <a:srcRect/>
          <a:stretch>
            <a:fillRect/>
          </a:stretch>
        </p:blipFill>
        <p:spPr>
          <a:xfrm>
            <a:off x="6611368" y="1435855"/>
            <a:ext cx="3067664" cy="3221380"/>
          </a:xfrm>
          <a:prstGeom prst="rect">
            <a:avLst/>
          </a:prstGeom>
        </p:spPr>
      </p:pic>
      <p:pic>
        <p:nvPicPr>
          <p:cNvPr id="14" name="PA_库_图片 1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custDataLst>
              <p:tags r:id="rId8"/>
            </p:custDataLst>
          </p:nvPr>
        </p:nvPicPr>
        <p:blipFill>
          <a:blip r:embed="rId13"/>
          <a:stretch>
            <a:fillRect/>
          </a:stretch>
        </p:blipFill>
        <p:spPr>
          <a:xfrm>
            <a:off x="5390849" y="742513"/>
            <a:ext cx="450000" cy="1136250"/>
          </a:xfrm>
          <a:prstGeom prst="rect">
            <a:avLst/>
          </a:prstGeom>
        </p:spPr>
      </p:pic>
      <p:pic>
        <p:nvPicPr>
          <p:cNvPr id="15" name="PA_库_图片 1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custDataLst>
              <p:tags r:id="rId9"/>
            </p:custDataLst>
          </p:nvPr>
        </p:nvPicPr>
        <p:blipFill>
          <a:blip r:embed="rId14"/>
          <a:stretch>
            <a:fillRect/>
          </a:stretch>
        </p:blipFill>
        <p:spPr>
          <a:xfrm>
            <a:off x="3738631" y="1388598"/>
            <a:ext cx="607500" cy="1237500"/>
          </a:xfrm>
          <a:prstGeom prst="rect">
            <a:avLst/>
          </a:prstGeom>
        </p:spPr>
      </p:pic>
      <p:sp>
        <p:nvSpPr>
          <p:cNvPr id="2"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500" fill="hold"/>
                                        <p:tgtEl>
                                          <p:spTgt spid="15"/>
                                        </p:tgtEl>
                                        <p:attrNameLst>
                                          <p:attrName>ppt_x</p:attrName>
                                        </p:attrNameLst>
                                      </p:cBhvr>
                                      <p:tavLst>
                                        <p:tav tm="0">
                                          <p:val>
                                            <p:strVal val="1+#ppt_w/2"/>
                                          </p:val>
                                        </p:tav>
                                        <p:tav tm="100000">
                                          <p:val>
                                            <p:strVal val="#ppt_x"/>
                                          </p:val>
                                        </p:tav>
                                      </p:tavLst>
                                    </p:anim>
                                    <p:anim calcmode="lin" valueType="num">
                                      <p:cBhvr additive="base">
                                        <p:cTn id="8" dur="1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3" decel="100000" fill="hold"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500" fill="hold"/>
                                        <p:tgtEl>
                                          <p:spTgt spid="14"/>
                                        </p:tgtEl>
                                        <p:attrNameLst>
                                          <p:attrName>ppt_x</p:attrName>
                                        </p:attrNameLst>
                                      </p:cBhvr>
                                      <p:tavLst>
                                        <p:tav tm="0">
                                          <p:val>
                                            <p:strVal val="1+#ppt_w/2"/>
                                          </p:val>
                                        </p:tav>
                                        <p:tav tm="100000">
                                          <p:val>
                                            <p:strVal val="#ppt_x"/>
                                          </p:val>
                                        </p:tav>
                                      </p:tavLst>
                                    </p:anim>
                                    <p:anim calcmode="lin" valueType="num">
                                      <p:cBhvr additive="base">
                                        <p:cTn id="12" dur="1500" fill="hold"/>
                                        <p:tgtEl>
                                          <p:spTgt spid="14"/>
                                        </p:tgtEl>
                                        <p:attrNameLst>
                                          <p:attrName>ppt_y</p:attrName>
                                        </p:attrNameLst>
                                      </p:cBhvr>
                                      <p:tavLst>
                                        <p:tav tm="0">
                                          <p:val>
                                            <p:strVal val="0-#ppt_h/2"/>
                                          </p:val>
                                        </p:tav>
                                        <p:tav tm="100000">
                                          <p:val>
                                            <p:strVal val="#ppt_y"/>
                                          </p:val>
                                        </p:tav>
                                      </p:tavLst>
                                    </p:anim>
                                  </p:childTnLst>
                                </p:cTn>
                              </p:par>
                              <p:par>
                                <p:cTn id="13" presetID="22" presetClass="entr" presetSubtype="8" fill="hold" grpId="0" nodeType="withEffect" nodePh="1">
                                  <p:stCondLst>
                                    <p:cond delay="250"/>
                                  </p:stCondLst>
                                  <p:endCondLst>
                                    <p:cond evt="begin" delay="0">
                                      <p:tn val="13"/>
                                    </p:cond>
                                  </p:endCondLst>
                                  <p:childTnLst>
                                    <p:set>
                                      <p:cBhvr>
                                        <p:cTn id="14" dur="1" fill="hold">
                                          <p:stCondLst>
                                            <p:cond delay="0"/>
                                          </p:stCondLst>
                                        </p:cTn>
                                        <p:tgtEl>
                                          <p:spTgt spid="8">
                                            <p:txEl>
                                              <p:charRg st="4294967295" end="4294967295"/>
                                            </p:txEl>
                                          </p:spTgt>
                                        </p:tgtEl>
                                        <p:attrNameLst>
                                          <p:attrName>style.visibility</p:attrName>
                                        </p:attrNameLst>
                                      </p:cBhvr>
                                      <p:to>
                                        <p:strVal val="visible"/>
                                      </p:to>
                                    </p:set>
                                    <p:animEffect transition="in" filter="wipe(left)">
                                      <p:cBhvr>
                                        <p:cTn id="15" dur="1000"/>
                                        <p:tgtEl>
                                          <p:spTgt spid="8">
                                            <p:txEl>
                                              <p:charRg st="4294967295" end="4294967295"/>
                                            </p:txEl>
                                          </p:spTgt>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1000"/>
                                        <p:tgtEl>
                                          <p:spTgt spid="9"/>
                                        </p:tgtEl>
                                      </p:cBhvr>
                                    </p:animEffect>
                                  </p:childTnLst>
                                </p:cTn>
                              </p:par>
                              <p:par>
                                <p:cTn id="19" presetID="22" presetClass="entr" presetSubtype="8" fill="hold" grpId="0" nodeType="with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par>
                                <p:cTn id="22" presetID="22" presetClass="entr" presetSubtype="2" fill="hold" grpId="0" nodeType="withEffect" nodePh="1">
                                  <p:stCondLst>
                                    <p:cond delay="250"/>
                                  </p:stCondLst>
                                  <p:endCondLst>
                                    <p:cond evt="begin" delay="0">
                                      <p:tn val="22"/>
                                    </p:cond>
                                  </p:endCondLst>
                                  <p:childTnLst>
                                    <p:set>
                                      <p:cBhvr>
                                        <p:cTn id="23" dur="1" fill="hold">
                                          <p:stCondLst>
                                            <p:cond delay="0"/>
                                          </p:stCondLst>
                                        </p:cTn>
                                        <p:tgtEl>
                                          <p:spTgt spid="5">
                                            <p:txEl>
                                              <p:charRg st="4294967295" end="4294967295"/>
                                            </p:txEl>
                                          </p:spTgt>
                                        </p:tgtEl>
                                        <p:attrNameLst>
                                          <p:attrName>style.visibility</p:attrName>
                                        </p:attrNameLst>
                                      </p:cBhvr>
                                      <p:to>
                                        <p:strVal val="visible"/>
                                      </p:to>
                                    </p:set>
                                    <p:animEffect transition="in" filter="wipe(right)">
                                      <p:cBhvr>
                                        <p:cTn id="24" dur="1000"/>
                                        <p:tgtEl>
                                          <p:spTgt spid="5">
                                            <p:txEl>
                                              <p:charRg st="4294967295" end="4294967295"/>
                                            </p:txEl>
                                          </p:spTgt>
                                        </p:tgtEl>
                                      </p:cBhvr>
                                    </p:animEffect>
                                  </p:childTnLst>
                                </p:cTn>
                              </p:par>
                              <p:par>
                                <p:cTn id="25" presetID="2" presetClass="entr" presetSubtype="2" decel="100000" fill="hold" grpId="0" nodeType="withEffect" nodePh="1">
                                  <p:stCondLst>
                                    <p:cond delay="250"/>
                                  </p:stCondLst>
                                  <p:endCondLst>
                                    <p:cond evt="begin" delay="0">
                                      <p:tn val="25"/>
                                    </p:cond>
                                  </p:endCondLst>
                                  <p:childTnLst>
                                    <p:set>
                                      <p:cBhvr>
                                        <p:cTn id="26" dur="1" fill="hold">
                                          <p:stCondLst>
                                            <p:cond delay="0"/>
                                          </p:stCondLst>
                                        </p:cTn>
                                        <p:tgtEl>
                                          <p:spTgt spid="6">
                                            <p:txEl>
                                              <p:charRg st="4294967295" end="4294967295"/>
                                            </p:txEl>
                                          </p:spTgt>
                                        </p:tgtEl>
                                        <p:attrNameLst>
                                          <p:attrName>style.visibility</p:attrName>
                                        </p:attrNameLst>
                                      </p:cBhvr>
                                      <p:to>
                                        <p:strVal val="visible"/>
                                      </p:to>
                                    </p:set>
                                    <p:anim calcmode="lin" valueType="num">
                                      <p:cBhvr additive="base">
                                        <p:cTn id="27" dur="1500" fill="hold"/>
                                        <p:tgtEl>
                                          <p:spTgt spid="6">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28" dur="1500" fill="hold"/>
                                        <p:tgtEl>
                                          <p:spTgt spid="6">
                                            <p:txEl>
                                              <p:charRg st="4294967295" end="4294967295"/>
                                            </p:txEl>
                                          </p:spTgt>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2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500" fill="hold"/>
                                        <p:tgtEl>
                                          <p:spTgt spid="11"/>
                                        </p:tgtEl>
                                        <p:attrNameLst>
                                          <p:attrName>ppt_x</p:attrName>
                                        </p:attrNameLst>
                                      </p:cBhvr>
                                      <p:tavLst>
                                        <p:tav tm="0">
                                          <p:val>
                                            <p:strVal val="1+#ppt_w/2"/>
                                          </p:val>
                                        </p:tav>
                                        <p:tav tm="100000">
                                          <p:val>
                                            <p:strVal val="#ppt_x"/>
                                          </p:val>
                                        </p:tav>
                                      </p:tavLst>
                                    </p:anim>
                                    <p:anim calcmode="lin" valueType="num">
                                      <p:cBhvr additive="base">
                                        <p:cTn id="32" dur="1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decel="100000" fill="hold" grpId="0" nodeType="withEffect" nodePh="1">
                                  <p:stCondLst>
                                    <p:cond delay="250"/>
                                  </p:stCondLst>
                                  <p:endCondLst>
                                    <p:cond evt="begin" delay="0">
                                      <p:tn val="33"/>
                                    </p:cond>
                                  </p:endCondLst>
                                  <p:childTnLst>
                                    <p:set>
                                      <p:cBhvr>
                                        <p:cTn id="34" dur="1" fill="hold">
                                          <p:stCondLst>
                                            <p:cond delay="0"/>
                                          </p:stCondLst>
                                        </p:cTn>
                                        <p:tgtEl>
                                          <p:spTgt spid="7">
                                            <p:txEl>
                                              <p:charRg st="4294967295" end="4294967295"/>
                                            </p:txEl>
                                          </p:spTgt>
                                        </p:tgtEl>
                                        <p:attrNameLst>
                                          <p:attrName>style.visibility</p:attrName>
                                        </p:attrNameLst>
                                      </p:cBhvr>
                                      <p:to>
                                        <p:strVal val="visible"/>
                                      </p:to>
                                    </p:set>
                                    <p:anim calcmode="lin" valueType="num">
                                      <p:cBhvr additive="base">
                                        <p:cTn id="35" dur="1500" fill="hold"/>
                                        <p:tgtEl>
                                          <p:spTgt spid="7">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36" dur="1500" fill="hold"/>
                                        <p:tgtEl>
                                          <p:spTgt spid="7">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P spid="8" grpId="0" autoUpdateAnimBg="0"/>
      <p:bldP spid="9" grpId="0" autoUpdateAnimBg="0"/>
      <p:bldP spid="1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bwMode="auto">
          <a:xfrm>
            <a:off x="4131909" y="0"/>
            <a:ext cx="8060091" cy="6167261"/>
          </a:xfrm>
          <a:custGeom>
            <a:avLst/>
            <a:gdLst>
              <a:gd name="connsiteX0" fmla="*/ 26453 w 8060091"/>
              <a:gd name="connsiteY0" fmla="*/ 0 h 6167261"/>
              <a:gd name="connsiteX1" fmla="*/ 8060091 w 8060091"/>
              <a:gd name="connsiteY1" fmla="*/ 0 h 6167261"/>
              <a:gd name="connsiteX2" fmla="*/ 8060091 w 8060091"/>
              <a:gd name="connsiteY2" fmla="*/ 4855643 h 6167261"/>
              <a:gd name="connsiteX3" fmla="*/ 7927511 w 8060091"/>
              <a:gd name="connsiteY3" fmla="*/ 4932887 h 6167261"/>
              <a:gd name="connsiteX4" fmla="*/ 7660714 w 8060091"/>
              <a:gd name="connsiteY4" fmla="*/ 5092758 h 6167261"/>
              <a:gd name="connsiteX5" fmla="*/ 7415838 w 8060091"/>
              <a:gd name="connsiteY5" fmla="*/ 5240327 h 6167261"/>
              <a:gd name="connsiteX6" fmla="*/ 7190613 w 8060091"/>
              <a:gd name="connsiteY6" fmla="*/ 5377906 h 6167261"/>
              <a:gd name="connsiteX7" fmla="*/ 6983524 w 8060091"/>
              <a:gd name="connsiteY7" fmla="*/ 5503190 h 6167261"/>
              <a:gd name="connsiteX8" fmla="*/ 6793823 w 8060091"/>
              <a:gd name="connsiteY8" fmla="*/ 5619247 h 6167261"/>
              <a:gd name="connsiteX9" fmla="*/ 6619233 w 8060091"/>
              <a:gd name="connsiteY9" fmla="*/ 5723010 h 6167261"/>
              <a:gd name="connsiteX10" fmla="*/ 6459003 w 8060091"/>
              <a:gd name="connsiteY10" fmla="*/ 5816778 h 6167261"/>
              <a:gd name="connsiteX11" fmla="*/ 6310869 w 8060091"/>
              <a:gd name="connsiteY11" fmla="*/ 5898251 h 6167261"/>
              <a:gd name="connsiteX12" fmla="*/ 6173314 w 8060091"/>
              <a:gd name="connsiteY12" fmla="*/ 5969730 h 6167261"/>
              <a:gd name="connsiteX13" fmla="*/ 6044830 w 8060091"/>
              <a:gd name="connsiteY13" fmla="*/ 6029682 h 6167261"/>
              <a:gd name="connsiteX14" fmla="*/ 5923905 w 8060091"/>
              <a:gd name="connsiteY14" fmla="*/ 6079640 h 6167261"/>
              <a:gd name="connsiteX15" fmla="*/ 5809779 w 8060091"/>
              <a:gd name="connsiteY15" fmla="*/ 6118071 h 6167261"/>
              <a:gd name="connsiteX16" fmla="*/ 5699433 w 8060091"/>
              <a:gd name="connsiteY16" fmla="*/ 6144972 h 6167261"/>
              <a:gd name="connsiteX17" fmla="*/ 5592113 w 8060091"/>
              <a:gd name="connsiteY17" fmla="*/ 6161882 h 6167261"/>
              <a:gd name="connsiteX18" fmla="*/ 5487811 w 8060091"/>
              <a:gd name="connsiteY18" fmla="*/ 6167261 h 6167261"/>
              <a:gd name="connsiteX19" fmla="*/ 5382001 w 8060091"/>
              <a:gd name="connsiteY19" fmla="*/ 6161882 h 6167261"/>
              <a:gd name="connsiteX20" fmla="*/ 5274677 w 8060091"/>
              <a:gd name="connsiteY20" fmla="*/ 6144972 h 6167261"/>
              <a:gd name="connsiteX21" fmla="*/ 5164331 w 8060091"/>
              <a:gd name="connsiteY21" fmla="*/ 6118071 h 6167261"/>
              <a:gd name="connsiteX22" fmla="*/ 5050209 w 8060091"/>
              <a:gd name="connsiteY22" fmla="*/ 6079640 h 6167261"/>
              <a:gd name="connsiteX23" fmla="*/ 4929280 w 8060091"/>
              <a:gd name="connsiteY23" fmla="*/ 6029682 h 6167261"/>
              <a:gd name="connsiteX24" fmla="*/ 4800796 w 8060091"/>
              <a:gd name="connsiteY24" fmla="*/ 5969730 h 6167261"/>
              <a:gd name="connsiteX25" fmla="*/ 4663241 w 8060091"/>
              <a:gd name="connsiteY25" fmla="*/ 5898251 h 6167261"/>
              <a:gd name="connsiteX26" fmla="*/ 4515107 w 8060091"/>
              <a:gd name="connsiteY26" fmla="*/ 5816778 h 6167261"/>
              <a:gd name="connsiteX27" fmla="*/ 4354877 w 8060091"/>
              <a:gd name="connsiteY27" fmla="*/ 5723010 h 6167261"/>
              <a:gd name="connsiteX28" fmla="*/ 4180291 w 8060091"/>
              <a:gd name="connsiteY28" fmla="*/ 5619247 h 6167261"/>
              <a:gd name="connsiteX29" fmla="*/ 3990586 w 8060091"/>
              <a:gd name="connsiteY29" fmla="*/ 5503190 h 6167261"/>
              <a:gd name="connsiteX30" fmla="*/ 3783498 w 8060091"/>
              <a:gd name="connsiteY30" fmla="*/ 5377906 h 6167261"/>
              <a:gd name="connsiteX31" fmla="*/ 3558272 w 8060091"/>
              <a:gd name="connsiteY31" fmla="*/ 5240327 h 6167261"/>
              <a:gd name="connsiteX32" fmla="*/ 3313396 w 8060091"/>
              <a:gd name="connsiteY32" fmla="*/ 5092758 h 6167261"/>
              <a:gd name="connsiteX33" fmla="*/ 3046600 w 8060091"/>
              <a:gd name="connsiteY33" fmla="*/ 4932887 h 6167261"/>
              <a:gd name="connsiteX34" fmla="*/ 2756377 w 8060091"/>
              <a:gd name="connsiteY34" fmla="*/ 4763796 h 6167261"/>
              <a:gd name="connsiteX35" fmla="*/ 2466151 w 8060091"/>
              <a:gd name="connsiteY35" fmla="*/ 4595470 h 6167261"/>
              <a:gd name="connsiteX36" fmla="*/ 2195580 w 8060091"/>
              <a:gd name="connsiteY36" fmla="*/ 4442517 h 6167261"/>
              <a:gd name="connsiteX37" fmla="*/ 1946167 w 8060091"/>
              <a:gd name="connsiteY37" fmla="*/ 4302635 h 6167261"/>
              <a:gd name="connsiteX38" fmla="*/ 1714896 w 8060091"/>
              <a:gd name="connsiteY38" fmla="*/ 4174275 h 6167261"/>
              <a:gd name="connsiteX39" fmla="*/ 1504028 w 8060091"/>
              <a:gd name="connsiteY39" fmla="*/ 4057450 h 6167261"/>
              <a:gd name="connsiteX40" fmla="*/ 1309791 w 8060091"/>
              <a:gd name="connsiteY40" fmla="*/ 3949076 h 6167261"/>
              <a:gd name="connsiteX41" fmla="*/ 1132935 w 8060091"/>
              <a:gd name="connsiteY41" fmla="*/ 3849157 h 6167261"/>
              <a:gd name="connsiteX42" fmla="*/ 972706 w 8060091"/>
              <a:gd name="connsiteY42" fmla="*/ 3756157 h 6167261"/>
              <a:gd name="connsiteX43" fmla="*/ 827594 w 8060091"/>
              <a:gd name="connsiteY43" fmla="*/ 3667000 h 6167261"/>
              <a:gd name="connsiteX44" fmla="*/ 696841 w 8060091"/>
              <a:gd name="connsiteY44" fmla="*/ 3583223 h 6167261"/>
              <a:gd name="connsiteX45" fmla="*/ 581962 w 8060091"/>
              <a:gd name="connsiteY45" fmla="*/ 3501749 h 6167261"/>
              <a:gd name="connsiteX46" fmla="*/ 478417 w 8060091"/>
              <a:gd name="connsiteY46" fmla="*/ 3420279 h 6167261"/>
              <a:gd name="connsiteX47" fmla="*/ 387721 w 8060091"/>
              <a:gd name="connsiteY47" fmla="*/ 3340346 h 6167261"/>
              <a:gd name="connsiteX48" fmla="*/ 309877 w 8060091"/>
              <a:gd name="connsiteY48" fmla="*/ 3258104 h 6167261"/>
              <a:gd name="connsiteX49" fmla="*/ 241853 w 8060091"/>
              <a:gd name="connsiteY49" fmla="*/ 3172787 h 6167261"/>
              <a:gd name="connsiteX50" fmla="*/ 184416 w 8060091"/>
              <a:gd name="connsiteY50" fmla="*/ 3083631 h 6167261"/>
              <a:gd name="connsiteX51" fmla="*/ 136800 w 8060091"/>
              <a:gd name="connsiteY51" fmla="*/ 2989094 h 6167261"/>
              <a:gd name="connsiteX52" fmla="*/ 97499 w 8060091"/>
              <a:gd name="connsiteY52" fmla="*/ 2887639 h 6167261"/>
              <a:gd name="connsiteX53" fmla="*/ 65753 w 8060091"/>
              <a:gd name="connsiteY53" fmla="*/ 2777726 h 6167261"/>
              <a:gd name="connsiteX54" fmla="*/ 42324 w 8060091"/>
              <a:gd name="connsiteY54" fmla="*/ 2658593 h 6167261"/>
              <a:gd name="connsiteX55" fmla="*/ 23430 w 8060091"/>
              <a:gd name="connsiteY55" fmla="*/ 2528701 h 6167261"/>
              <a:gd name="connsiteX56" fmla="*/ 11339 w 8060091"/>
              <a:gd name="connsiteY56" fmla="*/ 2386508 h 6167261"/>
              <a:gd name="connsiteX57" fmla="*/ 3780 w 8060091"/>
              <a:gd name="connsiteY57" fmla="*/ 2231251 h 6167261"/>
              <a:gd name="connsiteX58" fmla="*/ 757 w 8060091"/>
              <a:gd name="connsiteY58" fmla="*/ 2060621 h 6167261"/>
              <a:gd name="connsiteX59" fmla="*/ 0 w 8060091"/>
              <a:gd name="connsiteY59" fmla="*/ 1873085 h 6167261"/>
              <a:gd name="connsiteX60" fmla="*/ 2270 w 8060091"/>
              <a:gd name="connsiteY60" fmla="*/ 1668635 h 6167261"/>
              <a:gd name="connsiteX61" fmla="*/ 6802 w 8060091"/>
              <a:gd name="connsiteY61" fmla="*/ 1446508 h 6167261"/>
              <a:gd name="connsiteX62" fmla="*/ 11339 w 8060091"/>
              <a:gd name="connsiteY62" fmla="*/ 1202863 h 6167261"/>
              <a:gd name="connsiteX63" fmla="*/ 16628 w 8060091"/>
              <a:gd name="connsiteY63" fmla="*/ 937696 h 6167261"/>
              <a:gd name="connsiteX64" fmla="*/ 21164 w 8060091"/>
              <a:gd name="connsiteY64" fmla="*/ 650237 h 6167261"/>
              <a:gd name="connsiteX65" fmla="*/ 24943 w 8060091"/>
              <a:gd name="connsiteY65" fmla="*/ 337417 h 6167261"/>
              <a:gd name="connsiteX66" fmla="*/ 26453 w 8060091"/>
              <a:gd name="connsiteY66" fmla="*/ 0 h 61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060091" h="6167261">
                <a:moveTo>
                  <a:pt x="26453" y="0"/>
                </a:moveTo>
                <a:lnTo>
                  <a:pt x="8060091" y="0"/>
                </a:lnTo>
                <a:lnTo>
                  <a:pt x="8060091" y="4855643"/>
                </a:lnTo>
                <a:lnTo>
                  <a:pt x="7927511" y="4932887"/>
                </a:lnTo>
                <a:lnTo>
                  <a:pt x="7660714" y="5092758"/>
                </a:lnTo>
                <a:lnTo>
                  <a:pt x="7415838" y="5240327"/>
                </a:lnTo>
                <a:lnTo>
                  <a:pt x="7190613" y="5377906"/>
                </a:lnTo>
                <a:lnTo>
                  <a:pt x="6983524" y="5503190"/>
                </a:lnTo>
                <a:lnTo>
                  <a:pt x="6793823" y="5619247"/>
                </a:lnTo>
                <a:lnTo>
                  <a:pt x="6619233" y="5723010"/>
                </a:lnTo>
                <a:lnTo>
                  <a:pt x="6459003" y="5816778"/>
                </a:lnTo>
                <a:lnTo>
                  <a:pt x="6310869" y="5898251"/>
                </a:lnTo>
                <a:lnTo>
                  <a:pt x="6173314" y="5969730"/>
                </a:lnTo>
                <a:lnTo>
                  <a:pt x="6044830" y="6029682"/>
                </a:lnTo>
                <a:lnTo>
                  <a:pt x="5923905" y="6079640"/>
                </a:lnTo>
                <a:lnTo>
                  <a:pt x="5809779" y="6118071"/>
                </a:lnTo>
                <a:lnTo>
                  <a:pt x="5699433" y="6144972"/>
                </a:lnTo>
                <a:lnTo>
                  <a:pt x="5592113" y="6161882"/>
                </a:lnTo>
                <a:lnTo>
                  <a:pt x="5487811" y="6167261"/>
                </a:lnTo>
                <a:lnTo>
                  <a:pt x="5382001" y="6161882"/>
                </a:lnTo>
                <a:lnTo>
                  <a:pt x="5274677" y="6144972"/>
                </a:lnTo>
                <a:lnTo>
                  <a:pt x="5164331" y="6118071"/>
                </a:lnTo>
                <a:lnTo>
                  <a:pt x="5050209" y="6079640"/>
                </a:lnTo>
                <a:lnTo>
                  <a:pt x="4929280" y="6029682"/>
                </a:lnTo>
                <a:lnTo>
                  <a:pt x="4800796" y="5969730"/>
                </a:lnTo>
                <a:lnTo>
                  <a:pt x="4663241" y="5898251"/>
                </a:lnTo>
                <a:lnTo>
                  <a:pt x="4515107" y="5816778"/>
                </a:lnTo>
                <a:lnTo>
                  <a:pt x="4354877" y="5723010"/>
                </a:lnTo>
                <a:lnTo>
                  <a:pt x="4180291" y="5619247"/>
                </a:lnTo>
                <a:lnTo>
                  <a:pt x="3990586" y="5503190"/>
                </a:lnTo>
                <a:lnTo>
                  <a:pt x="3783498" y="5377906"/>
                </a:lnTo>
                <a:lnTo>
                  <a:pt x="3558272" y="5240327"/>
                </a:lnTo>
                <a:lnTo>
                  <a:pt x="3313396" y="5092758"/>
                </a:lnTo>
                <a:lnTo>
                  <a:pt x="3046600" y="4932887"/>
                </a:lnTo>
                <a:lnTo>
                  <a:pt x="2756377" y="4763796"/>
                </a:lnTo>
                <a:lnTo>
                  <a:pt x="2466151" y="4595470"/>
                </a:lnTo>
                <a:lnTo>
                  <a:pt x="2195580" y="4442517"/>
                </a:lnTo>
                <a:lnTo>
                  <a:pt x="1946167" y="4302635"/>
                </a:lnTo>
                <a:lnTo>
                  <a:pt x="1714896" y="4174275"/>
                </a:lnTo>
                <a:lnTo>
                  <a:pt x="1504028" y="4057450"/>
                </a:lnTo>
                <a:lnTo>
                  <a:pt x="1309791" y="3949076"/>
                </a:lnTo>
                <a:lnTo>
                  <a:pt x="1132935" y="3849157"/>
                </a:lnTo>
                <a:lnTo>
                  <a:pt x="972706" y="3756157"/>
                </a:lnTo>
                <a:lnTo>
                  <a:pt x="827594" y="3667000"/>
                </a:lnTo>
                <a:lnTo>
                  <a:pt x="696841" y="3583223"/>
                </a:lnTo>
                <a:lnTo>
                  <a:pt x="581962" y="3501749"/>
                </a:lnTo>
                <a:lnTo>
                  <a:pt x="478417" y="3420279"/>
                </a:lnTo>
                <a:lnTo>
                  <a:pt x="387721" y="3340346"/>
                </a:lnTo>
                <a:lnTo>
                  <a:pt x="309877" y="3258104"/>
                </a:lnTo>
                <a:lnTo>
                  <a:pt x="241853" y="3172787"/>
                </a:lnTo>
                <a:lnTo>
                  <a:pt x="184416" y="3083631"/>
                </a:lnTo>
                <a:lnTo>
                  <a:pt x="136800" y="2989094"/>
                </a:lnTo>
                <a:lnTo>
                  <a:pt x="97499" y="2887639"/>
                </a:lnTo>
                <a:lnTo>
                  <a:pt x="65753" y="2777726"/>
                </a:lnTo>
                <a:lnTo>
                  <a:pt x="42324" y="2658593"/>
                </a:lnTo>
                <a:lnTo>
                  <a:pt x="23430" y="2528701"/>
                </a:lnTo>
                <a:lnTo>
                  <a:pt x="11339" y="2386508"/>
                </a:lnTo>
                <a:lnTo>
                  <a:pt x="3780" y="2231251"/>
                </a:lnTo>
                <a:lnTo>
                  <a:pt x="757" y="2060621"/>
                </a:lnTo>
                <a:lnTo>
                  <a:pt x="0" y="1873085"/>
                </a:lnTo>
                <a:lnTo>
                  <a:pt x="2270" y="1668635"/>
                </a:lnTo>
                <a:lnTo>
                  <a:pt x="6802" y="1446508"/>
                </a:lnTo>
                <a:lnTo>
                  <a:pt x="11339" y="1202863"/>
                </a:lnTo>
                <a:lnTo>
                  <a:pt x="16628" y="937696"/>
                </a:lnTo>
                <a:lnTo>
                  <a:pt x="21164" y="650237"/>
                </a:lnTo>
                <a:lnTo>
                  <a:pt x="24943" y="337417"/>
                </a:lnTo>
                <a:lnTo>
                  <a:pt x="26453" y="0"/>
                </a:lnTo>
                <a:close/>
              </a:path>
            </a:pathLst>
          </a:custGeom>
          <a:gradFill>
            <a:gsLst>
              <a:gs pos="2000">
                <a:schemeClr val="accent1">
                  <a:alpha val="80000"/>
                </a:schemeClr>
              </a:gs>
              <a:gs pos="100000">
                <a:schemeClr val="accent5">
                  <a:alpha val="80000"/>
                </a:schemeClr>
              </a:gs>
            </a:gsLst>
            <a:lin ang="0" scaled="0"/>
          </a:gradFill>
          <a:ln>
            <a:noFill/>
          </a:ln>
        </p:spPr>
        <p:txBody>
          <a:bodyPr vert="horz" wrap="square" lIns="91440" tIns="45720" rIns="91440" bIns="45720" numCol="1" anchor="t" anchorCtr="0" compatLnSpc="1">
            <a:noAutofit/>
          </a:bodyPr>
          <a:lstStyle/>
          <a:p>
            <a:endParaRPr lang="id-ID">
              <a:cs typeface="+mn-ea"/>
              <a:sym typeface="+mn-lt"/>
            </a:endParaRPr>
          </a:p>
        </p:txBody>
      </p:sp>
      <p:sp>
        <p:nvSpPr>
          <p:cNvPr id="6" name="PA_库_Rectangle: Rounded Corners 17"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custDataLst>
              <p:tags r:id="rId1"/>
            </p:custDataLst>
          </p:nvPr>
        </p:nvSpPr>
        <p:spPr>
          <a:xfrm>
            <a:off x="9184791" y="1859448"/>
            <a:ext cx="1726243" cy="3180753"/>
          </a:xfrm>
          <a:prstGeom prst="roundRect">
            <a:avLst>
              <a:gd name="adj" fmla="val 3058"/>
            </a:avLst>
          </a:prstGeom>
          <a:gradFill>
            <a:gsLst>
              <a:gs pos="0">
                <a:schemeClr val="accent3"/>
              </a:gs>
              <a:gs pos="100000">
                <a:schemeClr val="accent3">
                  <a:lumMod val="75000"/>
                </a:schemeClr>
              </a:gs>
            </a:gsLst>
            <a:lin ang="5400000" scaled="1"/>
          </a:gradFill>
          <a:ln>
            <a:noFill/>
          </a:ln>
          <a:effectLst>
            <a:outerShdw blurRad="977900" dist="381000" dir="54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7" name="PA_库_椭圆 17"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custDataLst>
              <p:tags r:id="rId2"/>
            </p:custDataLst>
          </p:nvPr>
        </p:nvSpPr>
        <p:spPr>
          <a:xfrm>
            <a:off x="9478678" y="1132143"/>
            <a:ext cx="1138469" cy="1138469"/>
          </a:xfrm>
          <a:prstGeom prst="ellipse">
            <a:avLst/>
          </a:prstGeom>
          <a:solidFill>
            <a:schemeClr val="accent3"/>
          </a:solidFill>
          <a:ln>
            <a:noFill/>
          </a:ln>
          <a:effectLst>
            <a:outerShdw blurRad="8636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PA_库_矩形 19"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custDataLst>
              <p:tags r:id="rId3"/>
            </p:custDataLst>
          </p:nvPr>
        </p:nvSpPr>
        <p:spPr>
          <a:xfrm>
            <a:off x="9151647" y="2487377"/>
            <a:ext cx="1726243" cy="590931"/>
          </a:xfrm>
          <a:prstGeom prst="rect">
            <a:avLst/>
          </a:prstGeom>
        </p:spPr>
        <p:txBody>
          <a:bodyPr wrap="square">
            <a:spAutoFit/>
          </a:bodyPr>
          <a:lstStyle/>
          <a:p>
            <a:pPr algn="ctr">
              <a:lnSpc>
                <a:spcPct val="90000"/>
              </a:lnSpc>
            </a:pPr>
            <a:r>
              <a:rPr lang="en-US" altLang="zh-CN" b="1" spc="300" dirty="0">
                <a:solidFill>
                  <a:schemeClr val="bg1"/>
                </a:solidFill>
                <a:cs typeface="+mn-ea"/>
                <a:sym typeface="+mn-lt"/>
              </a:rPr>
              <a:t>5G light speed era</a:t>
            </a:r>
            <a:endParaRPr lang="en-US" b="1" spc="300" dirty="0">
              <a:solidFill>
                <a:schemeClr val="bg1"/>
              </a:solidFill>
              <a:cs typeface="+mn-ea"/>
              <a:sym typeface="+mn-lt"/>
            </a:endParaRPr>
          </a:p>
        </p:txBody>
      </p:sp>
      <p:sp>
        <p:nvSpPr>
          <p:cNvPr id="9" name="PA_库_任意多边形 27"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a:spLocks noChangeArrowheads="1"/>
          </p:cNvSpPr>
          <p:nvPr>
            <p:custDataLst>
              <p:tags r:id="rId4"/>
            </p:custDataLst>
          </p:nvPr>
        </p:nvSpPr>
        <p:spPr bwMode="auto">
          <a:xfrm>
            <a:off x="9790628" y="1483531"/>
            <a:ext cx="514568" cy="435693"/>
          </a:xfrm>
          <a:custGeom>
            <a:avLst/>
            <a:gdLst>
              <a:gd name="T0" fmla="*/ 209171 w 602"/>
              <a:gd name="T1" fmla="*/ 183789 h 510"/>
              <a:gd name="T2" fmla="*/ 209171 w 602"/>
              <a:gd name="T3" fmla="*/ 183789 h 510"/>
              <a:gd name="T4" fmla="*/ 7587 w 602"/>
              <a:gd name="T5" fmla="*/ 183789 h 510"/>
              <a:gd name="T6" fmla="*/ 0 w 602"/>
              <a:gd name="T7" fmla="*/ 176206 h 510"/>
              <a:gd name="T8" fmla="*/ 0 w 602"/>
              <a:gd name="T9" fmla="*/ 173679 h 510"/>
              <a:gd name="T10" fmla="*/ 7587 w 602"/>
              <a:gd name="T11" fmla="*/ 163207 h 510"/>
              <a:gd name="T12" fmla="*/ 209171 w 602"/>
              <a:gd name="T13" fmla="*/ 163207 h 510"/>
              <a:gd name="T14" fmla="*/ 217119 w 602"/>
              <a:gd name="T15" fmla="*/ 173679 h 510"/>
              <a:gd name="T16" fmla="*/ 217119 w 602"/>
              <a:gd name="T17" fmla="*/ 176206 h 510"/>
              <a:gd name="T18" fmla="*/ 209171 w 602"/>
              <a:gd name="T19" fmla="*/ 183789 h 510"/>
              <a:gd name="T20" fmla="*/ 175935 w 602"/>
              <a:gd name="T21" fmla="*/ 153097 h 510"/>
              <a:gd name="T22" fmla="*/ 175935 w 602"/>
              <a:gd name="T23" fmla="*/ 153097 h 510"/>
              <a:gd name="T24" fmla="*/ 155704 w 602"/>
              <a:gd name="T25" fmla="*/ 153097 h 510"/>
              <a:gd name="T26" fmla="*/ 145589 w 602"/>
              <a:gd name="T27" fmla="*/ 142987 h 510"/>
              <a:gd name="T28" fmla="*/ 145589 w 602"/>
              <a:gd name="T29" fmla="*/ 10110 h 510"/>
              <a:gd name="T30" fmla="*/ 155704 w 602"/>
              <a:gd name="T31" fmla="*/ 0 h 510"/>
              <a:gd name="T32" fmla="*/ 175935 w 602"/>
              <a:gd name="T33" fmla="*/ 0 h 510"/>
              <a:gd name="T34" fmla="*/ 186411 w 602"/>
              <a:gd name="T35" fmla="*/ 10110 h 510"/>
              <a:gd name="T36" fmla="*/ 186411 w 602"/>
              <a:gd name="T37" fmla="*/ 142987 h 510"/>
              <a:gd name="T38" fmla="*/ 175935 w 602"/>
              <a:gd name="T39" fmla="*/ 153097 h 510"/>
              <a:gd name="T40" fmla="*/ 119939 w 602"/>
              <a:gd name="T41" fmla="*/ 153097 h 510"/>
              <a:gd name="T42" fmla="*/ 119939 w 602"/>
              <a:gd name="T43" fmla="*/ 153097 h 510"/>
              <a:gd name="T44" fmla="*/ 99708 w 602"/>
              <a:gd name="T45" fmla="*/ 153097 h 510"/>
              <a:gd name="T46" fmla="*/ 89232 w 602"/>
              <a:gd name="T47" fmla="*/ 142987 h 510"/>
              <a:gd name="T48" fmla="*/ 89232 w 602"/>
              <a:gd name="T49" fmla="*/ 58856 h 510"/>
              <a:gd name="T50" fmla="*/ 99708 w 602"/>
              <a:gd name="T51" fmla="*/ 48385 h 510"/>
              <a:gd name="T52" fmla="*/ 119939 w 602"/>
              <a:gd name="T53" fmla="*/ 48385 h 510"/>
              <a:gd name="T54" fmla="*/ 130054 w 602"/>
              <a:gd name="T55" fmla="*/ 58856 h 510"/>
              <a:gd name="T56" fmla="*/ 130054 w 602"/>
              <a:gd name="T57" fmla="*/ 142987 h 510"/>
              <a:gd name="T58" fmla="*/ 119939 w 602"/>
              <a:gd name="T59" fmla="*/ 153097 h 510"/>
              <a:gd name="T60" fmla="*/ 61053 w 602"/>
              <a:gd name="T61" fmla="*/ 153097 h 510"/>
              <a:gd name="T62" fmla="*/ 61053 w 602"/>
              <a:gd name="T63" fmla="*/ 153097 h 510"/>
              <a:gd name="T64" fmla="*/ 40823 w 602"/>
              <a:gd name="T65" fmla="*/ 153097 h 510"/>
              <a:gd name="T66" fmla="*/ 30707 w 602"/>
              <a:gd name="T67" fmla="*/ 142987 h 510"/>
              <a:gd name="T68" fmla="*/ 30707 w 602"/>
              <a:gd name="T69" fmla="*/ 107240 h 510"/>
              <a:gd name="T70" fmla="*/ 40823 w 602"/>
              <a:gd name="T71" fmla="*/ 97130 h 510"/>
              <a:gd name="T72" fmla="*/ 61053 w 602"/>
              <a:gd name="T73" fmla="*/ 97130 h 510"/>
              <a:gd name="T74" fmla="*/ 71530 w 602"/>
              <a:gd name="T75" fmla="*/ 107240 h 510"/>
              <a:gd name="T76" fmla="*/ 71530 w 602"/>
              <a:gd name="T77" fmla="*/ 142987 h 510"/>
              <a:gd name="T78" fmla="*/ 61053 w 602"/>
              <a:gd name="T79" fmla="*/ 153097 h 5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10">
                <a:moveTo>
                  <a:pt x="579" y="509"/>
                </a:moveTo>
                <a:lnTo>
                  <a:pt x="579" y="509"/>
                </a:lnTo>
                <a:cubicBezTo>
                  <a:pt x="21" y="509"/>
                  <a:pt x="21" y="509"/>
                  <a:pt x="21" y="509"/>
                </a:cubicBezTo>
                <a:cubicBezTo>
                  <a:pt x="7" y="509"/>
                  <a:pt x="0" y="502"/>
                  <a:pt x="0" y="488"/>
                </a:cubicBezTo>
                <a:cubicBezTo>
                  <a:pt x="0" y="481"/>
                  <a:pt x="0" y="481"/>
                  <a:pt x="0" y="481"/>
                </a:cubicBezTo>
                <a:cubicBezTo>
                  <a:pt x="0" y="467"/>
                  <a:pt x="7" y="452"/>
                  <a:pt x="21" y="452"/>
                </a:cubicBezTo>
                <a:cubicBezTo>
                  <a:pt x="579" y="452"/>
                  <a:pt x="579" y="452"/>
                  <a:pt x="579" y="452"/>
                </a:cubicBezTo>
                <a:cubicBezTo>
                  <a:pt x="594" y="452"/>
                  <a:pt x="601" y="467"/>
                  <a:pt x="601" y="481"/>
                </a:cubicBezTo>
                <a:cubicBezTo>
                  <a:pt x="601" y="488"/>
                  <a:pt x="601" y="488"/>
                  <a:pt x="601" y="488"/>
                </a:cubicBezTo>
                <a:cubicBezTo>
                  <a:pt x="601" y="502"/>
                  <a:pt x="594" y="509"/>
                  <a:pt x="579" y="509"/>
                </a:cubicBezTo>
                <a:close/>
                <a:moveTo>
                  <a:pt x="487" y="424"/>
                </a:moveTo>
                <a:lnTo>
                  <a:pt x="487" y="424"/>
                </a:lnTo>
                <a:cubicBezTo>
                  <a:pt x="431" y="424"/>
                  <a:pt x="431" y="424"/>
                  <a:pt x="431" y="424"/>
                </a:cubicBezTo>
                <a:cubicBezTo>
                  <a:pt x="417" y="424"/>
                  <a:pt x="403" y="417"/>
                  <a:pt x="403" y="396"/>
                </a:cubicBezTo>
                <a:cubicBezTo>
                  <a:pt x="403" y="28"/>
                  <a:pt x="403" y="28"/>
                  <a:pt x="403" y="28"/>
                </a:cubicBezTo>
                <a:cubicBezTo>
                  <a:pt x="403" y="14"/>
                  <a:pt x="417" y="0"/>
                  <a:pt x="431" y="0"/>
                </a:cubicBezTo>
                <a:cubicBezTo>
                  <a:pt x="487" y="0"/>
                  <a:pt x="487" y="0"/>
                  <a:pt x="487" y="0"/>
                </a:cubicBezTo>
                <a:cubicBezTo>
                  <a:pt x="509" y="0"/>
                  <a:pt x="516" y="14"/>
                  <a:pt x="516" y="28"/>
                </a:cubicBezTo>
                <a:cubicBezTo>
                  <a:pt x="516" y="396"/>
                  <a:pt x="516" y="396"/>
                  <a:pt x="516" y="396"/>
                </a:cubicBezTo>
                <a:cubicBezTo>
                  <a:pt x="516" y="417"/>
                  <a:pt x="509" y="424"/>
                  <a:pt x="487" y="424"/>
                </a:cubicBezTo>
                <a:close/>
                <a:moveTo>
                  <a:pt x="332" y="424"/>
                </a:moveTo>
                <a:lnTo>
                  <a:pt x="332" y="424"/>
                </a:lnTo>
                <a:cubicBezTo>
                  <a:pt x="276" y="424"/>
                  <a:pt x="276" y="424"/>
                  <a:pt x="276" y="424"/>
                </a:cubicBezTo>
                <a:cubicBezTo>
                  <a:pt x="254" y="424"/>
                  <a:pt x="247" y="417"/>
                  <a:pt x="247" y="396"/>
                </a:cubicBezTo>
                <a:cubicBezTo>
                  <a:pt x="247" y="163"/>
                  <a:pt x="247" y="163"/>
                  <a:pt x="247" y="163"/>
                </a:cubicBezTo>
                <a:cubicBezTo>
                  <a:pt x="247" y="149"/>
                  <a:pt x="254" y="134"/>
                  <a:pt x="276" y="134"/>
                </a:cubicBezTo>
                <a:cubicBezTo>
                  <a:pt x="332" y="134"/>
                  <a:pt x="332" y="134"/>
                  <a:pt x="332" y="134"/>
                </a:cubicBezTo>
                <a:cubicBezTo>
                  <a:pt x="346" y="134"/>
                  <a:pt x="360" y="149"/>
                  <a:pt x="360" y="163"/>
                </a:cubicBezTo>
                <a:cubicBezTo>
                  <a:pt x="360" y="396"/>
                  <a:pt x="360" y="396"/>
                  <a:pt x="360" y="396"/>
                </a:cubicBezTo>
                <a:cubicBezTo>
                  <a:pt x="360" y="417"/>
                  <a:pt x="346" y="424"/>
                  <a:pt x="332" y="424"/>
                </a:cubicBezTo>
                <a:close/>
                <a:moveTo>
                  <a:pt x="169" y="424"/>
                </a:moveTo>
                <a:lnTo>
                  <a:pt x="169" y="424"/>
                </a:lnTo>
                <a:cubicBezTo>
                  <a:pt x="113" y="424"/>
                  <a:pt x="113" y="424"/>
                  <a:pt x="113" y="424"/>
                </a:cubicBezTo>
                <a:cubicBezTo>
                  <a:pt x="99" y="424"/>
                  <a:pt x="85" y="417"/>
                  <a:pt x="85" y="396"/>
                </a:cubicBezTo>
                <a:cubicBezTo>
                  <a:pt x="85" y="297"/>
                  <a:pt x="85" y="297"/>
                  <a:pt x="85" y="297"/>
                </a:cubicBezTo>
                <a:cubicBezTo>
                  <a:pt x="85" y="276"/>
                  <a:pt x="99" y="269"/>
                  <a:pt x="113" y="269"/>
                </a:cubicBezTo>
                <a:cubicBezTo>
                  <a:pt x="169" y="269"/>
                  <a:pt x="169" y="269"/>
                  <a:pt x="169" y="269"/>
                </a:cubicBezTo>
                <a:cubicBezTo>
                  <a:pt x="184" y="269"/>
                  <a:pt x="198" y="276"/>
                  <a:pt x="198" y="297"/>
                </a:cubicBezTo>
                <a:cubicBezTo>
                  <a:pt x="198" y="396"/>
                  <a:pt x="198" y="396"/>
                  <a:pt x="198" y="396"/>
                </a:cubicBezTo>
                <a:cubicBezTo>
                  <a:pt x="198" y="417"/>
                  <a:pt x="184" y="424"/>
                  <a:pt x="169" y="424"/>
                </a:cubicBezTo>
                <a:close/>
              </a:path>
            </a:pathLst>
          </a:custGeom>
          <a:solidFill>
            <a:schemeClr val="bg1"/>
          </a:solidFill>
          <a:ln>
            <a:noFill/>
          </a:ln>
          <a:effectLst/>
        </p:spPr>
        <p:txBody>
          <a:bodyPr wrap="none" anchor="ctr"/>
          <a:lstStyle/>
          <a:p>
            <a:endParaRPr lang="en-US" dirty="0">
              <a:cs typeface="+mn-ea"/>
              <a:sym typeface="+mn-lt"/>
            </a:endParaRPr>
          </a:p>
        </p:txBody>
      </p:sp>
      <p:sp>
        <p:nvSpPr>
          <p:cNvPr id="10" name="PA_库_矩形 2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custDataLst>
              <p:tags r:id="rId5"/>
            </p:custDataLst>
          </p:nvPr>
        </p:nvSpPr>
        <p:spPr>
          <a:xfrm>
            <a:off x="9331261" y="3352793"/>
            <a:ext cx="1410821" cy="1172629"/>
          </a:xfrm>
          <a:prstGeom prst="rect">
            <a:avLst/>
          </a:prstGeom>
        </p:spPr>
        <p:txBody>
          <a:bodyPr wrap="square">
            <a:spAutoFit/>
          </a:bodyPr>
          <a:lstStyle/>
          <a:p>
            <a:pPr algn="ctr">
              <a:lnSpc>
                <a:spcPct val="130000"/>
              </a:lnSpc>
            </a:pPr>
            <a:r>
              <a:rPr lang="id-ID" sz="900" dirty="0">
                <a:solidFill>
                  <a:schemeClr val="bg1"/>
                </a:solidFill>
                <a:cs typeface="+mn-ea"/>
                <a:sym typeface="+mn-lt"/>
              </a:rPr>
              <a:t>The quick, brown fox jumps over a lazy dog. DJs flock by when MTV ax quiz prog. Junk MTV quiz graced by fox whelps. </a:t>
            </a:r>
            <a:endParaRPr lang="en-US" sz="900" dirty="0">
              <a:solidFill>
                <a:schemeClr val="bg1"/>
              </a:solidFill>
              <a:cs typeface="+mn-ea"/>
              <a:sym typeface="+mn-lt"/>
            </a:endParaRPr>
          </a:p>
        </p:txBody>
      </p:sp>
      <p:sp>
        <p:nvSpPr>
          <p:cNvPr id="11" name="PA_库_Rectangle: Rounded Corners 15"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custDataLst>
              <p:tags r:id="rId6"/>
            </p:custDataLst>
          </p:nvPr>
        </p:nvSpPr>
        <p:spPr>
          <a:xfrm>
            <a:off x="7227210" y="1859449"/>
            <a:ext cx="1726243" cy="3180754"/>
          </a:xfrm>
          <a:prstGeom prst="roundRect">
            <a:avLst>
              <a:gd name="adj" fmla="val 3058"/>
            </a:avLst>
          </a:prstGeom>
          <a:gradFill>
            <a:gsLst>
              <a:gs pos="0">
                <a:schemeClr val="accent2"/>
              </a:gs>
              <a:gs pos="100000">
                <a:schemeClr val="accent2">
                  <a:lumMod val="75000"/>
                </a:schemeClr>
              </a:gs>
            </a:gsLst>
            <a:lin ang="5400000" scaled="1"/>
          </a:gradFill>
          <a:ln>
            <a:noFill/>
          </a:ln>
          <a:effectLst>
            <a:outerShdw blurRad="977900" dist="381000" dir="54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2" name="PA_库_椭圆 1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custDataLst>
              <p:tags r:id="rId7"/>
            </p:custDataLst>
          </p:nvPr>
        </p:nvSpPr>
        <p:spPr>
          <a:xfrm>
            <a:off x="7524336" y="1132143"/>
            <a:ext cx="1138469" cy="1138469"/>
          </a:xfrm>
          <a:prstGeom prst="ellipse">
            <a:avLst/>
          </a:prstGeom>
          <a:solidFill>
            <a:schemeClr val="accent2"/>
          </a:solidFill>
          <a:ln>
            <a:noFill/>
          </a:ln>
          <a:effectLst>
            <a:outerShdw blurRad="8636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3" name="PA_库_矩形 1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custDataLst>
              <p:tags r:id="rId8"/>
            </p:custDataLst>
          </p:nvPr>
        </p:nvSpPr>
        <p:spPr>
          <a:xfrm>
            <a:off x="7388161" y="3352793"/>
            <a:ext cx="1410821" cy="1172629"/>
          </a:xfrm>
          <a:prstGeom prst="rect">
            <a:avLst/>
          </a:prstGeom>
        </p:spPr>
        <p:txBody>
          <a:bodyPr wrap="square">
            <a:spAutoFit/>
          </a:bodyPr>
          <a:lstStyle/>
          <a:p>
            <a:pPr algn="ctr">
              <a:lnSpc>
                <a:spcPct val="130000"/>
              </a:lnSpc>
            </a:pPr>
            <a:r>
              <a:rPr lang="id-ID" sz="900" dirty="0">
                <a:solidFill>
                  <a:schemeClr val="bg1"/>
                </a:solidFill>
                <a:cs typeface="+mn-ea"/>
                <a:sym typeface="+mn-lt"/>
              </a:rPr>
              <a:t>The quick, brown fox jumps over a lazy dog. DJs flock by when MTV ax quiz prog. Junk MTV quiz graced by fox whelps. </a:t>
            </a:r>
            <a:endParaRPr lang="en-US" sz="900" dirty="0">
              <a:solidFill>
                <a:schemeClr val="bg1"/>
              </a:solidFill>
              <a:cs typeface="+mn-ea"/>
              <a:sym typeface="+mn-lt"/>
            </a:endParaRPr>
          </a:p>
        </p:txBody>
      </p:sp>
      <p:sp>
        <p:nvSpPr>
          <p:cNvPr id="14" name="PA_库_矩形 1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custDataLst>
              <p:tags r:id="rId9"/>
            </p:custDataLst>
          </p:nvPr>
        </p:nvSpPr>
        <p:spPr>
          <a:xfrm>
            <a:off x="7197304" y="2487377"/>
            <a:ext cx="1726243" cy="590931"/>
          </a:xfrm>
          <a:prstGeom prst="rect">
            <a:avLst/>
          </a:prstGeom>
        </p:spPr>
        <p:txBody>
          <a:bodyPr wrap="square">
            <a:spAutoFit/>
          </a:bodyPr>
          <a:lstStyle/>
          <a:p>
            <a:pPr algn="ctr">
              <a:lnSpc>
                <a:spcPct val="90000"/>
              </a:lnSpc>
            </a:pPr>
            <a:r>
              <a:rPr lang="en-US" altLang="zh-CN" b="1" spc="300" dirty="0">
                <a:solidFill>
                  <a:schemeClr val="bg1"/>
                </a:solidFill>
                <a:cs typeface="+mn-ea"/>
                <a:sym typeface="+mn-lt"/>
              </a:rPr>
              <a:t>5G light speed era</a:t>
            </a:r>
            <a:endParaRPr lang="en-US" b="1" spc="300" dirty="0">
              <a:solidFill>
                <a:schemeClr val="bg1"/>
              </a:solidFill>
              <a:cs typeface="+mn-ea"/>
              <a:sym typeface="+mn-lt"/>
            </a:endParaRPr>
          </a:p>
        </p:txBody>
      </p:sp>
      <p:sp>
        <p:nvSpPr>
          <p:cNvPr id="15" name="PA_库_任意多边形 12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a:spLocks noChangeArrowheads="1"/>
          </p:cNvSpPr>
          <p:nvPr>
            <p:custDataLst>
              <p:tags r:id="rId10"/>
            </p:custDataLst>
          </p:nvPr>
        </p:nvSpPr>
        <p:spPr bwMode="auto">
          <a:xfrm>
            <a:off x="7836287" y="1496678"/>
            <a:ext cx="514566" cy="409399"/>
          </a:xfrm>
          <a:custGeom>
            <a:avLst/>
            <a:gdLst>
              <a:gd name="T0" fmla="*/ 217118 w 602"/>
              <a:gd name="T1" fmla="*/ 38054 h 482"/>
              <a:gd name="T2" fmla="*/ 217118 w 602"/>
              <a:gd name="T3" fmla="*/ 38054 h 482"/>
              <a:gd name="T4" fmla="*/ 217118 w 602"/>
              <a:gd name="T5" fmla="*/ 38054 h 482"/>
              <a:gd name="T6" fmla="*/ 186411 w 602"/>
              <a:gd name="T7" fmla="*/ 104109 h 482"/>
              <a:gd name="T8" fmla="*/ 186411 w 602"/>
              <a:gd name="T9" fmla="*/ 104109 h 482"/>
              <a:gd name="T10" fmla="*/ 178824 w 602"/>
              <a:gd name="T11" fmla="*/ 111648 h 482"/>
              <a:gd name="T12" fmla="*/ 178824 w 602"/>
              <a:gd name="T13" fmla="*/ 111648 h 482"/>
              <a:gd name="T14" fmla="*/ 89231 w 602"/>
              <a:gd name="T15" fmla="*/ 116674 h 482"/>
              <a:gd name="T16" fmla="*/ 94289 w 602"/>
              <a:gd name="T17" fmla="*/ 132111 h 482"/>
              <a:gd name="T18" fmla="*/ 191468 w 602"/>
              <a:gd name="T19" fmla="*/ 132111 h 482"/>
              <a:gd name="T20" fmla="*/ 212060 w 602"/>
              <a:gd name="T21" fmla="*/ 152215 h 482"/>
              <a:gd name="T22" fmla="*/ 191468 w 602"/>
              <a:gd name="T23" fmla="*/ 172678 h 482"/>
              <a:gd name="T24" fmla="*/ 171238 w 602"/>
              <a:gd name="T25" fmla="*/ 152215 h 482"/>
              <a:gd name="T26" fmla="*/ 74058 w 602"/>
              <a:gd name="T27" fmla="*/ 152215 h 482"/>
              <a:gd name="T28" fmla="*/ 53467 w 602"/>
              <a:gd name="T29" fmla="*/ 172678 h 482"/>
              <a:gd name="T30" fmla="*/ 33236 w 602"/>
              <a:gd name="T31" fmla="*/ 152215 h 482"/>
              <a:gd name="T32" fmla="*/ 53467 w 602"/>
              <a:gd name="T33" fmla="*/ 132111 h 482"/>
              <a:gd name="T34" fmla="*/ 74058 w 602"/>
              <a:gd name="T35" fmla="*/ 132111 h 482"/>
              <a:gd name="T36" fmla="*/ 33236 w 602"/>
              <a:gd name="T37" fmla="*/ 20463 h 482"/>
              <a:gd name="T38" fmla="*/ 10115 w 602"/>
              <a:gd name="T39" fmla="*/ 20463 h 482"/>
              <a:gd name="T40" fmla="*/ 0 w 602"/>
              <a:gd name="T41" fmla="*/ 10052 h 482"/>
              <a:gd name="T42" fmla="*/ 10115 w 602"/>
              <a:gd name="T43" fmla="*/ 0 h 482"/>
              <a:gd name="T44" fmla="*/ 40822 w 602"/>
              <a:gd name="T45" fmla="*/ 0 h 482"/>
              <a:gd name="T46" fmla="*/ 50938 w 602"/>
              <a:gd name="T47" fmla="*/ 5026 h 482"/>
              <a:gd name="T48" fmla="*/ 50938 w 602"/>
              <a:gd name="T49" fmla="*/ 5026 h 482"/>
              <a:gd name="T50" fmla="*/ 56357 w 602"/>
              <a:gd name="T51" fmla="*/ 22976 h 482"/>
              <a:gd name="T52" fmla="*/ 206641 w 602"/>
              <a:gd name="T53" fmla="*/ 22976 h 482"/>
              <a:gd name="T54" fmla="*/ 217118 w 602"/>
              <a:gd name="T55" fmla="*/ 33028 h 482"/>
              <a:gd name="T56" fmla="*/ 217118 w 602"/>
              <a:gd name="T57" fmla="*/ 38054 h 482"/>
              <a:gd name="T58" fmla="*/ 63943 w 602"/>
              <a:gd name="T59" fmla="*/ 43080 h 482"/>
              <a:gd name="T60" fmla="*/ 63943 w 602"/>
              <a:gd name="T61" fmla="*/ 43080 h 482"/>
              <a:gd name="T62" fmla="*/ 81645 w 602"/>
              <a:gd name="T63" fmla="*/ 96570 h 482"/>
              <a:gd name="T64" fmla="*/ 171238 w 602"/>
              <a:gd name="T65" fmla="*/ 91544 h 482"/>
              <a:gd name="T66" fmla="*/ 191468 w 602"/>
              <a:gd name="T67" fmla="*/ 43080 h 482"/>
              <a:gd name="T68" fmla="*/ 63943 w 602"/>
              <a:gd name="T69" fmla="*/ 43080 h 4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2" h="482">
                <a:moveTo>
                  <a:pt x="601" y="106"/>
                </a:moveTo>
                <a:lnTo>
                  <a:pt x="601" y="106"/>
                </a:lnTo>
                <a:cubicBezTo>
                  <a:pt x="516" y="290"/>
                  <a:pt x="516" y="290"/>
                  <a:pt x="516" y="290"/>
                </a:cubicBezTo>
                <a:cubicBezTo>
                  <a:pt x="509" y="304"/>
                  <a:pt x="502" y="311"/>
                  <a:pt x="495" y="311"/>
                </a:cubicBezTo>
                <a:cubicBezTo>
                  <a:pt x="247" y="325"/>
                  <a:pt x="247" y="325"/>
                  <a:pt x="247" y="325"/>
                </a:cubicBezTo>
                <a:cubicBezTo>
                  <a:pt x="261" y="368"/>
                  <a:pt x="261" y="368"/>
                  <a:pt x="261" y="368"/>
                </a:cubicBezTo>
                <a:cubicBezTo>
                  <a:pt x="530" y="368"/>
                  <a:pt x="530" y="368"/>
                  <a:pt x="530" y="368"/>
                </a:cubicBezTo>
                <a:cubicBezTo>
                  <a:pt x="558" y="368"/>
                  <a:pt x="587" y="389"/>
                  <a:pt x="587" y="424"/>
                </a:cubicBezTo>
                <a:cubicBezTo>
                  <a:pt x="587" y="453"/>
                  <a:pt x="558" y="481"/>
                  <a:pt x="530" y="481"/>
                </a:cubicBezTo>
                <a:cubicBezTo>
                  <a:pt x="495" y="481"/>
                  <a:pt x="474" y="453"/>
                  <a:pt x="474" y="424"/>
                </a:cubicBezTo>
                <a:cubicBezTo>
                  <a:pt x="205" y="424"/>
                  <a:pt x="205" y="424"/>
                  <a:pt x="205" y="424"/>
                </a:cubicBezTo>
                <a:cubicBezTo>
                  <a:pt x="205" y="453"/>
                  <a:pt x="184" y="481"/>
                  <a:pt x="148" y="481"/>
                </a:cubicBezTo>
                <a:cubicBezTo>
                  <a:pt x="120" y="481"/>
                  <a:pt x="92" y="453"/>
                  <a:pt x="92" y="424"/>
                </a:cubicBezTo>
                <a:cubicBezTo>
                  <a:pt x="92" y="389"/>
                  <a:pt x="120" y="368"/>
                  <a:pt x="148" y="368"/>
                </a:cubicBezTo>
                <a:cubicBezTo>
                  <a:pt x="205" y="368"/>
                  <a:pt x="205" y="368"/>
                  <a:pt x="205" y="368"/>
                </a:cubicBezTo>
                <a:cubicBezTo>
                  <a:pt x="92" y="57"/>
                  <a:pt x="92" y="57"/>
                  <a:pt x="92" y="57"/>
                </a:cubicBezTo>
                <a:cubicBezTo>
                  <a:pt x="28" y="57"/>
                  <a:pt x="28" y="57"/>
                  <a:pt x="28" y="57"/>
                </a:cubicBezTo>
                <a:cubicBezTo>
                  <a:pt x="14" y="57"/>
                  <a:pt x="0" y="42"/>
                  <a:pt x="0" y="28"/>
                </a:cubicBezTo>
                <a:cubicBezTo>
                  <a:pt x="0" y="7"/>
                  <a:pt x="14" y="0"/>
                  <a:pt x="28" y="0"/>
                </a:cubicBezTo>
                <a:cubicBezTo>
                  <a:pt x="113" y="0"/>
                  <a:pt x="113" y="0"/>
                  <a:pt x="113" y="0"/>
                </a:cubicBezTo>
                <a:cubicBezTo>
                  <a:pt x="127" y="0"/>
                  <a:pt x="134" y="7"/>
                  <a:pt x="141" y="14"/>
                </a:cubicBezTo>
                <a:cubicBezTo>
                  <a:pt x="156" y="64"/>
                  <a:pt x="156" y="64"/>
                  <a:pt x="156" y="64"/>
                </a:cubicBezTo>
                <a:cubicBezTo>
                  <a:pt x="572" y="64"/>
                  <a:pt x="572" y="64"/>
                  <a:pt x="572" y="64"/>
                </a:cubicBezTo>
                <a:cubicBezTo>
                  <a:pt x="594" y="64"/>
                  <a:pt x="601" y="78"/>
                  <a:pt x="601" y="92"/>
                </a:cubicBezTo>
                <a:cubicBezTo>
                  <a:pt x="601" y="99"/>
                  <a:pt x="601" y="99"/>
                  <a:pt x="601" y="106"/>
                </a:cubicBezTo>
                <a:close/>
                <a:moveTo>
                  <a:pt x="177" y="120"/>
                </a:moveTo>
                <a:lnTo>
                  <a:pt x="177" y="120"/>
                </a:lnTo>
                <a:cubicBezTo>
                  <a:pt x="226" y="269"/>
                  <a:pt x="226" y="269"/>
                  <a:pt x="226" y="269"/>
                </a:cubicBezTo>
                <a:cubicBezTo>
                  <a:pt x="474" y="255"/>
                  <a:pt x="474" y="255"/>
                  <a:pt x="474" y="255"/>
                </a:cubicBezTo>
                <a:cubicBezTo>
                  <a:pt x="530" y="120"/>
                  <a:pt x="530" y="120"/>
                  <a:pt x="530" y="120"/>
                </a:cubicBezTo>
                <a:lnTo>
                  <a:pt x="177" y="120"/>
                </a:lnTo>
                <a:close/>
              </a:path>
            </a:pathLst>
          </a:custGeom>
          <a:solidFill>
            <a:schemeClr val="bg1"/>
          </a:solidFill>
          <a:ln>
            <a:noFill/>
          </a:ln>
          <a:effectLst/>
        </p:spPr>
        <p:txBody>
          <a:bodyPr wrap="none" anchor="ctr"/>
          <a:lstStyle/>
          <a:p>
            <a:endParaRPr lang="en-US" dirty="0">
              <a:cs typeface="+mn-ea"/>
              <a:sym typeface="+mn-lt"/>
            </a:endParaRPr>
          </a:p>
        </p:txBody>
      </p:sp>
      <p:sp>
        <p:nvSpPr>
          <p:cNvPr id="16" name="PA_库_Rectangle: Rounded Corners 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custDataLst>
              <p:tags r:id="rId11"/>
            </p:custDataLst>
          </p:nvPr>
        </p:nvSpPr>
        <p:spPr>
          <a:xfrm>
            <a:off x="5269629" y="1859448"/>
            <a:ext cx="1726243" cy="3180754"/>
          </a:xfrm>
          <a:prstGeom prst="roundRect">
            <a:avLst>
              <a:gd name="adj" fmla="val 3058"/>
            </a:avLst>
          </a:prstGeom>
          <a:gradFill>
            <a:gsLst>
              <a:gs pos="0">
                <a:schemeClr val="accent1"/>
              </a:gs>
              <a:gs pos="100000">
                <a:schemeClr val="accent1">
                  <a:lumMod val="75000"/>
                </a:schemeClr>
              </a:gs>
            </a:gsLst>
            <a:lin ang="5400000" scaled="1"/>
          </a:gradFill>
          <a:ln>
            <a:noFill/>
          </a:ln>
          <a:effectLst>
            <a:outerShdw blurRad="977900" dist="381000" dir="540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17" name="PA_库_组合 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custDataLst>
              <p:tags r:id="rId12"/>
            </p:custDataLst>
          </p:nvPr>
        </p:nvGrpSpPr>
        <p:grpSpPr>
          <a:xfrm>
            <a:off x="5563516" y="1132143"/>
            <a:ext cx="1138469" cy="1138469"/>
            <a:chOff x="9026205" y="2300734"/>
            <a:chExt cx="1882543" cy="1882543"/>
          </a:xfrm>
        </p:grpSpPr>
        <p:sp>
          <p:nvSpPr>
            <p:cNvPr id="18" name="Oval 7"/>
            <p:cNvSpPr/>
            <p:nvPr/>
          </p:nvSpPr>
          <p:spPr>
            <a:xfrm>
              <a:off x="9026205" y="2300734"/>
              <a:ext cx="1882543" cy="1882543"/>
            </a:xfrm>
            <a:prstGeom prst="ellipse">
              <a:avLst/>
            </a:prstGeom>
            <a:solidFill>
              <a:schemeClr val="accent1"/>
            </a:solidFill>
            <a:ln>
              <a:noFill/>
            </a:ln>
            <a:effectLst>
              <a:outerShdw blurRad="863600" dist="38100" dir="5400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19" name="Freeform 34"/>
            <p:cNvSpPr>
              <a:spLocks noChangeArrowheads="1"/>
            </p:cNvSpPr>
            <p:nvPr/>
          </p:nvSpPr>
          <p:spPr bwMode="auto">
            <a:xfrm>
              <a:off x="9604254" y="2881434"/>
              <a:ext cx="726444" cy="721142"/>
            </a:xfrm>
            <a:custGeom>
              <a:avLst/>
              <a:gdLst>
                <a:gd name="T0" fmla="*/ 207002 w 602"/>
                <a:gd name="T1" fmla="*/ 40594 h 601"/>
                <a:gd name="T2" fmla="*/ 207002 w 602"/>
                <a:gd name="T3" fmla="*/ 40594 h 601"/>
                <a:gd name="T4" fmla="*/ 196526 w 602"/>
                <a:gd name="T5" fmla="*/ 40594 h 601"/>
                <a:gd name="T6" fmla="*/ 196526 w 602"/>
                <a:gd name="T7" fmla="*/ 96275 h 601"/>
                <a:gd name="T8" fmla="*/ 196526 w 602"/>
                <a:gd name="T9" fmla="*/ 144412 h 601"/>
                <a:gd name="T10" fmla="*/ 196526 w 602"/>
                <a:gd name="T11" fmla="*/ 154830 h 601"/>
                <a:gd name="T12" fmla="*/ 186411 w 602"/>
                <a:gd name="T13" fmla="*/ 164889 h 601"/>
                <a:gd name="T14" fmla="*/ 132944 w 602"/>
                <a:gd name="T15" fmla="*/ 164889 h 601"/>
                <a:gd name="T16" fmla="*/ 166180 w 602"/>
                <a:gd name="T17" fmla="*/ 197938 h 601"/>
                <a:gd name="T18" fmla="*/ 166180 w 602"/>
                <a:gd name="T19" fmla="*/ 197938 h 601"/>
                <a:gd name="T20" fmla="*/ 168709 w 602"/>
                <a:gd name="T21" fmla="*/ 205482 h 601"/>
                <a:gd name="T22" fmla="*/ 158232 w 602"/>
                <a:gd name="T23" fmla="*/ 215541 h 601"/>
                <a:gd name="T24" fmla="*/ 153175 w 602"/>
                <a:gd name="T25" fmla="*/ 213026 h 601"/>
                <a:gd name="T26" fmla="*/ 153175 w 602"/>
                <a:gd name="T27" fmla="*/ 213026 h 601"/>
                <a:gd name="T28" fmla="*/ 117410 w 602"/>
                <a:gd name="T29" fmla="*/ 180336 h 601"/>
                <a:gd name="T30" fmla="*/ 117410 w 602"/>
                <a:gd name="T31" fmla="*/ 205482 h 601"/>
                <a:gd name="T32" fmla="*/ 107294 w 602"/>
                <a:gd name="T33" fmla="*/ 215541 h 601"/>
                <a:gd name="T34" fmla="*/ 97179 w 602"/>
                <a:gd name="T35" fmla="*/ 205482 h 601"/>
                <a:gd name="T36" fmla="*/ 97179 w 602"/>
                <a:gd name="T37" fmla="*/ 180336 h 601"/>
                <a:gd name="T38" fmla="*/ 63943 w 602"/>
                <a:gd name="T39" fmla="*/ 213026 h 601"/>
                <a:gd name="T40" fmla="*/ 63943 w 602"/>
                <a:gd name="T41" fmla="*/ 213026 h 601"/>
                <a:gd name="T42" fmla="*/ 56357 w 602"/>
                <a:gd name="T43" fmla="*/ 215541 h 601"/>
                <a:gd name="T44" fmla="*/ 45880 w 602"/>
                <a:gd name="T45" fmla="*/ 205482 h 601"/>
                <a:gd name="T46" fmla="*/ 51299 w 602"/>
                <a:gd name="T47" fmla="*/ 197938 h 601"/>
                <a:gd name="T48" fmla="*/ 51299 w 602"/>
                <a:gd name="T49" fmla="*/ 197938 h 601"/>
                <a:gd name="T50" fmla="*/ 84174 w 602"/>
                <a:gd name="T51" fmla="*/ 164889 h 601"/>
                <a:gd name="T52" fmla="*/ 30707 w 602"/>
                <a:gd name="T53" fmla="*/ 164889 h 601"/>
                <a:gd name="T54" fmla="*/ 20592 w 602"/>
                <a:gd name="T55" fmla="*/ 154830 h 601"/>
                <a:gd name="T56" fmla="*/ 20592 w 602"/>
                <a:gd name="T57" fmla="*/ 144412 h 601"/>
                <a:gd name="T58" fmla="*/ 20592 w 602"/>
                <a:gd name="T59" fmla="*/ 96275 h 601"/>
                <a:gd name="T60" fmla="*/ 20592 w 602"/>
                <a:gd name="T61" fmla="*/ 40594 h 601"/>
                <a:gd name="T62" fmla="*/ 10477 w 602"/>
                <a:gd name="T63" fmla="*/ 40594 h 601"/>
                <a:gd name="T64" fmla="*/ 0 w 602"/>
                <a:gd name="T65" fmla="*/ 30176 h 601"/>
                <a:gd name="T66" fmla="*/ 10477 w 602"/>
                <a:gd name="T67" fmla="*/ 20117 h 601"/>
                <a:gd name="T68" fmla="*/ 97179 w 602"/>
                <a:gd name="T69" fmla="*/ 20117 h 601"/>
                <a:gd name="T70" fmla="*/ 97179 w 602"/>
                <a:gd name="T71" fmla="*/ 10059 h 601"/>
                <a:gd name="T72" fmla="*/ 107294 w 602"/>
                <a:gd name="T73" fmla="*/ 0 h 601"/>
                <a:gd name="T74" fmla="*/ 117410 w 602"/>
                <a:gd name="T75" fmla="*/ 10059 h 601"/>
                <a:gd name="T76" fmla="*/ 117410 w 602"/>
                <a:gd name="T77" fmla="*/ 20117 h 601"/>
                <a:gd name="T78" fmla="*/ 207002 w 602"/>
                <a:gd name="T79" fmla="*/ 20117 h 601"/>
                <a:gd name="T80" fmla="*/ 217118 w 602"/>
                <a:gd name="T81" fmla="*/ 30176 h 601"/>
                <a:gd name="T82" fmla="*/ 207002 w 602"/>
                <a:gd name="T83" fmla="*/ 40594 h 601"/>
                <a:gd name="T84" fmla="*/ 176295 w 602"/>
                <a:gd name="T85" fmla="*/ 86216 h 601"/>
                <a:gd name="T86" fmla="*/ 176295 w 602"/>
                <a:gd name="T87" fmla="*/ 86216 h 601"/>
                <a:gd name="T88" fmla="*/ 176295 w 602"/>
                <a:gd name="T89" fmla="*/ 76158 h 601"/>
                <a:gd name="T90" fmla="*/ 176295 w 602"/>
                <a:gd name="T91" fmla="*/ 40594 h 601"/>
                <a:gd name="T92" fmla="*/ 40822 w 602"/>
                <a:gd name="T93" fmla="*/ 40594 h 601"/>
                <a:gd name="T94" fmla="*/ 40822 w 602"/>
                <a:gd name="T95" fmla="*/ 76158 h 601"/>
                <a:gd name="T96" fmla="*/ 40822 w 602"/>
                <a:gd name="T97" fmla="*/ 86216 h 601"/>
                <a:gd name="T98" fmla="*/ 40822 w 602"/>
                <a:gd name="T99" fmla="*/ 144412 h 601"/>
                <a:gd name="T100" fmla="*/ 176295 w 602"/>
                <a:gd name="T101" fmla="*/ 144412 h 601"/>
                <a:gd name="T102" fmla="*/ 176295 w 602"/>
                <a:gd name="T103" fmla="*/ 86216 h 6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2" h="601">
                  <a:moveTo>
                    <a:pt x="573" y="113"/>
                  </a:moveTo>
                  <a:lnTo>
                    <a:pt x="573" y="113"/>
                  </a:lnTo>
                  <a:cubicBezTo>
                    <a:pt x="544" y="113"/>
                    <a:pt x="544" y="113"/>
                    <a:pt x="544" y="113"/>
                  </a:cubicBezTo>
                  <a:cubicBezTo>
                    <a:pt x="544" y="268"/>
                    <a:pt x="544" y="268"/>
                    <a:pt x="544" y="268"/>
                  </a:cubicBezTo>
                  <a:cubicBezTo>
                    <a:pt x="544" y="402"/>
                    <a:pt x="544" y="402"/>
                    <a:pt x="544" y="402"/>
                  </a:cubicBezTo>
                  <a:cubicBezTo>
                    <a:pt x="544" y="431"/>
                    <a:pt x="544" y="431"/>
                    <a:pt x="544" y="431"/>
                  </a:cubicBezTo>
                  <a:cubicBezTo>
                    <a:pt x="544" y="445"/>
                    <a:pt x="530" y="459"/>
                    <a:pt x="516" y="459"/>
                  </a:cubicBezTo>
                  <a:cubicBezTo>
                    <a:pt x="368" y="459"/>
                    <a:pt x="368" y="459"/>
                    <a:pt x="368" y="459"/>
                  </a:cubicBezTo>
                  <a:cubicBezTo>
                    <a:pt x="460" y="551"/>
                    <a:pt x="460" y="551"/>
                    <a:pt x="460" y="551"/>
                  </a:cubicBezTo>
                  <a:cubicBezTo>
                    <a:pt x="467" y="558"/>
                    <a:pt x="467" y="565"/>
                    <a:pt x="467" y="572"/>
                  </a:cubicBezTo>
                  <a:cubicBezTo>
                    <a:pt x="467" y="586"/>
                    <a:pt x="460" y="600"/>
                    <a:pt x="438" y="600"/>
                  </a:cubicBezTo>
                  <a:cubicBezTo>
                    <a:pt x="431" y="600"/>
                    <a:pt x="424" y="600"/>
                    <a:pt x="424" y="593"/>
                  </a:cubicBezTo>
                  <a:cubicBezTo>
                    <a:pt x="325" y="502"/>
                    <a:pt x="325" y="502"/>
                    <a:pt x="325" y="502"/>
                  </a:cubicBezTo>
                  <a:cubicBezTo>
                    <a:pt x="325" y="572"/>
                    <a:pt x="325" y="572"/>
                    <a:pt x="325" y="572"/>
                  </a:cubicBezTo>
                  <a:cubicBezTo>
                    <a:pt x="325" y="586"/>
                    <a:pt x="318" y="600"/>
                    <a:pt x="297" y="600"/>
                  </a:cubicBezTo>
                  <a:cubicBezTo>
                    <a:pt x="283" y="600"/>
                    <a:pt x="269" y="586"/>
                    <a:pt x="269" y="572"/>
                  </a:cubicBezTo>
                  <a:cubicBezTo>
                    <a:pt x="269" y="502"/>
                    <a:pt x="269" y="502"/>
                    <a:pt x="269" y="502"/>
                  </a:cubicBezTo>
                  <a:cubicBezTo>
                    <a:pt x="177" y="593"/>
                    <a:pt x="177" y="593"/>
                    <a:pt x="177" y="593"/>
                  </a:cubicBezTo>
                  <a:cubicBezTo>
                    <a:pt x="170" y="600"/>
                    <a:pt x="163" y="600"/>
                    <a:pt x="156" y="600"/>
                  </a:cubicBezTo>
                  <a:cubicBezTo>
                    <a:pt x="142" y="600"/>
                    <a:pt x="127" y="586"/>
                    <a:pt x="127" y="572"/>
                  </a:cubicBezTo>
                  <a:cubicBezTo>
                    <a:pt x="127" y="565"/>
                    <a:pt x="135" y="558"/>
                    <a:pt x="142" y="551"/>
                  </a:cubicBezTo>
                  <a:cubicBezTo>
                    <a:pt x="233" y="459"/>
                    <a:pt x="233" y="459"/>
                    <a:pt x="233" y="459"/>
                  </a:cubicBezTo>
                  <a:cubicBezTo>
                    <a:pt x="85" y="459"/>
                    <a:pt x="85" y="459"/>
                    <a:pt x="85" y="459"/>
                  </a:cubicBezTo>
                  <a:cubicBezTo>
                    <a:pt x="64" y="459"/>
                    <a:pt x="57" y="445"/>
                    <a:pt x="57" y="431"/>
                  </a:cubicBezTo>
                  <a:cubicBezTo>
                    <a:pt x="57" y="402"/>
                    <a:pt x="57" y="402"/>
                    <a:pt x="57" y="402"/>
                  </a:cubicBezTo>
                  <a:cubicBezTo>
                    <a:pt x="57" y="268"/>
                    <a:pt x="57" y="268"/>
                    <a:pt x="57" y="268"/>
                  </a:cubicBezTo>
                  <a:cubicBezTo>
                    <a:pt x="57" y="113"/>
                    <a:pt x="57" y="113"/>
                    <a:pt x="57" y="113"/>
                  </a:cubicBezTo>
                  <a:cubicBezTo>
                    <a:pt x="29" y="113"/>
                    <a:pt x="29" y="113"/>
                    <a:pt x="29" y="113"/>
                  </a:cubicBezTo>
                  <a:cubicBezTo>
                    <a:pt x="7" y="113"/>
                    <a:pt x="0" y="98"/>
                    <a:pt x="0" y="84"/>
                  </a:cubicBezTo>
                  <a:cubicBezTo>
                    <a:pt x="0" y="63"/>
                    <a:pt x="7" y="56"/>
                    <a:pt x="29" y="56"/>
                  </a:cubicBezTo>
                  <a:cubicBezTo>
                    <a:pt x="269" y="56"/>
                    <a:pt x="269" y="56"/>
                    <a:pt x="269" y="56"/>
                  </a:cubicBezTo>
                  <a:cubicBezTo>
                    <a:pt x="269" y="28"/>
                    <a:pt x="269" y="28"/>
                    <a:pt x="269" y="28"/>
                  </a:cubicBezTo>
                  <a:cubicBezTo>
                    <a:pt x="269" y="7"/>
                    <a:pt x="283" y="0"/>
                    <a:pt x="297" y="0"/>
                  </a:cubicBezTo>
                  <a:cubicBezTo>
                    <a:pt x="318" y="0"/>
                    <a:pt x="325" y="7"/>
                    <a:pt x="325" y="28"/>
                  </a:cubicBezTo>
                  <a:cubicBezTo>
                    <a:pt x="325" y="56"/>
                    <a:pt x="325" y="56"/>
                    <a:pt x="325" y="56"/>
                  </a:cubicBezTo>
                  <a:cubicBezTo>
                    <a:pt x="573" y="56"/>
                    <a:pt x="573" y="56"/>
                    <a:pt x="573" y="56"/>
                  </a:cubicBezTo>
                  <a:cubicBezTo>
                    <a:pt x="587" y="56"/>
                    <a:pt x="601" y="63"/>
                    <a:pt x="601" y="84"/>
                  </a:cubicBezTo>
                  <a:cubicBezTo>
                    <a:pt x="601" y="98"/>
                    <a:pt x="587" y="113"/>
                    <a:pt x="573" y="113"/>
                  </a:cubicBezTo>
                  <a:close/>
                  <a:moveTo>
                    <a:pt x="488" y="240"/>
                  </a:moveTo>
                  <a:lnTo>
                    <a:pt x="488" y="240"/>
                  </a:lnTo>
                  <a:cubicBezTo>
                    <a:pt x="488" y="212"/>
                    <a:pt x="488" y="212"/>
                    <a:pt x="488" y="212"/>
                  </a:cubicBezTo>
                  <a:cubicBezTo>
                    <a:pt x="488" y="113"/>
                    <a:pt x="488" y="113"/>
                    <a:pt x="488" y="113"/>
                  </a:cubicBezTo>
                  <a:cubicBezTo>
                    <a:pt x="113" y="113"/>
                    <a:pt x="113" y="113"/>
                    <a:pt x="113" y="113"/>
                  </a:cubicBezTo>
                  <a:cubicBezTo>
                    <a:pt x="113" y="212"/>
                    <a:pt x="113" y="212"/>
                    <a:pt x="113" y="212"/>
                  </a:cubicBezTo>
                  <a:cubicBezTo>
                    <a:pt x="113" y="240"/>
                    <a:pt x="113" y="240"/>
                    <a:pt x="113" y="240"/>
                  </a:cubicBezTo>
                  <a:cubicBezTo>
                    <a:pt x="113" y="402"/>
                    <a:pt x="113" y="402"/>
                    <a:pt x="113" y="402"/>
                  </a:cubicBezTo>
                  <a:cubicBezTo>
                    <a:pt x="488" y="402"/>
                    <a:pt x="488" y="402"/>
                    <a:pt x="488" y="402"/>
                  </a:cubicBezTo>
                  <a:lnTo>
                    <a:pt x="488" y="240"/>
                  </a:lnTo>
                  <a:close/>
                </a:path>
              </a:pathLst>
            </a:custGeom>
            <a:solidFill>
              <a:schemeClr val="bg1"/>
            </a:solidFill>
            <a:ln>
              <a:noFill/>
            </a:ln>
            <a:effectLst/>
          </p:spPr>
          <p:txBody>
            <a:bodyPr wrap="none" anchor="ctr"/>
            <a:lstStyle/>
            <a:p>
              <a:endParaRPr lang="en-US" dirty="0">
                <a:cs typeface="+mn-ea"/>
                <a:sym typeface="+mn-lt"/>
              </a:endParaRPr>
            </a:p>
          </p:txBody>
        </p:sp>
      </p:grpSp>
      <p:sp>
        <p:nvSpPr>
          <p:cNvPr id="20" name="PA_库_矩形 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custDataLst>
              <p:tags r:id="rId13"/>
            </p:custDataLst>
          </p:nvPr>
        </p:nvSpPr>
        <p:spPr>
          <a:xfrm>
            <a:off x="5236485" y="2487379"/>
            <a:ext cx="1726243" cy="590931"/>
          </a:xfrm>
          <a:prstGeom prst="rect">
            <a:avLst/>
          </a:prstGeom>
        </p:spPr>
        <p:txBody>
          <a:bodyPr wrap="square">
            <a:spAutoFit/>
          </a:bodyPr>
          <a:lstStyle/>
          <a:p>
            <a:pPr algn="ctr">
              <a:lnSpc>
                <a:spcPct val="90000"/>
              </a:lnSpc>
            </a:pPr>
            <a:r>
              <a:rPr lang="en-US" altLang="zh-CN" b="1" spc="300" dirty="0">
                <a:solidFill>
                  <a:schemeClr val="bg1"/>
                </a:solidFill>
                <a:cs typeface="+mn-ea"/>
                <a:sym typeface="+mn-lt"/>
              </a:rPr>
              <a:t>5G light speed era</a:t>
            </a:r>
            <a:endParaRPr lang="en-US" b="1" spc="300" dirty="0">
              <a:solidFill>
                <a:schemeClr val="bg1"/>
              </a:solidFill>
              <a:cs typeface="+mn-ea"/>
              <a:sym typeface="+mn-lt"/>
            </a:endParaRPr>
          </a:p>
        </p:txBody>
      </p:sp>
      <p:sp>
        <p:nvSpPr>
          <p:cNvPr id="21" name="PA_库_矩形 2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custDataLst>
              <p:tags r:id="rId14"/>
            </p:custDataLst>
          </p:nvPr>
        </p:nvSpPr>
        <p:spPr>
          <a:xfrm>
            <a:off x="5426010" y="3352793"/>
            <a:ext cx="1410821" cy="1172629"/>
          </a:xfrm>
          <a:prstGeom prst="rect">
            <a:avLst/>
          </a:prstGeom>
        </p:spPr>
        <p:txBody>
          <a:bodyPr wrap="square">
            <a:spAutoFit/>
          </a:bodyPr>
          <a:lstStyle/>
          <a:p>
            <a:pPr algn="ctr">
              <a:lnSpc>
                <a:spcPct val="130000"/>
              </a:lnSpc>
            </a:pPr>
            <a:r>
              <a:rPr lang="id-ID" sz="900" dirty="0">
                <a:solidFill>
                  <a:schemeClr val="bg1"/>
                </a:solidFill>
                <a:cs typeface="+mn-ea"/>
                <a:sym typeface="+mn-lt"/>
              </a:rPr>
              <a:t>The quick, brown fox jumps over a lazy dog. DJs flock by when MTV ax quiz prog. Junk MTV quiz graced by fox whelps. </a:t>
            </a:r>
            <a:endParaRPr lang="en-US" sz="900" dirty="0">
              <a:solidFill>
                <a:schemeClr val="bg1"/>
              </a:solidFill>
              <a:cs typeface="+mn-ea"/>
              <a:sym typeface="+mn-lt"/>
            </a:endParaRPr>
          </a:p>
        </p:txBody>
      </p:sp>
      <p:pic>
        <p:nvPicPr>
          <p:cNvPr id="23" name="图片 2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rotWithShape="1">
          <a:blip r:embed="rId17" cstate="screen">
            <a:extLst>
              <a:ext uri="{BEBA8EAE-BF5A-486C-A8C5-ECC9F3942E4B}">
                <a14:imgProps xmlns:a14="http://schemas.microsoft.com/office/drawing/2010/main">
                  <a14:imgLayer r:embed="rId18">
                    <a14:imgEffect>
                      <a14:backgroundRemoval t="9951" b="89951" l="9952" r="89979">
                        <a14:foregroundMark x1="64202" y1="73793" x2="59019" y2="79803"/>
                        <a14:foregroundMark x1="57844" y1="81084" x2="54112" y2="84828"/>
                        <a14:foregroundMark x1="45957" y1="22562" x2="54803" y2="21872"/>
                        <a14:foregroundMark x1="23773" y1="43350" x2="25916" y2="42365"/>
                        <a14:foregroundMark x1="35936" y1="35172" x2="36628" y2="34778"/>
                        <a14:foregroundMark x1="31997" y1="39409" x2="27298" y2="42365"/>
                        <a14:foregroundMark x1="55287" y1="20887" x2="56462" y2="20887"/>
                      </a14:backgroundRemoval>
                    </a14:imgEffect>
                  </a14:imgLayer>
                </a14:imgProps>
              </a:ext>
              <a:ext uri="{28A0092B-C50C-407E-A947-70E740481C1C}">
                <a14:useLocalDpi xmlns:a14="http://schemas.microsoft.com/office/drawing/2010/main"/>
              </a:ext>
            </a:extLst>
          </a:blip>
          <a:srcRect/>
          <a:stretch>
            <a:fillRect/>
          </a:stretch>
        </p:blipFill>
        <p:spPr>
          <a:xfrm>
            <a:off x="-564422" y="2041010"/>
            <a:ext cx="6002453" cy="4226655"/>
          </a:xfrm>
          <a:prstGeom prst="rect">
            <a:avLst/>
          </a:prstGeom>
        </p:spPr>
      </p:pic>
      <p:sp>
        <p:nvSpPr>
          <p:cNvPr id="2"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ppt_x"/>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50" fill="hold"/>
                                        <p:tgtEl>
                                          <p:spTgt spid="7"/>
                                        </p:tgtEl>
                                        <p:attrNameLst>
                                          <p:attrName>ppt_x</p:attrName>
                                        </p:attrNameLst>
                                      </p:cBhvr>
                                      <p:tavLst>
                                        <p:tav tm="0">
                                          <p:val>
                                            <p:strVal val="#ppt_x"/>
                                          </p:val>
                                        </p:tav>
                                        <p:tav tm="100000">
                                          <p:val>
                                            <p:strVal val="#ppt_x"/>
                                          </p:val>
                                        </p:tav>
                                      </p:tavLst>
                                    </p:anim>
                                    <p:anim calcmode="lin" valueType="num">
                                      <p:cBhvr additive="base">
                                        <p:cTn id="12" dur="125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250" fill="hold"/>
                                        <p:tgtEl>
                                          <p:spTgt spid="8"/>
                                        </p:tgtEl>
                                        <p:attrNameLst>
                                          <p:attrName>ppt_x</p:attrName>
                                        </p:attrNameLst>
                                      </p:cBhvr>
                                      <p:tavLst>
                                        <p:tav tm="0">
                                          <p:val>
                                            <p:strVal val="#ppt_x"/>
                                          </p:val>
                                        </p:tav>
                                        <p:tav tm="100000">
                                          <p:val>
                                            <p:strVal val="#ppt_x"/>
                                          </p:val>
                                        </p:tav>
                                      </p:tavLst>
                                    </p:anim>
                                    <p:anim calcmode="lin" valueType="num">
                                      <p:cBhvr additive="base">
                                        <p:cTn id="16" dur="125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250" fill="hold"/>
                                        <p:tgtEl>
                                          <p:spTgt spid="9"/>
                                        </p:tgtEl>
                                        <p:attrNameLst>
                                          <p:attrName>ppt_x</p:attrName>
                                        </p:attrNameLst>
                                      </p:cBhvr>
                                      <p:tavLst>
                                        <p:tav tm="0">
                                          <p:val>
                                            <p:strVal val="#ppt_x"/>
                                          </p:val>
                                        </p:tav>
                                        <p:tav tm="100000">
                                          <p:val>
                                            <p:strVal val="#ppt_x"/>
                                          </p:val>
                                        </p:tav>
                                      </p:tavLst>
                                    </p:anim>
                                    <p:anim calcmode="lin" valueType="num">
                                      <p:cBhvr additive="base">
                                        <p:cTn id="20" dur="125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250" fill="hold"/>
                                        <p:tgtEl>
                                          <p:spTgt spid="10"/>
                                        </p:tgtEl>
                                        <p:attrNameLst>
                                          <p:attrName>ppt_x</p:attrName>
                                        </p:attrNameLst>
                                      </p:cBhvr>
                                      <p:tavLst>
                                        <p:tav tm="0">
                                          <p:val>
                                            <p:strVal val="#ppt_x"/>
                                          </p:val>
                                        </p:tav>
                                        <p:tav tm="100000">
                                          <p:val>
                                            <p:strVal val="#ppt_x"/>
                                          </p:val>
                                        </p:tav>
                                      </p:tavLst>
                                    </p:anim>
                                    <p:anim calcmode="lin" valueType="num">
                                      <p:cBhvr additive="base">
                                        <p:cTn id="24" dur="125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250" fill="hold"/>
                                        <p:tgtEl>
                                          <p:spTgt spid="11"/>
                                        </p:tgtEl>
                                        <p:attrNameLst>
                                          <p:attrName>ppt_x</p:attrName>
                                        </p:attrNameLst>
                                      </p:cBhvr>
                                      <p:tavLst>
                                        <p:tav tm="0">
                                          <p:val>
                                            <p:strVal val="#ppt_x"/>
                                          </p:val>
                                        </p:tav>
                                        <p:tav tm="100000">
                                          <p:val>
                                            <p:strVal val="#ppt_x"/>
                                          </p:val>
                                        </p:tav>
                                      </p:tavLst>
                                    </p:anim>
                                    <p:anim calcmode="lin" valueType="num">
                                      <p:cBhvr additive="base">
                                        <p:cTn id="28" dur="12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250" fill="hold"/>
                                        <p:tgtEl>
                                          <p:spTgt spid="12"/>
                                        </p:tgtEl>
                                        <p:attrNameLst>
                                          <p:attrName>ppt_x</p:attrName>
                                        </p:attrNameLst>
                                      </p:cBhvr>
                                      <p:tavLst>
                                        <p:tav tm="0">
                                          <p:val>
                                            <p:strVal val="#ppt_x"/>
                                          </p:val>
                                        </p:tav>
                                        <p:tav tm="100000">
                                          <p:val>
                                            <p:strVal val="#ppt_x"/>
                                          </p:val>
                                        </p:tav>
                                      </p:tavLst>
                                    </p:anim>
                                    <p:anim calcmode="lin" valueType="num">
                                      <p:cBhvr additive="base">
                                        <p:cTn id="32" dur="125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250" fill="hold"/>
                                        <p:tgtEl>
                                          <p:spTgt spid="13"/>
                                        </p:tgtEl>
                                        <p:attrNameLst>
                                          <p:attrName>ppt_x</p:attrName>
                                        </p:attrNameLst>
                                      </p:cBhvr>
                                      <p:tavLst>
                                        <p:tav tm="0">
                                          <p:val>
                                            <p:strVal val="#ppt_x"/>
                                          </p:val>
                                        </p:tav>
                                        <p:tav tm="100000">
                                          <p:val>
                                            <p:strVal val="#ppt_x"/>
                                          </p:val>
                                        </p:tav>
                                      </p:tavLst>
                                    </p:anim>
                                    <p:anim calcmode="lin" valueType="num">
                                      <p:cBhvr additive="base">
                                        <p:cTn id="36" dur="125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250" fill="hold"/>
                                        <p:tgtEl>
                                          <p:spTgt spid="14"/>
                                        </p:tgtEl>
                                        <p:attrNameLst>
                                          <p:attrName>ppt_x</p:attrName>
                                        </p:attrNameLst>
                                      </p:cBhvr>
                                      <p:tavLst>
                                        <p:tav tm="0">
                                          <p:val>
                                            <p:strVal val="#ppt_x"/>
                                          </p:val>
                                        </p:tav>
                                        <p:tav tm="100000">
                                          <p:val>
                                            <p:strVal val="#ppt_x"/>
                                          </p:val>
                                        </p:tav>
                                      </p:tavLst>
                                    </p:anim>
                                    <p:anim calcmode="lin" valueType="num">
                                      <p:cBhvr additive="base">
                                        <p:cTn id="40" dur="125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250" fill="hold"/>
                                        <p:tgtEl>
                                          <p:spTgt spid="15"/>
                                        </p:tgtEl>
                                        <p:attrNameLst>
                                          <p:attrName>ppt_x</p:attrName>
                                        </p:attrNameLst>
                                      </p:cBhvr>
                                      <p:tavLst>
                                        <p:tav tm="0">
                                          <p:val>
                                            <p:strVal val="#ppt_x"/>
                                          </p:val>
                                        </p:tav>
                                        <p:tav tm="100000">
                                          <p:val>
                                            <p:strVal val="#ppt_x"/>
                                          </p:val>
                                        </p:tav>
                                      </p:tavLst>
                                    </p:anim>
                                    <p:anim calcmode="lin" valueType="num">
                                      <p:cBhvr additive="base">
                                        <p:cTn id="44" dur="125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1250" fill="hold"/>
                                        <p:tgtEl>
                                          <p:spTgt spid="16"/>
                                        </p:tgtEl>
                                        <p:attrNameLst>
                                          <p:attrName>ppt_x</p:attrName>
                                        </p:attrNameLst>
                                      </p:cBhvr>
                                      <p:tavLst>
                                        <p:tav tm="0">
                                          <p:val>
                                            <p:strVal val="#ppt_x"/>
                                          </p:val>
                                        </p:tav>
                                        <p:tav tm="100000">
                                          <p:val>
                                            <p:strVal val="#ppt_x"/>
                                          </p:val>
                                        </p:tav>
                                      </p:tavLst>
                                    </p:anim>
                                    <p:anim calcmode="lin" valueType="num">
                                      <p:cBhvr additive="base">
                                        <p:cTn id="48" dur="125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25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1250" fill="hold"/>
                                        <p:tgtEl>
                                          <p:spTgt spid="17"/>
                                        </p:tgtEl>
                                        <p:attrNameLst>
                                          <p:attrName>ppt_x</p:attrName>
                                        </p:attrNameLst>
                                      </p:cBhvr>
                                      <p:tavLst>
                                        <p:tav tm="0">
                                          <p:val>
                                            <p:strVal val="#ppt_x"/>
                                          </p:val>
                                        </p:tav>
                                        <p:tav tm="100000">
                                          <p:val>
                                            <p:strVal val="#ppt_x"/>
                                          </p:val>
                                        </p:tav>
                                      </p:tavLst>
                                    </p:anim>
                                    <p:anim calcmode="lin" valueType="num">
                                      <p:cBhvr additive="base">
                                        <p:cTn id="52" dur="125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25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1250" fill="hold"/>
                                        <p:tgtEl>
                                          <p:spTgt spid="20"/>
                                        </p:tgtEl>
                                        <p:attrNameLst>
                                          <p:attrName>ppt_x</p:attrName>
                                        </p:attrNameLst>
                                      </p:cBhvr>
                                      <p:tavLst>
                                        <p:tav tm="0">
                                          <p:val>
                                            <p:strVal val="#ppt_x"/>
                                          </p:val>
                                        </p:tav>
                                        <p:tav tm="100000">
                                          <p:val>
                                            <p:strVal val="#ppt_x"/>
                                          </p:val>
                                        </p:tav>
                                      </p:tavLst>
                                    </p:anim>
                                    <p:anim calcmode="lin" valueType="num">
                                      <p:cBhvr additive="base">
                                        <p:cTn id="56" dur="125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25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1250" fill="hold"/>
                                        <p:tgtEl>
                                          <p:spTgt spid="21"/>
                                        </p:tgtEl>
                                        <p:attrNameLst>
                                          <p:attrName>ppt_x</p:attrName>
                                        </p:attrNameLst>
                                      </p:cBhvr>
                                      <p:tavLst>
                                        <p:tav tm="0">
                                          <p:val>
                                            <p:strVal val="#ppt_x"/>
                                          </p:val>
                                        </p:tav>
                                        <p:tav tm="100000">
                                          <p:val>
                                            <p:strVal val="#ppt_x"/>
                                          </p:val>
                                        </p:tav>
                                      </p:tavLst>
                                    </p:anim>
                                    <p:anim calcmode="lin" valueType="num">
                                      <p:cBhvr additive="base">
                                        <p:cTn id="60" dur="12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p:bldP spid="11" grpId="0" animBg="1"/>
      <p:bldP spid="12" grpId="0" animBg="1"/>
      <p:bldP spid="13" grpId="0"/>
      <p:bldP spid="14" grpId="0"/>
      <p:bldP spid="15" grpId="0" animBg="1"/>
      <p:bldP spid="16" grpId="0" animBg="1"/>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9974" b="89896" l="9945" r="89964">
                        <a14:foregroundMark x1="64142" y1="73834" x2="59033" y2="79793"/>
                        <a14:foregroundMark x1="57847" y1="81088" x2="54106" y2="84845"/>
                        <a14:foregroundMark x1="45985" y1="22539" x2="54836" y2="21891"/>
                        <a14:foregroundMark x1="23814" y1="43394" x2="25912" y2="42358"/>
                        <a14:foregroundMark x1="35949" y1="35104" x2="36588" y2="34845"/>
                        <a14:foregroundMark x1="32026" y1="39378" x2="27281" y2="42358"/>
                        <a14:foregroundMark x1="55292" y1="20855" x2="56478" y2="20855"/>
                      </a14:backgroundRemoval>
                    </a14:imgEffect>
                  </a14:imgLayer>
                </a14:imgProps>
              </a:ext>
              <a:ext uri="{28A0092B-C50C-407E-A947-70E740481C1C}">
                <a14:useLocalDpi xmlns:a14="http://schemas.microsoft.com/office/drawing/2010/main"/>
              </a:ext>
            </a:extLst>
          </a:blip>
          <a:srcRect/>
          <a:stretch>
            <a:fillRect/>
          </a:stretch>
        </p:blipFill>
        <p:spPr>
          <a:xfrm>
            <a:off x="7546814" y="3349254"/>
            <a:ext cx="4560125" cy="3211033"/>
          </a:xfrm>
          <a:prstGeom prst="rect">
            <a:avLst/>
          </a:prstGeom>
        </p:spPr>
      </p:pic>
      <p:sp>
        <p:nvSpPr>
          <p:cNvPr id="61" name="文本框 6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1227987"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P</a:t>
            </a:r>
            <a:endParaRPr lang="zh-CN" altLang="en-US" sz="8800" b="1" dirty="0">
              <a:gradFill>
                <a:gsLst>
                  <a:gs pos="94000">
                    <a:srgbClr val="B99DEA"/>
                  </a:gs>
                  <a:gs pos="43000">
                    <a:srgbClr val="DECCFD"/>
                  </a:gs>
                </a:gsLst>
                <a:lin ang="10800000" scaled="1"/>
              </a:gradFill>
              <a:cs typeface="+mn-ea"/>
              <a:sym typeface="+mn-lt"/>
            </a:endParaRPr>
          </a:p>
        </p:txBody>
      </p:sp>
      <p:sp>
        <p:nvSpPr>
          <p:cNvPr id="62" name="文本框 6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1850534"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A</a:t>
            </a:r>
            <a:endParaRPr lang="zh-CN" altLang="en-US" sz="8800" b="1" dirty="0">
              <a:gradFill>
                <a:gsLst>
                  <a:gs pos="94000">
                    <a:srgbClr val="B99DEA"/>
                  </a:gs>
                  <a:gs pos="43000">
                    <a:srgbClr val="DECCFD"/>
                  </a:gs>
                </a:gsLst>
                <a:lin ang="10800000" scaled="1"/>
              </a:gradFill>
              <a:cs typeface="+mn-ea"/>
              <a:sym typeface="+mn-lt"/>
            </a:endParaRPr>
          </a:p>
        </p:txBody>
      </p:sp>
      <p:sp>
        <p:nvSpPr>
          <p:cNvPr id="63" name="文本框 6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2533674"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R</a:t>
            </a:r>
            <a:endParaRPr lang="zh-CN" altLang="en-US" sz="8800" b="1" dirty="0">
              <a:gradFill>
                <a:gsLst>
                  <a:gs pos="94000">
                    <a:srgbClr val="B99DEA"/>
                  </a:gs>
                  <a:gs pos="43000">
                    <a:srgbClr val="DECCFD"/>
                  </a:gs>
                </a:gsLst>
                <a:lin ang="10800000" scaled="1"/>
              </a:gradFill>
              <a:cs typeface="+mn-ea"/>
              <a:sym typeface="+mn-lt"/>
            </a:endParaRPr>
          </a:p>
        </p:txBody>
      </p:sp>
      <p:sp>
        <p:nvSpPr>
          <p:cNvPr id="64" name="文本框 6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3216814"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T</a:t>
            </a:r>
            <a:endParaRPr lang="zh-CN" altLang="en-US" sz="8800" b="1" dirty="0">
              <a:gradFill>
                <a:gsLst>
                  <a:gs pos="94000">
                    <a:srgbClr val="B99DEA"/>
                  </a:gs>
                  <a:gs pos="43000">
                    <a:srgbClr val="DECCFD"/>
                  </a:gs>
                </a:gsLst>
                <a:lin ang="10800000" scaled="1"/>
              </a:gradFill>
              <a:cs typeface="+mn-ea"/>
              <a:sym typeface="+mn-lt"/>
            </a:endParaRPr>
          </a:p>
        </p:txBody>
      </p:sp>
      <p:sp>
        <p:nvSpPr>
          <p:cNvPr id="65" name="文本框 6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4009525"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H</a:t>
            </a:r>
            <a:endParaRPr lang="zh-CN" altLang="en-US" sz="8800" b="1" dirty="0">
              <a:gradFill>
                <a:gsLst>
                  <a:gs pos="94000">
                    <a:srgbClr val="B99DEA"/>
                  </a:gs>
                  <a:gs pos="43000">
                    <a:srgbClr val="DECCFD"/>
                  </a:gs>
                </a:gsLst>
                <a:lin ang="10800000" scaled="1"/>
              </a:gradFill>
              <a:cs typeface="+mn-ea"/>
              <a:sym typeface="+mn-lt"/>
            </a:endParaRPr>
          </a:p>
        </p:txBody>
      </p:sp>
      <p:sp>
        <p:nvSpPr>
          <p:cNvPr id="66" name="文本框 65"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4797587"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R</a:t>
            </a:r>
            <a:endParaRPr lang="zh-CN" altLang="en-US" sz="8800" b="1" dirty="0">
              <a:gradFill>
                <a:gsLst>
                  <a:gs pos="94000">
                    <a:srgbClr val="B99DEA"/>
                  </a:gs>
                  <a:gs pos="43000">
                    <a:srgbClr val="DECCFD"/>
                  </a:gs>
                </a:gsLst>
                <a:lin ang="10800000" scaled="1"/>
              </a:gradFill>
              <a:cs typeface="+mn-ea"/>
              <a:sym typeface="+mn-lt"/>
            </a:endParaRPr>
          </a:p>
        </p:txBody>
      </p:sp>
      <p:sp>
        <p:nvSpPr>
          <p:cNvPr id="67" name="文本框 6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5462139"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E</a:t>
            </a:r>
            <a:endParaRPr lang="zh-CN" altLang="en-US" sz="8800" b="1" dirty="0">
              <a:gradFill>
                <a:gsLst>
                  <a:gs pos="94000">
                    <a:srgbClr val="B99DEA"/>
                  </a:gs>
                  <a:gs pos="43000">
                    <a:srgbClr val="DECCFD"/>
                  </a:gs>
                </a:gsLst>
                <a:lin ang="10800000" scaled="1"/>
              </a:gradFill>
              <a:cs typeface="+mn-ea"/>
              <a:sym typeface="+mn-lt"/>
            </a:endParaRPr>
          </a:p>
        </p:txBody>
      </p:sp>
      <p:sp>
        <p:nvSpPr>
          <p:cNvPr id="68" name="Rectangle 88"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1324263" y="3001116"/>
            <a:ext cx="4448466" cy="1200329"/>
          </a:xfrm>
          <a:prstGeom prst="rect">
            <a:avLst/>
          </a:prstGeom>
        </p:spPr>
        <p:txBody>
          <a:bodyPr wrap="square">
            <a:spAutoFit/>
          </a:bodyPr>
          <a:lstStyle/>
          <a:p>
            <a:r>
              <a:rPr lang="en-US" sz="3600" dirty="0">
                <a:gradFill>
                  <a:gsLst>
                    <a:gs pos="10000">
                      <a:srgbClr val="F9C4F1"/>
                    </a:gs>
                    <a:gs pos="48000">
                      <a:schemeClr val="bg1"/>
                    </a:gs>
                  </a:gsLst>
                  <a:lin ang="10800000" scaled="1"/>
                </a:gradFill>
                <a:cs typeface="+mn-ea"/>
                <a:sym typeface="+mn-lt"/>
              </a:rPr>
              <a:t>Business</a:t>
            </a:r>
          </a:p>
          <a:p>
            <a:r>
              <a:rPr lang="en-US" sz="3600" dirty="0">
                <a:gradFill>
                  <a:gsLst>
                    <a:gs pos="10000">
                      <a:srgbClr val="F9C4F1"/>
                    </a:gs>
                    <a:gs pos="48000">
                      <a:schemeClr val="bg1"/>
                    </a:gs>
                  </a:gsLst>
                  <a:lin ang="10800000" scaled="1"/>
                </a:gradFill>
                <a:cs typeface="+mn-ea"/>
                <a:sym typeface="+mn-lt"/>
              </a:rPr>
              <a:t>Team working </a:t>
            </a:r>
          </a:p>
        </p:txBody>
      </p:sp>
      <p:sp>
        <p:nvSpPr>
          <p:cNvPr id="69" name="Rectangle 9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1324263" y="4462398"/>
            <a:ext cx="5259970" cy="794064"/>
          </a:xfrm>
          <a:prstGeom prst="rect">
            <a:avLst/>
          </a:prstGeom>
        </p:spPr>
        <p:txBody>
          <a:bodyPr wrap="square">
            <a:spAutoFit/>
          </a:bodyPr>
          <a:lstStyle/>
          <a:p>
            <a:pPr>
              <a:lnSpc>
                <a:spcPct val="120000"/>
              </a:lnSpc>
            </a:pPr>
            <a:r>
              <a:rPr lang="id-ID" sz="1400" b="1" dirty="0">
                <a:cs typeface="+mn-ea"/>
                <a:sym typeface="+mn-lt"/>
              </a:rPr>
              <a:t>Ut wisi enim ad minim veniam</a:t>
            </a:r>
            <a:r>
              <a:rPr lang="id-ID" sz="1200" dirty="0">
                <a:cs typeface="+mn-ea"/>
                <a:sym typeface="+mn-lt"/>
              </a:rPr>
              <a:t>, quis nostrud exerci tation ullamcorper suscipit lobortis nisl ut aliquip ex ea commodo consequat. Lorem ipsum dolor sit amet, consectetuer</a:t>
            </a:r>
            <a:endParaRPr lang="en-US" sz="1200" dirty="0">
              <a:cs typeface="+mn-ea"/>
              <a:sym typeface="+mn-lt"/>
            </a:endParaRPr>
          </a:p>
        </p:txBody>
      </p:sp>
      <p:sp>
        <p:nvSpPr>
          <p:cNvPr id="12" name="文本框 1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6019460" y="167232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E</a:t>
            </a:r>
            <a:endParaRPr lang="zh-CN" altLang="en-US" sz="8800" b="1" dirty="0">
              <a:gradFill>
                <a:gsLst>
                  <a:gs pos="94000">
                    <a:srgbClr val="B99DEA"/>
                  </a:gs>
                  <a:gs pos="43000">
                    <a:srgbClr val="DECCFD"/>
                  </a:gs>
                </a:gsLst>
                <a:lin ang="10800000" scaled="1"/>
              </a:gradFill>
              <a:cs typeface="+mn-ea"/>
              <a:sym typeface="+mn-lt"/>
            </a:endParaRPr>
          </a:p>
        </p:txBody>
      </p:sp>
      <p:sp>
        <p:nvSpPr>
          <p:cNvPr id="2"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strVal val="#ppt_w*0.70"/>
                                          </p:val>
                                        </p:tav>
                                        <p:tav tm="100000">
                                          <p:val>
                                            <p:strVal val="#ppt_w"/>
                                          </p:val>
                                        </p:tav>
                                      </p:tavLst>
                                    </p:anim>
                                    <p:anim calcmode="lin" valueType="num">
                                      <p:cBhvr>
                                        <p:cTn id="8" dur="500" fill="hold"/>
                                        <p:tgtEl>
                                          <p:spTgt spid="61"/>
                                        </p:tgtEl>
                                        <p:attrNameLst>
                                          <p:attrName>ppt_h</p:attrName>
                                        </p:attrNameLst>
                                      </p:cBhvr>
                                      <p:tavLst>
                                        <p:tav tm="0">
                                          <p:val>
                                            <p:strVal val="#ppt_h"/>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p:cTn id="13" dur="500" fill="hold"/>
                                        <p:tgtEl>
                                          <p:spTgt spid="62"/>
                                        </p:tgtEl>
                                        <p:attrNameLst>
                                          <p:attrName>ppt_w</p:attrName>
                                        </p:attrNameLst>
                                      </p:cBhvr>
                                      <p:tavLst>
                                        <p:tav tm="0">
                                          <p:val>
                                            <p:strVal val="#ppt_w*0.70"/>
                                          </p:val>
                                        </p:tav>
                                        <p:tav tm="100000">
                                          <p:val>
                                            <p:strVal val="#ppt_w"/>
                                          </p:val>
                                        </p:tav>
                                      </p:tavLst>
                                    </p:anim>
                                    <p:anim calcmode="lin" valueType="num">
                                      <p:cBhvr>
                                        <p:cTn id="14" dur="500" fill="hold"/>
                                        <p:tgtEl>
                                          <p:spTgt spid="62"/>
                                        </p:tgtEl>
                                        <p:attrNameLst>
                                          <p:attrName>ppt_h</p:attrName>
                                        </p:attrNameLst>
                                      </p:cBhvr>
                                      <p:tavLst>
                                        <p:tav tm="0">
                                          <p:val>
                                            <p:strVal val="#ppt_h"/>
                                          </p:val>
                                        </p:tav>
                                        <p:tav tm="100000">
                                          <p:val>
                                            <p:strVal val="#ppt_h"/>
                                          </p:val>
                                        </p:tav>
                                      </p:tavLst>
                                    </p:anim>
                                    <p:animEffect transition="in" filter="fade">
                                      <p:cBhvr>
                                        <p:cTn id="15" dur="500"/>
                                        <p:tgtEl>
                                          <p:spTgt spid="62"/>
                                        </p:tgtEl>
                                      </p:cBhvr>
                                    </p:animEffect>
                                  </p:childTnLst>
                                </p:cTn>
                              </p:par>
                            </p:childTnLst>
                          </p:cTn>
                        </p:par>
                        <p:par>
                          <p:cTn id="16" fill="hold">
                            <p:stCondLst>
                              <p:cond delay="1000"/>
                            </p:stCondLst>
                            <p:childTnLst>
                              <p:par>
                                <p:cTn id="17" presetID="55" presetClass="entr" presetSubtype="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strVal val="#ppt_w*0.70"/>
                                          </p:val>
                                        </p:tav>
                                        <p:tav tm="100000">
                                          <p:val>
                                            <p:strVal val="#ppt_w"/>
                                          </p:val>
                                        </p:tav>
                                      </p:tavLst>
                                    </p:anim>
                                    <p:anim calcmode="lin" valueType="num">
                                      <p:cBhvr>
                                        <p:cTn id="20" dur="500" fill="hold"/>
                                        <p:tgtEl>
                                          <p:spTgt spid="63"/>
                                        </p:tgtEl>
                                        <p:attrNameLst>
                                          <p:attrName>ppt_h</p:attrName>
                                        </p:attrNameLst>
                                      </p:cBhvr>
                                      <p:tavLst>
                                        <p:tav tm="0">
                                          <p:val>
                                            <p:strVal val="#ppt_h"/>
                                          </p:val>
                                        </p:tav>
                                        <p:tav tm="100000">
                                          <p:val>
                                            <p:strVal val="#ppt_h"/>
                                          </p:val>
                                        </p:tav>
                                      </p:tavLst>
                                    </p:anim>
                                    <p:animEffect transition="in" filter="fade">
                                      <p:cBhvr>
                                        <p:cTn id="21" dur="500"/>
                                        <p:tgtEl>
                                          <p:spTgt spid="63"/>
                                        </p:tgtEl>
                                      </p:cBhvr>
                                    </p:animEffect>
                                  </p:childTnLst>
                                </p:cTn>
                              </p:par>
                            </p:childTnLst>
                          </p:cTn>
                        </p:par>
                        <p:par>
                          <p:cTn id="22" fill="hold">
                            <p:stCondLst>
                              <p:cond delay="1500"/>
                            </p:stCondLst>
                            <p:childTnLst>
                              <p:par>
                                <p:cTn id="23" presetID="55" presetClass="entr" presetSubtype="0"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p:cTn id="25" dur="500" fill="hold"/>
                                        <p:tgtEl>
                                          <p:spTgt spid="64"/>
                                        </p:tgtEl>
                                        <p:attrNameLst>
                                          <p:attrName>ppt_w</p:attrName>
                                        </p:attrNameLst>
                                      </p:cBhvr>
                                      <p:tavLst>
                                        <p:tav tm="0">
                                          <p:val>
                                            <p:strVal val="#ppt_w*0.70"/>
                                          </p:val>
                                        </p:tav>
                                        <p:tav tm="100000">
                                          <p:val>
                                            <p:strVal val="#ppt_w"/>
                                          </p:val>
                                        </p:tav>
                                      </p:tavLst>
                                    </p:anim>
                                    <p:anim calcmode="lin" valueType="num">
                                      <p:cBhvr>
                                        <p:cTn id="26" dur="500" fill="hold"/>
                                        <p:tgtEl>
                                          <p:spTgt spid="64"/>
                                        </p:tgtEl>
                                        <p:attrNameLst>
                                          <p:attrName>ppt_h</p:attrName>
                                        </p:attrNameLst>
                                      </p:cBhvr>
                                      <p:tavLst>
                                        <p:tav tm="0">
                                          <p:val>
                                            <p:strVal val="#ppt_h"/>
                                          </p:val>
                                        </p:tav>
                                        <p:tav tm="100000">
                                          <p:val>
                                            <p:strVal val="#ppt_h"/>
                                          </p:val>
                                        </p:tav>
                                      </p:tavLst>
                                    </p:anim>
                                    <p:animEffect transition="in" filter="fade">
                                      <p:cBhvr>
                                        <p:cTn id="27" dur="500"/>
                                        <p:tgtEl>
                                          <p:spTgt spid="64"/>
                                        </p:tgtEl>
                                      </p:cBhvr>
                                    </p:animEffect>
                                  </p:childTnLst>
                                </p:cTn>
                              </p:par>
                            </p:childTnLst>
                          </p:cTn>
                        </p:par>
                        <p:par>
                          <p:cTn id="28" fill="hold">
                            <p:stCondLst>
                              <p:cond delay="2000"/>
                            </p:stCondLst>
                            <p:childTnLst>
                              <p:par>
                                <p:cTn id="29" presetID="55" presetClass="entr" presetSubtype="0"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p:cTn id="31" dur="500" fill="hold"/>
                                        <p:tgtEl>
                                          <p:spTgt spid="65"/>
                                        </p:tgtEl>
                                        <p:attrNameLst>
                                          <p:attrName>ppt_w</p:attrName>
                                        </p:attrNameLst>
                                      </p:cBhvr>
                                      <p:tavLst>
                                        <p:tav tm="0">
                                          <p:val>
                                            <p:strVal val="#ppt_w*0.70"/>
                                          </p:val>
                                        </p:tav>
                                        <p:tav tm="100000">
                                          <p:val>
                                            <p:strVal val="#ppt_w"/>
                                          </p:val>
                                        </p:tav>
                                      </p:tavLst>
                                    </p:anim>
                                    <p:anim calcmode="lin" valueType="num">
                                      <p:cBhvr>
                                        <p:cTn id="32" dur="500" fill="hold"/>
                                        <p:tgtEl>
                                          <p:spTgt spid="65"/>
                                        </p:tgtEl>
                                        <p:attrNameLst>
                                          <p:attrName>ppt_h</p:attrName>
                                        </p:attrNameLst>
                                      </p:cBhvr>
                                      <p:tavLst>
                                        <p:tav tm="0">
                                          <p:val>
                                            <p:strVal val="#ppt_h"/>
                                          </p:val>
                                        </p:tav>
                                        <p:tav tm="100000">
                                          <p:val>
                                            <p:strVal val="#ppt_h"/>
                                          </p:val>
                                        </p:tav>
                                      </p:tavLst>
                                    </p:anim>
                                    <p:animEffect transition="in" filter="fade">
                                      <p:cBhvr>
                                        <p:cTn id="33" dur="500"/>
                                        <p:tgtEl>
                                          <p:spTgt spid="65"/>
                                        </p:tgtEl>
                                      </p:cBhvr>
                                    </p:animEffect>
                                  </p:childTnLst>
                                </p:cTn>
                              </p:par>
                            </p:childTnLst>
                          </p:cTn>
                        </p:par>
                        <p:par>
                          <p:cTn id="34" fill="hold">
                            <p:stCondLst>
                              <p:cond delay="2500"/>
                            </p:stCondLst>
                            <p:childTnLst>
                              <p:par>
                                <p:cTn id="35" presetID="55" presetClass="entr" presetSubtype="0"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strVal val="#ppt_w*0.70"/>
                                          </p:val>
                                        </p:tav>
                                        <p:tav tm="100000">
                                          <p:val>
                                            <p:strVal val="#ppt_w"/>
                                          </p:val>
                                        </p:tav>
                                      </p:tavLst>
                                    </p:anim>
                                    <p:anim calcmode="lin" valueType="num">
                                      <p:cBhvr>
                                        <p:cTn id="38" dur="500" fill="hold"/>
                                        <p:tgtEl>
                                          <p:spTgt spid="66"/>
                                        </p:tgtEl>
                                        <p:attrNameLst>
                                          <p:attrName>ppt_h</p:attrName>
                                        </p:attrNameLst>
                                      </p:cBhvr>
                                      <p:tavLst>
                                        <p:tav tm="0">
                                          <p:val>
                                            <p:strVal val="#ppt_h"/>
                                          </p:val>
                                        </p:tav>
                                        <p:tav tm="100000">
                                          <p:val>
                                            <p:strVal val="#ppt_h"/>
                                          </p:val>
                                        </p:tav>
                                      </p:tavLst>
                                    </p:anim>
                                    <p:animEffect transition="in" filter="fade">
                                      <p:cBhvr>
                                        <p:cTn id="39" dur="500"/>
                                        <p:tgtEl>
                                          <p:spTgt spid="66"/>
                                        </p:tgtEl>
                                      </p:cBhvr>
                                    </p:animEffect>
                                  </p:childTnLst>
                                </p:cTn>
                              </p:par>
                            </p:childTnLst>
                          </p:cTn>
                        </p:par>
                        <p:par>
                          <p:cTn id="40" fill="hold">
                            <p:stCondLst>
                              <p:cond delay="3000"/>
                            </p:stCondLst>
                            <p:childTnLst>
                              <p:par>
                                <p:cTn id="41" presetID="55" presetClass="entr" presetSubtype="0"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strVal val="#ppt_w*0.70"/>
                                          </p:val>
                                        </p:tav>
                                        <p:tav tm="100000">
                                          <p:val>
                                            <p:strVal val="#ppt_w"/>
                                          </p:val>
                                        </p:tav>
                                      </p:tavLst>
                                    </p:anim>
                                    <p:anim calcmode="lin" valueType="num">
                                      <p:cBhvr>
                                        <p:cTn id="44" dur="500" fill="hold"/>
                                        <p:tgtEl>
                                          <p:spTgt spid="67"/>
                                        </p:tgtEl>
                                        <p:attrNameLst>
                                          <p:attrName>ppt_h</p:attrName>
                                        </p:attrNameLst>
                                      </p:cBhvr>
                                      <p:tavLst>
                                        <p:tav tm="0">
                                          <p:val>
                                            <p:strVal val="#ppt_h"/>
                                          </p:val>
                                        </p:tav>
                                        <p:tav tm="100000">
                                          <p:val>
                                            <p:strVal val="#ppt_h"/>
                                          </p:val>
                                        </p:tav>
                                      </p:tavLst>
                                    </p:anim>
                                    <p:animEffect transition="in" filter="fade">
                                      <p:cBhvr>
                                        <p:cTn id="45" dur="500"/>
                                        <p:tgtEl>
                                          <p:spTgt spid="67"/>
                                        </p:tgtEl>
                                      </p:cBhvr>
                                    </p:animEffect>
                                  </p:childTnLst>
                                </p:cTn>
                              </p:par>
                              <p:par>
                                <p:cTn id="46" presetID="2" presetClass="entr" presetSubtype="2" decel="100000" fill="hold" grpId="0" nodeType="withEffect">
                                  <p:stCondLst>
                                    <p:cond delay="1000"/>
                                  </p:stCondLst>
                                  <p:childTnLst>
                                    <p:set>
                                      <p:cBhvr>
                                        <p:cTn id="47" dur="1" fill="hold">
                                          <p:stCondLst>
                                            <p:cond delay="0"/>
                                          </p:stCondLst>
                                        </p:cTn>
                                        <p:tgtEl>
                                          <p:spTgt spid="68"/>
                                        </p:tgtEl>
                                        <p:attrNameLst>
                                          <p:attrName>style.visibility</p:attrName>
                                        </p:attrNameLst>
                                      </p:cBhvr>
                                      <p:to>
                                        <p:strVal val="visible"/>
                                      </p:to>
                                    </p:set>
                                    <p:anim calcmode="lin" valueType="num">
                                      <p:cBhvr additive="base">
                                        <p:cTn id="48" dur="500" fill="hold"/>
                                        <p:tgtEl>
                                          <p:spTgt spid="68"/>
                                        </p:tgtEl>
                                        <p:attrNameLst>
                                          <p:attrName>ppt_x</p:attrName>
                                        </p:attrNameLst>
                                      </p:cBhvr>
                                      <p:tavLst>
                                        <p:tav tm="0">
                                          <p:val>
                                            <p:strVal val="1+#ppt_w/2"/>
                                          </p:val>
                                        </p:tav>
                                        <p:tav tm="100000">
                                          <p:val>
                                            <p:strVal val="#ppt_x"/>
                                          </p:val>
                                        </p:tav>
                                      </p:tavLst>
                                    </p:anim>
                                    <p:anim calcmode="lin" valueType="num">
                                      <p:cBhvr additive="base">
                                        <p:cTn id="49" dur="500" fill="hold"/>
                                        <p:tgtEl>
                                          <p:spTgt spid="68"/>
                                        </p:tgtEl>
                                        <p:attrNameLst>
                                          <p:attrName>ppt_y</p:attrName>
                                        </p:attrNameLst>
                                      </p:cBhvr>
                                      <p:tavLst>
                                        <p:tav tm="0">
                                          <p:val>
                                            <p:strVal val="#ppt_y"/>
                                          </p:val>
                                        </p:tav>
                                        <p:tav tm="100000">
                                          <p:val>
                                            <p:strVal val="#ppt_y"/>
                                          </p:val>
                                        </p:tav>
                                      </p:tavLst>
                                    </p:anim>
                                  </p:childTnLst>
                                </p:cTn>
                              </p:par>
                              <p:par>
                                <p:cTn id="50" presetID="2" presetClass="entr" presetSubtype="2" decel="100000" fill="hold" grpId="0" nodeType="withEffect">
                                  <p:stCondLst>
                                    <p:cond delay="125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fill="hold"/>
                                        <p:tgtEl>
                                          <p:spTgt spid="69"/>
                                        </p:tgtEl>
                                        <p:attrNameLst>
                                          <p:attrName>ppt_x</p:attrName>
                                        </p:attrNameLst>
                                      </p:cBhvr>
                                      <p:tavLst>
                                        <p:tav tm="0">
                                          <p:val>
                                            <p:strVal val="1+#ppt_w/2"/>
                                          </p:val>
                                        </p:tav>
                                        <p:tav tm="100000">
                                          <p:val>
                                            <p:strVal val="#ppt_x"/>
                                          </p:val>
                                        </p:tav>
                                      </p:tavLst>
                                    </p:anim>
                                    <p:anim calcmode="lin" valueType="num">
                                      <p:cBhvr additive="base">
                                        <p:cTn id="53" dur="500" fill="hold"/>
                                        <p:tgtEl>
                                          <p:spTgt spid="69"/>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55"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strVal val="#ppt_w*0.70"/>
                                          </p:val>
                                        </p:tav>
                                        <p:tav tm="100000">
                                          <p:val>
                                            <p:strVal val="#ppt_w"/>
                                          </p:val>
                                        </p:tav>
                                      </p:tavLst>
                                    </p:anim>
                                    <p:anim calcmode="lin" valueType="num">
                                      <p:cBhvr>
                                        <p:cTn id="58" dur="500" fill="hold"/>
                                        <p:tgtEl>
                                          <p:spTgt spid="12"/>
                                        </p:tgtEl>
                                        <p:attrNameLst>
                                          <p:attrName>ppt_h</p:attrName>
                                        </p:attrNameLst>
                                      </p:cBhvr>
                                      <p:tavLst>
                                        <p:tav tm="0">
                                          <p:val>
                                            <p:strVal val="#ppt_h"/>
                                          </p:val>
                                        </p:tav>
                                        <p:tav tm="100000">
                                          <p:val>
                                            <p:strVal val="#ppt_h"/>
                                          </p:val>
                                        </p:tav>
                                      </p:tavLst>
                                    </p:anim>
                                    <p:animEffect transition="in" filter="fade">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p:bldP spid="67" grpId="0"/>
      <p:bldP spid="68" grpId="0"/>
      <p:bldP spid="6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22"/>
            <a:ext cx="12192000" cy="6857355"/>
          </a:xfrm>
          <a:prstGeom prst="rect">
            <a:avLst/>
          </a:prstGeom>
        </p:spPr>
      </p:pic>
      <p:pic>
        <p:nvPicPr>
          <p:cNvPr id="3" name="图片 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16873" y="0"/>
            <a:ext cx="7030385" cy="6858000"/>
          </a:xfrm>
          <a:prstGeom prst="rect">
            <a:avLst/>
          </a:prstGeom>
        </p:spPr>
      </p:pic>
      <p:grpSp>
        <p:nvGrpSpPr>
          <p:cNvPr id="4" name="组合 3"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3093813" y="4588609"/>
            <a:ext cx="404037" cy="404037"/>
            <a:chOff x="5902651" y="5226562"/>
            <a:chExt cx="404037" cy="404037"/>
          </a:xfrm>
        </p:grpSpPr>
        <p:sp>
          <p:nvSpPr>
            <p:cNvPr id="5" name="Oval 8"/>
            <p:cNvSpPr/>
            <p:nvPr/>
          </p:nvSpPr>
          <p:spPr>
            <a:xfrm>
              <a:off x="5902651" y="5226562"/>
              <a:ext cx="404037" cy="404037"/>
            </a:xfrm>
            <a:prstGeom prst="ellipse">
              <a:avLst/>
            </a:prstGeom>
            <a:solidFill>
              <a:schemeClr val="bg1"/>
            </a:solidFill>
            <a:ln>
              <a:noFill/>
            </a:ln>
            <a:effectLst>
              <a:outerShdw blurRad="254000" dist="63500" dir="5400000" algn="t" rotWithShape="0">
                <a:srgbClr val="FA3777">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cs typeface="+mn-ea"/>
                <a:sym typeface="+mn-lt"/>
              </a:endParaRPr>
            </a:p>
          </p:txBody>
        </p:sp>
        <p:sp>
          <p:nvSpPr>
            <p:cNvPr id="6" name="Freeform 157"/>
            <p:cNvSpPr>
              <a:spLocks noEditPoints="1"/>
            </p:cNvSpPr>
            <p:nvPr/>
          </p:nvSpPr>
          <p:spPr bwMode="auto">
            <a:xfrm>
              <a:off x="6034819" y="5338886"/>
              <a:ext cx="139700" cy="179388"/>
            </a:xfrm>
            <a:custGeom>
              <a:avLst/>
              <a:gdLst>
                <a:gd name="T0" fmla="*/ 275 w 280"/>
                <a:gd name="T1" fmla="*/ 97 h 360"/>
                <a:gd name="T2" fmla="*/ 264 w 280"/>
                <a:gd name="T3" fmla="*/ 92 h 360"/>
                <a:gd name="T4" fmla="*/ 224 w 280"/>
                <a:gd name="T5" fmla="*/ 92 h 360"/>
                <a:gd name="T6" fmla="*/ 224 w 280"/>
                <a:gd name="T7" fmla="*/ 85 h 360"/>
                <a:gd name="T8" fmla="*/ 141 w 280"/>
                <a:gd name="T9" fmla="*/ 0 h 360"/>
                <a:gd name="T10" fmla="*/ 139 w 280"/>
                <a:gd name="T11" fmla="*/ 0 h 360"/>
                <a:gd name="T12" fmla="*/ 56 w 280"/>
                <a:gd name="T13" fmla="*/ 85 h 360"/>
                <a:gd name="T14" fmla="*/ 56 w 280"/>
                <a:gd name="T15" fmla="*/ 92 h 360"/>
                <a:gd name="T16" fmla="*/ 16 w 280"/>
                <a:gd name="T17" fmla="*/ 92 h 360"/>
                <a:gd name="T18" fmla="*/ 0 w 280"/>
                <a:gd name="T19" fmla="*/ 109 h 360"/>
                <a:gd name="T20" fmla="*/ 0 w 280"/>
                <a:gd name="T21" fmla="*/ 344 h 360"/>
                <a:gd name="T22" fmla="*/ 16 w 280"/>
                <a:gd name="T23" fmla="*/ 360 h 360"/>
                <a:gd name="T24" fmla="*/ 264 w 280"/>
                <a:gd name="T25" fmla="*/ 360 h 360"/>
                <a:gd name="T26" fmla="*/ 280 w 280"/>
                <a:gd name="T27" fmla="*/ 344 h 360"/>
                <a:gd name="T28" fmla="*/ 280 w 280"/>
                <a:gd name="T29" fmla="*/ 108 h 360"/>
                <a:gd name="T30" fmla="*/ 275 w 280"/>
                <a:gd name="T31" fmla="*/ 97 h 360"/>
                <a:gd name="T32" fmla="*/ 88 w 280"/>
                <a:gd name="T33" fmla="*/ 85 h 360"/>
                <a:gd name="T34" fmla="*/ 139 w 280"/>
                <a:gd name="T35" fmla="*/ 32 h 360"/>
                <a:gd name="T36" fmla="*/ 141 w 280"/>
                <a:gd name="T37" fmla="*/ 32 h 360"/>
                <a:gd name="T38" fmla="*/ 192 w 280"/>
                <a:gd name="T39" fmla="*/ 85 h 360"/>
                <a:gd name="T40" fmla="*/ 192 w 280"/>
                <a:gd name="T41" fmla="*/ 92 h 360"/>
                <a:gd name="T42" fmla="*/ 88 w 280"/>
                <a:gd name="T43" fmla="*/ 92 h 360"/>
                <a:gd name="T44" fmla="*/ 88 w 280"/>
                <a:gd name="T45" fmla="*/ 85 h 360"/>
                <a:gd name="T46" fmla="*/ 248 w 280"/>
                <a:gd name="T47" fmla="*/ 328 h 360"/>
                <a:gd name="T48" fmla="*/ 32 w 280"/>
                <a:gd name="T49" fmla="*/ 328 h 360"/>
                <a:gd name="T50" fmla="*/ 32 w 280"/>
                <a:gd name="T51" fmla="*/ 124 h 360"/>
                <a:gd name="T52" fmla="*/ 56 w 280"/>
                <a:gd name="T53" fmla="*/ 124 h 360"/>
                <a:gd name="T54" fmla="*/ 56 w 280"/>
                <a:gd name="T55" fmla="*/ 152 h 360"/>
                <a:gd name="T56" fmla="*/ 72 w 280"/>
                <a:gd name="T57" fmla="*/ 168 h 360"/>
                <a:gd name="T58" fmla="*/ 88 w 280"/>
                <a:gd name="T59" fmla="*/ 152 h 360"/>
                <a:gd name="T60" fmla="*/ 88 w 280"/>
                <a:gd name="T61" fmla="*/ 124 h 360"/>
                <a:gd name="T62" fmla="*/ 192 w 280"/>
                <a:gd name="T63" fmla="*/ 124 h 360"/>
                <a:gd name="T64" fmla="*/ 192 w 280"/>
                <a:gd name="T65" fmla="*/ 152 h 360"/>
                <a:gd name="T66" fmla="*/ 208 w 280"/>
                <a:gd name="T67" fmla="*/ 168 h 360"/>
                <a:gd name="T68" fmla="*/ 224 w 280"/>
                <a:gd name="T69" fmla="*/ 152 h 360"/>
                <a:gd name="T70" fmla="*/ 224 w 280"/>
                <a:gd name="T71" fmla="*/ 124 h 360"/>
                <a:gd name="T72" fmla="*/ 248 w 280"/>
                <a:gd name="T73" fmla="*/ 124 h 360"/>
                <a:gd name="T74" fmla="*/ 248 w 280"/>
                <a:gd name="T75" fmla="*/ 32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360">
                  <a:moveTo>
                    <a:pt x="275" y="97"/>
                  </a:moveTo>
                  <a:cubicBezTo>
                    <a:pt x="272" y="94"/>
                    <a:pt x="268" y="92"/>
                    <a:pt x="264" y="92"/>
                  </a:cubicBezTo>
                  <a:cubicBezTo>
                    <a:pt x="224" y="92"/>
                    <a:pt x="224" y="92"/>
                    <a:pt x="224" y="92"/>
                  </a:cubicBezTo>
                  <a:cubicBezTo>
                    <a:pt x="224" y="85"/>
                    <a:pt x="224" y="85"/>
                    <a:pt x="224" y="85"/>
                  </a:cubicBezTo>
                  <a:cubicBezTo>
                    <a:pt x="224" y="38"/>
                    <a:pt x="186" y="0"/>
                    <a:pt x="141" y="0"/>
                  </a:cubicBezTo>
                  <a:cubicBezTo>
                    <a:pt x="139" y="0"/>
                    <a:pt x="139" y="0"/>
                    <a:pt x="139" y="0"/>
                  </a:cubicBezTo>
                  <a:cubicBezTo>
                    <a:pt x="94" y="0"/>
                    <a:pt x="56" y="38"/>
                    <a:pt x="56" y="85"/>
                  </a:cubicBezTo>
                  <a:cubicBezTo>
                    <a:pt x="56" y="92"/>
                    <a:pt x="56" y="92"/>
                    <a:pt x="56" y="92"/>
                  </a:cubicBezTo>
                  <a:cubicBezTo>
                    <a:pt x="16" y="92"/>
                    <a:pt x="16" y="92"/>
                    <a:pt x="16" y="92"/>
                  </a:cubicBezTo>
                  <a:cubicBezTo>
                    <a:pt x="7" y="92"/>
                    <a:pt x="0" y="100"/>
                    <a:pt x="0" y="109"/>
                  </a:cubicBezTo>
                  <a:cubicBezTo>
                    <a:pt x="0" y="344"/>
                    <a:pt x="0" y="344"/>
                    <a:pt x="0" y="344"/>
                  </a:cubicBezTo>
                  <a:cubicBezTo>
                    <a:pt x="0" y="353"/>
                    <a:pt x="7" y="360"/>
                    <a:pt x="16" y="360"/>
                  </a:cubicBezTo>
                  <a:cubicBezTo>
                    <a:pt x="264" y="360"/>
                    <a:pt x="264" y="360"/>
                    <a:pt x="264" y="360"/>
                  </a:cubicBezTo>
                  <a:cubicBezTo>
                    <a:pt x="273" y="360"/>
                    <a:pt x="280" y="353"/>
                    <a:pt x="280" y="344"/>
                  </a:cubicBezTo>
                  <a:cubicBezTo>
                    <a:pt x="280" y="108"/>
                    <a:pt x="280" y="108"/>
                    <a:pt x="280" y="108"/>
                  </a:cubicBezTo>
                  <a:cubicBezTo>
                    <a:pt x="280" y="104"/>
                    <a:pt x="278" y="100"/>
                    <a:pt x="275" y="97"/>
                  </a:cubicBezTo>
                  <a:close/>
                  <a:moveTo>
                    <a:pt x="88" y="85"/>
                  </a:moveTo>
                  <a:cubicBezTo>
                    <a:pt x="88" y="56"/>
                    <a:pt x="112" y="32"/>
                    <a:pt x="139" y="32"/>
                  </a:cubicBezTo>
                  <a:cubicBezTo>
                    <a:pt x="141" y="32"/>
                    <a:pt x="141" y="32"/>
                    <a:pt x="141" y="32"/>
                  </a:cubicBezTo>
                  <a:cubicBezTo>
                    <a:pt x="168" y="32"/>
                    <a:pt x="192" y="56"/>
                    <a:pt x="192" y="85"/>
                  </a:cubicBezTo>
                  <a:cubicBezTo>
                    <a:pt x="192" y="92"/>
                    <a:pt x="192" y="92"/>
                    <a:pt x="192" y="92"/>
                  </a:cubicBezTo>
                  <a:cubicBezTo>
                    <a:pt x="88" y="92"/>
                    <a:pt x="88" y="92"/>
                    <a:pt x="88" y="92"/>
                  </a:cubicBezTo>
                  <a:lnTo>
                    <a:pt x="88" y="85"/>
                  </a:lnTo>
                  <a:close/>
                  <a:moveTo>
                    <a:pt x="248" y="328"/>
                  </a:moveTo>
                  <a:cubicBezTo>
                    <a:pt x="32" y="328"/>
                    <a:pt x="32" y="328"/>
                    <a:pt x="32" y="328"/>
                  </a:cubicBezTo>
                  <a:cubicBezTo>
                    <a:pt x="32" y="124"/>
                    <a:pt x="32" y="124"/>
                    <a:pt x="32" y="124"/>
                  </a:cubicBezTo>
                  <a:cubicBezTo>
                    <a:pt x="56" y="124"/>
                    <a:pt x="56" y="124"/>
                    <a:pt x="56" y="124"/>
                  </a:cubicBezTo>
                  <a:cubicBezTo>
                    <a:pt x="56" y="152"/>
                    <a:pt x="56" y="152"/>
                    <a:pt x="56" y="152"/>
                  </a:cubicBezTo>
                  <a:cubicBezTo>
                    <a:pt x="56" y="161"/>
                    <a:pt x="63" y="168"/>
                    <a:pt x="72" y="168"/>
                  </a:cubicBezTo>
                  <a:cubicBezTo>
                    <a:pt x="81" y="168"/>
                    <a:pt x="88" y="161"/>
                    <a:pt x="88" y="152"/>
                  </a:cubicBezTo>
                  <a:cubicBezTo>
                    <a:pt x="88" y="124"/>
                    <a:pt x="88" y="124"/>
                    <a:pt x="88" y="124"/>
                  </a:cubicBezTo>
                  <a:cubicBezTo>
                    <a:pt x="192" y="124"/>
                    <a:pt x="192" y="124"/>
                    <a:pt x="192" y="124"/>
                  </a:cubicBezTo>
                  <a:cubicBezTo>
                    <a:pt x="192" y="152"/>
                    <a:pt x="192" y="152"/>
                    <a:pt x="192" y="152"/>
                  </a:cubicBezTo>
                  <a:cubicBezTo>
                    <a:pt x="192" y="161"/>
                    <a:pt x="199" y="168"/>
                    <a:pt x="208" y="168"/>
                  </a:cubicBezTo>
                  <a:cubicBezTo>
                    <a:pt x="217" y="168"/>
                    <a:pt x="224" y="161"/>
                    <a:pt x="224" y="152"/>
                  </a:cubicBezTo>
                  <a:cubicBezTo>
                    <a:pt x="224" y="124"/>
                    <a:pt x="224" y="124"/>
                    <a:pt x="224" y="124"/>
                  </a:cubicBezTo>
                  <a:cubicBezTo>
                    <a:pt x="248" y="124"/>
                    <a:pt x="248" y="124"/>
                    <a:pt x="248" y="124"/>
                  </a:cubicBezTo>
                  <a:lnTo>
                    <a:pt x="248" y="328"/>
                  </a:lnTo>
                  <a:close/>
                </a:path>
              </a:pathLst>
            </a:custGeom>
            <a:gradFill>
              <a:gsLst>
                <a:gs pos="0">
                  <a:srgbClr val="FF649E"/>
                </a:gs>
                <a:gs pos="100000">
                  <a:srgbClr val="FA3777"/>
                </a:gs>
              </a:gsLst>
              <a:lin ang="5400000" scaled="1"/>
            </a:gra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7" name="组合 6"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2543661" y="4588609"/>
            <a:ext cx="404037" cy="404037"/>
            <a:chOff x="5352499" y="5226562"/>
            <a:chExt cx="404037" cy="404037"/>
          </a:xfrm>
        </p:grpSpPr>
        <p:sp>
          <p:nvSpPr>
            <p:cNvPr id="8" name="Oval 7"/>
            <p:cNvSpPr/>
            <p:nvPr/>
          </p:nvSpPr>
          <p:spPr>
            <a:xfrm>
              <a:off x="5352499" y="5226562"/>
              <a:ext cx="404037" cy="404037"/>
            </a:xfrm>
            <a:prstGeom prst="ellipse">
              <a:avLst/>
            </a:prstGeom>
            <a:solidFill>
              <a:schemeClr val="bg1"/>
            </a:solidFill>
            <a:ln>
              <a:noFill/>
            </a:ln>
            <a:effectLst>
              <a:outerShdw blurRad="254000" dist="63500" dir="5400000" algn="t" rotWithShape="0">
                <a:srgbClr val="FA3777">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cs typeface="+mn-ea"/>
                <a:sym typeface="+mn-lt"/>
              </a:endParaRPr>
            </a:p>
          </p:txBody>
        </p:sp>
        <p:sp>
          <p:nvSpPr>
            <p:cNvPr id="9" name="Freeform 195"/>
            <p:cNvSpPr>
              <a:spLocks noEditPoints="1"/>
            </p:cNvSpPr>
            <p:nvPr/>
          </p:nvSpPr>
          <p:spPr bwMode="auto">
            <a:xfrm>
              <a:off x="5464030" y="5348411"/>
              <a:ext cx="180975" cy="160338"/>
            </a:xfrm>
            <a:custGeom>
              <a:avLst/>
              <a:gdLst>
                <a:gd name="T0" fmla="*/ 285 w 360"/>
                <a:gd name="T1" fmla="*/ 173 h 320"/>
                <a:gd name="T2" fmla="*/ 293 w 360"/>
                <a:gd name="T3" fmla="*/ 193 h 320"/>
                <a:gd name="T4" fmla="*/ 285 w 360"/>
                <a:gd name="T5" fmla="*/ 213 h 320"/>
                <a:gd name="T6" fmla="*/ 265 w 360"/>
                <a:gd name="T7" fmla="*/ 221 h 320"/>
                <a:gd name="T8" fmla="*/ 246 w 360"/>
                <a:gd name="T9" fmla="*/ 213 h 320"/>
                <a:gd name="T10" fmla="*/ 237 w 360"/>
                <a:gd name="T11" fmla="*/ 193 h 320"/>
                <a:gd name="T12" fmla="*/ 246 w 360"/>
                <a:gd name="T13" fmla="*/ 173 h 320"/>
                <a:gd name="T14" fmla="*/ 265 w 360"/>
                <a:gd name="T15" fmla="*/ 165 h 320"/>
                <a:gd name="T16" fmla="*/ 285 w 360"/>
                <a:gd name="T17" fmla="*/ 173 h 320"/>
                <a:gd name="T18" fmla="*/ 360 w 360"/>
                <a:gd name="T19" fmla="*/ 111 h 320"/>
                <a:gd name="T20" fmla="*/ 360 w 360"/>
                <a:gd name="T21" fmla="*/ 288 h 320"/>
                <a:gd name="T22" fmla="*/ 328 w 360"/>
                <a:gd name="T23" fmla="*/ 320 h 320"/>
                <a:gd name="T24" fmla="*/ 38 w 360"/>
                <a:gd name="T25" fmla="*/ 320 h 320"/>
                <a:gd name="T26" fmla="*/ 0 w 360"/>
                <a:gd name="T27" fmla="*/ 282 h 320"/>
                <a:gd name="T28" fmla="*/ 0 w 360"/>
                <a:gd name="T29" fmla="*/ 138 h 320"/>
                <a:gd name="T30" fmla="*/ 0 w 360"/>
                <a:gd name="T31" fmla="*/ 105 h 320"/>
                <a:gd name="T32" fmla="*/ 0 w 360"/>
                <a:gd name="T33" fmla="*/ 48 h 320"/>
                <a:gd name="T34" fmla="*/ 48 w 360"/>
                <a:gd name="T35" fmla="*/ 0 h 320"/>
                <a:gd name="T36" fmla="*/ 269 w 360"/>
                <a:gd name="T37" fmla="*/ 0 h 320"/>
                <a:gd name="T38" fmla="*/ 308 w 360"/>
                <a:gd name="T39" fmla="*/ 40 h 320"/>
                <a:gd name="T40" fmla="*/ 308 w 360"/>
                <a:gd name="T41" fmla="*/ 64 h 320"/>
                <a:gd name="T42" fmla="*/ 315 w 360"/>
                <a:gd name="T43" fmla="*/ 64 h 320"/>
                <a:gd name="T44" fmla="*/ 360 w 360"/>
                <a:gd name="T45" fmla="*/ 111 h 320"/>
                <a:gd name="T46" fmla="*/ 30 w 360"/>
                <a:gd name="T47" fmla="*/ 48 h 320"/>
                <a:gd name="T48" fmla="*/ 46 w 360"/>
                <a:gd name="T49" fmla="*/ 64 h 320"/>
                <a:gd name="T50" fmla="*/ 276 w 360"/>
                <a:gd name="T51" fmla="*/ 64 h 320"/>
                <a:gd name="T52" fmla="*/ 276 w 360"/>
                <a:gd name="T53" fmla="*/ 39 h 320"/>
                <a:gd name="T54" fmla="*/ 269 w 360"/>
                <a:gd name="T55" fmla="*/ 32 h 320"/>
                <a:gd name="T56" fmla="*/ 46 w 360"/>
                <a:gd name="T57" fmla="*/ 32 h 320"/>
                <a:gd name="T58" fmla="*/ 30 w 360"/>
                <a:gd name="T59" fmla="*/ 48 h 320"/>
                <a:gd name="T60" fmla="*/ 328 w 360"/>
                <a:gd name="T61" fmla="*/ 111 h 320"/>
                <a:gd name="T62" fmla="*/ 315 w 360"/>
                <a:gd name="T63" fmla="*/ 96 h 320"/>
                <a:gd name="T64" fmla="*/ 39 w 360"/>
                <a:gd name="T65" fmla="*/ 96 h 320"/>
                <a:gd name="T66" fmla="*/ 32 w 360"/>
                <a:gd name="T67" fmla="*/ 105 h 320"/>
                <a:gd name="T68" fmla="*/ 32 w 360"/>
                <a:gd name="T69" fmla="*/ 138 h 320"/>
                <a:gd name="T70" fmla="*/ 32 w 360"/>
                <a:gd name="T71" fmla="*/ 282 h 320"/>
                <a:gd name="T72" fmla="*/ 38 w 360"/>
                <a:gd name="T73" fmla="*/ 288 h 320"/>
                <a:gd name="T74" fmla="*/ 328 w 360"/>
                <a:gd name="T75" fmla="*/ 288 h 320"/>
                <a:gd name="T76" fmla="*/ 328 w 360"/>
                <a:gd name="T77" fmla="*/ 288 h 320"/>
                <a:gd name="T78" fmla="*/ 328 w 360"/>
                <a:gd name="T79" fmla="*/ 11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0" h="320">
                  <a:moveTo>
                    <a:pt x="285" y="173"/>
                  </a:moveTo>
                  <a:cubicBezTo>
                    <a:pt x="290" y="178"/>
                    <a:pt x="293" y="186"/>
                    <a:pt x="293" y="193"/>
                  </a:cubicBezTo>
                  <a:cubicBezTo>
                    <a:pt x="293" y="200"/>
                    <a:pt x="290" y="208"/>
                    <a:pt x="285" y="213"/>
                  </a:cubicBezTo>
                  <a:cubicBezTo>
                    <a:pt x="280" y="218"/>
                    <a:pt x="273" y="221"/>
                    <a:pt x="265" y="221"/>
                  </a:cubicBezTo>
                  <a:cubicBezTo>
                    <a:pt x="258" y="221"/>
                    <a:pt x="251" y="218"/>
                    <a:pt x="246" y="213"/>
                  </a:cubicBezTo>
                  <a:cubicBezTo>
                    <a:pt x="240" y="208"/>
                    <a:pt x="237" y="200"/>
                    <a:pt x="237" y="193"/>
                  </a:cubicBezTo>
                  <a:cubicBezTo>
                    <a:pt x="237" y="186"/>
                    <a:pt x="240" y="178"/>
                    <a:pt x="246" y="173"/>
                  </a:cubicBezTo>
                  <a:cubicBezTo>
                    <a:pt x="251" y="168"/>
                    <a:pt x="258" y="165"/>
                    <a:pt x="265" y="165"/>
                  </a:cubicBezTo>
                  <a:cubicBezTo>
                    <a:pt x="273" y="165"/>
                    <a:pt x="280" y="168"/>
                    <a:pt x="285" y="173"/>
                  </a:cubicBezTo>
                  <a:close/>
                  <a:moveTo>
                    <a:pt x="360" y="111"/>
                  </a:moveTo>
                  <a:cubicBezTo>
                    <a:pt x="360" y="288"/>
                    <a:pt x="360" y="288"/>
                    <a:pt x="360" y="288"/>
                  </a:cubicBezTo>
                  <a:cubicBezTo>
                    <a:pt x="360" y="305"/>
                    <a:pt x="345" y="320"/>
                    <a:pt x="328" y="320"/>
                  </a:cubicBezTo>
                  <a:cubicBezTo>
                    <a:pt x="38" y="320"/>
                    <a:pt x="38" y="320"/>
                    <a:pt x="38" y="320"/>
                  </a:cubicBezTo>
                  <a:cubicBezTo>
                    <a:pt x="17" y="320"/>
                    <a:pt x="0" y="303"/>
                    <a:pt x="0" y="282"/>
                  </a:cubicBezTo>
                  <a:cubicBezTo>
                    <a:pt x="0" y="138"/>
                    <a:pt x="0" y="138"/>
                    <a:pt x="0" y="138"/>
                  </a:cubicBezTo>
                  <a:cubicBezTo>
                    <a:pt x="0" y="105"/>
                    <a:pt x="0" y="105"/>
                    <a:pt x="0" y="105"/>
                  </a:cubicBezTo>
                  <a:cubicBezTo>
                    <a:pt x="0" y="48"/>
                    <a:pt x="0" y="48"/>
                    <a:pt x="0" y="48"/>
                  </a:cubicBezTo>
                  <a:cubicBezTo>
                    <a:pt x="0" y="21"/>
                    <a:pt x="21" y="0"/>
                    <a:pt x="48" y="0"/>
                  </a:cubicBezTo>
                  <a:cubicBezTo>
                    <a:pt x="269" y="0"/>
                    <a:pt x="269" y="0"/>
                    <a:pt x="269" y="0"/>
                  </a:cubicBezTo>
                  <a:cubicBezTo>
                    <a:pt x="291" y="0"/>
                    <a:pt x="308" y="18"/>
                    <a:pt x="308" y="40"/>
                  </a:cubicBezTo>
                  <a:cubicBezTo>
                    <a:pt x="308" y="64"/>
                    <a:pt x="308" y="64"/>
                    <a:pt x="308" y="64"/>
                  </a:cubicBezTo>
                  <a:cubicBezTo>
                    <a:pt x="315" y="64"/>
                    <a:pt x="315" y="64"/>
                    <a:pt x="315" y="64"/>
                  </a:cubicBezTo>
                  <a:cubicBezTo>
                    <a:pt x="340" y="64"/>
                    <a:pt x="360" y="86"/>
                    <a:pt x="360" y="111"/>
                  </a:cubicBezTo>
                  <a:close/>
                  <a:moveTo>
                    <a:pt x="30" y="48"/>
                  </a:moveTo>
                  <a:cubicBezTo>
                    <a:pt x="30" y="57"/>
                    <a:pt x="37" y="64"/>
                    <a:pt x="46" y="64"/>
                  </a:cubicBezTo>
                  <a:cubicBezTo>
                    <a:pt x="276" y="64"/>
                    <a:pt x="276" y="64"/>
                    <a:pt x="276" y="64"/>
                  </a:cubicBezTo>
                  <a:cubicBezTo>
                    <a:pt x="276" y="39"/>
                    <a:pt x="276" y="39"/>
                    <a:pt x="276" y="39"/>
                  </a:cubicBezTo>
                  <a:cubicBezTo>
                    <a:pt x="276" y="35"/>
                    <a:pt x="273" y="32"/>
                    <a:pt x="269" y="32"/>
                  </a:cubicBezTo>
                  <a:cubicBezTo>
                    <a:pt x="46" y="32"/>
                    <a:pt x="46" y="32"/>
                    <a:pt x="46" y="32"/>
                  </a:cubicBezTo>
                  <a:cubicBezTo>
                    <a:pt x="37" y="32"/>
                    <a:pt x="30" y="39"/>
                    <a:pt x="30" y="48"/>
                  </a:cubicBezTo>
                  <a:close/>
                  <a:moveTo>
                    <a:pt x="328" y="111"/>
                  </a:moveTo>
                  <a:cubicBezTo>
                    <a:pt x="328" y="104"/>
                    <a:pt x="322" y="96"/>
                    <a:pt x="315" y="96"/>
                  </a:cubicBezTo>
                  <a:cubicBezTo>
                    <a:pt x="39" y="96"/>
                    <a:pt x="39" y="96"/>
                    <a:pt x="39" y="96"/>
                  </a:cubicBezTo>
                  <a:cubicBezTo>
                    <a:pt x="35" y="96"/>
                    <a:pt x="32" y="101"/>
                    <a:pt x="32" y="105"/>
                  </a:cubicBezTo>
                  <a:cubicBezTo>
                    <a:pt x="32" y="138"/>
                    <a:pt x="32" y="138"/>
                    <a:pt x="32" y="138"/>
                  </a:cubicBezTo>
                  <a:cubicBezTo>
                    <a:pt x="32" y="282"/>
                    <a:pt x="32" y="282"/>
                    <a:pt x="32" y="282"/>
                  </a:cubicBezTo>
                  <a:cubicBezTo>
                    <a:pt x="32" y="285"/>
                    <a:pt x="35" y="288"/>
                    <a:pt x="38" y="288"/>
                  </a:cubicBezTo>
                  <a:cubicBezTo>
                    <a:pt x="328" y="288"/>
                    <a:pt x="328" y="288"/>
                    <a:pt x="328" y="288"/>
                  </a:cubicBezTo>
                  <a:cubicBezTo>
                    <a:pt x="328" y="288"/>
                    <a:pt x="328" y="288"/>
                    <a:pt x="328" y="288"/>
                  </a:cubicBezTo>
                  <a:lnTo>
                    <a:pt x="328" y="111"/>
                  </a:lnTo>
                  <a:close/>
                </a:path>
              </a:pathLst>
            </a:custGeom>
            <a:gradFill>
              <a:gsLst>
                <a:gs pos="0">
                  <a:srgbClr val="FF649E"/>
                </a:gs>
                <a:gs pos="100000">
                  <a:srgbClr val="FA3777"/>
                </a:gs>
              </a:gsLst>
              <a:lin ang="5400000" scaled="1"/>
            </a:gra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0" name="任意多边形 14"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p:nvPr/>
        </p:nvSpPr>
        <p:spPr>
          <a:xfrm>
            <a:off x="3643965" y="4563412"/>
            <a:ext cx="454431" cy="454431"/>
          </a:xfrm>
          <a:custGeom>
            <a:avLst/>
            <a:gdLst>
              <a:gd name="connsiteX0" fmla="*/ 690466 w 1380932"/>
              <a:gd name="connsiteY0" fmla="*/ 0 h 1380932"/>
              <a:gd name="connsiteX1" fmla="*/ 1380932 w 1380932"/>
              <a:gd name="connsiteY1" fmla="*/ 690466 h 1380932"/>
              <a:gd name="connsiteX2" fmla="*/ 690466 w 1380932"/>
              <a:gd name="connsiteY2" fmla="*/ 1380932 h 1380932"/>
              <a:gd name="connsiteX3" fmla="*/ 0 w 1380932"/>
              <a:gd name="connsiteY3" fmla="*/ 690466 h 1380932"/>
              <a:gd name="connsiteX4" fmla="*/ 690466 w 1380932"/>
              <a:gd name="connsiteY4" fmla="*/ 0 h 1380932"/>
              <a:gd name="connsiteX5" fmla="*/ 830426 w 1380932"/>
              <a:gd name="connsiteY5" fmla="*/ 307911 h 1380932"/>
              <a:gd name="connsiteX6" fmla="*/ 326573 w 1380932"/>
              <a:gd name="connsiteY6" fmla="*/ 811764 h 1380932"/>
              <a:gd name="connsiteX7" fmla="*/ 830426 w 1380932"/>
              <a:gd name="connsiteY7" fmla="*/ 1315617 h 1380932"/>
              <a:gd name="connsiteX8" fmla="*/ 1334279 w 1380932"/>
              <a:gd name="connsiteY8" fmla="*/ 811764 h 1380932"/>
              <a:gd name="connsiteX9" fmla="*/ 830426 w 1380932"/>
              <a:gd name="connsiteY9" fmla="*/ 307911 h 138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80932" h="1380932">
                <a:moveTo>
                  <a:pt x="690466" y="0"/>
                </a:moveTo>
                <a:cubicBezTo>
                  <a:pt x="1071800" y="0"/>
                  <a:pt x="1380932" y="309132"/>
                  <a:pt x="1380932" y="690466"/>
                </a:cubicBezTo>
                <a:cubicBezTo>
                  <a:pt x="1380932" y="1071800"/>
                  <a:pt x="1071800" y="1380932"/>
                  <a:pt x="690466" y="1380932"/>
                </a:cubicBezTo>
                <a:cubicBezTo>
                  <a:pt x="309132" y="1380932"/>
                  <a:pt x="0" y="1071800"/>
                  <a:pt x="0" y="690466"/>
                </a:cubicBezTo>
                <a:cubicBezTo>
                  <a:pt x="0" y="309132"/>
                  <a:pt x="309132" y="0"/>
                  <a:pt x="690466" y="0"/>
                </a:cubicBezTo>
                <a:close/>
                <a:moveTo>
                  <a:pt x="830426" y="307911"/>
                </a:moveTo>
                <a:cubicBezTo>
                  <a:pt x="552156" y="307911"/>
                  <a:pt x="326573" y="533494"/>
                  <a:pt x="326573" y="811764"/>
                </a:cubicBezTo>
                <a:cubicBezTo>
                  <a:pt x="326573" y="1090034"/>
                  <a:pt x="552156" y="1315617"/>
                  <a:pt x="830426" y="1315617"/>
                </a:cubicBezTo>
                <a:cubicBezTo>
                  <a:pt x="1108696" y="1315617"/>
                  <a:pt x="1334279" y="1090034"/>
                  <a:pt x="1334279" y="811764"/>
                </a:cubicBezTo>
                <a:cubicBezTo>
                  <a:pt x="1334279" y="533494"/>
                  <a:pt x="1108696" y="307911"/>
                  <a:pt x="830426" y="307911"/>
                </a:cubicBezTo>
                <a:close/>
              </a:path>
            </a:pathLst>
          </a:custGeom>
          <a:gradFill>
            <a:gsLst>
              <a:gs pos="0">
                <a:srgbClr val="FF649E"/>
              </a:gs>
              <a:gs pos="100000">
                <a:srgbClr val="FA3777"/>
              </a:gs>
            </a:gsLst>
            <a:lin ang="5400000" scaled="1"/>
          </a:gradFill>
          <a:ln>
            <a:noFill/>
          </a:ln>
          <a:effectLst>
            <a:outerShdw blurRad="254000" dist="63500" dir="5400000" algn="t" rotWithShape="0">
              <a:srgbClr val="FA3777">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cs typeface="+mn-ea"/>
              <a:sym typeface="+mn-lt"/>
            </a:endParaRPr>
          </a:p>
        </p:txBody>
      </p:sp>
      <p:grpSp>
        <p:nvGrpSpPr>
          <p:cNvPr id="11" name="组合 10"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4244513" y="4588609"/>
            <a:ext cx="404037" cy="404037"/>
            <a:chOff x="7053351" y="5226562"/>
            <a:chExt cx="404037" cy="404037"/>
          </a:xfrm>
        </p:grpSpPr>
        <p:sp>
          <p:nvSpPr>
            <p:cNvPr id="12" name="Oval 10"/>
            <p:cNvSpPr/>
            <p:nvPr/>
          </p:nvSpPr>
          <p:spPr>
            <a:xfrm>
              <a:off x="7053351" y="5226562"/>
              <a:ext cx="404037" cy="404037"/>
            </a:xfrm>
            <a:prstGeom prst="ellipse">
              <a:avLst/>
            </a:prstGeom>
            <a:solidFill>
              <a:schemeClr val="bg1"/>
            </a:solidFill>
            <a:ln>
              <a:noFill/>
            </a:ln>
            <a:effectLst>
              <a:outerShdw blurRad="254000" dist="63500" dir="5400000" algn="t" rotWithShape="0">
                <a:srgbClr val="FA3777">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cs typeface="+mn-ea"/>
                <a:sym typeface="+mn-lt"/>
              </a:endParaRPr>
            </a:p>
          </p:txBody>
        </p:sp>
        <p:sp>
          <p:nvSpPr>
            <p:cNvPr id="13" name="Freeform 142"/>
            <p:cNvSpPr>
              <a:spLocks noEditPoints="1"/>
            </p:cNvSpPr>
            <p:nvPr/>
          </p:nvSpPr>
          <p:spPr bwMode="auto">
            <a:xfrm>
              <a:off x="7163294" y="5345236"/>
              <a:ext cx="184150" cy="166688"/>
            </a:xfrm>
            <a:custGeom>
              <a:avLst/>
              <a:gdLst>
                <a:gd name="T0" fmla="*/ 63 w 368"/>
                <a:gd name="T1" fmla="*/ 68 h 332"/>
                <a:gd name="T2" fmla="*/ 79 w 368"/>
                <a:gd name="T3" fmla="*/ 52 h 332"/>
                <a:gd name="T4" fmla="*/ 289 w 368"/>
                <a:gd name="T5" fmla="*/ 52 h 332"/>
                <a:gd name="T6" fmla="*/ 305 w 368"/>
                <a:gd name="T7" fmla="*/ 68 h 332"/>
                <a:gd name="T8" fmla="*/ 289 w 368"/>
                <a:gd name="T9" fmla="*/ 84 h 332"/>
                <a:gd name="T10" fmla="*/ 79 w 368"/>
                <a:gd name="T11" fmla="*/ 84 h 332"/>
                <a:gd name="T12" fmla="*/ 63 w 368"/>
                <a:gd name="T13" fmla="*/ 68 h 332"/>
                <a:gd name="T14" fmla="*/ 105 w 368"/>
                <a:gd name="T15" fmla="*/ 28 h 332"/>
                <a:gd name="T16" fmla="*/ 263 w 368"/>
                <a:gd name="T17" fmla="*/ 28 h 332"/>
                <a:gd name="T18" fmla="*/ 277 w 368"/>
                <a:gd name="T19" fmla="*/ 14 h 332"/>
                <a:gd name="T20" fmla="*/ 263 w 368"/>
                <a:gd name="T21" fmla="*/ 0 h 332"/>
                <a:gd name="T22" fmla="*/ 105 w 368"/>
                <a:gd name="T23" fmla="*/ 0 h 332"/>
                <a:gd name="T24" fmla="*/ 91 w 368"/>
                <a:gd name="T25" fmla="*/ 14 h 332"/>
                <a:gd name="T26" fmla="*/ 105 w 368"/>
                <a:gd name="T27" fmla="*/ 28 h 332"/>
                <a:gd name="T28" fmla="*/ 368 w 368"/>
                <a:gd name="T29" fmla="*/ 86 h 332"/>
                <a:gd name="T30" fmla="*/ 368 w 368"/>
                <a:gd name="T31" fmla="*/ 130 h 332"/>
                <a:gd name="T32" fmla="*/ 368 w 368"/>
                <a:gd name="T33" fmla="*/ 130 h 332"/>
                <a:gd name="T34" fmla="*/ 368 w 368"/>
                <a:gd name="T35" fmla="*/ 130 h 332"/>
                <a:gd name="T36" fmla="*/ 368 w 368"/>
                <a:gd name="T37" fmla="*/ 130 h 332"/>
                <a:gd name="T38" fmla="*/ 368 w 368"/>
                <a:gd name="T39" fmla="*/ 130 h 332"/>
                <a:gd name="T40" fmla="*/ 367 w 368"/>
                <a:gd name="T41" fmla="*/ 135 h 332"/>
                <a:gd name="T42" fmla="*/ 316 w 368"/>
                <a:gd name="T43" fmla="*/ 320 h 332"/>
                <a:gd name="T44" fmla="*/ 301 w 368"/>
                <a:gd name="T45" fmla="*/ 332 h 332"/>
                <a:gd name="T46" fmla="*/ 66 w 368"/>
                <a:gd name="T47" fmla="*/ 332 h 332"/>
                <a:gd name="T48" fmla="*/ 51 w 368"/>
                <a:gd name="T49" fmla="*/ 320 h 332"/>
                <a:gd name="T50" fmla="*/ 1 w 368"/>
                <a:gd name="T51" fmla="*/ 135 h 332"/>
                <a:gd name="T52" fmla="*/ 0 w 368"/>
                <a:gd name="T53" fmla="*/ 132 h 332"/>
                <a:gd name="T54" fmla="*/ 0 w 368"/>
                <a:gd name="T55" fmla="*/ 130 h 332"/>
                <a:gd name="T56" fmla="*/ 0 w 368"/>
                <a:gd name="T57" fmla="*/ 86 h 332"/>
                <a:gd name="T58" fmla="*/ 16 w 368"/>
                <a:gd name="T59" fmla="*/ 70 h 332"/>
                <a:gd name="T60" fmla="*/ 32 w 368"/>
                <a:gd name="T61" fmla="*/ 86 h 332"/>
                <a:gd name="T62" fmla="*/ 32 w 368"/>
                <a:gd name="T63" fmla="*/ 116 h 332"/>
                <a:gd name="T64" fmla="*/ 336 w 368"/>
                <a:gd name="T65" fmla="*/ 116 h 332"/>
                <a:gd name="T66" fmla="*/ 336 w 368"/>
                <a:gd name="T67" fmla="*/ 86 h 332"/>
                <a:gd name="T68" fmla="*/ 352 w 368"/>
                <a:gd name="T69" fmla="*/ 70 h 332"/>
                <a:gd name="T70" fmla="*/ 368 w 368"/>
                <a:gd name="T71" fmla="*/ 86 h 332"/>
                <a:gd name="T72" fmla="*/ 331 w 368"/>
                <a:gd name="T73" fmla="*/ 148 h 332"/>
                <a:gd name="T74" fmla="*/ 37 w 368"/>
                <a:gd name="T75" fmla="*/ 148 h 332"/>
                <a:gd name="T76" fmla="*/ 79 w 368"/>
                <a:gd name="T77" fmla="*/ 300 h 332"/>
                <a:gd name="T78" fmla="*/ 184 w 368"/>
                <a:gd name="T79" fmla="*/ 300 h 332"/>
                <a:gd name="T80" fmla="*/ 289 w 368"/>
                <a:gd name="T81" fmla="*/ 300 h 332"/>
                <a:gd name="T82" fmla="*/ 331 w 368"/>
                <a:gd name="T83" fmla="*/ 148 h 332"/>
                <a:gd name="T84" fmla="*/ 137 w 368"/>
                <a:gd name="T85" fmla="*/ 228 h 332"/>
                <a:gd name="T86" fmla="*/ 231 w 368"/>
                <a:gd name="T87" fmla="*/ 228 h 332"/>
                <a:gd name="T88" fmla="*/ 247 w 368"/>
                <a:gd name="T89" fmla="*/ 212 h 332"/>
                <a:gd name="T90" fmla="*/ 231 w 368"/>
                <a:gd name="T91" fmla="*/ 196 h 332"/>
                <a:gd name="T92" fmla="*/ 137 w 368"/>
                <a:gd name="T93" fmla="*/ 196 h 332"/>
                <a:gd name="T94" fmla="*/ 121 w 368"/>
                <a:gd name="T95" fmla="*/ 212 h 332"/>
                <a:gd name="T96" fmla="*/ 137 w 368"/>
                <a:gd name="T97" fmla="*/ 22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8" h="332">
                  <a:moveTo>
                    <a:pt x="63" y="68"/>
                  </a:moveTo>
                  <a:cubicBezTo>
                    <a:pt x="63" y="59"/>
                    <a:pt x="70" y="52"/>
                    <a:pt x="79" y="52"/>
                  </a:cubicBezTo>
                  <a:cubicBezTo>
                    <a:pt x="289" y="52"/>
                    <a:pt x="289" y="52"/>
                    <a:pt x="289" y="52"/>
                  </a:cubicBezTo>
                  <a:cubicBezTo>
                    <a:pt x="298" y="52"/>
                    <a:pt x="305" y="59"/>
                    <a:pt x="305" y="68"/>
                  </a:cubicBezTo>
                  <a:cubicBezTo>
                    <a:pt x="305" y="77"/>
                    <a:pt x="298" y="84"/>
                    <a:pt x="289" y="84"/>
                  </a:cubicBezTo>
                  <a:cubicBezTo>
                    <a:pt x="79" y="84"/>
                    <a:pt x="79" y="84"/>
                    <a:pt x="79" y="84"/>
                  </a:cubicBezTo>
                  <a:cubicBezTo>
                    <a:pt x="70" y="84"/>
                    <a:pt x="63" y="77"/>
                    <a:pt x="63" y="68"/>
                  </a:cubicBezTo>
                  <a:close/>
                  <a:moveTo>
                    <a:pt x="105" y="28"/>
                  </a:moveTo>
                  <a:cubicBezTo>
                    <a:pt x="263" y="28"/>
                    <a:pt x="263" y="28"/>
                    <a:pt x="263" y="28"/>
                  </a:cubicBezTo>
                  <a:cubicBezTo>
                    <a:pt x="271" y="28"/>
                    <a:pt x="277" y="22"/>
                    <a:pt x="277" y="14"/>
                  </a:cubicBezTo>
                  <a:cubicBezTo>
                    <a:pt x="277" y="6"/>
                    <a:pt x="271" y="0"/>
                    <a:pt x="263" y="0"/>
                  </a:cubicBezTo>
                  <a:cubicBezTo>
                    <a:pt x="105" y="0"/>
                    <a:pt x="105" y="0"/>
                    <a:pt x="105" y="0"/>
                  </a:cubicBezTo>
                  <a:cubicBezTo>
                    <a:pt x="98" y="0"/>
                    <a:pt x="91" y="6"/>
                    <a:pt x="91" y="14"/>
                  </a:cubicBezTo>
                  <a:cubicBezTo>
                    <a:pt x="91" y="22"/>
                    <a:pt x="98" y="28"/>
                    <a:pt x="105" y="28"/>
                  </a:cubicBezTo>
                  <a:close/>
                  <a:moveTo>
                    <a:pt x="368" y="86"/>
                  </a:moveTo>
                  <a:cubicBezTo>
                    <a:pt x="368" y="130"/>
                    <a:pt x="368" y="130"/>
                    <a:pt x="368" y="130"/>
                  </a:cubicBezTo>
                  <a:cubicBezTo>
                    <a:pt x="368" y="130"/>
                    <a:pt x="368" y="130"/>
                    <a:pt x="368" y="130"/>
                  </a:cubicBezTo>
                  <a:cubicBezTo>
                    <a:pt x="368" y="130"/>
                    <a:pt x="368" y="130"/>
                    <a:pt x="368" y="130"/>
                  </a:cubicBezTo>
                  <a:cubicBezTo>
                    <a:pt x="368" y="130"/>
                    <a:pt x="368" y="130"/>
                    <a:pt x="368" y="130"/>
                  </a:cubicBezTo>
                  <a:cubicBezTo>
                    <a:pt x="368" y="130"/>
                    <a:pt x="368" y="130"/>
                    <a:pt x="368" y="130"/>
                  </a:cubicBezTo>
                  <a:cubicBezTo>
                    <a:pt x="368" y="132"/>
                    <a:pt x="368" y="133"/>
                    <a:pt x="367" y="135"/>
                  </a:cubicBezTo>
                  <a:cubicBezTo>
                    <a:pt x="316" y="320"/>
                    <a:pt x="316" y="320"/>
                    <a:pt x="316" y="320"/>
                  </a:cubicBezTo>
                  <a:cubicBezTo>
                    <a:pt x="314" y="327"/>
                    <a:pt x="308" y="332"/>
                    <a:pt x="301" y="332"/>
                  </a:cubicBezTo>
                  <a:cubicBezTo>
                    <a:pt x="66" y="332"/>
                    <a:pt x="66" y="332"/>
                    <a:pt x="66" y="332"/>
                  </a:cubicBezTo>
                  <a:cubicBezTo>
                    <a:pt x="59" y="332"/>
                    <a:pt x="53" y="327"/>
                    <a:pt x="51" y="320"/>
                  </a:cubicBezTo>
                  <a:cubicBezTo>
                    <a:pt x="1" y="135"/>
                    <a:pt x="1" y="135"/>
                    <a:pt x="1" y="135"/>
                  </a:cubicBezTo>
                  <a:cubicBezTo>
                    <a:pt x="0" y="134"/>
                    <a:pt x="0" y="133"/>
                    <a:pt x="0" y="132"/>
                  </a:cubicBezTo>
                  <a:cubicBezTo>
                    <a:pt x="0" y="131"/>
                    <a:pt x="0" y="130"/>
                    <a:pt x="0" y="130"/>
                  </a:cubicBezTo>
                  <a:cubicBezTo>
                    <a:pt x="0" y="86"/>
                    <a:pt x="0" y="86"/>
                    <a:pt x="0" y="86"/>
                  </a:cubicBezTo>
                  <a:cubicBezTo>
                    <a:pt x="0" y="78"/>
                    <a:pt x="7" y="70"/>
                    <a:pt x="16" y="70"/>
                  </a:cubicBezTo>
                  <a:cubicBezTo>
                    <a:pt x="25" y="70"/>
                    <a:pt x="32" y="78"/>
                    <a:pt x="32" y="86"/>
                  </a:cubicBezTo>
                  <a:cubicBezTo>
                    <a:pt x="32" y="116"/>
                    <a:pt x="32" y="116"/>
                    <a:pt x="32" y="116"/>
                  </a:cubicBezTo>
                  <a:cubicBezTo>
                    <a:pt x="336" y="116"/>
                    <a:pt x="336" y="116"/>
                    <a:pt x="336" y="116"/>
                  </a:cubicBezTo>
                  <a:cubicBezTo>
                    <a:pt x="336" y="86"/>
                    <a:pt x="336" y="86"/>
                    <a:pt x="336" y="86"/>
                  </a:cubicBezTo>
                  <a:cubicBezTo>
                    <a:pt x="336" y="78"/>
                    <a:pt x="343" y="70"/>
                    <a:pt x="352" y="70"/>
                  </a:cubicBezTo>
                  <a:cubicBezTo>
                    <a:pt x="361" y="70"/>
                    <a:pt x="368" y="78"/>
                    <a:pt x="368" y="86"/>
                  </a:cubicBezTo>
                  <a:close/>
                  <a:moveTo>
                    <a:pt x="331" y="148"/>
                  </a:moveTo>
                  <a:cubicBezTo>
                    <a:pt x="37" y="148"/>
                    <a:pt x="37" y="148"/>
                    <a:pt x="37" y="148"/>
                  </a:cubicBezTo>
                  <a:cubicBezTo>
                    <a:pt x="79" y="300"/>
                    <a:pt x="79" y="300"/>
                    <a:pt x="79" y="300"/>
                  </a:cubicBezTo>
                  <a:cubicBezTo>
                    <a:pt x="184" y="300"/>
                    <a:pt x="184" y="300"/>
                    <a:pt x="184" y="300"/>
                  </a:cubicBezTo>
                  <a:cubicBezTo>
                    <a:pt x="289" y="300"/>
                    <a:pt x="289" y="300"/>
                    <a:pt x="289" y="300"/>
                  </a:cubicBezTo>
                  <a:lnTo>
                    <a:pt x="331" y="148"/>
                  </a:lnTo>
                  <a:close/>
                  <a:moveTo>
                    <a:pt x="137" y="228"/>
                  </a:moveTo>
                  <a:cubicBezTo>
                    <a:pt x="231" y="228"/>
                    <a:pt x="231" y="228"/>
                    <a:pt x="231" y="228"/>
                  </a:cubicBezTo>
                  <a:cubicBezTo>
                    <a:pt x="240" y="228"/>
                    <a:pt x="247" y="221"/>
                    <a:pt x="247" y="212"/>
                  </a:cubicBezTo>
                  <a:cubicBezTo>
                    <a:pt x="247" y="203"/>
                    <a:pt x="240" y="196"/>
                    <a:pt x="231" y="196"/>
                  </a:cubicBezTo>
                  <a:cubicBezTo>
                    <a:pt x="137" y="196"/>
                    <a:pt x="137" y="196"/>
                    <a:pt x="137" y="196"/>
                  </a:cubicBezTo>
                  <a:cubicBezTo>
                    <a:pt x="128" y="196"/>
                    <a:pt x="121" y="203"/>
                    <a:pt x="121" y="212"/>
                  </a:cubicBezTo>
                  <a:cubicBezTo>
                    <a:pt x="121" y="221"/>
                    <a:pt x="128" y="228"/>
                    <a:pt x="137" y="228"/>
                  </a:cubicBezTo>
                  <a:close/>
                </a:path>
              </a:pathLst>
            </a:custGeom>
            <a:gradFill>
              <a:gsLst>
                <a:gs pos="0">
                  <a:srgbClr val="FF649E"/>
                </a:gs>
                <a:gs pos="100000">
                  <a:srgbClr val="FA3777"/>
                </a:gs>
              </a:gsLst>
              <a:lin ang="5400000" scaled="1"/>
            </a:gra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4" name="Rectangle 1"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p:nvPr/>
        </p:nvSpPr>
        <p:spPr>
          <a:xfrm>
            <a:off x="485079" y="3378141"/>
            <a:ext cx="5610921" cy="651845"/>
          </a:xfrm>
          <a:prstGeom prst="rect">
            <a:avLst/>
          </a:prstGeom>
          <a:noFill/>
        </p:spPr>
        <p:txBody>
          <a:bodyPr wrap="square" rtlCol="0">
            <a:spAutoFit/>
          </a:bodyPr>
          <a:lstStyle/>
          <a:p>
            <a:pPr algn="ctr">
              <a:lnSpc>
                <a:spcPct val="125000"/>
              </a:lnSpc>
            </a:pPr>
            <a:r>
              <a:rPr lang="en-US" sz="1000">
                <a:solidFill>
                  <a:schemeClr val="bg1">
                    <a:lumMod val="50000"/>
                  </a:schemeClr>
                </a:solidFill>
                <a:cs typeface="+mn-ea"/>
                <a:sym typeface="+mn-lt"/>
              </a:rPr>
              <a:t>Lid est laborum dolo rumes fugats untras. Etharums ser quidem rerum facilis dolores nemis omnis fugats vitaes nemo minima rerums unsers sadips amets.. Sed ut perspiciatis unde omnis iste natus error sit voluptatem accusantium doloremque laudantium.</a:t>
            </a:r>
          </a:p>
        </p:txBody>
      </p:sp>
      <p:sp>
        <p:nvSpPr>
          <p:cNvPr id="15" name="TextBox 2"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1626866" y="2206254"/>
            <a:ext cx="3327347" cy="400110"/>
          </a:xfrm>
          <a:prstGeom prst="rect">
            <a:avLst/>
          </a:prstGeom>
          <a:noFill/>
        </p:spPr>
        <p:txBody>
          <a:bodyPr wrap="square" rtlCol="0">
            <a:spAutoFit/>
          </a:bodyPr>
          <a:lstStyle>
            <a:defPPr>
              <a:defRPr lang="zh-CN"/>
            </a:defPPr>
            <a:lvl1pPr>
              <a:defRPr sz="1000">
                <a:latin typeface="Meiryo UI" panose="020B0604030504040204" pitchFamily="34" charset="-128"/>
                <a:ea typeface="Meiryo UI" panose="020B0604030504040204" pitchFamily="34" charset="-128"/>
                <a:cs typeface="Meiryo UI" panose="020B0604030504040204" pitchFamily="34" charset="-128"/>
              </a:defRPr>
            </a:lvl1pPr>
          </a:lstStyle>
          <a:p>
            <a:pPr algn="ctr"/>
            <a:r>
              <a:rPr lang="en-US" sz="2000" b="1" dirty="0">
                <a:latin typeface="+mn-lt"/>
                <a:ea typeface="+mn-ea"/>
                <a:cs typeface="+mn-ea"/>
                <a:sym typeface="+mn-lt"/>
              </a:rPr>
              <a:t>Welcome to Template</a:t>
            </a:r>
          </a:p>
        </p:txBody>
      </p:sp>
      <p:sp>
        <p:nvSpPr>
          <p:cNvPr id="16" name="TextBox 3"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941178" y="1890525"/>
            <a:ext cx="4698723" cy="246221"/>
          </a:xfrm>
          <a:prstGeom prst="rect">
            <a:avLst/>
          </a:prstGeom>
          <a:noFill/>
        </p:spPr>
        <p:txBody>
          <a:bodyPr wrap="none" rtlCol="0">
            <a:spAutoFit/>
          </a:bodyPr>
          <a:lstStyle/>
          <a:p>
            <a:pPr algn="ctr"/>
            <a:r>
              <a:rPr lang="en-US" sz="1000" dirty="0">
                <a:solidFill>
                  <a:schemeClr val="bg1">
                    <a:lumMod val="50000"/>
                  </a:schemeClr>
                </a:solidFill>
                <a:cs typeface="+mn-ea"/>
                <a:sym typeface="+mn-lt"/>
              </a:rPr>
              <a:t>INCLAUD - THE CREATIVE &amp; MULTIPURPOSE PRESENTATION TEMPLATE</a:t>
            </a:r>
          </a:p>
        </p:txBody>
      </p:sp>
      <p:sp>
        <p:nvSpPr>
          <p:cNvPr id="17" name="TextBox 4"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2658559" y="2792939"/>
            <a:ext cx="1263960" cy="317544"/>
          </a:xfrm>
          <a:prstGeom prst="roundRect">
            <a:avLst/>
          </a:prstGeom>
          <a:gradFill>
            <a:gsLst>
              <a:gs pos="0">
                <a:srgbClr val="FF649E"/>
              </a:gs>
              <a:gs pos="100000">
                <a:srgbClr val="FA3777"/>
              </a:gs>
            </a:gsLst>
            <a:lin ang="5400000" scaled="1"/>
          </a:gradFill>
          <a:ln>
            <a:noFill/>
          </a:ln>
          <a:effectLst>
            <a:outerShdw blurRad="381000" dist="63500" dir="5400000" algn="t" rotWithShape="0">
              <a:srgbClr val="FA377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a:cs typeface="+mn-ea"/>
                <a:sym typeface="+mn-lt"/>
              </a:rPr>
              <a:t>PROFESSIONAL</a:t>
            </a:r>
          </a:p>
        </p:txBody>
      </p:sp>
      <p:grpSp>
        <p:nvGrpSpPr>
          <p:cNvPr id="18" name="组合 17"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1993509" y="4588609"/>
            <a:ext cx="404037" cy="404037"/>
            <a:chOff x="4802347" y="5226562"/>
            <a:chExt cx="404037" cy="404037"/>
          </a:xfrm>
        </p:grpSpPr>
        <p:sp>
          <p:nvSpPr>
            <p:cNvPr id="19" name="Oval 6"/>
            <p:cNvSpPr/>
            <p:nvPr/>
          </p:nvSpPr>
          <p:spPr>
            <a:xfrm>
              <a:off x="4802347" y="5226562"/>
              <a:ext cx="404037" cy="404037"/>
            </a:xfrm>
            <a:prstGeom prst="ellipse">
              <a:avLst/>
            </a:prstGeom>
            <a:solidFill>
              <a:schemeClr val="bg1"/>
            </a:solidFill>
            <a:ln>
              <a:noFill/>
            </a:ln>
            <a:effectLst>
              <a:outerShdw blurRad="254000" dist="63500" dir="5400000" algn="t" rotWithShape="0">
                <a:srgbClr val="FA3777">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cs typeface="+mn-ea"/>
                <a:sym typeface="+mn-lt"/>
              </a:endParaRPr>
            </a:p>
          </p:txBody>
        </p:sp>
        <p:sp>
          <p:nvSpPr>
            <p:cNvPr id="20" name="Freeform 155"/>
            <p:cNvSpPr>
              <a:spLocks noEditPoints="1"/>
            </p:cNvSpPr>
            <p:nvPr/>
          </p:nvSpPr>
          <p:spPr bwMode="auto">
            <a:xfrm>
              <a:off x="4912290" y="5354761"/>
              <a:ext cx="184150" cy="147638"/>
            </a:xfrm>
            <a:custGeom>
              <a:avLst/>
              <a:gdLst>
                <a:gd name="T0" fmla="*/ 368 w 368"/>
                <a:gd name="T1" fmla="*/ 16 h 296"/>
                <a:gd name="T2" fmla="*/ 352 w 368"/>
                <a:gd name="T3" fmla="*/ 0 h 296"/>
                <a:gd name="T4" fmla="*/ 16 w 368"/>
                <a:gd name="T5" fmla="*/ 0 h 296"/>
                <a:gd name="T6" fmla="*/ 0 w 368"/>
                <a:gd name="T7" fmla="*/ 16 h 296"/>
                <a:gd name="T8" fmla="*/ 0 w 368"/>
                <a:gd name="T9" fmla="*/ 224 h 296"/>
                <a:gd name="T10" fmla="*/ 16 w 368"/>
                <a:gd name="T11" fmla="*/ 240 h 296"/>
                <a:gd name="T12" fmla="*/ 352 w 368"/>
                <a:gd name="T13" fmla="*/ 240 h 296"/>
                <a:gd name="T14" fmla="*/ 368 w 368"/>
                <a:gd name="T15" fmla="*/ 224 h 296"/>
                <a:gd name="T16" fmla="*/ 368 w 368"/>
                <a:gd name="T17" fmla="*/ 16 h 296"/>
                <a:gd name="T18" fmla="*/ 336 w 368"/>
                <a:gd name="T19" fmla="*/ 208 h 296"/>
                <a:gd name="T20" fmla="*/ 32 w 368"/>
                <a:gd name="T21" fmla="*/ 208 h 296"/>
                <a:gd name="T22" fmla="*/ 32 w 368"/>
                <a:gd name="T23" fmla="*/ 32 h 296"/>
                <a:gd name="T24" fmla="*/ 336 w 368"/>
                <a:gd name="T25" fmla="*/ 32 h 296"/>
                <a:gd name="T26" fmla="*/ 336 w 368"/>
                <a:gd name="T27" fmla="*/ 208 h 296"/>
                <a:gd name="T28" fmla="*/ 278 w 368"/>
                <a:gd name="T29" fmla="*/ 280 h 296"/>
                <a:gd name="T30" fmla="*/ 262 w 368"/>
                <a:gd name="T31" fmla="*/ 296 h 296"/>
                <a:gd name="T32" fmla="*/ 106 w 368"/>
                <a:gd name="T33" fmla="*/ 296 h 296"/>
                <a:gd name="T34" fmla="*/ 90 w 368"/>
                <a:gd name="T35" fmla="*/ 280 h 296"/>
                <a:gd name="T36" fmla="*/ 106 w 368"/>
                <a:gd name="T37" fmla="*/ 264 h 296"/>
                <a:gd name="T38" fmla="*/ 262 w 368"/>
                <a:gd name="T39" fmla="*/ 264 h 296"/>
                <a:gd name="T40" fmla="*/ 278 w 368"/>
                <a:gd name="T41" fmla="*/ 28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8" h="296">
                  <a:moveTo>
                    <a:pt x="368" y="16"/>
                  </a:moveTo>
                  <a:cubicBezTo>
                    <a:pt x="368" y="7"/>
                    <a:pt x="361" y="0"/>
                    <a:pt x="352" y="0"/>
                  </a:cubicBezTo>
                  <a:cubicBezTo>
                    <a:pt x="16" y="0"/>
                    <a:pt x="16" y="0"/>
                    <a:pt x="16" y="0"/>
                  </a:cubicBezTo>
                  <a:cubicBezTo>
                    <a:pt x="7" y="0"/>
                    <a:pt x="0" y="7"/>
                    <a:pt x="0" y="16"/>
                  </a:cubicBezTo>
                  <a:cubicBezTo>
                    <a:pt x="0" y="224"/>
                    <a:pt x="0" y="224"/>
                    <a:pt x="0" y="224"/>
                  </a:cubicBezTo>
                  <a:cubicBezTo>
                    <a:pt x="0" y="233"/>
                    <a:pt x="7" y="240"/>
                    <a:pt x="16" y="240"/>
                  </a:cubicBezTo>
                  <a:cubicBezTo>
                    <a:pt x="352" y="240"/>
                    <a:pt x="352" y="240"/>
                    <a:pt x="352" y="240"/>
                  </a:cubicBezTo>
                  <a:cubicBezTo>
                    <a:pt x="361" y="240"/>
                    <a:pt x="368" y="233"/>
                    <a:pt x="368" y="224"/>
                  </a:cubicBezTo>
                  <a:lnTo>
                    <a:pt x="368" y="16"/>
                  </a:lnTo>
                  <a:close/>
                  <a:moveTo>
                    <a:pt x="336" y="208"/>
                  </a:moveTo>
                  <a:cubicBezTo>
                    <a:pt x="32" y="208"/>
                    <a:pt x="32" y="208"/>
                    <a:pt x="32" y="208"/>
                  </a:cubicBezTo>
                  <a:cubicBezTo>
                    <a:pt x="32" y="32"/>
                    <a:pt x="32" y="32"/>
                    <a:pt x="32" y="32"/>
                  </a:cubicBezTo>
                  <a:cubicBezTo>
                    <a:pt x="336" y="32"/>
                    <a:pt x="336" y="32"/>
                    <a:pt x="336" y="32"/>
                  </a:cubicBezTo>
                  <a:lnTo>
                    <a:pt x="336" y="208"/>
                  </a:lnTo>
                  <a:close/>
                  <a:moveTo>
                    <a:pt x="278" y="280"/>
                  </a:moveTo>
                  <a:cubicBezTo>
                    <a:pt x="278" y="289"/>
                    <a:pt x="271" y="296"/>
                    <a:pt x="262" y="296"/>
                  </a:cubicBezTo>
                  <a:cubicBezTo>
                    <a:pt x="106" y="296"/>
                    <a:pt x="106" y="296"/>
                    <a:pt x="106" y="296"/>
                  </a:cubicBezTo>
                  <a:cubicBezTo>
                    <a:pt x="97" y="296"/>
                    <a:pt x="90" y="289"/>
                    <a:pt x="90" y="280"/>
                  </a:cubicBezTo>
                  <a:cubicBezTo>
                    <a:pt x="90" y="271"/>
                    <a:pt x="97" y="264"/>
                    <a:pt x="106" y="264"/>
                  </a:cubicBezTo>
                  <a:cubicBezTo>
                    <a:pt x="262" y="264"/>
                    <a:pt x="262" y="264"/>
                    <a:pt x="262" y="264"/>
                  </a:cubicBezTo>
                  <a:cubicBezTo>
                    <a:pt x="271" y="264"/>
                    <a:pt x="278" y="271"/>
                    <a:pt x="278" y="280"/>
                  </a:cubicBezTo>
                  <a:close/>
                </a:path>
              </a:pathLst>
            </a:custGeom>
            <a:gradFill>
              <a:gsLst>
                <a:gs pos="0">
                  <a:srgbClr val="FF649E"/>
                </a:gs>
                <a:gs pos="100000">
                  <a:srgbClr val="FA3777"/>
                </a:gs>
              </a:gsLst>
              <a:lin ang="5400000" scaled="1"/>
            </a:gradFill>
            <a:ln>
              <a:noFill/>
            </a:ln>
          </p:spPr>
          <p:txBody>
            <a:bodyPr vert="horz" wrap="square" lIns="91440" tIns="45720" rIns="91440" bIns="45720" numCol="1" anchor="t" anchorCtr="0" compatLnSpc="1"/>
            <a:lstStyle/>
            <a:p>
              <a:endParaRPr lang="zh-CN" altLang="en-US">
                <a:cs typeface="+mn-ea"/>
                <a:sym typeface="+mn-lt"/>
              </a:endParaRPr>
            </a:p>
          </p:txBody>
        </p:sp>
      </p:grpSp>
      <p:pic>
        <p:nvPicPr>
          <p:cNvPr id="24" name="PA_图片 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a:xfrm rot="5400000">
            <a:off x="9848404" y="4520366"/>
            <a:ext cx="3148991" cy="1538155"/>
          </a:xfrm>
          <a:prstGeom prst="rect">
            <a:avLst/>
          </a:prstGeom>
        </p:spPr>
      </p:pic>
      <p:sp>
        <p:nvSpPr>
          <p:cNvPr id="25"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42" presetClass="path" presetSubtype="0" decel="100000" fill="hold" grpId="1" nodeType="withEffect">
                                  <p:stCondLst>
                                    <p:cond delay="0"/>
                                  </p:stCondLst>
                                  <p:childTnLst>
                                    <p:animMotion origin="layout" path="M -1.875E-6 2.22222E-6 L -1.875E-6 0.0206 " pathEditMode="relative" rAng="0" ptsTypes="AA">
                                      <p:cBhvr>
                                        <p:cTn id="9" dur="1000" spd="-100000" fill="hold"/>
                                        <p:tgtEl>
                                          <p:spTgt spid="16"/>
                                        </p:tgtEl>
                                        <p:attrNameLst>
                                          <p:attrName>ppt_x</p:attrName>
                                          <p:attrName>ppt_y</p:attrName>
                                        </p:attrNameLst>
                                      </p:cBhvr>
                                      <p:rCtr x="0" y="1019"/>
                                    </p:animMotion>
                                  </p:childTnLst>
                                </p:cTn>
                              </p:par>
                              <p:par>
                                <p:cTn id="10" presetID="10" presetClass="entr" presetSubtype="0" fill="hold" grpId="0" nodeType="withEffect">
                                  <p:stCondLst>
                                    <p:cond delay="2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42" presetClass="path" presetSubtype="0" decel="100000" fill="hold" grpId="1" nodeType="withEffect">
                                  <p:stCondLst>
                                    <p:cond delay="200"/>
                                  </p:stCondLst>
                                  <p:childTnLst>
                                    <p:animMotion origin="layout" path="M -1.875E-6 2.22222E-6 L -1.875E-6 0.0206 " pathEditMode="relative" rAng="0" ptsTypes="AA">
                                      <p:cBhvr>
                                        <p:cTn id="14" dur="1000" spd="-100000" fill="hold"/>
                                        <p:tgtEl>
                                          <p:spTgt spid="15"/>
                                        </p:tgtEl>
                                        <p:attrNameLst>
                                          <p:attrName>ppt_x</p:attrName>
                                          <p:attrName>ppt_y</p:attrName>
                                        </p:attrNameLst>
                                      </p:cBhvr>
                                      <p:rCtr x="0" y="1019"/>
                                    </p:animMotion>
                                  </p:childTnLst>
                                </p:cTn>
                              </p:par>
                              <p:par>
                                <p:cTn id="15" presetID="10" presetClass="entr" presetSubtype="0" fill="hold" grpId="0" nodeType="withEffect">
                                  <p:stCondLst>
                                    <p:cond delay="4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42" presetClass="path" presetSubtype="0" decel="100000" fill="hold" grpId="1" nodeType="withEffect">
                                  <p:stCondLst>
                                    <p:cond delay="400"/>
                                  </p:stCondLst>
                                  <p:childTnLst>
                                    <p:animMotion origin="layout" path="M -1.875E-6 2.22222E-6 L -1.875E-6 0.0206 " pathEditMode="relative" rAng="0" ptsTypes="AA">
                                      <p:cBhvr>
                                        <p:cTn id="19" dur="1000" spd="-100000" fill="hold"/>
                                        <p:tgtEl>
                                          <p:spTgt spid="17"/>
                                        </p:tgtEl>
                                        <p:attrNameLst>
                                          <p:attrName>ppt_x</p:attrName>
                                          <p:attrName>ppt_y</p:attrName>
                                        </p:attrNameLst>
                                      </p:cBhvr>
                                      <p:rCtr x="0" y="1019"/>
                                    </p:animMotion>
                                  </p:childTnLst>
                                </p:cTn>
                              </p:par>
                              <p:par>
                                <p:cTn id="20" presetID="10" presetClass="entr" presetSubtype="0" fill="hold" grpId="0" nodeType="withEffect">
                                  <p:stCondLst>
                                    <p:cond delay="6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42" presetClass="path" presetSubtype="0" decel="100000" fill="hold" grpId="1" nodeType="withEffect">
                                  <p:stCondLst>
                                    <p:cond delay="600"/>
                                  </p:stCondLst>
                                  <p:childTnLst>
                                    <p:animMotion origin="layout" path="M -1.875E-6 2.22222E-6 L -1.875E-6 0.0206 " pathEditMode="relative" rAng="0" ptsTypes="AA">
                                      <p:cBhvr>
                                        <p:cTn id="24" dur="1000" spd="-100000" fill="hold"/>
                                        <p:tgtEl>
                                          <p:spTgt spid="14"/>
                                        </p:tgtEl>
                                        <p:attrNameLst>
                                          <p:attrName>ppt_x</p:attrName>
                                          <p:attrName>ppt_y</p:attrName>
                                        </p:attrNameLst>
                                      </p:cBhvr>
                                      <p:rCtr x="0" y="1019"/>
                                    </p:animMotion>
                                  </p:childTnLst>
                                </p:cTn>
                              </p:par>
                              <p:par>
                                <p:cTn id="25" presetID="10" presetClass="entr" presetSubtype="0" fill="hold" nodeType="withEffect">
                                  <p:stCondLst>
                                    <p:cond delay="8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35" presetClass="path" presetSubtype="0" decel="100000" fill="hold" nodeType="withEffect">
                                  <p:stCondLst>
                                    <p:cond delay="800"/>
                                  </p:stCondLst>
                                  <p:childTnLst>
                                    <p:animMotion origin="layout" path="M 0.02487 0.01436 L 2.29167E-6 -3.33333E-6 " pathEditMode="relative" rAng="0" ptsTypes="AA">
                                      <p:cBhvr>
                                        <p:cTn id="29" dur="1000" fill="hold"/>
                                        <p:tgtEl>
                                          <p:spTgt spid="18"/>
                                        </p:tgtEl>
                                        <p:attrNameLst>
                                          <p:attrName>ppt_x</p:attrName>
                                          <p:attrName>ppt_y</p:attrName>
                                        </p:attrNameLst>
                                      </p:cBhvr>
                                      <p:rCtr x="-1250" y="-718"/>
                                    </p:animMotion>
                                  </p:childTnLst>
                                </p:cTn>
                              </p:par>
                              <p:par>
                                <p:cTn id="30" presetID="10" presetClass="entr" presetSubtype="0" fill="hold" nodeType="withEffect">
                                  <p:stCondLst>
                                    <p:cond delay="10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35" presetClass="path" presetSubtype="0" decel="100000" fill="hold" nodeType="withEffect">
                                  <p:stCondLst>
                                    <p:cond delay="1000"/>
                                  </p:stCondLst>
                                  <p:childTnLst>
                                    <p:animMotion origin="layout" path="M 0.02487 -0.0118 L 2.29167E-6 -3.33333E-6 " pathEditMode="relative" rAng="0" ptsTypes="AA">
                                      <p:cBhvr>
                                        <p:cTn id="34" dur="1000" fill="hold"/>
                                        <p:tgtEl>
                                          <p:spTgt spid="7"/>
                                        </p:tgtEl>
                                        <p:attrNameLst>
                                          <p:attrName>ppt_x</p:attrName>
                                          <p:attrName>ppt_y</p:attrName>
                                        </p:attrNameLst>
                                      </p:cBhvr>
                                      <p:rCtr x="-1250" y="579"/>
                                    </p:animMotion>
                                  </p:childTnLst>
                                </p:cTn>
                              </p:par>
                              <p:par>
                                <p:cTn id="35" presetID="10" presetClass="entr" presetSubtype="0" fill="hold" nodeType="withEffect">
                                  <p:stCondLst>
                                    <p:cond delay="120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par>
                                <p:cTn id="38" presetID="35" presetClass="path" presetSubtype="0" decel="100000" fill="hold" nodeType="withEffect">
                                  <p:stCondLst>
                                    <p:cond delay="1200"/>
                                  </p:stCondLst>
                                  <p:childTnLst>
                                    <p:animMotion origin="layout" path="M 0.02487 0.01436 L 2.29167E-6 -3.33333E-6 " pathEditMode="relative" rAng="0" ptsTypes="AA">
                                      <p:cBhvr>
                                        <p:cTn id="39" dur="1000" fill="hold"/>
                                        <p:tgtEl>
                                          <p:spTgt spid="4"/>
                                        </p:tgtEl>
                                        <p:attrNameLst>
                                          <p:attrName>ppt_x</p:attrName>
                                          <p:attrName>ppt_y</p:attrName>
                                        </p:attrNameLst>
                                      </p:cBhvr>
                                      <p:rCtr x="-1250" y="-718"/>
                                    </p:animMotion>
                                  </p:childTnLst>
                                </p:cTn>
                              </p:par>
                              <p:par>
                                <p:cTn id="40" presetID="10" presetClass="entr" presetSubtype="0" fill="hold" grpId="0" nodeType="withEffect">
                                  <p:stCondLst>
                                    <p:cond delay="14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35" presetClass="path" presetSubtype="0" decel="100000" fill="hold" grpId="1" nodeType="withEffect">
                                  <p:stCondLst>
                                    <p:cond delay="1400"/>
                                  </p:stCondLst>
                                  <p:childTnLst>
                                    <p:animMotion origin="layout" path="M 0.02487 -0.0118 L 2.29167E-6 -3.33333E-6 " pathEditMode="relative" rAng="0" ptsTypes="AA">
                                      <p:cBhvr>
                                        <p:cTn id="44" dur="1000" fill="hold"/>
                                        <p:tgtEl>
                                          <p:spTgt spid="10"/>
                                        </p:tgtEl>
                                        <p:attrNameLst>
                                          <p:attrName>ppt_x</p:attrName>
                                          <p:attrName>ppt_y</p:attrName>
                                        </p:attrNameLst>
                                      </p:cBhvr>
                                      <p:rCtr x="-1250" y="579"/>
                                    </p:animMotion>
                                  </p:childTnLst>
                                </p:cTn>
                              </p:par>
                              <p:par>
                                <p:cTn id="45" presetID="10" presetClass="entr" presetSubtype="0" fill="hold" nodeType="withEffect">
                                  <p:stCondLst>
                                    <p:cond delay="160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35" presetClass="path" presetSubtype="0" decel="100000" fill="hold" nodeType="withEffect">
                                  <p:stCondLst>
                                    <p:cond delay="1600"/>
                                  </p:stCondLst>
                                  <p:childTnLst>
                                    <p:animMotion origin="layout" path="M 0.02487 0.01436 L 2.29167E-6 -3.33333E-6 " pathEditMode="relative" rAng="0" ptsTypes="AA">
                                      <p:cBhvr>
                                        <p:cTn id="49" dur="1000" fill="hold"/>
                                        <p:tgtEl>
                                          <p:spTgt spid="11"/>
                                        </p:tgtEl>
                                        <p:attrNameLst>
                                          <p:attrName>ppt_x</p:attrName>
                                          <p:attrName>ppt_y</p:attrName>
                                        </p:attrNameLst>
                                      </p:cBhvr>
                                      <p:rCtr x="-1250" y="-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4" grpId="0"/>
      <p:bldP spid="14" grpId="1"/>
      <p:bldP spid="15" grpId="0"/>
      <p:bldP spid="15" grpId="1"/>
      <p:bldP spid="16" grpId="0"/>
      <p:bldP spid="16" grpId="1"/>
      <p:bldP spid="17" grpId="0" animBg="1"/>
      <p:bldP spid="1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22"/>
            <a:ext cx="12192000" cy="6857355"/>
          </a:xfrm>
          <a:prstGeom prst="rect">
            <a:avLst/>
          </a:prstGeom>
        </p:spPr>
      </p:pic>
      <p:pic>
        <p:nvPicPr>
          <p:cNvPr id="18" name="PA_图片 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rot="5400000">
            <a:off x="9848404" y="4520366"/>
            <a:ext cx="3148991" cy="1538155"/>
          </a:xfrm>
          <a:prstGeom prst="rect">
            <a:avLst/>
          </a:prstGeom>
        </p:spPr>
      </p:pic>
      <p:pic>
        <p:nvPicPr>
          <p:cNvPr id="3" name="图片 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6"/>
          <a:stretch>
            <a:fillRect/>
          </a:stretch>
        </p:blipFill>
        <p:spPr>
          <a:xfrm>
            <a:off x="187791" y="604408"/>
            <a:ext cx="7032519" cy="5781977"/>
          </a:xfrm>
          <a:prstGeom prst="rect">
            <a:avLst/>
          </a:prstGeom>
        </p:spPr>
      </p:pic>
      <p:sp>
        <p:nvSpPr>
          <p:cNvPr id="4" name="TextBox 10"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7662610" y="1991535"/>
            <a:ext cx="1050288" cy="523220"/>
          </a:xfrm>
          <a:prstGeom prst="rect">
            <a:avLst/>
          </a:prstGeom>
          <a:noFill/>
        </p:spPr>
        <p:txBody>
          <a:bodyPr wrap="none" rtlCol="0">
            <a:spAutoFit/>
          </a:bodyPr>
          <a:lstStyle/>
          <a:p>
            <a:r>
              <a:rPr lang="en-US" sz="1000">
                <a:cs typeface="+mn-ea"/>
                <a:sym typeface="+mn-lt"/>
              </a:rPr>
              <a:t>Country Tittle 1</a:t>
            </a:r>
          </a:p>
          <a:p>
            <a:r>
              <a:rPr lang="en-US" b="1">
                <a:cs typeface="+mn-ea"/>
                <a:sym typeface="+mn-lt"/>
              </a:rPr>
              <a:t>2,415</a:t>
            </a:r>
          </a:p>
        </p:txBody>
      </p:sp>
      <p:cxnSp>
        <p:nvCxnSpPr>
          <p:cNvPr id="5" name="Straight Connector 396"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CxnSpPr/>
          <p:nvPr/>
        </p:nvCxnSpPr>
        <p:spPr>
          <a:xfrm>
            <a:off x="8875730" y="1992541"/>
            <a:ext cx="0" cy="5212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397"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9093065" y="1991535"/>
            <a:ext cx="1050288" cy="523220"/>
          </a:xfrm>
          <a:prstGeom prst="rect">
            <a:avLst/>
          </a:prstGeom>
          <a:noFill/>
        </p:spPr>
        <p:txBody>
          <a:bodyPr wrap="none" rtlCol="0">
            <a:spAutoFit/>
          </a:bodyPr>
          <a:lstStyle/>
          <a:p>
            <a:r>
              <a:rPr lang="en-US" sz="1000">
                <a:cs typeface="+mn-ea"/>
                <a:sym typeface="+mn-lt"/>
              </a:rPr>
              <a:t>Country Tittle 2</a:t>
            </a:r>
          </a:p>
          <a:p>
            <a:r>
              <a:rPr lang="en-US" b="1">
                <a:cs typeface="+mn-ea"/>
                <a:sym typeface="+mn-lt"/>
              </a:rPr>
              <a:t>751</a:t>
            </a:r>
          </a:p>
        </p:txBody>
      </p:sp>
      <p:sp>
        <p:nvSpPr>
          <p:cNvPr id="7" name="TextBox 398"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10523520" y="1991535"/>
            <a:ext cx="1050288" cy="523220"/>
          </a:xfrm>
          <a:prstGeom prst="rect">
            <a:avLst/>
          </a:prstGeom>
          <a:noFill/>
        </p:spPr>
        <p:txBody>
          <a:bodyPr wrap="none" rtlCol="0">
            <a:spAutoFit/>
          </a:bodyPr>
          <a:lstStyle/>
          <a:p>
            <a:r>
              <a:rPr lang="en-US" sz="1000">
                <a:cs typeface="+mn-ea"/>
                <a:sym typeface="+mn-lt"/>
              </a:rPr>
              <a:t>Country Tittle 3</a:t>
            </a:r>
          </a:p>
          <a:p>
            <a:r>
              <a:rPr lang="en-US" b="1">
                <a:cs typeface="+mn-ea"/>
                <a:sym typeface="+mn-lt"/>
              </a:rPr>
              <a:t>1,560</a:t>
            </a:r>
          </a:p>
        </p:txBody>
      </p:sp>
      <p:cxnSp>
        <p:nvCxnSpPr>
          <p:cNvPr id="8" name="Straight Connector 399"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CxnSpPr/>
          <p:nvPr/>
        </p:nvCxnSpPr>
        <p:spPr>
          <a:xfrm>
            <a:off x="10306185" y="1992541"/>
            <a:ext cx="0" cy="52120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402"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7634140" y="2687392"/>
            <a:ext cx="562975" cy="246221"/>
          </a:xfrm>
          <a:prstGeom prst="rect">
            <a:avLst/>
          </a:prstGeom>
          <a:noFill/>
        </p:spPr>
        <p:txBody>
          <a:bodyPr wrap="none" rtlCol="0">
            <a:spAutoFit/>
          </a:bodyPr>
          <a:lstStyle/>
          <a:p>
            <a:pPr algn="ctr"/>
            <a:r>
              <a:rPr lang="en-US" sz="1000" b="1">
                <a:cs typeface="+mn-ea"/>
                <a:sym typeface="+mn-lt"/>
              </a:rPr>
              <a:t>NAME</a:t>
            </a:r>
          </a:p>
        </p:txBody>
      </p:sp>
      <p:sp>
        <p:nvSpPr>
          <p:cNvPr id="10" name="TextBox 403"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9448979" y="2687392"/>
            <a:ext cx="439543" cy="246221"/>
          </a:xfrm>
          <a:prstGeom prst="rect">
            <a:avLst/>
          </a:prstGeom>
          <a:noFill/>
        </p:spPr>
        <p:txBody>
          <a:bodyPr wrap="none" rtlCol="0">
            <a:spAutoFit/>
          </a:bodyPr>
          <a:lstStyle/>
          <a:p>
            <a:pPr algn="ctr"/>
            <a:r>
              <a:rPr lang="en-US" sz="1000" b="1">
                <a:cs typeface="+mn-ea"/>
                <a:sym typeface="+mn-lt"/>
              </a:rPr>
              <a:t>45%</a:t>
            </a:r>
          </a:p>
        </p:txBody>
      </p:sp>
      <p:sp>
        <p:nvSpPr>
          <p:cNvPr id="11" name="TextBox 406"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7634140" y="3249176"/>
            <a:ext cx="562975" cy="246221"/>
          </a:xfrm>
          <a:prstGeom prst="rect">
            <a:avLst/>
          </a:prstGeom>
          <a:noFill/>
        </p:spPr>
        <p:txBody>
          <a:bodyPr wrap="none" rtlCol="0">
            <a:spAutoFit/>
          </a:bodyPr>
          <a:lstStyle/>
          <a:p>
            <a:pPr algn="ctr"/>
            <a:r>
              <a:rPr lang="en-US" sz="1000" b="1">
                <a:cs typeface="+mn-ea"/>
                <a:sym typeface="+mn-lt"/>
              </a:rPr>
              <a:t>NAME</a:t>
            </a:r>
          </a:p>
        </p:txBody>
      </p:sp>
      <p:sp>
        <p:nvSpPr>
          <p:cNvPr id="12" name="TextBox 407"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9810490" y="3249176"/>
            <a:ext cx="439543" cy="246221"/>
          </a:xfrm>
          <a:prstGeom prst="rect">
            <a:avLst/>
          </a:prstGeom>
          <a:noFill/>
        </p:spPr>
        <p:txBody>
          <a:bodyPr wrap="none" rtlCol="0">
            <a:spAutoFit/>
          </a:bodyPr>
          <a:lstStyle/>
          <a:p>
            <a:pPr algn="ctr"/>
            <a:r>
              <a:rPr lang="en-US" sz="1000" b="1">
                <a:cs typeface="+mn-ea"/>
                <a:sym typeface="+mn-lt"/>
              </a:rPr>
              <a:t>60%</a:t>
            </a:r>
          </a:p>
        </p:txBody>
      </p:sp>
      <p:sp>
        <p:nvSpPr>
          <p:cNvPr id="13" name="TextBox 408"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7699348" y="4037164"/>
            <a:ext cx="3894815" cy="1515800"/>
          </a:xfrm>
          <a:prstGeom prst="rect">
            <a:avLst/>
          </a:prstGeom>
          <a:noFill/>
        </p:spPr>
        <p:txBody>
          <a:bodyPr wrap="square" rtlCol="0">
            <a:spAutoFit/>
          </a:bodyPr>
          <a:lstStyle>
            <a:defPPr>
              <a:defRPr lang="zh-CN"/>
            </a:defPPr>
            <a:lvl1pPr>
              <a:lnSpc>
                <a:spcPct val="125000"/>
              </a:lnSpc>
              <a:defRPr sz="1000">
                <a:solidFill>
                  <a:schemeClr val="tx1">
                    <a:lumMod val="75000"/>
                    <a:lumOff val="25000"/>
                  </a:schemeClr>
                </a:solidFill>
                <a:ea typeface="Open Sans" panose="020B0606030504020204" pitchFamily="34" charset="0"/>
                <a:cs typeface="Open Sans" panose="020B0606030504020204" pitchFamily="34" charset="0"/>
              </a:defRPr>
            </a:lvl1pPr>
          </a:lstStyle>
          <a:p>
            <a:r>
              <a:rPr lang="en-US" sz="1400" b="1">
                <a:solidFill>
                  <a:schemeClr val="tx1"/>
                </a:solidFill>
                <a:ea typeface="+mn-ea"/>
                <a:cs typeface="+mn-ea"/>
                <a:sym typeface="+mn-lt"/>
              </a:rPr>
              <a:t>INFORMATION</a:t>
            </a:r>
          </a:p>
          <a:p>
            <a:r>
              <a:rPr lang="en-US">
                <a:solidFill>
                  <a:schemeClr val="tx1"/>
                </a:solidFill>
                <a:ea typeface="+mn-ea"/>
                <a:cs typeface="+mn-ea"/>
                <a:sym typeface="+mn-lt"/>
              </a:rPr>
              <a:t>Lid est laborum dolo rumes fugats untras. Etharums ser quidem rerum facilis dolores nemis omnis fugats vitaes nemo minima rerums unsers sadips amets.Sed ut perspiciatis unde omnis iste natus error sit voluptatem accusantium doloremque laudantium, totam rem aperiam, eaque ipsa quae ab illo inventore veritatis et quasi architect.</a:t>
            </a:r>
          </a:p>
        </p:txBody>
      </p:sp>
      <p:graphicFrame>
        <p:nvGraphicFramePr>
          <p:cNvPr id="14" name="图表 13"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aphicFramePr/>
          <p:nvPr/>
        </p:nvGraphicFramePr>
        <p:xfrm>
          <a:off x="7762848" y="2945473"/>
          <a:ext cx="3845377" cy="144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图表 14"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aphicFramePr/>
          <p:nvPr/>
        </p:nvGraphicFramePr>
        <p:xfrm>
          <a:off x="7757074" y="3499215"/>
          <a:ext cx="3845377" cy="144000"/>
        </p:xfrm>
        <a:graphic>
          <a:graphicData uri="http://schemas.openxmlformats.org/drawingml/2006/chart">
            <c:chart xmlns:c="http://schemas.openxmlformats.org/drawingml/2006/chart" xmlns:r="http://schemas.openxmlformats.org/officeDocument/2006/relationships" r:id="rId8"/>
          </a:graphicData>
        </a:graphic>
      </p:graphicFrame>
      <p:sp>
        <p:nvSpPr>
          <p:cNvPr id="19"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path" presetSubtype="0" decel="100000" fill="hold" grpId="1" nodeType="withEffect">
                                  <p:stCondLst>
                                    <p:cond delay="0"/>
                                  </p:stCondLst>
                                  <p:childTnLst>
                                    <p:animMotion origin="layout" path="M -1.875E-6 2.22222E-6 L -1.875E-6 0.0206 " pathEditMode="relative" rAng="0" ptsTypes="AA">
                                      <p:cBhvr>
                                        <p:cTn id="9" dur="1000" spd="-100000" fill="hold"/>
                                        <p:tgtEl>
                                          <p:spTgt spid="4"/>
                                        </p:tgtEl>
                                        <p:attrNameLst>
                                          <p:attrName>ppt_x</p:attrName>
                                          <p:attrName>ppt_y</p:attrName>
                                        </p:attrNameLst>
                                      </p:cBhvr>
                                      <p:rCtr x="0" y="1019"/>
                                    </p:animMotion>
                                  </p:childTnLst>
                                </p:cTn>
                              </p:par>
                              <p:par>
                                <p:cTn id="10" presetID="10" presetClass="entr" presetSubtype="0" fill="hold"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42" presetClass="path" presetSubtype="0" decel="100000" fill="hold" nodeType="withEffect">
                                  <p:stCondLst>
                                    <p:cond delay="200"/>
                                  </p:stCondLst>
                                  <p:childTnLst>
                                    <p:animMotion origin="layout" path="M -1.875E-6 2.22222E-6 L -1.875E-6 0.0206 " pathEditMode="relative" rAng="0" ptsTypes="AA">
                                      <p:cBhvr>
                                        <p:cTn id="14" dur="1000" spd="-100000" fill="hold"/>
                                        <p:tgtEl>
                                          <p:spTgt spid="5"/>
                                        </p:tgtEl>
                                        <p:attrNameLst>
                                          <p:attrName>ppt_x</p:attrName>
                                          <p:attrName>ppt_y</p:attrName>
                                        </p:attrNameLst>
                                      </p:cBhvr>
                                      <p:rCtr x="0" y="1019"/>
                                    </p:animMotion>
                                  </p:childTnLst>
                                </p:cTn>
                              </p:par>
                              <p:par>
                                <p:cTn id="15" presetID="10" presetClass="entr" presetSubtype="0" fill="hold" grpId="0"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42" presetClass="path" presetSubtype="0" decel="100000" fill="hold" grpId="1" nodeType="withEffect">
                                  <p:stCondLst>
                                    <p:cond delay="400"/>
                                  </p:stCondLst>
                                  <p:childTnLst>
                                    <p:animMotion origin="layout" path="M -1.875E-6 2.22222E-6 L -1.875E-6 0.0206 " pathEditMode="relative" rAng="0" ptsTypes="AA">
                                      <p:cBhvr>
                                        <p:cTn id="19" dur="1000" spd="-100000" fill="hold"/>
                                        <p:tgtEl>
                                          <p:spTgt spid="6"/>
                                        </p:tgtEl>
                                        <p:attrNameLst>
                                          <p:attrName>ppt_x</p:attrName>
                                          <p:attrName>ppt_y</p:attrName>
                                        </p:attrNameLst>
                                      </p:cBhvr>
                                      <p:rCtr x="0" y="1019"/>
                                    </p:animMotion>
                                  </p:childTnLst>
                                </p:cTn>
                              </p:par>
                              <p:par>
                                <p:cTn id="20" presetID="10" presetClass="entr" presetSubtype="0" fill="hold" nodeType="withEffect">
                                  <p:stCondLst>
                                    <p:cond delay="6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2" presetClass="path" presetSubtype="0" decel="100000" fill="hold" nodeType="withEffect">
                                  <p:stCondLst>
                                    <p:cond delay="600"/>
                                  </p:stCondLst>
                                  <p:childTnLst>
                                    <p:animMotion origin="layout" path="M -1.875E-6 2.22222E-6 L -1.875E-6 0.0206 " pathEditMode="relative" rAng="0" ptsTypes="AA">
                                      <p:cBhvr>
                                        <p:cTn id="24" dur="1000" spd="-100000" fill="hold"/>
                                        <p:tgtEl>
                                          <p:spTgt spid="8"/>
                                        </p:tgtEl>
                                        <p:attrNameLst>
                                          <p:attrName>ppt_x</p:attrName>
                                          <p:attrName>ppt_y</p:attrName>
                                        </p:attrNameLst>
                                      </p:cBhvr>
                                      <p:rCtr x="0" y="1019"/>
                                    </p:animMotion>
                                  </p:childTnLst>
                                </p:cTn>
                              </p:par>
                              <p:par>
                                <p:cTn id="25" presetID="10" presetClass="entr" presetSubtype="0" fill="hold" grpId="0" nodeType="withEffect">
                                  <p:stCondLst>
                                    <p:cond delay="8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42" presetClass="path" presetSubtype="0" decel="100000" fill="hold" grpId="1" nodeType="withEffect">
                                  <p:stCondLst>
                                    <p:cond delay="800"/>
                                  </p:stCondLst>
                                  <p:childTnLst>
                                    <p:animMotion origin="layout" path="M -1.875E-6 2.22222E-6 L -1.875E-6 0.0206 " pathEditMode="relative" rAng="0" ptsTypes="AA">
                                      <p:cBhvr>
                                        <p:cTn id="29" dur="1000" spd="-100000" fill="hold"/>
                                        <p:tgtEl>
                                          <p:spTgt spid="7"/>
                                        </p:tgtEl>
                                        <p:attrNameLst>
                                          <p:attrName>ppt_x</p:attrName>
                                          <p:attrName>ppt_y</p:attrName>
                                        </p:attrNameLst>
                                      </p:cBhvr>
                                      <p:rCtr x="0" y="1019"/>
                                    </p:animMotion>
                                  </p:childTnLst>
                                </p:cTn>
                              </p:par>
                              <p:par>
                                <p:cTn id="30" presetID="10" presetClass="entr" presetSubtype="0" fill="hold" grpId="0" nodeType="withEffect">
                                  <p:stCondLst>
                                    <p:cond delay="10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42" presetClass="path" presetSubtype="0" decel="100000" fill="hold" grpId="1" nodeType="withEffect">
                                  <p:stCondLst>
                                    <p:cond delay="1000"/>
                                  </p:stCondLst>
                                  <p:childTnLst>
                                    <p:animMotion origin="layout" path="M -1.875E-6 2.22222E-6 L -1.875E-6 0.0206 " pathEditMode="relative" rAng="0" ptsTypes="AA">
                                      <p:cBhvr>
                                        <p:cTn id="34" dur="1000" spd="-100000" fill="hold"/>
                                        <p:tgtEl>
                                          <p:spTgt spid="14"/>
                                        </p:tgtEl>
                                        <p:attrNameLst>
                                          <p:attrName>ppt_x</p:attrName>
                                          <p:attrName>ppt_y</p:attrName>
                                        </p:attrNameLst>
                                      </p:cBhvr>
                                      <p:rCtr x="0" y="1019"/>
                                    </p:animMotion>
                                  </p:childTnLst>
                                </p:cTn>
                              </p:par>
                              <p:par>
                                <p:cTn id="35" presetID="10" presetClass="entr" presetSubtype="0" fill="hold" grpId="0" nodeType="withEffect">
                                  <p:stCondLst>
                                    <p:cond delay="12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35" presetClass="path" presetSubtype="0" decel="100000" fill="hold" grpId="1" nodeType="withEffect">
                                  <p:stCondLst>
                                    <p:cond delay="1200"/>
                                  </p:stCondLst>
                                  <p:childTnLst>
                                    <p:animMotion origin="layout" path="M 0.02487 -0.0118 L 2.29167E-6 -3.33333E-6 " pathEditMode="relative" rAng="0" ptsTypes="AA">
                                      <p:cBhvr>
                                        <p:cTn id="39" dur="1000" fill="hold"/>
                                        <p:tgtEl>
                                          <p:spTgt spid="9"/>
                                        </p:tgtEl>
                                        <p:attrNameLst>
                                          <p:attrName>ppt_x</p:attrName>
                                          <p:attrName>ppt_y</p:attrName>
                                        </p:attrNameLst>
                                      </p:cBhvr>
                                      <p:rCtr x="-1250" y="579"/>
                                    </p:animMotion>
                                  </p:childTnLst>
                                </p:cTn>
                              </p:par>
                              <p:par>
                                <p:cTn id="40" presetID="10" presetClass="entr" presetSubtype="0" fill="hold" grpId="0" nodeType="withEffect">
                                  <p:stCondLst>
                                    <p:cond delay="14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35" presetClass="path" presetSubtype="0" decel="100000" fill="hold" grpId="1" nodeType="withEffect">
                                  <p:stCondLst>
                                    <p:cond delay="1400"/>
                                  </p:stCondLst>
                                  <p:childTnLst>
                                    <p:animMotion origin="layout" path="M 0.02487 -0.0118 L 2.29167E-6 -3.33333E-6 " pathEditMode="relative" rAng="0" ptsTypes="AA">
                                      <p:cBhvr>
                                        <p:cTn id="44" dur="1000" fill="hold"/>
                                        <p:tgtEl>
                                          <p:spTgt spid="10"/>
                                        </p:tgtEl>
                                        <p:attrNameLst>
                                          <p:attrName>ppt_x</p:attrName>
                                          <p:attrName>ppt_y</p:attrName>
                                        </p:attrNameLst>
                                      </p:cBhvr>
                                      <p:rCtr x="-1250" y="579"/>
                                    </p:animMotion>
                                  </p:childTnLst>
                                </p:cTn>
                              </p:par>
                              <p:par>
                                <p:cTn id="45" presetID="10" presetClass="entr" presetSubtype="0" fill="hold" grpId="0" nodeType="withEffect">
                                  <p:stCondLst>
                                    <p:cond delay="160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42" presetClass="path" presetSubtype="0" decel="100000" fill="hold" grpId="1" nodeType="withEffect">
                                  <p:stCondLst>
                                    <p:cond delay="1600"/>
                                  </p:stCondLst>
                                  <p:childTnLst>
                                    <p:animMotion origin="layout" path="M -1.875E-6 2.22222E-6 L -1.875E-6 0.0206 " pathEditMode="relative" rAng="0" ptsTypes="AA">
                                      <p:cBhvr>
                                        <p:cTn id="49" dur="1000" spd="-100000" fill="hold"/>
                                        <p:tgtEl>
                                          <p:spTgt spid="15"/>
                                        </p:tgtEl>
                                        <p:attrNameLst>
                                          <p:attrName>ppt_x</p:attrName>
                                          <p:attrName>ppt_y</p:attrName>
                                        </p:attrNameLst>
                                      </p:cBhvr>
                                      <p:rCtr x="0" y="1019"/>
                                    </p:animMotion>
                                  </p:childTnLst>
                                </p:cTn>
                              </p:par>
                              <p:par>
                                <p:cTn id="50" presetID="10" presetClass="entr" presetSubtype="0" fill="hold" grpId="0" nodeType="withEffect">
                                  <p:stCondLst>
                                    <p:cond delay="180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35" presetClass="path" presetSubtype="0" decel="100000" fill="hold" grpId="1" nodeType="withEffect">
                                  <p:stCondLst>
                                    <p:cond delay="1800"/>
                                  </p:stCondLst>
                                  <p:childTnLst>
                                    <p:animMotion origin="layout" path="M 0.02487 -0.0118 L 2.29167E-6 -3.33333E-6 " pathEditMode="relative" rAng="0" ptsTypes="AA">
                                      <p:cBhvr>
                                        <p:cTn id="54" dur="1000" fill="hold"/>
                                        <p:tgtEl>
                                          <p:spTgt spid="11"/>
                                        </p:tgtEl>
                                        <p:attrNameLst>
                                          <p:attrName>ppt_x</p:attrName>
                                          <p:attrName>ppt_y</p:attrName>
                                        </p:attrNameLst>
                                      </p:cBhvr>
                                      <p:rCtr x="-1250" y="579"/>
                                    </p:animMotion>
                                  </p:childTnLst>
                                </p:cTn>
                              </p:par>
                              <p:par>
                                <p:cTn id="55" presetID="10" presetClass="entr" presetSubtype="0" fill="hold" grpId="0" nodeType="withEffect">
                                  <p:stCondLst>
                                    <p:cond delay="200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par>
                                <p:cTn id="58" presetID="35" presetClass="path" presetSubtype="0" decel="100000" fill="hold" grpId="1" nodeType="withEffect">
                                  <p:stCondLst>
                                    <p:cond delay="2000"/>
                                  </p:stCondLst>
                                  <p:childTnLst>
                                    <p:animMotion origin="layout" path="M 0.02487 -0.0118 L 2.29167E-6 -3.33333E-6 " pathEditMode="relative" rAng="0" ptsTypes="AA">
                                      <p:cBhvr>
                                        <p:cTn id="59" dur="1000" fill="hold"/>
                                        <p:tgtEl>
                                          <p:spTgt spid="12"/>
                                        </p:tgtEl>
                                        <p:attrNameLst>
                                          <p:attrName>ppt_x</p:attrName>
                                          <p:attrName>ppt_y</p:attrName>
                                        </p:attrNameLst>
                                      </p:cBhvr>
                                      <p:rCtr x="-1250" y="579"/>
                                    </p:animMotion>
                                  </p:childTnLst>
                                </p:cTn>
                              </p:par>
                              <p:par>
                                <p:cTn id="60" presetID="10" presetClass="entr" presetSubtype="0" fill="hold" grpId="0" nodeType="withEffect">
                                  <p:stCondLst>
                                    <p:cond delay="220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42" presetClass="path" presetSubtype="0" decel="100000" fill="hold" grpId="1" nodeType="withEffect">
                                  <p:stCondLst>
                                    <p:cond delay="2200"/>
                                  </p:stCondLst>
                                  <p:childTnLst>
                                    <p:animMotion origin="layout" path="M -1.875E-6 2.22222E-6 L -1.875E-6 0.0206 " pathEditMode="relative" rAng="0" ptsTypes="AA">
                                      <p:cBhvr>
                                        <p:cTn id="64" dur="1000" spd="-100000" fill="hold"/>
                                        <p:tgtEl>
                                          <p:spTgt spid="13"/>
                                        </p:tgtEl>
                                        <p:attrNameLst>
                                          <p:attrName>ppt_x</p:attrName>
                                          <p:attrName>ppt_y</p:attrName>
                                        </p:attrNameLst>
                                      </p:cBhvr>
                                      <p:rCtr x="0" y="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9" grpId="0"/>
      <p:bldP spid="9" grpId="1"/>
      <p:bldP spid="10" grpId="0"/>
      <p:bldP spid="10" grpId="1"/>
      <p:bldP spid="11" grpId="0"/>
      <p:bldP spid="11" grpId="1"/>
      <p:bldP spid="12" grpId="0"/>
      <p:bldP spid="12" grpId="1"/>
      <p:bldP spid="13" grpId="0"/>
      <p:bldP spid="13" grpId="1"/>
      <p:bldGraphic spid="14" grpId="0">
        <p:bldAsOne/>
      </p:bldGraphic>
      <p:bldGraphic spid="14" grpId="1">
        <p:bldAsOne/>
      </p:bldGraphic>
      <p:bldGraphic spid="15" grpId="0">
        <p:bldAsOne/>
      </p:bldGraphic>
      <p:bldGraphic spid="15" grpId="1">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22"/>
            <a:ext cx="12192000" cy="6857355"/>
          </a:xfrm>
          <a:prstGeom prst="rect">
            <a:avLst/>
          </a:prstGeom>
        </p:spPr>
      </p:pic>
      <p:pic>
        <p:nvPicPr>
          <p:cNvPr id="23" name="PA_图片 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rot="5400000">
            <a:off x="9848404" y="4520366"/>
            <a:ext cx="3148991" cy="1538155"/>
          </a:xfrm>
          <a:prstGeom prst="rect">
            <a:avLst/>
          </a:prstGeom>
        </p:spPr>
      </p:pic>
      <p:pic>
        <p:nvPicPr>
          <p:cNvPr id="3" name="图片 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156" y="0"/>
            <a:ext cx="7030385" cy="6858000"/>
          </a:xfrm>
          <a:prstGeom prst="rect">
            <a:avLst/>
          </a:prstGeom>
        </p:spPr>
      </p:pic>
      <p:sp>
        <p:nvSpPr>
          <p:cNvPr id="4" name="Text Placeholder 32"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7208365" y="2021915"/>
            <a:ext cx="4119656" cy="1015663"/>
          </a:xfrm>
          <a:prstGeom prst="rect">
            <a:avLst/>
          </a:prstGeom>
          <a:noFill/>
        </p:spPr>
        <p:txBody>
          <a:bodyPr wrap="square">
            <a:spAutoFit/>
          </a:bodyPr>
          <a:lstStyle>
            <a:defPPr>
              <a:defRPr lang="zh-CN"/>
            </a:defPPr>
            <a:lvl1pPr algn="just">
              <a:lnSpc>
                <a:spcPct val="150000"/>
              </a:lnSpc>
              <a:defRPr sz="1000">
                <a:solidFill>
                  <a:srgbClr val="414A61"/>
                </a:solidFill>
              </a:defRPr>
            </a:lvl1pPr>
          </a:lstStyle>
          <a:p>
            <a:r>
              <a:rPr lang="en-US" dirty="0">
                <a:solidFill>
                  <a:schemeClr val="tx1"/>
                </a:solidFill>
                <a:cs typeface="+mn-ea"/>
                <a:sym typeface="+mn-lt"/>
              </a:rPr>
              <a:t>There are many variations of passages of </a:t>
            </a:r>
            <a:r>
              <a:rPr lang="en-US" dirty="0" err="1">
                <a:solidFill>
                  <a:schemeClr val="tx1"/>
                </a:solidFill>
                <a:cs typeface="+mn-ea"/>
                <a:sym typeface="+mn-lt"/>
              </a:rPr>
              <a:t>Lorem</a:t>
            </a:r>
            <a:r>
              <a:rPr lang="en-US" dirty="0">
                <a:solidFill>
                  <a:schemeClr val="tx1"/>
                </a:solidFill>
                <a:cs typeface="+mn-ea"/>
                <a:sym typeface="+mn-lt"/>
              </a:rPr>
              <a:t> </a:t>
            </a:r>
            <a:r>
              <a:rPr lang="en-US" dirty="0" err="1">
                <a:solidFill>
                  <a:schemeClr val="tx1"/>
                </a:solidFill>
                <a:cs typeface="+mn-ea"/>
                <a:sym typeface="+mn-lt"/>
              </a:rPr>
              <a:t>Ipsum</a:t>
            </a:r>
            <a:r>
              <a:rPr lang="en-US" dirty="0">
                <a:solidFill>
                  <a:schemeClr val="tx1"/>
                </a:solidFill>
                <a:cs typeface="+mn-ea"/>
                <a:sym typeface="+mn-lt"/>
              </a:rPr>
              <a:t> available, but the majority have suffered alteration in some form, by injected </a:t>
            </a:r>
            <a:r>
              <a:rPr lang="en-US" dirty="0" err="1">
                <a:solidFill>
                  <a:schemeClr val="tx1"/>
                </a:solidFill>
                <a:cs typeface="+mn-ea"/>
                <a:sym typeface="+mn-lt"/>
              </a:rPr>
              <a:t>humour</a:t>
            </a:r>
            <a:r>
              <a:rPr lang="en-US" dirty="0">
                <a:solidFill>
                  <a:schemeClr val="tx1"/>
                </a:solidFill>
                <a:cs typeface="+mn-ea"/>
                <a:sym typeface="+mn-lt"/>
              </a:rPr>
              <a:t>, or </a:t>
            </a:r>
            <a:r>
              <a:rPr lang="en-US" dirty="0" err="1">
                <a:solidFill>
                  <a:schemeClr val="tx1"/>
                </a:solidFill>
                <a:cs typeface="+mn-ea"/>
                <a:sym typeface="+mn-lt"/>
              </a:rPr>
              <a:t>randomised</a:t>
            </a:r>
            <a:r>
              <a:rPr lang="en-US" dirty="0">
                <a:solidFill>
                  <a:schemeClr val="tx1"/>
                </a:solidFill>
                <a:cs typeface="+mn-ea"/>
                <a:sym typeface="+mn-lt"/>
              </a:rPr>
              <a:t> words which don't look even slightly believable. </a:t>
            </a:r>
          </a:p>
        </p:txBody>
      </p:sp>
      <p:sp>
        <p:nvSpPr>
          <p:cNvPr id="5" name="Text Placeholder 33"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7194697" y="1715720"/>
            <a:ext cx="2415790" cy="307777"/>
          </a:xfrm>
          <a:prstGeom prst="rect">
            <a:avLst/>
          </a:prstGeom>
          <a:noFill/>
        </p:spPr>
        <p:txBody>
          <a:bodyPr wrap="none" rtlCol="0">
            <a:spAutoFit/>
          </a:bodyPr>
          <a:lstStyle>
            <a:defPPr>
              <a:defRPr lang="zh-CN"/>
            </a:defPPr>
            <a:lvl1pPr>
              <a:defRPr sz="1400" b="1">
                <a:solidFill>
                  <a:srgbClr val="414A61"/>
                </a:solidFill>
                <a:latin typeface="Arial" panose="020B0604020202020204" pitchFamily="34" charset="0"/>
                <a:cs typeface="Arial" panose="020B0604020202020204" pitchFamily="34" charset="0"/>
              </a:defRPr>
            </a:lvl1pPr>
          </a:lstStyle>
          <a:p>
            <a:r>
              <a:rPr lang="en-AU" dirty="0">
                <a:solidFill>
                  <a:schemeClr val="tx1"/>
                </a:solidFill>
                <a:latin typeface="+mn-lt"/>
                <a:cs typeface="+mn-ea"/>
                <a:sym typeface="+mn-lt"/>
              </a:rPr>
              <a:t>Mobile User Data Analysis</a:t>
            </a:r>
          </a:p>
        </p:txBody>
      </p:sp>
      <p:grpSp>
        <p:nvGrpSpPr>
          <p:cNvPr id="6" name="组合 5"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8066571" y="4115297"/>
            <a:ext cx="811441" cy="477798"/>
            <a:chOff x="7822515" y="4315800"/>
            <a:chExt cx="811441" cy="477798"/>
          </a:xfrm>
        </p:grpSpPr>
        <p:sp>
          <p:nvSpPr>
            <p:cNvPr id="7" name="TextBox 25"/>
            <p:cNvSpPr txBox="1"/>
            <p:nvPr/>
          </p:nvSpPr>
          <p:spPr>
            <a:xfrm>
              <a:off x="7822515" y="4315800"/>
              <a:ext cx="811441" cy="307777"/>
            </a:xfrm>
            <a:prstGeom prst="rect">
              <a:avLst/>
            </a:prstGeom>
            <a:noFill/>
          </p:spPr>
          <p:txBody>
            <a:bodyPr wrap="none" rtlCol="0">
              <a:spAutoFit/>
            </a:bodyPr>
            <a:lstStyle>
              <a:defPPr>
                <a:defRPr lang="zh-CN"/>
              </a:defPPr>
              <a:lvl1pPr>
                <a:defRPr sz="1400" b="1">
                  <a:solidFill>
                    <a:srgbClr val="414A61"/>
                  </a:solidFill>
                  <a:latin typeface="Arial" panose="020B0604020202020204" pitchFamily="34" charset="0"/>
                  <a:cs typeface="Arial" panose="020B0604020202020204" pitchFamily="34" charset="0"/>
                </a:defRPr>
              </a:lvl1pPr>
            </a:lstStyle>
            <a:p>
              <a:pPr algn="ctr"/>
              <a:r>
                <a:rPr lang="en-US" dirty="0">
                  <a:solidFill>
                    <a:schemeClr val="tx1"/>
                  </a:solidFill>
                  <a:latin typeface="+mn-lt"/>
                  <a:cs typeface="+mn-ea"/>
                  <a:sym typeface="+mn-lt"/>
                </a:rPr>
                <a:t>2.888 K</a:t>
              </a:r>
            </a:p>
          </p:txBody>
        </p:sp>
        <p:sp>
          <p:nvSpPr>
            <p:cNvPr id="8" name="Rectangle 28"/>
            <p:cNvSpPr/>
            <p:nvPr/>
          </p:nvSpPr>
          <p:spPr>
            <a:xfrm>
              <a:off x="7844156" y="4547377"/>
              <a:ext cx="768159" cy="246221"/>
            </a:xfrm>
            <a:prstGeom prst="rect">
              <a:avLst/>
            </a:prstGeom>
            <a:noFill/>
          </p:spPr>
          <p:txBody>
            <a:bodyPr wrap="none">
              <a:spAutoFit/>
            </a:bodyPr>
            <a:lstStyle/>
            <a:p>
              <a:pPr algn="ctr"/>
              <a:r>
                <a:rPr lang="en-US" sz="1000" dirty="0">
                  <a:cs typeface="+mn-ea"/>
                  <a:sym typeface="+mn-lt"/>
                </a:rPr>
                <a:t>Male User</a:t>
              </a:r>
            </a:p>
          </p:txBody>
        </p:sp>
      </p:grpSp>
      <p:grpSp>
        <p:nvGrpSpPr>
          <p:cNvPr id="9" name="组合 8"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8007815" y="4947782"/>
            <a:ext cx="938077" cy="477798"/>
            <a:chOff x="7759197" y="5216270"/>
            <a:chExt cx="938077" cy="477798"/>
          </a:xfrm>
        </p:grpSpPr>
        <p:sp>
          <p:nvSpPr>
            <p:cNvPr id="10" name="TextBox 27"/>
            <p:cNvSpPr txBox="1"/>
            <p:nvPr/>
          </p:nvSpPr>
          <p:spPr>
            <a:xfrm>
              <a:off x="7822515" y="5216270"/>
              <a:ext cx="811441" cy="307777"/>
            </a:xfrm>
            <a:prstGeom prst="rect">
              <a:avLst/>
            </a:prstGeom>
            <a:noFill/>
          </p:spPr>
          <p:txBody>
            <a:bodyPr wrap="none" rtlCol="0">
              <a:spAutoFit/>
            </a:bodyPr>
            <a:lstStyle>
              <a:defPPr>
                <a:defRPr lang="zh-CN"/>
              </a:defPPr>
              <a:lvl1pPr>
                <a:defRPr sz="1400" b="1">
                  <a:solidFill>
                    <a:srgbClr val="414A61"/>
                  </a:solidFill>
                  <a:latin typeface="Arial" panose="020B0604020202020204" pitchFamily="34" charset="0"/>
                  <a:cs typeface="Arial" panose="020B0604020202020204" pitchFamily="34" charset="0"/>
                </a:defRPr>
              </a:lvl1pPr>
            </a:lstStyle>
            <a:p>
              <a:pPr algn="ctr"/>
              <a:r>
                <a:rPr lang="en-US" dirty="0">
                  <a:solidFill>
                    <a:schemeClr val="tx1"/>
                  </a:solidFill>
                  <a:latin typeface="+mn-lt"/>
                  <a:cs typeface="+mn-ea"/>
                  <a:sym typeface="+mn-lt"/>
                </a:rPr>
                <a:t>1.074 K</a:t>
              </a:r>
            </a:p>
          </p:txBody>
        </p:sp>
        <p:sp>
          <p:nvSpPr>
            <p:cNvPr id="11" name="Rectangle 29"/>
            <p:cNvSpPr/>
            <p:nvPr/>
          </p:nvSpPr>
          <p:spPr>
            <a:xfrm>
              <a:off x="7759197" y="5447847"/>
              <a:ext cx="938077" cy="246221"/>
            </a:xfrm>
            <a:prstGeom prst="rect">
              <a:avLst/>
            </a:prstGeom>
            <a:noFill/>
          </p:spPr>
          <p:txBody>
            <a:bodyPr wrap="none">
              <a:spAutoFit/>
            </a:bodyPr>
            <a:lstStyle/>
            <a:p>
              <a:pPr algn="ctr"/>
              <a:r>
                <a:rPr lang="en-US" sz="1000" dirty="0">
                  <a:cs typeface="+mn-ea"/>
                  <a:sym typeface="+mn-lt"/>
                </a:rPr>
                <a:t>Female User</a:t>
              </a:r>
            </a:p>
          </p:txBody>
        </p:sp>
      </p:grpSp>
      <p:grpSp>
        <p:nvGrpSpPr>
          <p:cNvPr id="12" name="组合 11"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7313309" y="3056534"/>
            <a:ext cx="3892234" cy="717929"/>
            <a:chOff x="7021961" y="3141594"/>
            <a:chExt cx="3892234" cy="717929"/>
          </a:xfrm>
        </p:grpSpPr>
        <p:sp>
          <p:nvSpPr>
            <p:cNvPr id="13" name="Rounded Rectangle 21" descr="e7d195523061f1c0f0ec610a92cff745ee13794c7b8d98f8E73673273C9E8BE17CC3D63B9B1D6426C348A354AD505654C28F453CD7C8F90EADD06C08281DAED7140E5AAAED5880ECE414DFB6A93B82BE07848EC4F8974A34EF31E9695E015F8AE3C7C0AB8556A8487F226DB7378D8E8C01EFB5480B1A7CCAED307E9209FB3940BFE6B2A44114A569"/>
            <p:cNvSpPr/>
            <p:nvPr/>
          </p:nvSpPr>
          <p:spPr>
            <a:xfrm>
              <a:off x="7021961" y="3141594"/>
              <a:ext cx="3892234" cy="717929"/>
            </a:xfrm>
            <a:prstGeom prst="roundRect">
              <a:avLst>
                <a:gd name="adj" fmla="val 50000"/>
              </a:avLst>
            </a:prstGeom>
            <a:gradFill>
              <a:gsLst>
                <a:gs pos="0">
                  <a:srgbClr val="64CEF4"/>
                </a:gs>
                <a:gs pos="100000">
                  <a:srgbClr val="57B2FE"/>
                </a:gs>
              </a:gsLst>
              <a:lin ang="5400000" scaled="1"/>
            </a:gradFill>
            <a:ln>
              <a:noFill/>
            </a:ln>
            <a:effectLst>
              <a:outerShdw blurRad="254000" dist="63500" dir="5400000" algn="t" rotWithShape="0">
                <a:srgbClr val="57B2F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lt1"/>
                </a:solidFill>
                <a:cs typeface="+mn-ea"/>
                <a:sym typeface="+mn-lt"/>
              </a:endParaRPr>
            </a:p>
          </p:txBody>
        </p:sp>
        <p:sp>
          <p:nvSpPr>
            <p:cNvPr id="14" name="矩形 13" descr="e7d195523061f1c0f0ec610a92cff745ee13794c7b8d98f8E73673273C9E8BE17CC3D63B9B1D6426C348A354AD505654C28F453CD7C8F90EADD06C08281DAED7140E5AAAED5880ECE414DFB6A93B82BE07848EC4F8974A34EF31E9695E015F8AE3C7C0AB8556A8487F226DB7378D8E8C01EFB5480B1A7CCAED307E9209FB3940BFE6B2A44114A569"/>
            <p:cNvSpPr/>
            <p:nvPr/>
          </p:nvSpPr>
          <p:spPr>
            <a:xfrm>
              <a:off x="7226583" y="3262031"/>
              <a:ext cx="3487587" cy="459485"/>
            </a:xfrm>
            <a:prstGeom prst="rect">
              <a:avLst/>
            </a:prstGeom>
          </p:spPr>
          <p:txBody>
            <a:bodyPr wrap="square">
              <a:spAutoFit/>
            </a:bodyPr>
            <a:lstStyle/>
            <a:p>
              <a:pPr algn="just">
                <a:lnSpc>
                  <a:spcPct val="125000"/>
                </a:lnSpc>
              </a:pPr>
              <a:r>
                <a:rPr lang="en-US" altLang="zh-CN" sz="1000" spc="24">
                  <a:solidFill>
                    <a:schemeClr val="bg1"/>
                  </a:solidFill>
                  <a:cs typeface="+mn-ea"/>
                  <a:sym typeface="+mn-lt"/>
                </a:rPr>
                <a:t>There are many variations of passages of Lorem Ipsum available, but the majority have suffered.</a:t>
              </a:r>
              <a:endParaRPr lang="en-US" altLang="zh-CN" sz="1000" spc="24" dirty="0">
                <a:solidFill>
                  <a:schemeClr val="bg1"/>
                </a:solidFill>
                <a:cs typeface="+mn-ea"/>
                <a:sym typeface="+mn-lt"/>
              </a:endParaRPr>
            </a:p>
          </p:txBody>
        </p:sp>
      </p:grpSp>
      <p:grpSp>
        <p:nvGrpSpPr>
          <p:cNvPr id="15" name="组合 14"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7397897" y="4075391"/>
            <a:ext cx="548640" cy="548640"/>
            <a:chOff x="7106549" y="4160451"/>
            <a:chExt cx="548640" cy="548640"/>
          </a:xfrm>
        </p:grpSpPr>
        <p:sp>
          <p:nvSpPr>
            <p:cNvPr id="16" name="Oval 24" descr="e7d195523061f1c0f0ec610a92cff745ee13794c7b8d98f8E73673273C9E8BE17CC3D63B9B1D6426C348A354AD505654C28F453CD7C8F90EADD06C08281DAED7140E5AAAED5880ECE414DFB6A93B82BE07848EC4F8974A34EF31E9695E015F8AE3C7C0AB8556A8487F226DB7378D8E8C01EFB5480B1A7CCAED307E9209FB3940BFE6B2A44114A569"/>
            <p:cNvSpPr>
              <a:spLocks noChangeAspect="1"/>
            </p:cNvSpPr>
            <p:nvPr/>
          </p:nvSpPr>
          <p:spPr>
            <a:xfrm>
              <a:off x="7106549" y="4160451"/>
              <a:ext cx="548640" cy="548640"/>
            </a:xfrm>
            <a:prstGeom prst="ellipse">
              <a:avLst/>
            </a:prstGeom>
            <a:gradFill>
              <a:gsLst>
                <a:gs pos="0">
                  <a:srgbClr val="FF649E"/>
                </a:gs>
                <a:gs pos="100000">
                  <a:srgbClr val="FA3777"/>
                </a:gs>
              </a:gsLst>
              <a:lin ang="5400000" scaled="1"/>
            </a:gradFill>
            <a:ln>
              <a:noFill/>
            </a:ln>
            <a:effectLst>
              <a:outerShdw blurRad="190500" dist="38100" dir="5400000" algn="t" rotWithShape="0">
                <a:srgbClr val="FA377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lt1"/>
                </a:solidFill>
                <a:cs typeface="+mn-ea"/>
                <a:sym typeface="+mn-lt"/>
              </a:endParaRPr>
            </a:p>
          </p:txBody>
        </p:sp>
        <p:sp>
          <p:nvSpPr>
            <p:cNvPr id="17" name="Freeform 157"/>
            <p:cNvSpPr>
              <a:spLocks noEditPoints="1"/>
            </p:cNvSpPr>
            <p:nvPr/>
          </p:nvSpPr>
          <p:spPr bwMode="auto">
            <a:xfrm>
              <a:off x="7283180" y="4309329"/>
              <a:ext cx="195378" cy="250884"/>
            </a:xfrm>
            <a:custGeom>
              <a:avLst/>
              <a:gdLst>
                <a:gd name="T0" fmla="*/ 275 w 280"/>
                <a:gd name="T1" fmla="*/ 97 h 360"/>
                <a:gd name="T2" fmla="*/ 264 w 280"/>
                <a:gd name="T3" fmla="*/ 92 h 360"/>
                <a:gd name="T4" fmla="*/ 224 w 280"/>
                <a:gd name="T5" fmla="*/ 92 h 360"/>
                <a:gd name="T6" fmla="*/ 224 w 280"/>
                <a:gd name="T7" fmla="*/ 85 h 360"/>
                <a:gd name="T8" fmla="*/ 141 w 280"/>
                <a:gd name="T9" fmla="*/ 0 h 360"/>
                <a:gd name="T10" fmla="*/ 139 w 280"/>
                <a:gd name="T11" fmla="*/ 0 h 360"/>
                <a:gd name="T12" fmla="*/ 56 w 280"/>
                <a:gd name="T13" fmla="*/ 85 h 360"/>
                <a:gd name="T14" fmla="*/ 56 w 280"/>
                <a:gd name="T15" fmla="*/ 92 h 360"/>
                <a:gd name="T16" fmla="*/ 16 w 280"/>
                <a:gd name="T17" fmla="*/ 92 h 360"/>
                <a:gd name="T18" fmla="*/ 0 w 280"/>
                <a:gd name="T19" fmla="*/ 109 h 360"/>
                <a:gd name="T20" fmla="*/ 0 w 280"/>
                <a:gd name="T21" fmla="*/ 344 h 360"/>
                <a:gd name="T22" fmla="*/ 16 w 280"/>
                <a:gd name="T23" fmla="*/ 360 h 360"/>
                <a:gd name="T24" fmla="*/ 264 w 280"/>
                <a:gd name="T25" fmla="*/ 360 h 360"/>
                <a:gd name="T26" fmla="*/ 280 w 280"/>
                <a:gd name="T27" fmla="*/ 344 h 360"/>
                <a:gd name="T28" fmla="*/ 280 w 280"/>
                <a:gd name="T29" fmla="*/ 108 h 360"/>
                <a:gd name="T30" fmla="*/ 275 w 280"/>
                <a:gd name="T31" fmla="*/ 97 h 360"/>
                <a:gd name="T32" fmla="*/ 88 w 280"/>
                <a:gd name="T33" fmla="*/ 85 h 360"/>
                <a:gd name="T34" fmla="*/ 139 w 280"/>
                <a:gd name="T35" fmla="*/ 32 h 360"/>
                <a:gd name="T36" fmla="*/ 141 w 280"/>
                <a:gd name="T37" fmla="*/ 32 h 360"/>
                <a:gd name="T38" fmla="*/ 192 w 280"/>
                <a:gd name="T39" fmla="*/ 85 h 360"/>
                <a:gd name="T40" fmla="*/ 192 w 280"/>
                <a:gd name="T41" fmla="*/ 92 h 360"/>
                <a:gd name="T42" fmla="*/ 88 w 280"/>
                <a:gd name="T43" fmla="*/ 92 h 360"/>
                <a:gd name="T44" fmla="*/ 88 w 280"/>
                <a:gd name="T45" fmla="*/ 85 h 360"/>
                <a:gd name="T46" fmla="*/ 248 w 280"/>
                <a:gd name="T47" fmla="*/ 328 h 360"/>
                <a:gd name="T48" fmla="*/ 32 w 280"/>
                <a:gd name="T49" fmla="*/ 328 h 360"/>
                <a:gd name="T50" fmla="*/ 32 w 280"/>
                <a:gd name="T51" fmla="*/ 124 h 360"/>
                <a:gd name="T52" fmla="*/ 56 w 280"/>
                <a:gd name="T53" fmla="*/ 124 h 360"/>
                <a:gd name="T54" fmla="*/ 56 w 280"/>
                <a:gd name="T55" fmla="*/ 152 h 360"/>
                <a:gd name="T56" fmla="*/ 72 w 280"/>
                <a:gd name="T57" fmla="*/ 168 h 360"/>
                <a:gd name="T58" fmla="*/ 88 w 280"/>
                <a:gd name="T59" fmla="*/ 152 h 360"/>
                <a:gd name="T60" fmla="*/ 88 w 280"/>
                <a:gd name="T61" fmla="*/ 124 h 360"/>
                <a:gd name="T62" fmla="*/ 192 w 280"/>
                <a:gd name="T63" fmla="*/ 124 h 360"/>
                <a:gd name="T64" fmla="*/ 192 w 280"/>
                <a:gd name="T65" fmla="*/ 152 h 360"/>
                <a:gd name="T66" fmla="*/ 208 w 280"/>
                <a:gd name="T67" fmla="*/ 168 h 360"/>
                <a:gd name="T68" fmla="*/ 224 w 280"/>
                <a:gd name="T69" fmla="*/ 152 h 360"/>
                <a:gd name="T70" fmla="*/ 224 w 280"/>
                <a:gd name="T71" fmla="*/ 124 h 360"/>
                <a:gd name="T72" fmla="*/ 248 w 280"/>
                <a:gd name="T73" fmla="*/ 124 h 360"/>
                <a:gd name="T74" fmla="*/ 248 w 280"/>
                <a:gd name="T75" fmla="*/ 32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360">
                  <a:moveTo>
                    <a:pt x="275" y="97"/>
                  </a:moveTo>
                  <a:cubicBezTo>
                    <a:pt x="272" y="94"/>
                    <a:pt x="268" y="92"/>
                    <a:pt x="264" y="92"/>
                  </a:cubicBezTo>
                  <a:cubicBezTo>
                    <a:pt x="224" y="92"/>
                    <a:pt x="224" y="92"/>
                    <a:pt x="224" y="92"/>
                  </a:cubicBezTo>
                  <a:cubicBezTo>
                    <a:pt x="224" y="85"/>
                    <a:pt x="224" y="85"/>
                    <a:pt x="224" y="85"/>
                  </a:cubicBezTo>
                  <a:cubicBezTo>
                    <a:pt x="224" y="38"/>
                    <a:pt x="186" y="0"/>
                    <a:pt x="141" y="0"/>
                  </a:cubicBezTo>
                  <a:cubicBezTo>
                    <a:pt x="139" y="0"/>
                    <a:pt x="139" y="0"/>
                    <a:pt x="139" y="0"/>
                  </a:cubicBezTo>
                  <a:cubicBezTo>
                    <a:pt x="94" y="0"/>
                    <a:pt x="56" y="38"/>
                    <a:pt x="56" y="85"/>
                  </a:cubicBezTo>
                  <a:cubicBezTo>
                    <a:pt x="56" y="92"/>
                    <a:pt x="56" y="92"/>
                    <a:pt x="56" y="92"/>
                  </a:cubicBezTo>
                  <a:cubicBezTo>
                    <a:pt x="16" y="92"/>
                    <a:pt x="16" y="92"/>
                    <a:pt x="16" y="92"/>
                  </a:cubicBezTo>
                  <a:cubicBezTo>
                    <a:pt x="7" y="92"/>
                    <a:pt x="0" y="100"/>
                    <a:pt x="0" y="109"/>
                  </a:cubicBezTo>
                  <a:cubicBezTo>
                    <a:pt x="0" y="344"/>
                    <a:pt x="0" y="344"/>
                    <a:pt x="0" y="344"/>
                  </a:cubicBezTo>
                  <a:cubicBezTo>
                    <a:pt x="0" y="353"/>
                    <a:pt x="7" y="360"/>
                    <a:pt x="16" y="360"/>
                  </a:cubicBezTo>
                  <a:cubicBezTo>
                    <a:pt x="264" y="360"/>
                    <a:pt x="264" y="360"/>
                    <a:pt x="264" y="360"/>
                  </a:cubicBezTo>
                  <a:cubicBezTo>
                    <a:pt x="273" y="360"/>
                    <a:pt x="280" y="353"/>
                    <a:pt x="280" y="344"/>
                  </a:cubicBezTo>
                  <a:cubicBezTo>
                    <a:pt x="280" y="108"/>
                    <a:pt x="280" y="108"/>
                    <a:pt x="280" y="108"/>
                  </a:cubicBezTo>
                  <a:cubicBezTo>
                    <a:pt x="280" y="104"/>
                    <a:pt x="278" y="100"/>
                    <a:pt x="275" y="97"/>
                  </a:cubicBezTo>
                  <a:close/>
                  <a:moveTo>
                    <a:pt x="88" y="85"/>
                  </a:moveTo>
                  <a:cubicBezTo>
                    <a:pt x="88" y="56"/>
                    <a:pt x="112" y="32"/>
                    <a:pt x="139" y="32"/>
                  </a:cubicBezTo>
                  <a:cubicBezTo>
                    <a:pt x="141" y="32"/>
                    <a:pt x="141" y="32"/>
                    <a:pt x="141" y="32"/>
                  </a:cubicBezTo>
                  <a:cubicBezTo>
                    <a:pt x="168" y="32"/>
                    <a:pt x="192" y="56"/>
                    <a:pt x="192" y="85"/>
                  </a:cubicBezTo>
                  <a:cubicBezTo>
                    <a:pt x="192" y="92"/>
                    <a:pt x="192" y="92"/>
                    <a:pt x="192" y="92"/>
                  </a:cubicBezTo>
                  <a:cubicBezTo>
                    <a:pt x="88" y="92"/>
                    <a:pt x="88" y="92"/>
                    <a:pt x="88" y="92"/>
                  </a:cubicBezTo>
                  <a:lnTo>
                    <a:pt x="88" y="85"/>
                  </a:lnTo>
                  <a:close/>
                  <a:moveTo>
                    <a:pt x="248" y="328"/>
                  </a:moveTo>
                  <a:cubicBezTo>
                    <a:pt x="32" y="328"/>
                    <a:pt x="32" y="328"/>
                    <a:pt x="32" y="328"/>
                  </a:cubicBezTo>
                  <a:cubicBezTo>
                    <a:pt x="32" y="124"/>
                    <a:pt x="32" y="124"/>
                    <a:pt x="32" y="124"/>
                  </a:cubicBezTo>
                  <a:cubicBezTo>
                    <a:pt x="56" y="124"/>
                    <a:pt x="56" y="124"/>
                    <a:pt x="56" y="124"/>
                  </a:cubicBezTo>
                  <a:cubicBezTo>
                    <a:pt x="56" y="152"/>
                    <a:pt x="56" y="152"/>
                    <a:pt x="56" y="152"/>
                  </a:cubicBezTo>
                  <a:cubicBezTo>
                    <a:pt x="56" y="161"/>
                    <a:pt x="63" y="168"/>
                    <a:pt x="72" y="168"/>
                  </a:cubicBezTo>
                  <a:cubicBezTo>
                    <a:pt x="81" y="168"/>
                    <a:pt x="88" y="161"/>
                    <a:pt x="88" y="152"/>
                  </a:cubicBezTo>
                  <a:cubicBezTo>
                    <a:pt x="88" y="124"/>
                    <a:pt x="88" y="124"/>
                    <a:pt x="88" y="124"/>
                  </a:cubicBezTo>
                  <a:cubicBezTo>
                    <a:pt x="192" y="124"/>
                    <a:pt x="192" y="124"/>
                    <a:pt x="192" y="124"/>
                  </a:cubicBezTo>
                  <a:cubicBezTo>
                    <a:pt x="192" y="152"/>
                    <a:pt x="192" y="152"/>
                    <a:pt x="192" y="152"/>
                  </a:cubicBezTo>
                  <a:cubicBezTo>
                    <a:pt x="192" y="161"/>
                    <a:pt x="199" y="168"/>
                    <a:pt x="208" y="168"/>
                  </a:cubicBezTo>
                  <a:cubicBezTo>
                    <a:pt x="217" y="168"/>
                    <a:pt x="224" y="161"/>
                    <a:pt x="224" y="152"/>
                  </a:cubicBezTo>
                  <a:cubicBezTo>
                    <a:pt x="224" y="124"/>
                    <a:pt x="224" y="124"/>
                    <a:pt x="224" y="124"/>
                  </a:cubicBezTo>
                  <a:cubicBezTo>
                    <a:pt x="248" y="124"/>
                    <a:pt x="248" y="124"/>
                    <a:pt x="248" y="124"/>
                  </a:cubicBezTo>
                  <a:lnTo>
                    <a:pt x="248" y="328"/>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8" name="组合 17"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7397897" y="4912361"/>
            <a:ext cx="548640" cy="548640"/>
            <a:chOff x="7106549" y="4997421"/>
            <a:chExt cx="548640" cy="548640"/>
          </a:xfrm>
        </p:grpSpPr>
        <p:sp>
          <p:nvSpPr>
            <p:cNvPr id="19" name="Oval 26" descr="e7d195523061f1c0f0ec610a92cff745ee13794c7b8d98f8E73673273C9E8BE17CC3D63B9B1D6426C348A354AD505654C28F453CD7C8F90EADD06C08281DAED7140E5AAAED5880ECE414DFB6A93B82BE07848EC4F8974A34EF31E9695E015F8AE3C7C0AB8556A8487F226DB7378D8E8C01EFB5480B1A7CCAED307E9209FB3940BFE6B2A44114A569"/>
            <p:cNvSpPr>
              <a:spLocks noChangeAspect="1"/>
            </p:cNvSpPr>
            <p:nvPr/>
          </p:nvSpPr>
          <p:spPr>
            <a:xfrm>
              <a:off x="7106549" y="4997421"/>
              <a:ext cx="548640" cy="548640"/>
            </a:xfrm>
            <a:prstGeom prst="ellipse">
              <a:avLst/>
            </a:prstGeom>
            <a:gradFill>
              <a:gsLst>
                <a:gs pos="0">
                  <a:srgbClr val="FF649E"/>
                </a:gs>
                <a:gs pos="100000">
                  <a:srgbClr val="FA3777"/>
                </a:gs>
              </a:gsLst>
              <a:lin ang="5400000" scaled="1"/>
            </a:gradFill>
            <a:ln>
              <a:noFill/>
            </a:ln>
            <a:effectLst>
              <a:outerShdw blurRad="190500" dist="38100" dir="5400000" algn="t" rotWithShape="0">
                <a:srgbClr val="FA377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lt1"/>
                </a:solidFill>
                <a:cs typeface="+mn-ea"/>
                <a:sym typeface="+mn-lt"/>
              </a:endParaRPr>
            </a:p>
          </p:txBody>
        </p:sp>
        <p:sp>
          <p:nvSpPr>
            <p:cNvPr id="20" name="Freeform 195"/>
            <p:cNvSpPr>
              <a:spLocks noEditPoints="1"/>
            </p:cNvSpPr>
            <p:nvPr/>
          </p:nvSpPr>
          <p:spPr bwMode="auto">
            <a:xfrm>
              <a:off x="7254318" y="5159621"/>
              <a:ext cx="253103" cy="224241"/>
            </a:xfrm>
            <a:custGeom>
              <a:avLst/>
              <a:gdLst>
                <a:gd name="T0" fmla="*/ 285 w 360"/>
                <a:gd name="T1" fmla="*/ 173 h 320"/>
                <a:gd name="T2" fmla="*/ 293 w 360"/>
                <a:gd name="T3" fmla="*/ 193 h 320"/>
                <a:gd name="T4" fmla="*/ 285 w 360"/>
                <a:gd name="T5" fmla="*/ 213 h 320"/>
                <a:gd name="T6" fmla="*/ 265 w 360"/>
                <a:gd name="T7" fmla="*/ 221 h 320"/>
                <a:gd name="T8" fmla="*/ 246 w 360"/>
                <a:gd name="T9" fmla="*/ 213 h 320"/>
                <a:gd name="T10" fmla="*/ 237 w 360"/>
                <a:gd name="T11" fmla="*/ 193 h 320"/>
                <a:gd name="T12" fmla="*/ 246 w 360"/>
                <a:gd name="T13" fmla="*/ 173 h 320"/>
                <a:gd name="T14" fmla="*/ 265 w 360"/>
                <a:gd name="T15" fmla="*/ 165 h 320"/>
                <a:gd name="T16" fmla="*/ 285 w 360"/>
                <a:gd name="T17" fmla="*/ 173 h 320"/>
                <a:gd name="T18" fmla="*/ 360 w 360"/>
                <a:gd name="T19" fmla="*/ 111 h 320"/>
                <a:gd name="T20" fmla="*/ 360 w 360"/>
                <a:gd name="T21" fmla="*/ 288 h 320"/>
                <a:gd name="T22" fmla="*/ 328 w 360"/>
                <a:gd name="T23" fmla="*/ 320 h 320"/>
                <a:gd name="T24" fmla="*/ 38 w 360"/>
                <a:gd name="T25" fmla="*/ 320 h 320"/>
                <a:gd name="T26" fmla="*/ 0 w 360"/>
                <a:gd name="T27" fmla="*/ 282 h 320"/>
                <a:gd name="T28" fmla="*/ 0 w 360"/>
                <a:gd name="T29" fmla="*/ 138 h 320"/>
                <a:gd name="T30" fmla="*/ 0 w 360"/>
                <a:gd name="T31" fmla="*/ 105 h 320"/>
                <a:gd name="T32" fmla="*/ 0 w 360"/>
                <a:gd name="T33" fmla="*/ 48 h 320"/>
                <a:gd name="T34" fmla="*/ 48 w 360"/>
                <a:gd name="T35" fmla="*/ 0 h 320"/>
                <a:gd name="T36" fmla="*/ 269 w 360"/>
                <a:gd name="T37" fmla="*/ 0 h 320"/>
                <a:gd name="T38" fmla="*/ 308 w 360"/>
                <a:gd name="T39" fmla="*/ 40 h 320"/>
                <a:gd name="T40" fmla="*/ 308 w 360"/>
                <a:gd name="T41" fmla="*/ 64 h 320"/>
                <a:gd name="T42" fmla="*/ 315 w 360"/>
                <a:gd name="T43" fmla="*/ 64 h 320"/>
                <a:gd name="T44" fmla="*/ 360 w 360"/>
                <a:gd name="T45" fmla="*/ 111 h 320"/>
                <a:gd name="T46" fmla="*/ 30 w 360"/>
                <a:gd name="T47" fmla="*/ 48 h 320"/>
                <a:gd name="T48" fmla="*/ 46 w 360"/>
                <a:gd name="T49" fmla="*/ 64 h 320"/>
                <a:gd name="T50" fmla="*/ 276 w 360"/>
                <a:gd name="T51" fmla="*/ 64 h 320"/>
                <a:gd name="T52" fmla="*/ 276 w 360"/>
                <a:gd name="T53" fmla="*/ 39 h 320"/>
                <a:gd name="T54" fmla="*/ 269 w 360"/>
                <a:gd name="T55" fmla="*/ 32 h 320"/>
                <a:gd name="T56" fmla="*/ 46 w 360"/>
                <a:gd name="T57" fmla="*/ 32 h 320"/>
                <a:gd name="T58" fmla="*/ 30 w 360"/>
                <a:gd name="T59" fmla="*/ 48 h 320"/>
                <a:gd name="T60" fmla="*/ 328 w 360"/>
                <a:gd name="T61" fmla="*/ 111 h 320"/>
                <a:gd name="T62" fmla="*/ 315 w 360"/>
                <a:gd name="T63" fmla="*/ 96 h 320"/>
                <a:gd name="T64" fmla="*/ 39 w 360"/>
                <a:gd name="T65" fmla="*/ 96 h 320"/>
                <a:gd name="T66" fmla="*/ 32 w 360"/>
                <a:gd name="T67" fmla="*/ 105 h 320"/>
                <a:gd name="T68" fmla="*/ 32 w 360"/>
                <a:gd name="T69" fmla="*/ 138 h 320"/>
                <a:gd name="T70" fmla="*/ 32 w 360"/>
                <a:gd name="T71" fmla="*/ 282 h 320"/>
                <a:gd name="T72" fmla="*/ 38 w 360"/>
                <a:gd name="T73" fmla="*/ 288 h 320"/>
                <a:gd name="T74" fmla="*/ 328 w 360"/>
                <a:gd name="T75" fmla="*/ 288 h 320"/>
                <a:gd name="T76" fmla="*/ 328 w 360"/>
                <a:gd name="T77" fmla="*/ 288 h 320"/>
                <a:gd name="T78" fmla="*/ 328 w 360"/>
                <a:gd name="T79" fmla="*/ 11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0" h="320">
                  <a:moveTo>
                    <a:pt x="285" y="173"/>
                  </a:moveTo>
                  <a:cubicBezTo>
                    <a:pt x="290" y="178"/>
                    <a:pt x="293" y="186"/>
                    <a:pt x="293" y="193"/>
                  </a:cubicBezTo>
                  <a:cubicBezTo>
                    <a:pt x="293" y="200"/>
                    <a:pt x="290" y="208"/>
                    <a:pt x="285" y="213"/>
                  </a:cubicBezTo>
                  <a:cubicBezTo>
                    <a:pt x="280" y="218"/>
                    <a:pt x="273" y="221"/>
                    <a:pt x="265" y="221"/>
                  </a:cubicBezTo>
                  <a:cubicBezTo>
                    <a:pt x="258" y="221"/>
                    <a:pt x="251" y="218"/>
                    <a:pt x="246" y="213"/>
                  </a:cubicBezTo>
                  <a:cubicBezTo>
                    <a:pt x="240" y="208"/>
                    <a:pt x="237" y="200"/>
                    <a:pt x="237" y="193"/>
                  </a:cubicBezTo>
                  <a:cubicBezTo>
                    <a:pt x="237" y="186"/>
                    <a:pt x="240" y="178"/>
                    <a:pt x="246" y="173"/>
                  </a:cubicBezTo>
                  <a:cubicBezTo>
                    <a:pt x="251" y="168"/>
                    <a:pt x="258" y="165"/>
                    <a:pt x="265" y="165"/>
                  </a:cubicBezTo>
                  <a:cubicBezTo>
                    <a:pt x="273" y="165"/>
                    <a:pt x="280" y="168"/>
                    <a:pt x="285" y="173"/>
                  </a:cubicBezTo>
                  <a:close/>
                  <a:moveTo>
                    <a:pt x="360" y="111"/>
                  </a:moveTo>
                  <a:cubicBezTo>
                    <a:pt x="360" y="288"/>
                    <a:pt x="360" y="288"/>
                    <a:pt x="360" y="288"/>
                  </a:cubicBezTo>
                  <a:cubicBezTo>
                    <a:pt x="360" y="305"/>
                    <a:pt x="345" y="320"/>
                    <a:pt x="328" y="320"/>
                  </a:cubicBezTo>
                  <a:cubicBezTo>
                    <a:pt x="38" y="320"/>
                    <a:pt x="38" y="320"/>
                    <a:pt x="38" y="320"/>
                  </a:cubicBezTo>
                  <a:cubicBezTo>
                    <a:pt x="17" y="320"/>
                    <a:pt x="0" y="303"/>
                    <a:pt x="0" y="282"/>
                  </a:cubicBezTo>
                  <a:cubicBezTo>
                    <a:pt x="0" y="138"/>
                    <a:pt x="0" y="138"/>
                    <a:pt x="0" y="138"/>
                  </a:cubicBezTo>
                  <a:cubicBezTo>
                    <a:pt x="0" y="105"/>
                    <a:pt x="0" y="105"/>
                    <a:pt x="0" y="105"/>
                  </a:cubicBezTo>
                  <a:cubicBezTo>
                    <a:pt x="0" y="48"/>
                    <a:pt x="0" y="48"/>
                    <a:pt x="0" y="48"/>
                  </a:cubicBezTo>
                  <a:cubicBezTo>
                    <a:pt x="0" y="21"/>
                    <a:pt x="21" y="0"/>
                    <a:pt x="48" y="0"/>
                  </a:cubicBezTo>
                  <a:cubicBezTo>
                    <a:pt x="269" y="0"/>
                    <a:pt x="269" y="0"/>
                    <a:pt x="269" y="0"/>
                  </a:cubicBezTo>
                  <a:cubicBezTo>
                    <a:pt x="291" y="0"/>
                    <a:pt x="308" y="18"/>
                    <a:pt x="308" y="40"/>
                  </a:cubicBezTo>
                  <a:cubicBezTo>
                    <a:pt x="308" y="64"/>
                    <a:pt x="308" y="64"/>
                    <a:pt x="308" y="64"/>
                  </a:cubicBezTo>
                  <a:cubicBezTo>
                    <a:pt x="315" y="64"/>
                    <a:pt x="315" y="64"/>
                    <a:pt x="315" y="64"/>
                  </a:cubicBezTo>
                  <a:cubicBezTo>
                    <a:pt x="340" y="64"/>
                    <a:pt x="360" y="86"/>
                    <a:pt x="360" y="111"/>
                  </a:cubicBezTo>
                  <a:close/>
                  <a:moveTo>
                    <a:pt x="30" y="48"/>
                  </a:moveTo>
                  <a:cubicBezTo>
                    <a:pt x="30" y="57"/>
                    <a:pt x="37" y="64"/>
                    <a:pt x="46" y="64"/>
                  </a:cubicBezTo>
                  <a:cubicBezTo>
                    <a:pt x="276" y="64"/>
                    <a:pt x="276" y="64"/>
                    <a:pt x="276" y="64"/>
                  </a:cubicBezTo>
                  <a:cubicBezTo>
                    <a:pt x="276" y="39"/>
                    <a:pt x="276" y="39"/>
                    <a:pt x="276" y="39"/>
                  </a:cubicBezTo>
                  <a:cubicBezTo>
                    <a:pt x="276" y="35"/>
                    <a:pt x="273" y="32"/>
                    <a:pt x="269" y="32"/>
                  </a:cubicBezTo>
                  <a:cubicBezTo>
                    <a:pt x="46" y="32"/>
                    <a:pt x="46" y="32"/>
                    <a:pt x="46" y="32"/>
                  </a:cubicBezTo>
                  <a:cubicBezTo>
                    <a:pt x="37" y="32"/>
                    <a:pt x="30" y="39"/>
                    <a:pt x="30" y="48"/>
                  </a:cubicBezTo>
                  <a:close/>
                  <a:moveTo>
                    <a:pt x="328" y="111"/>
                  </a:moveTo>
                  <a:cubicBezTo>
                    <a:pt x="328" y="104"/>
                    <a:pt x="322" y="96"/>
                    <a:pt x="315" y="96"/>
                  </a:cubicBezTo>
                  <a:cubicBezTo>
                    <a:pt x="39" y="96"/>
                    <a:pt x="39" y="96"/>
                    <a:pt x="39" y="96"/>
                  </a:cubicBezTo>
                  <a:cubicBezTo>
                    <a:pt x="35" y="96"/>
                    <a:pt x="32" y="101"/>
                    <a:pt x="32" y="105"/>
                  </a:cubicBezTo>
                  <a:cubicBezTo>
                    <a:pt x="32" y="138"/>
                    <a:pt x="32" y="138"/>
                    <a:pt x="32" y="138"/>
                  </a:cubicBezTo>
                  <a:cubicBezTo>
                    <a:pt x="32" y="282"/>
                    <a:pt x="32" y="282"/>
                    <a:pt x="32" y="282"/>
                  </a:cubicBezTo>
                  <a:cubicBezTo>
                    <a:pt x="32" y="285"/>
                    <a:pt x="35" y="288"/>
                    <a:pt x="38" y="288"/>
                  </a:cubicBezTo>
                  <a:cubicBezTo>
                    <a:pt x="328" y="288"/>
                    <a:pt x="328" y="288"/>
                    <a:pt x="328" y="288"/>
                  </a:cubicBezTo>
                  <a:cubicBezTo>
                    <a:pt x="328" y="288"/>
                    <a:pt x="328" y="288"/>
                    <a:pt x="328" y="288"/>
                  </a:cubicBezTo>
                  <a:lnTo>
                    <a:pt x="328" y="111"/>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24"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35" presetClass="path" presetSubtype="0" decel="100000" fill="hold" grpId="1" nodeType="withEffect">
                                  <p:stCondLst>
                                    <p:cond delay="400"/>
                                  </p:stCondLst>
                                  <p:childTnLst>
                                    <p:animMotion origin="layout" path="M 0.02487 -0.0118 L 2.29167E-6 -3.33333E-6 " pathEditMode="relative" rAng="0" ptsTypes="AA">
                                      <p:cBhvr>
                                        <p:cTn id="9" dur="1000" fill="hold"/>
                                        <p:tgtEl>
                                          <p:spTgt spid="5"/>
                                        </p:tgtEl>
                                        <p:attrNameLst>
                                          <p:attrName>ppt_x</p:attrName>
                                          <p:attrName>ppt_y</p:attrName>
                                        </p:attrNameLst>
                                      </p:cBhvr>
                                      <p:rCtr x="-1250" y="579"/>
                                    </p:animMotion>
                                  </p:childTnLst>
                                </p:cTn>
                              </p:par>
                              <p:par>
                                <p:cTn id="10" presetID="10" presetClass="entr" presetSubtype="0" fill="hold" grpId="0"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5" presetClass="path" presetSubtype="0" decel="100000" fill="hold" grpId="1" nodeType="withEffect">
                                  <p:stCondLst>
                                    <p:cond delay="200"/>
                                  </p:stCondLst>
                                  <p:childTnLst>
                                    <p:animMotion origin="layout" path="M 0.02487 -0.0118 L 2.29167E-6 -3.33333E-6 " pathEditMode="relative" rAng="0" ptsTypes="AA">
                                      <p:cBhvr>
                                        <p:cTn id="14" dur="1000" fill="hold"/>
                                        <p:tgtEl>
                                          <p:spTgt spid="4"/>
                                        </p:tgtEl>
                                        <p:attrNameLst>
                                          <p:attrName>ppt_x</p:attrName>
                                          <p:attrName>ppt_y</p:attrName>
                                        </p:attrNameLst>
                                      </p:cBhvr>
                                      <p:rCtr x="-1250" y="579"/>
                                    </p:animMotion>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35" presetClass="path" presetSubtype="0" decel="100000" fill="hold" nodeType="withEffect">
                                  <p:stCondLst>
                                    <p:cond delay="0"/>
                                  </p:stCondLst>
                                  <p:childTnLst>
                                    <p:animMotion origin="layout" path="M 0.02487 -0.0118 L 2.29167E-6 -3.33333E-6 " pathEditMode="relative" rAng="0" ptsTypes="AA">
                                      <p:cBhvr>
                                        <p:cTn id="19" dur="1000" fill="hold"/>
                                        <p:tgtEl>
                                          <p:spTgt spid="12"/>
                                        </p:tgtEl>
                                        <p:attrNameLst>
                                          <p:attrName>ppt_x</p:attrName>
                                          <p:attrName>ppt_y</p:attrName>
                                        </p:attrNameLst>
                                      </p:cBhvr>
                                      <p:rCtr x="-1250" y="579"/>
                                    </p:animMotion>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35" presetClass="path" presetSubtype="0" decel="100000" fill="hold" nodeType="withEffect">
                                  <p:stCondLst>
                                    <p:cond delay="0"/>
                                  </p:stCondLst>
                                  <p:childTnLst>
                                    <p:animMotion origin="layout" path="M 0.02487 0.01436 L 2.29167E-6 -3.33333E-6 " pathEditMode="relative" rAng="0" ptsTypes="AA">
                                      <p:cBhvr>
                                        <p:cTn id="24" dur="1000" fill="hold"/>
                                        <p:tgtEl>
                                          <p:spTgt spid="15"/>
                                        </p:tgtEl>
                                        <p:attrNameLst>
                                          <p:attrName>ppt_x</p:attrName>
                                          <p:attrName>ppt_y</p:attrName>
                                        </p:attrNameLst>
                                      </p:cBhvr>
                                      <p:rCtr x="-1250" y="-718"/>
                                    </p:animMotion>
                                  </p:childTnLst>
                                </p:cTn>
                              </p:par>
                              <p:par>
                                <p:cTn id="25" presetID="10" presetClass="entr" presetSubtype="0" fill="hold" nodeType="withEffect">
                                  <p:stCondLst>
                                    <p:cond delay="2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35" presetClass="path" presetSubtype="0" decel="100000" fill="hold" nodeType="withEffect">
                                  <p:stCondLst>
                                    <p:cond delay="200"/>
                                  </p:stCondLst>
                                  <p:childTnLst>
                                    <p:animMotion origin="layout" path="M 0.02487 0.01436 L 2.29167E-6 -3.33333E-6 " pathEditMode="relative" rAng="0" ptsTypes="AA">
                                      <p:cBhvr>
                                        <p:cTn id="29" dur="1000" fill="hold"/>
                                        <p:tgtEl>
                                          <p:spTgt spid="6"/>
                                        </p:tgtEl>
                                        <p:attrNameLst>
                                          <p:attrName>ppt_x</p:attrName>
                                          <p:attrName>ppt_y</p:attrName>
                                        </p:attrNameLst>
                                      </p:cBhvr>
                                      <p:rCtr x="-1250" y="-718"/>
                                    </p:animMotion>
                                  </p:childTnLst>
                                </p:cTn>
                              </p:par>
                              <p:par>
                                <p:cTn id="30" presetID="10" presetClass="entr" presetSubtype="0" fill="hold" nodeType="withEffect">
                                  <p:stCondLst>
                                    <p:cond delay="40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35" presetClass="path" presetSubtype="0" decel="100000" fill="hold" nodeType="withEffect">
                                  <p:stCondLst>
                                    <p:cond delay="400"/>
                                  </p:stCondLst>
                                  <p:childTnLst>
                                    <p:animMotion origin="layout" path="M 0.02487 0.01436 L 2.29167E-6 -3.33333E-6 " pathEditMode="relative" rAng="0" ptsTypes="AA">
                                      <p:cBhvr>
                                        <p:cTn id="34" dur="1000" fill="hold"/>
                                        <p:tgtEl>
                                          <p:spTgt spid="18"/>
                                        </p:tgtEl>
                                        <p:attrNameLst>
                                          <p:attrName>ppt_x</p:attrName>
                                          <p:attrName>ppt_y</p:attrName>
                                        </p:attrNameLst>
                                      </p:cBhvr>
                                      <p:rCtr x="-1250" y="-718"/>
                                    </p:animMotion>
                                  </p:childTnLst>
                                </p:cTn>
                              </p:par>
                              <p:par>
                                <p:cTn id="35" presetID="10" presetClass="entr" presetSubtype="0" fill="hold" nodeType="withEffect">
                                  <p:stCondLst>
                                    <p:cond delay="6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35" presetClass="path" presetSubtype="0" decel="100000" fill="hold" nodeType="withEffect">
                                  <p:stCondLst>
                                    <p:cond delay="600"/>
                                  </p:stCondLst>
                                  <p:childTnLst>
                                    <p:animMotion origin="layout" path="M 0.02487 0.01436 L 2.29167E-6 -3.33333E-6 " pathEditMode="relative" rAng="0" ptsTypes="AA">
                                      <p:cBhvr>
                                        <p:cTn id="39" dur="1000" fill="hold"/>
                                        <p:tgtEl>
                                          <p:spTgt spid="9"/>
                                        </p:tgtEl>
                                        <p:attrNameLst>
                                          <p:attrName>ppt_x</p:attrName>
                                          <p:attrName>ppt_y</p:attrName>
                                        </p:attrNameLst>
                                      </p:cBhvr>
                                      <p:rCtr x="-1250" y="-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22"/>
            <a:ext cx="12192000" cy="6857355"/>
          </a:xfrm>
          <a:prstGeom prst="rect">
            <a:avLst/>
          </a:prstGeom>
        </p:spPr>
      </p:pic>
      <p:pic>
        <p:nvPicPr>
          <p:cNvPr id="41" name="PA_图片 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rot="5400000">
            <a:off x="9848404" y="4520366"/>
            <a:ext cx="3148991" cy="1538155"/>
          </a:xfrm>
          <a:prstGeom prst="rect">
            <a:avLst/>
          </a:prstGeom>
        </p:spPr>
      </p:pic>
      <p:grpSp>
        <p:nvGrpSpPr>
          <p:cNvPr id="4" name="组合 3"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5451653" y="3168894"/>
            <a:ext cx="1290576" cy="1290559"/>
            <a:chOff x="2559063" y="3626094"/>
            <a:chExt cx="1290576" cy="1290559"/>
          </a:xfrm>
        </p:grpSpPr>
        <p:sp>
          <p:nvSpPr>
            <p:cNvPr id="5" name="Shape 1054" descr="e7d195523061f1c0f0ec610a92cff745ee13794c7b8d98f8E73673273C9E8BE17CC3D63B9B1D6426C348A354AD505654C28F453CD7C8F90EADD06C08281DAED7140E5AAAED5880ECE414DFB6A93B82BEBD4A19FD873E9B99FA92755A48223E72C0EF5E6AC2EAEDB5E553BFBC1C43B8A136A45CAD54837B8347D720D6F025C723928EE4791B256117"/>
            <p:cNvSpPr/>
            <p:nvPr/>
          </p:nvSpPr>
          <p:spPr>
            <a:xfrm>
              <a:off x="2559063" y="3626094"/>
              <a:ext cx="1290576" cy="1290559"/>
            </a:xfrm>
            <a:custGeom>
              <a:avLst/>
              <a:gdLst/>
              <a:ahLst/>
              <a:cxnLst>
                <a:cxn ang="0">
                  <a:pos x="wd2" y="hd2"/>
                </a:cxn>
                <a:cxn ang="5400000">
                  <a:pos x="wd2" y="hd2"/>
                </a:cxn>
                <a:cxn ang="10800000">
                  <a:pos x="wd2" y="hd2"/>
                </a:cxn>
                <a:cxn ang="16200000">
                  <a:pos x="wd2" y="hd2"/>
                </a:cxn>
              </a:cxnLst>
              <a:rect l="0" t="0" r="r" b="b"/>
              <a:pathLst>
                <a:path w="19679" h="19679" extrusionOk="0">
                  <a:moveTo>
                    <a:pt x="2881" y="2882"/>
                  </a:moveTo>
                  <a:cubicBezTo>
                    <a:pt x="6724" y="-961"/>
                    <a:pt x="12954" y="-961"/>
                    <a:pt x="16797" y="2882"/>
                  </a:cubicBezTo>
                  <a:cubicBezTo>
                    <a:pt x="20639" y="6724"/>
                    <a:pt x="20639" y="12954"/>
                    <a:pt x="16797" y="16796"/>
                  </a:cubicBezTo>
                  <a:cubicBezTo>
                    <a:pt x="12954" y="20639"/>
                    <a:pt x="6724" y="20639"/>
                    <a:pt x="2881" y="16796"/>
                  </a:cubicBezTo>
                  <a:cubicBezTo>
                    <a:pt x="-961" y="12954"/>
                    <a:pt x="-961" y="6724"/>
                    <a:pt x="2881" y="2882"/>
                  </a:cubicBezTo>
                  <a:close/>
                </a:path>
              </a:pathLst>
            </a:custGeom>
            <a:gradFill>
              <a:gsLst>
                <a:gs pos="0">
                  <a:srgbClr val="534A84"/>
                </a:gs>
                <a:gs pos="100000">
                  <a:srgbClr val="38316B"/>
                </a:gs>
              </a:gsLst>
              <a:lin ang="5400000" scaled="1"/>
            </a:gradFill>
            <a:ln>
              <a:noFill/>
            </a:ln>
            <a:effectLst>
              <a:outerShdw blurRad="254000" dist="63500" dir="5400000" algn="t" rotWithShape="0">
                <a:srgbClr val="38316B">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600">
                <a:solidFill>
                  <a:schemeClr val="bg1"/>
                </a:solidFill>
                <a:cs typeface="+mn-ea"/>
                <a:sym typeface="+mn-lt"/>
              </a:endParaRPr>
            </a:p>
          </p:txBody>
        </p:sp>
        <p:sp>
          <p:nvSpPr>
            <p:cNvPr id="6" name="Freeform 116"/>
            <p:cNvSpPr>
              <a:spLocks noEditPoints="1"/>
            </p:cNvSpPr>
            <p:nvPr/>
          </p:nvSpPr>
          <p:spPr bwMode="auto">
            <a:xfrm>
              <a:off x="2957871" y="4041891"/>
              <a:ext cx="492961" cy="458964"/>
            </a:xfrm>
            <a:custGeom>
              <a:avLst/>
              <a:gdLst>
                <a:gd name="T0" fmla="*/ 184 w 368"/>
                <a:gd name="T1" fmla="*/ 216 h 344"/>
                <a:gd name="T2" fmla="*/ 292 w 368"/>
                <a:gd name="T3" fmla="*/ 108 h 344"/>
                <a:gd name="T4" fmla="*/ 184 w 368"/>
                <a:gd name="T5" fmla="*/ 0 h 344"/>
                <a:gd name="T6" fmla="*/ 76 w 368"/>
                <a:gd name="T7" fmla="*/ 108 h 344"/>
                <a:gd name="T8" fmla="*/ 184 w 368"/>
                <a:gd name="T9" fmla="*/ 216 h 344"/>
                <a:gd name="T10" fmla="*/ 184 w 368"/>
                <a:gd name="T11" fmla="*/ 32 h 344"/>
                <a:gd name="T12" fmla="*/ 260 w 368"/>
                <a:gd name="T13" fmla="*/ 108 h 344"/>
                <a:gd name="T14" fmla="*/ 184 w 368"/>
                <a:gd name="T15" fmla="*/ 184 h 344"/>
                <a:gd name="T16" fmla="*/ 108 w 368"/>
                <a:gd name="T17" fmla="*/ 108 h 344"/>
                <a:gd name="T18" fmla="*/ 184 w 368"/>
                <a:gd name="T19" fmla="*/ 32 h 344"/>
                <a:gd name="T20" fmla="*/ 234 w 368"/>
                <a:gd name="T21" fmla="*/ 227 h 344"/>
                <a:gd name="T22" fmla="*/ 219 w 368"/>
                <a:gd name="T23" fmla="*/ 230 h 344"/>
                <a:gd name="T24" fmla="*/ 184 w 368"/>
                <a:gd name="T25" fmla="*/ 259 h 344"/>
                <a:gd name="T26" fmla="*/ 149 w 368"/>
                <a:gd name="T27" fmla="*/ 230 h 344"/>
                <a:gd name="T28" fmla="*/ 134 w 368"/>
                <a:gd name="T29" fmla="*/ 227 h 344"/>
                <a:gd name="T30" fmla="*/ 0 w 368"/>
                <a:gd name="T31" fmla="*/ 328 h 344"/>
                <a:gd name="T32" fmla="*/ 16 w 368"/>
                <a:gd name="T33" fmla="*/ 344 h 344"/>
                <a:gd name="T34" fmla="*/ 352 w 368"/>
                <a:gd name="T35" fmla="*/ 344 h 344"/>
                <a:gd name="T36" fmla="*/ 368 w 368"/>
                <a:gd name="T37" fmla="*/ 328 h 344"/>
                <a:gd name="T38" fmla="*/ 234 w 368"/>
                <a:gd name="T39" fmla="*/ 227 h 344"/>
                <a:gd name="T40" fmla="*/ 40 w 368"/>
                <a:gd name="T41" fmla="*/ 312 h 344"/>
                <a:gd name="T42" fmla="*/ 136 w 368"/>
                <a:gd name="T43" fmla="*/ 260 h 344"/>
                <a:gd name="T44" fmla="*/ 174 w 368"/>
                <a:gd name="T45" fmla="*/ 293 h 344"/>
                <a:gd name="T46" fmla="*/ 194 w 368"/>
                <a:gd name="T47" fmla="*/ 293 h 344"/>
                <a:gd name="T48" fmla="*/ 232 w 368"/>
                <a:gd name="T49" fmla="*/ 260 h 344"/>
                <a:gd name="T50" fmla="*/ 328 w 368"/>
                <a:gd name="T51" fmla="*/ 312 h 344"/>
                <a:gd name="T52" fmla="*/ 40 w 368"/>
                <a:gd name="T53" fmla="*/ 31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8" h="344">
                  <a:moveTo>
                    <a:pt x="184" y="216"/>
                  </a:moveTo>
                  <a:cubicBezTo>
                    <a:pt x="243" y="216"/>
                    <a:pt x="292" y="168"/>
                    <a:pt x="292" y="108"/>
                  </a:cubicBezTo>
                  <a:cubicBezTo>
                    <a:pt x="292" y="49"/>
                    <a:pt x="243" y="0"/>
                    <a:pt x="184" y="0"/>
                  </a:cubicBezTo>
                  <a:cubicBezTo>
                    <a:pt x="125" y="0"/>
                    <a:pt x="76" y="49"/>
                    <a:pt x="76" y="108"/>
                  </a:cubicBezTo>
                  <a:cubicBezTo>
                    <a:pt x="76" y="168"/>
                    <a:pt x="125" y="216"/>
                    <a:pt x="184" y="216"/>
                  </a:cubicBezTo>
                  <a:close/>
                  <a:moveTo>
                    <a:pt x="184" y="32"/>
                  </a:moveTo>
                  <a:cubicBezTo>
                    <a:pt x="226" y="32"/>
                    <a:pt x="260" y="66"/>
                    <a:pt x="260" y="108"/>
                  </a:cubicBezTo>
                  <a:cubicBezTo>
                    <a:pt x="260" y="150"/>
                    <a:pt x="226" y="184"/>
                    <a:pt x="184" y="184"/>
                  </a:cubicBezTo>
                  <a:cubicBezTo>
                    <a:pt x="142" y="184"/>
                    <a:pt x="108" y="150"/>
                    <a:pt x="108" y="108"/>
                  </a:cubicBezTo>
                  <a:cubicBezTo>
                    <a:pt x="108" y="66"/>
                    <a:pt x="142" y="32"/>
                    <a:pt x="184" y="32"/>
                  </a:cubicBezTo>
                  <a:close/>
                  <a:moveTo>
                    <a:pt x="234" y="227"/>
                  </a:moveTo>
                  <a:cubicBezTo>
                    <a:pt x="229" y="225"/>
                    <a:pt x="223" y="226"/>
                    <a:pt x="219" y="230"/>
                  </a:cubicBezTo>
                  <a:cubicBezTo>
                    <a:pt x="184" y="259"/>
                    <a:pt x="184" y="259"/>
                    <a:pt x="184" y="259"/>
                  </a:cubicBezTo>
                  <a:cubicBezTo>
                    <a:pt x="149" y="230"/>
                    <a:pt x="149" y="230"/>
                    <a:pt x="149" y="230"/>
                  </a:cubicBezTo>
                  <a:cubicBezTo>
                    <a:pt x="145" y="226"/>
                    <a:pt x="139" y="225"/>
                    <a:pt x="134" y="227"/>
                  </a:cubicBezTo>
                  <a:cubicBezTo>
                    <a:pt x="112" y="234"/>
                    <a:pt x="0" y="273"/>
                    <a:pt x="0" y="328"/>
                  </a:cubicBezTo>
                  <a:cubicBezTo>
                    <a:pt x="0" y="337"/>
                    <a:pt x="7" y="344"/>
                    <a:pt x="16" y="344"/>
                  </a:cubicBezTo>
                  <a:cubicBezTo>
                    <a:pt x="352" y="344"/>
                    <a:pt x="352" y="344"/>
                    <a:pt x="352" y="344"/>
                  </a:cubicBezTo>
                  <a:cubicBezTo>
                    <a:pt x="361" y="344"/>
                    <a:pt x="368" y="337"/>
                    <a:pt x="368" y="328"/>
                  </a:cubicBezTo>
                  <a:cubicBezTo>
                    <a:pt x="368" y="273"/>
                    <a:pt x="256" y="234"/>
                    <a:pt x="234" y="227"/>
                  </a:cubicBezTo>
                  <a:close/>
                  <a:moveTo>
                    <a:pt x="40" y="312"/>
                  </a:moveTo>
                  <a:cubicBezTo>
                    <a:pt x="58" y="293"/>
                    <a:pt x="100" y="273"/>
                    <a:pt x="136" y="260"/>
                  </a:cubicBezTo>
                  <a:cubicBezTo>
                    <a:pt x="174" y="293"/>
                    <a:pt x="174" y="293"/>
                    <a:pt x="174" y="293"/>
                  </a:cubicBezTo>
                  <a:cubicBezTo>
                    <a:pt x="180" y="298"/>
                    <a:pt x="188" y="298"/>
                    <a:pt x="194" y="293"/>
                  </a:cubicBezTo>
                  <a:cubicBezTo>
                    <a:pt x="232" y="260"/>
                    <a:pt x="232" y="260"/>
                    <a:pt x="232" y="260"/>
                  </a:cubicBezTo>
                  <a:cubicBezTo>
                    <a:pt x="268" y="273"/>
                    <a:pt x="310" y="293"/>
                    <a:pt x="328" y="312"/>
                  </a:cubicBezTo>
                  <a:lnTo>
                    <a:pt x="40" y="312"/>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7" name="组合 6"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4992076" y="1348565"/>
            <a:ext cx="2207848" cy="1903085"/>
            <a:chOff x="2099486" y="1805765"/>
            <a:chExt cx="2207848" cy="1903085"/>
          </a:xfrm>
        </p:grpSpPr>
        <p:sp>
          <p:nvSpPr>
            <p:cNvPr id="8" name="Shape 1057" descr="e7d195523061f1c0f0ec610a92cff745ee13794c7b8d98f8E73673273C9E8BE17CC3D63B9B1D6426C348A354AD505654C28F453CD7C8F90EADD06C08281DAED7140E5AAAED5880ECE414DFB6A93B82BEBD4A19FD873E9B99FA92755A48223E72C0EF5E6AC2EAEDB5E553BFBC1C43B8A136A45CAD54837B8347D720D6F025C723928EE4791B256117"/>
            <p:cNvSpPr/>
            <p:nvPr/>
          </p:nvSpPr>
          <p:spPr>
            <a:xfrm>
              <a:off x="2099486" y="1805765"/>
              <a:ext cx="2207848" cy="1903085"/>
            </a:xfrm>
            <a:custGeom>
              <a:avLst/>
              <a:gdLst/>
              <a:ahLst/>
              <a:cxnLst>
                <a:cxn ang="0">
                  <a:pos x="wd2" y="hd2"/>
                </a:cxn>
                <a:cxn ang="5400000">
                  <a:pos x="wd2" y="hd2"/>
                </a:cxn>
                <a:cxn ang="10800000">
                  <a:pos x="wd2" y="hd2"/>
                </a:cxn>
                <a:cxn ang="16200000">
                  <a:pos x="wd2" y="hd2"/>
                </a:cxn>
              </a:cxnLst>
              <a:rect l="0" t="0" r="r" b="b"/>
              <a:pathLst>
                <a:path w="21600" h="21600" extrusionOk="0">
                  <a:moveTo>
                    <a:pt x="18098" y="21591"/>
                  </a:moveTo>
                  <a:lnTo>
                    <a:pt x="21600" y="19242"/>
                  </a:lnTo>
                  <a:lnTo>
                    <a:pt x="12881" y="1722"/>
                  </a:lnTo>
                  <a:cubicBezTo>
                    <a:pt x="12310" y="574"/>
                    <a:pt x="11557" y="0"/>
                    <a:pt x="10804" y="0"/>
                  </a:cubicBezTo>
                  <a:cubicBezTo>
                    <a:pt x="10050" y="0"/>
                    <a:pt x="9297" y="574"/>
                    <a:pt x="8726" y="1722"/>
                  </a:cubicBezTo>
                  <a:lnTo>
                    <a:pt x="0" y="19256"/>
                  </a:lnTo>
                  <a:lnTo>
                    <a:pt x="3503" y="21600"/>
                  </a:lnTo>
                  <a:cubicBezTo>
                    <a:pt x="5163" y="19021"/>
                    <a:pt x="7815" y="17351"/>
                    <a:pt x="10804" y="17351"/>
                  </a:cubicBezTo>
                  <a:cubicBezTo>
                    <a:pt x="13788" y="17351"/>
                    <a:pt x="16437" y="19017"/>
                    <a:pt x="18098" y="21591"/>
                  </a:cubicBezTo>
                  <a:close/>
                </a:path>
              </a:pathLst>
            </a:custGeom>
            <a:gradFill>
              <a:gsLst>
                <a:gs pos="0">
                  <a:srgbClr val="FF649E"/>
                </a:gs>
                <a:gs pos="100000">
                  <a:srgbClr val="FA3777"/>
                </a:gs>
              </a:gsLst>
              <a:lin ang="5400000" scaled="1"/>
            </a:gradFill>
            <a:ln>
              <a:noFill/>
            </a:ln>
            <a:effectLst>
              <a:outerShdw blurRad="254000" dist="63500" dir="5400000" algn="t" rotWithShape="0">
                <a:srgbClr val="FA377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600">
                <a:solidFill>
                  <a:schemeClr val="lt1"/>
                </a:solidFill>
                <a:cs typeface="+mn-ea"/>
                <a:sym typeface="+mn-lt"/>
              </a:endParaRPr>
            </a:p>
          </p:txBody>
        </p:sp>
        <p:sp>
          <p:nvSpPr>
            <p:cNvPr id="9" name="Freeform 126"/>
            <p:cNvSpPr>
              <a:spLocks noEditPoints="1"/>
            </p:cNvSpPr>
            <p:nvPr/>
          </p:nvSpPr>
          <p:spPr bwMode="auto">
            <a:xfrm>
              <a:off x="2954804" y="2583071"/>
              <a:ext cx="497212" cy="348472"/>
            </a:xfrm>
            <a:custGeom>
              <a:avLst/>
              <a:gdLst>
                <a:gd name="T0" fmla="*/ 366 w 370"/>
                <a:gd name="T1" fmla="*/ 98 h 260"/>
                <a:gd name="T2" fmla="*/ 353 w 370"/>
                <a:gd name="T3" fmla="*/ 92 h 260"/>
                <a:gd name="T4" fmla="*/ 333 w 370"/>
                <a:gd name="T5" fmla="*/ 92 h 260"/>
                <a:gd name="T6" fmla="*/ 333 w 370"/>
                <a:gd name="T7" fmla="*/ 49 h 260"/>
                <a:gd name="T8" fmla="*/ 320 w 370"/>
                <a:gd name="T9" fmla="*/ 36 h 260"/>
                <a:gd name="T10" fmla="*/ 180 w 370"/>
                <a:gd name="T11" fmla="*/ 36 h 260"/>
                <a:gd name="T12" fmla="*/ 162 w 370"/>
                <a:gd name="T13" fmla="*/ 6 h 260"/>
                <a:gd name="T14" fmla="*/ 150 w 370"/>
                <a:gd name="T15" fmla="*/ 0 h 260"/>
                <a:gd name="T16" fmla="*/ 47 w 370"/>
                <a:gd name="T17" fmla="*/ 0 h 260"/>
                <a:gd name="T18" fmla="*/ 33 w 370"/>
                <a:gd name="T19" fmla="*/ 12 h 260"/>
                <a:gd name="T20" fmla="*/ 33 w 370"/>
                <a:gd name="T21" fmla="*/ 92 h 260"/>
                <a:gd name="T22" fmla="*/ 17 w 370"/>
                <a:gd name="T23" fmla="*/ 92 h 260"/>
                <a:gd name="T24" fmla="*/ 5 w 370"/>
                <a:gd name="T25" fmla="*/ 98 h 260"/>
                <a:gd name="T26" fmla="*/ 1 w 370"/>
                <a:gd name="T27" fmla="*/ 112 h 260"/>
                <a:gd name="T28" fmla="*/ 31 w 370"/>
                <a:gd name="T29" fmla="*/ 247 h 260"/>
                <a:gd name="T30" fmla="*/ 47 w 370"/>
                <a:gd name="T31" fmla="*/ 260 h 260"/>
                <a:gd name="T32" fmla="*/ 320 w 370"/>
                <a:gd name="T33" fmla="*/ 260 h 260"/>
                <a:gd name="T34" fmla="*/ 335 w 370"/>
                <a:gd name="T35" fmla="*/ 248 h 260"/>
                <a:gd name="T36" fmla="*/ 369 w 370"/>
                <a:gd name="T37" fmla="*/ 112 h 260"/>
                <a:gd name="T38" fmla="*/ 366 w 370"/>
                <a:gd name="T39" fmla="*/ 98 h 260"/>
                <a:gd name="T40" fmla="*/ 61 w 370"/>
                <a:gd name="T41" fmla="*/ 28 h 260"/>
                <a:gd name="T42" fmla="*/ 142 w 370"/>
                <a:gd name="T43" fmla="*/ 28 h 260"/>
                <a:gd name="T44" fmla="*/ 160 w 370"/>
                <a:gd name="T45" fmla="*/ 58 h 260"/>
                <a:gd name="T46" fmla="*/ 172 w 370"/>
                <a:gd name="T47" fmla="*/ 64 h 260"/>
                <a:gd name="T48" fmla="*/ 305 w 370"/>
                <a:gd name="T49" fmla="*/ 64 h 260"/>
                <a:gd name="T50" fmla="*/ 305 w 370"/>
                <a:gd name="T51" fmla="*/ 92 h 260"/>
                <a:gd name="T52" fmla="*/ 61 w 370"/>
                <a:gd name="T53" fmla="*/ 92 h 260"/>
                <a:gd name="T54" fmla="*/ 61 w 370"/>
                <a:gd name="T55" fmla="*/ 28 h 260"/>
                <a:gd name="T56" fmla="*/ 307 w 370"/>
                <a:gd name="T57" fmla="*/ 228 h 260"/>
                <a:gd name="T58" fmla="*/ 60 w 370"/>
                <a:gd name="T59" fmla="*/ 228 h 260"/>
                <a:gd name="T60" fmla="*/ 37 w 370"/>
                <a:gd name="T61" fmla="*/ 124 h 260"/>
                <a:gd name="T62" fmla="*/ 333 w 370"/>
                <a:gd name="T63" fmla="*/ 124 h 260"/>
                <a:gd name="T64" fmla="*/ 307 w 370"/>
                <a:gd name="T65" fmla="*/ 22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0" h="260">
                  <a:moveTo>
                    <a:pt x="366" y="98"/>
                  </a:moveTo>
                  <a:cubicBezTo>
                    <a:pt x="363" y="94"/>
                    <a:pt x="358" y="92"/>
                    <a:pt x="353" y="92"/>
                  </a:cubicBezTo>
                  <a:cubicBezTo>
                    <a:pt x="333" y="92"/>
                    <a:pt x="333" y="92"/>
                    <a:pt x="333" y="92"/>
                  </a:cubicBezTo>
                  <a:cubicBezTo>
                    <a:pt x="333" y="49"/>
                    <a:pt x="333" y="49"/>
                    <a:pt x="333" y="49"/>
                  </a:cubicBezTo>
                  <a:cubicBezTo>
                    <a:pt x="333" y="41"/>
                    <a:pt x="327" y="36"/>
                    <a:pt x="320" y="36"/>
                  </a:cubicBezTo>
                  <a:cubicBezTo>
                    <a:pt x="180" y="36"/>
                    <a:pt x="180" y="36"/>
                    <a:pt x="180" y="36"/>
                  </a:cubicBezTo>
                  <a:cubicBezTo>
                    <a:pt x="162" y="6"/>
                    <a:pt x="162" y="6"/>
                    <a:pt x="162" y="6"/>
                  </a:cubicBezTo>
                  <a:cubicBezTo>
                    <a:pt x="159" y="2"/>
                    <a:pt x="155" y="0"/>
                    <a:pt x="150" y="0"/>
                  </a:cubicBezTo>
                  <a:cubicBezTo>
                    <a:pt x="47" y="0"/>
                    <a:pt x="47" y="0"/>
                    <a:pt x="47" y="0"/>
                  </a:cubicBezTo>
                  <a:cubicBezTo>
                    <a:pt x="39" y="0"/>
                    <a:pt x="33" y="4"/>
                    <a:pt x="33" y="12"/>
                  </a:cubicBezTo>
                  <a:cubicBezTo>
                    <a:pt x="33" y="92"/>
                    <a:pt x="33" y="92"/>
                    <a:pt x="33" y="92"/>
                  </a:cubicBezTo>
                  <a:cubicBezTo>
                    <a:pt x="17" y="92"/>
                    <a:pt x="17" y="92"/>
                    <a:pt x="17" y="92"/>
                  </a:cubicBezTo>
                  <a:cubicBezTo>
                    <a:pt x="12" y="92"/>
                    <a:pt x="8" y="94"/>
                    <a:pt x="5" y="98"/>
                  </a:cubicBezTo>
                  <a:cubicBezTo>
                    <a:pt x="2" y="102"/>
                    <a:pt x="0" y="107"/>
                    <a:pt x="1" y="112"/>
                  </a:cubicBezTo>
                  <a:cubicBezTo>
                    <a:pt x="31" y="247"/>
                    <a:pt x="31" y="247"/>
                    <a:pt x="31" y="247"/>
                  </a:cubicBezTo>
                  <a:cubicBezTo>
                    <a:pt x="33" y="255"/>
                    <a:pt x="39" y="260"/>
                    <a:pt x="47" y="260"/>
                  </a:cubicBezTo>
                  <a:cubicBezTo>
                    <a:pt x="320" y="260"/>
                    <a:pt x="320" y="260"/>
                    <a:pt x="320" y="260"/>
                  </a:cubicBezTo>
                  <a:cubicBezTo>
                    <a:pt x="327" y="260"/>
                    <a:pt x="333" y="255"/>
                    <a:pt x="335" y="248"/>
                  </a:cubicBezTo>
                  <a:cubicBezTo>
                    <a:pt x="369" y="112"/>
                    <a:pt x="369" y="112"/>
                    <a:pt x="369" y="112"/>
                  </a:cubicBezTo>
                  <a:cubicBezTo>
                    <a:pt x="370" y="107"/>
                    <a:pt x="369" y="102"/>
                    <a:pt x="366" y="98"/>
                  </a:cubicBezTo>
                  <a:close/>
                  <a:moveTo>
                    <a:pt x="61" y="28"/>
                  </a:moveTo>
                  <a:cubicBezTo>
                    <a:pt x="142" y="28"/>
                    <a:pt x="142" y="28"/>
                    <a:pt x="142" y="28"/>
                  </a:cubicBezTo>
                  <a:cubicBezTo>
                    <a:pt x="160" y="58"/>
                    <a:pt x="160" y="58"/>
                    <a:pt x="160" y="58"/>
                  </a:cubicBezTo>
                  <a:cubicBezTo>
                    <a:pt x="163" y="62"/>
                    <a:pt x="167" y="64"/>
                    <a:pt x="172" y="64"/>
                  </a:cubicBezTo>
                  <a:cubicBezTo>
                    <a:pt x="305" y="64"/>
                    <a:pt x="305" y="64"/>
                    <a:pt x="305" y="64"/>
                  </a:cubicBezTo>
                  <a:cubicBezTo>
                    <a:pt x="305" y="92"/>
                    <a:pt x="305" y="92"/>
                    <a:pt x="305" y="92"/>
                  </a:cubicBezTo>
                  <a:cubicBezTo>
                    <a:pt x="61" y="92"/>
                    <a:pt x="61" y="92"/>
                    <a:pt x="61" y="92"/>
                  </a:cubicBezTo>
                  <a:lnTo>
                    <a:pt x="61" y="28"/>
                  </a:lnTo>
                  <a:close/>
                  <a:moveTo>
                    <a:pt x="307" y="228"/>
                  </a:moveTo>
                  <a:cubicBezTo>
                    <a:pt x="60" y="228"/>
                    <a:pt x="60" y="228"/>
                    <a:pt x="60" y="228"/>
                  </a:cubicBezTo>
                  <a:cubicBezTo>
                    <a:pt x="37" y="124"/>
                    <a:pt x="37" y="124"/>
                    <a:pt x="37" y="124"/>
                  </a:cubicBezTo>
                  <a:cubicBezTo>
                    <a:pt x="333" y="124"/>
                    <a:pt x="333" y="124"/>
                    <a:pt x="333" y="124"/>
                  </a:cubicBezTo>
                  <a:lnTo>
                    <a:pt x="307" y="228"/>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0" name="组合 9"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6203917" y="3224033"/>
            <a:ext cx="2035385" cy="1896432"/>
            <a:chOff x="3311327" y="3681233"/>
            <a:chExt cx="2035385" cy="1896432"/>
          </a:xfrm>
        </p:grpSpPr>
        <p:sp>
          <p:nvSpPr>
            <p:cNvPr id="11" name="Shape 1060" descr="e7d195523061f1c0f0ec610a92cff745ee13794c7b8d98f8E73673273C9E8BE17CC3D63B9B1D6426C348A354AD505654C28F453CD7C8F90EADD06C08281DAED7140E5AAAED5880ECE414DFB6A93B82BEBD4A19FD873E9B99FA92755A48223E72C0EF5E6AC2EAEDB5E553BFBC1C43B8A136A45CAD54837B8347D720D6F025C723928EE4791B256117"/>
            <p:cNvSpPr/>
            <p:nvPr/>
          </p:nvSpPr>
          <p:spPr>
            <a:xfrm>
              <a:off x="3311327" y="3681233"/>
              <a:ext cx="2035385" cy="1896432"/>
            </a:xfrm>
            <a:custGeom>
              <a:avLst/>
              <a:gdLst/>
              <a:ahLst/>
              <a:cxnLst>
                <a:cxn ang="0">
                  <a:pos x="wd2" y="hd2"/>
                </a:cxn>
                <a:cxn ang="5400000">
                  <a:pos x="wd2" y="hd2"/>
                </a:cxn>
                <a:cxn ang="10800000">
                  <a:pos x="wd2" y="hd2"/>
                </a:cxn>
                <a:cxn ang="16200000">
                  <a:pos x="wd2" y="hd2"/>
                </a:cxn>
              </a:cxnLst>
              <a:rect l="0" t="0" r="r" b="b"/>
              <a:pathLst>
                <a:path w="21451" h="21600" extrusionOk="0">
                  <a:moveTo>
                    <a:pt x="20927" y="17411"/>
                  </a:moveTo>
                  <a:lnTo>
                    <a:pt x="11625" y="0"/>
                  </a:lnTo>
                  <a:lnTo>
                    <a:pt x="7861" y="2351"/>
                  </a:lnTo>
                  <a:cubicBezTo>
                    <a:pt x="8391" y="3654"/>
                    <a:pt x="8685" y="5094"/>
                    <a:pt x="8685" y="6609"/>
                  </a:cubicBezTo>
                  <a:cubicBezTo>
                    <a:pt x="8685" y="8527"/>
                    <a:pt x="8213" y="10327"/>
                    <a:pt x="7388" y="11879"/>
                  </a:cubicBezTo>
                  <a:cubicBezTo>
                    <a:pt x="5873" y="14732"/>
                    <a:pt x="3165" y="16750"/>
                    <a:pt x="0" y="17141"/>
                  </a:cubicBezTo>
                  <a:lnTo>
                    <a:pt x="2" y="21600"/>
                  </a:lnTo>
                  <a:lnTo>
                    <a:pt x="18688" y="21600"/>
                  </a:lnTo>
                  <a:cubicBezTo>
                    <a:pt x="19869" y="21600"/>
                    <a:pt x="20714" y="21165"/>
                    <a:pt x="21139" y="20459"/>
                  </a:cubicBezTo>
                  <a:cubicBezTo>
                    <a:pt x="21600" y="19694"/>
                    <a:pt x="21566" y="18609"/>
                    <a:pt x="20927" y="17411"/>
                  </a:cubicBezTo>
                  <a:close/>
                </a:path>
              </a:pathLst>
            </a:custGeom>
            <a:gradFill>
              <a:gsLst>
                <a:gs pos="0">
                  <a:srgbClr val="64CEF4"/>
                </a:gs>
                <a:gs pos="100000">
                  <a:srgbClr val="57B2FE"/>
                </a:gs>
              </a:gsLst>
              <a:lin ang="5400000" scaled="1"/>
            </a:gradFill>
            <a:ln>
              <a:noFill/>
            </a:ln>
            <a:effectLst>
              <a:outerShdw blurRad="254000" dist="63500" dir="5400000" algn="t" rotWithShape="0">
                <a:srgbClr val="57B2F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600">
                <a:solidFill>
                  <a:schemeClr val="lt1"/>
                </a:solidFill>
                <a:cs typeface="+mn-ea"/>
                <a:sym typeface="+mn-lt"/>
              </a:endParaRPr>
            </a:p>
          </p:txBody>
        </p:sp>
        <p:sp>
          <p:nvSpPr>
            <p:cNvPr id="12" name="Freeform 142"/>
            <p:cNvSpPr>
              <a:spLocks noEditPoints="1"/>
            </p:cNvSpPr>
            <p:nvPr/>
          </p:nvSpPr>
          <p:spPr bwMode="auto">
            <a:xfrm>
              <a:off x="4175849" y="4723589"/>
              <a:ext cx="492961" cy="446216"/>
            </a:xfrm>
            <a:custGeom>
              <a:avLst/>
              <a:gdLst>
                <a:gd name="T0" fmla="*/ 63 w 368"/>
                <a:gd name="T1" fmla="*/ 68 h 332"/>
                <a:gd name="T2" fmla="*/ 79 w 368"/>
                <a:gd name="T3" fmla="*/ 52 h 332"/>
                <a:gd name="T4" fmla="*/ 289 w 368"/>
                <a:gd name="T5" fmla="*/ 52 h 332"/>
                <a:gd name="T6" fmla="*/ 305 w 368"/>
                <a:gd name="T7" fmla="*/ 68 h 332"/>
                <a:gd name="T8" fmla="*/ 289 w 368"/>
                <a:gd name="T9" fmla="*/ 84 h 332"/>
                <a:gd name="T10" fmla="*/ 79 w 368"/>
                <a:gd name="T11" fmla="*/ 84 h 332"/>
                <a:gd name="T12" fmla="*/ 63 w 368"/>
                <a:gd name="T13" fmla="*/ 68 h 332"/>
                <a:gd name="T14" fmla="*/ 105 w 368"/>
                <a:gd name="T15" fmla="*/ 28 h 332"/>
                <a:gd name="T16" fmla="*/ 263 w 368"/>
                <a:gd name="T17" fmla="*/ 28 h 332"/>
                <a:gd name="T18" fmla="*/ 277 w 368"/>
                <a:gd name="T19" fmla="*/ 14 h 332"/>
                <a:gd name="T20" fmla="*/ 263 w 368"/>
                <a:gd name="T21" fmla="*/ 0 h 332"/>
                <a:gd name="T22" fmla="*/ 105 w 368"/>
                <a:gd name="T23" fmla="*/ 0 h 332"/>
                <a:gd name="T24" fmla="*/ 91 w 368"/>
                <a:gd name="T25" fmla="*/ 14 h 332"/>
                <a:gd name="T26" fmla="*/ 105 w 368"/>
                <a:gd name="T27" fmla="*/ 28 h 332"/>
                <a:gd name="T28" fmla="*/ 368 w 368"/>
                <a:gd name="T29" fmla="*/ 86 h 332"/>
                <a:gd name="T30" fmla="*/ 368 w 368"/>
                <a:gd name="T31" fmla="*/ 130 h 332"/>
                <a:gd name="T32" fmla="*/ 368 w 368"/>
                <a:gd name="T33" fmla="*/ 130 h 332"/>
                <a:gd name="T34" fmla="*/ 368 w 368"/>
                <a:gd name="T35" fmla="*/ 130 h 332"/>
                <a:gd name="T36" fmla="*/ 368 w 368"/>
                <a:gd name="T37" fmla="*/ 130 h 332"/>
                <a:gd name="T38" fmla="*/ 368 w 368"/>
                <a:gd name="T39" fmla="*/ 130 h 332"/>
                <a:gd name="T40" fmla="*/ 367 w 368"/>
                <a:gd name="T41" fmla="*/ 135 h 332"/>
                <a:gd name="T42" fmla="*/ 316 w 368"/>
                <a:gd name="T43" fmla="*/ 320 h 332"/>
                <a:gd name="T44" fmla="*/ 301 w 368"/>
                <a:gd name="T45" fmla="*/ 332 h 332"/>
                <a:gd name="T46" fmla="*/ 66 w 368"/>
                <a:gd name="T47" fmla="*/ 332 h 332"/>
                <a:gd name="T48" fmla="*/ 51 w 368"/>
                <a:gd name="T49" fmla="*/ 320 h 332"/>
                <a:gd name="T50" fmla="*/ 1 w 368"/>
                <a:gd name="T51" fmla="*/ 135 h 332"/>
                <a:gd name="T52" fmla="*/ 0 w 368"/>
                <a:gd name="T53" fmla="*/ 132 h 332"/>
                <a:gd name="T54" fmla="*/ 0 w 368"/>
                <a:gd name="T55" fmla="*/ 130 h 332"/>
                <a:gd name="T56" fmla="*/ 0 w 368"/>
                <a:gd name="T57" fmla="*/ 86 h 332"/>
                <a:gd name="T58" fmla="*/ 16 w 368"/>
                <a:gd name="T59" fmla="*/ 70 h 332"/>
                <a:gd name="T60" fmla="*/ 32 w 368"/>
                <a:gd name="T61" fmla="*/ 86 h 332"/>
                <a:gd name="T62" fmla="*/ 32 w 368"/>
                <a:gd name="T63" fmla="*/ 116 h 332"/>
                <a:gd name="T64" fmla="*/ 336 w 368"/>
                <a:gd name="T65" fmla="*/ 116 h 332"/>
                <a:gd name="T66" fmla="*/ 336 w 368"/>
                <a:gd name="T67" fmla="*/ 86 h 332"/>
                <a:gd name="T68" fmla="*/ 352 w 368"/>
                <a:gd name="T69" fmla="*/ 70 h 332"/>
                <a:gd name="T70" fmla="*/ 368 w 368"/>
                <a:gd name="T71" fmla="*/ 86 h 332"/>
                <a:gd name="T72" fmla="*/ 331 w 368"/>
                <a:gd name="T73" fmla="*/ 148 h 332"/>
                <a:gd name="T74" fmla="*/ 37 w 368"/>
                <a:gd name="T75" fmla="*/ 148 h 332"/>
                <a:gd name="T76" fmla="*/ 79 w 368"/>
                <a:gd name="T77" fmla="*/ 300 h 332"/>
                <a:gd name="T78" fmla="*/ 184 w 368"/>
                <a:gd name="T79" fmla="*/ 300 h 332"/>
                <a:gd name="T80" fmla="*/ 289 w 368"/>
                <a:gd name="T81" fmla="*/ 300 h 332"/>
                <a:gd name="T82" fmla="*/ 331 w 368"/>
                <a:gd name="T83" fmla="*/ 148 h 332"/>
                <a:gd name="T84" fmla="*/ 137 w 368"/>
                <a:gd name="T85" fmla="*/ 228 h 332"/>
                <a:gd name="T86" fmla="*/ 231 w 368"/>
                <a:gd name="T87" fmla="*/ 228 h 332"/>
                <a:gd name="T88" fmla="*/ 247 w 368"/>
                <a:gd name="T89" fmla="*/ 212 h 332"/>
                <a:gd name="T90" fmla="*/ 231 w 368"/>
                <a:gd name="T91" fmla="*/ 196 h 332"/>
                <a:gd name="T92" fmla="*/ 137 w 368"/>
                <a:gd name="T93" fmla="*/ 196 h 332"/>
                <a:gd name="T94" fmla="*/ 121 w 368"/>
                <a:gd name="T95" fmla="*/ 212 h 332"/>
                <a:gd name="T96" fmla="*/ 137 w 368"/>
                <a:gd name="T97" fmla="*/ 22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8" h="332">
                  <a:moveTo>
                    <a:pt x="63" y="68"/>
                  </a:moveTo>
                  <a:cubicBezTo>
                    <a:pt x="63" y="59"/>
                    <a:pt x="70" y="52"/>
                    <a:pt x="79" y="52"/>
                  </a:cubicBezTo>
                  <a:cubicBezTo>
                    <a:pt x="289" y="52"/>
                    <a:pt x="289" y="52"/>
                    <a:pt x="289" y="52"/>
                  </a:cubicBezTo>
                  <a:cubicBezTo>
                    <a:pt x="298" y="52"/>
                    <a:pt x="305" y="59"/>
                    <a:pt x="305" y="68"/>
                  </a:cubicBezTo>
                  <a:cubicBezTo>
                    <a:pt x="305" y="77"/>
                    <a:pt x="298" y="84"/>
                    <a:pt x="289" y="84"/>
                  </a:cubicBezTo>
                  <a:cubicBezTo>
                    <a:pt x="79" y="84"/>
                    <a:pt x="79" y="84"/>
                    <a:pt x="79" y="84"/>
                  </a:cubicBezTo>
                  <a:cubicBezTo>
                    <a:pt x="70" y="84"/>
                    <a:pt x="63" y="77"/>
                    <a:pt x="63" y="68"/>
                  </a:cubicBezTo>
                  <a:close/>
                  <a:moveTo>
                    <a:pt x="105" y="28"/>
                  </a:moveTo>
                  <a:cubicBezTo>
                    <a:pt x="263" y="28"/>
                    <a:pt x="263" y="28"/>
                    <a:pt x="263" y="28"/>
                  </a:cubicBezTo>
                  <a:cubicBezTo>
                    <a:pt x="271" y="28"/>
                    <a:pt x="277" y="22"/>
                    <a:pt x="277" y="14"/>
                  </a:cubicBezTo>
                  <a:cubicBezTo>
                    <a:pt x="277" y="6"/>
                    <a:pt x="271" y="0"/>
                    <a:pt x="263" y="0"/>
                  </a:cubicBezTo>
                  <a:cubicBezTo>
                    <a:pt x="105" y="0"/>
                    <a:pt x="105" y="0"/>
                    <a:pt x="105" y="0"/>
                  </a:cubicBezTo>
                  <a:cubicBezTo>
                    <a:pt x="98" y="0"/>
                    <a:pt x="91" y="6"/>
                    <a:pt x="91" y="14"/>
                  </a:cubicBezTo>
                  <a:cubicBezTo>
                    <a:pt x="91" y="22"/>
                    <a:pt x="98" y="28"/>
                    <a:pt x="105" y="28"/>
                  </a:cubicBezTo>
                  <a:close/>
                  <a:moveTo>
                    <a:pt x="368" y="86"/>
                  </a:moveTo>
                  <a:cubicBezTo>
                    <a:pt x="368" y="130"/>
                    <a:pt x="368" y="130"/>
                    <a:pt x="368" y="130"/>
                  </a:cubicBezTo>
                  <a:cubicBezTo>
                    <a:pt x="368" y="130"/>
                    <a:pt x="368" y="130"/>
                    <a:pt x="368" y="130"/>
                  </a:cubicBezTo>
                  <a:cubicBezTo>
                    <a:pt x="368" y="130"/>
                    <a:pt x="368" y="130"/>
                    <a:pt x="368" y="130"/>
                  </a:cubicBezTo>
                  <a:cubicBezTo>
                    <a:pt x="368" y="130"/>
                    <a:pt x="368" y="130"/>
                    <a:pt x="368" y="130"/>
                  </a:cubicBezTo>
                  <a:cubicBezTo>
                    <a:pt x="368" y="130"/>
                    <a:pt x="368" y="130"/>
                    <a:pt x="368" y="130"/>
                  </a:cubicBezTo>
                  <a:cubicBezTo>
                    <a:pt x="368" y="132"/>
                    <a:pt x="368" y="133"/>
                    <a:pt x="367" y="135"/>
                  </a:cubicBezTo>
                  <a:cubicBezTo>
                    <a:pt x="316" y="320"/>
                    <a:pt x="316" y="320"/>
                    <a:pt x="316" y="320"/>
                  </a:cubicBezTo>
                  <a:cubicBezTo>
                    <a:pt x="314" y="327"/>
                    <a:pt x="308" y="332"/>
                    <a:pt x="301" y="332"/>
                  </a:cubicBezTo>
                  <a:cubicBezTo>
                    <a:pt x="66" y="332"/>
                    <a:pt x="66" y="332"/>
                    <a:pt x="66" y="332"/>
                  </a:cubicBezTo>
                  <a:cubicBezTo>
                    <a:pt x="59" y="332"/>
                    <a:pt x="53" y="327"/>
                    <a:pt x="51" y="320"/>
                  </a:cubicBezTo>
                  <a:cubicBezTo>
                    <a:pt x="1" y="135"/>
                    <a:pt x="1" y="135"/>
                    <a:pt x="1" y="135"/>
                  </a:cubicBezTo>
                  <a:cubicBezTo>
                    <a:pt x="0" y="134"/>
                    <a:pt x="0" y="133"/>
                    <a:pt x="0" y="132"/>
                  </a:cubicBezTo>
                  <a:cubicBezTo>
                    <a:pt x="0" y="131"/>
                    <a:pt x="0" y="130"/>
                    <a:pt x="0" y="130"/>
                  </a:cubicBezTo>
                  <a:cubicBezTo>
                    <a:pt x="0" y="86"/>
                    <a:pt x="0" y="86"/>
                    <a:pt x="0" y="86"/>
                  </a:cubicBezTo>
                  <a:cubicBezTo>
                    <a:pt x="0" y="78"/>
                    <a:pt x="7" y="70"/>
                    <a:pt x="16" y="70"/>
                  </a:cubicBezTo>
                  <a:cubicBezTo>
                    <a:pt x="25" y="70"/>
                    <a:pt x="32" y="78"/>
                    <a:pt x="32" y="86"/>
                  </a:cubicBezTo>
                  <a:cubicBezTo>
                    <a:pt x="32" y="116"/>
                    <a:pt x="32" y="116"/>
                    <a:pt x="32" y="116"/>
                  </a:cubicBezTo>
                  <a:cubicBezTo>
                    <a:pt x="336" y="116"/>
                    <a:pt x="336" y="116"/>
                    <a:pt x="336" y="116"/>
                  </a:cubicBezTo>
                  <a:cubicBezTo>
                    <a:pt x="336" y="86"/>
                    <a:pt x="336" y="86"/>
                    <a:pt x="336" y="86"/>
                  </a:cubicBezTo>
                  <a:cubicBezTo>
                    <a:pt x="336" y="78"/>
                    <a:pt x="343" y="70"/>
                    <a:pt x="352" y="70"/>
                  </a:cubicBezTo>
                  <a:cubicBezTo>
                    <a:pt x="361" y="70"/>
                    <a:pt x="368" y="78"/>
                    <a:pt x="368" y="86"/>
                  </a:cubicBezTo>
                  <a:close/>
                  <a:moveTo>
                    <a:pt x="331" y="148"/>
                  </a:moveTo>
                  <a:cubicBezTo>
                    <a:pt x="37" y="148"/>
                    <a:pt x="37" y="148"/>
                    <a:pt x="37" y="148"/>
                  </a:cubicBezTo>
                  <a:cubicBezTo>
                    <a:pt x="79" y="300"/>
                    <a:pt x="79" y="300"/>
                    <a:pt x="79" y="300"/>
                  </a:cubicBezTo>
                  <a:cubicBezTo>
                    <a:pt x="184" y="300"/>
                    <a:pt x="184" y="300"/>
                    <a:pt x="184" y="300"/>
                  </a:cubicBezTo>
                  <a:cubicBezTo>
                    <a:pt x="289" y="300"/>
                    <a:pt x="289" y="300"/>
                    <a:pt x="289" y="300"/>
                  </a:cubicBezTo>
                  <a:lnTo>
                    <a:pt x="331" y="148"/>
                  </a:lnTo>
                  <a:close/>
                  <a:moveTo>
                    <a:pt x="137" y="228"/>
                  </a:moveTo>
                  <a:cubicBezTo>
                    <a:pt x="231" y="228"/>
                    <a:pt x="231" y="228"/>
                    <a:pt x="231" y="228"/>
                  </a:cubicBezTo>
                  <a:cubicBezTo>
                    <a:pt x="240" y="228"/>
                    <a:pt x="247" y="221"/>
                    <a:pt x="247" y="212"/>
                  </a:cubicBezTo>
                  <a:cubicBezTo>
                    <a:pt x="247" y="203"/>
                    <a:pt x="240" y="196"/>
                    <a:pt x="231" y="196"/>
                  </a:cubicBezTo>
                  <a:cubicBezTo>
                    <a:pt x="137" y="196"/>
                    <a:pt x="137" y="196"/>
                    <a:pt x="137" y="196"/>
                  </a:cubicBezTo>
                  <a:cubicBezTo>
                    <a:pt x="128" y="196"/>
                    <a:pt x="121" y="203"/>
                    <a:pt x="121" y="212"/>
                  </a:cubicBezTo>
                  <a:cubicBezTo>
                    <a:pt x="121" y="221"/>
                    <a:pt x="128" y="228"/>
                    <a:pt x="137" y="228"/>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3" name="组合 12"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3953356" y="3224033"/>
            <a:ext cx="2036609" cy="1895207"/>
            <a:chOff x="1060766" y="3681233"/>
            <a:chExt cx="2036609" cy="1895207"/>
          </a:xfrm>
        </p:grpSpPr>
        <p:sp>
          <p:nvSpPr>
            <p:cNvPr id="14" name="Shape 1063" descr="e7d195523061f1c0f0ec610a92cff745ee13794c7b8d98f8E73673273C9E8BE17CC3D63B9B1D6426C348A354AD505654C28F453CD7C8F90EADD06C08281DAED7140E5AAAED5880ECE414DFB6A93B82BEBD4A19FD873E9B99FA92755A48223E72C0EF5E6AC2EAEDB5E553BFBC1C43B8A136A45CAD54837B8347D720D6F025C723928EE4791B256117"/>
            <p:cNvSpPr/>
            <p:nvPr/>
          </p:nvSpPr>
          <p:spPr>
            <a:xfrm>
              <a:off x="1060766" y="3681233"/>
              <a:ext cx="2036609" cy="1895207"/>
            </a:xfrm>
            <a:custGeom>
              <a:avLst/>
              <a:gdLst/>
              <a:ahLst/>
              <a:cxnLst>
                <a:cxn ang="0">
                  <a:pos x="wd2" y="hd2"/>
                </a:cxn>
                <a:cxn ang="5400000">
                  <a:pos x="wd2" y="hd2"/>
                </a:cxn>
                <a:cxn ang="10800000">
                  <a:pos x="wd2" y="hd2"/>
                </a:cxn>
                <a:cxn ang="16200000">
                  <a:pos x="wd2" y="hd2"/>
                </a:cxn>
              </a:cxnLst>
              <a:rect l="0" t="0" r="r" b="b"/>
              <a:pathLst>
                <a:path w="21451" h="21600" extrusionOk="0">
                  <a:moveTo>
                    <a:pt x="14054" y="11873"/>
                  </a:moveTo>
                  <a:cubicBezTo>
                    <a:pt x="13230" y="10320"/>
                    <a:pt x="12758" y="8519"/>
                    <a:pt x="12758" y="6599"/>
                  </a:cubicBezTo>
                  <a:cubicBezTo>
                    <a:pt x="12758" y="5087"/>
                    <a:pt x="13051" y="3651"/>
                    <a:pt x="13577" y="2349"/>
                  </a:cubicBezTo>
                  <a:lnTo>
                    <a:pt x="9812" y="0"/>
                  </a:lnTo>
                  <a:lnTo>
                    <a:pt x="524" y="17408"/>
                  </a:lnTo>
                  <a:cubicBezTo>
                    <a:pt x="-116" y="18607"/>
                    <a:pt x="-149" y="19693"/>
                    <a:pt x="312" y="20459"/>
                  </a:cubicBezTo>
                  <a:cubicBezTo>
                    <a:pt x="737" y="21165"/>
                    <a:pt x="1581" y="21600"/>
                    <a:pt x="2761" y="21600"/>
                  </a:cubicBezTo>
                  <a:lnTo>
                    <a:pt x="21451" y="21600"/>
                  </a:lnTo>
                  <a:lnTo>
                    <a:pt x="21449" y="17139"/>
                  </a:lnTo>
                  <a:cubicBezTo>
                    <a:pt x="18281" y="16752"/>
                    <a:pt x="15571" y="14730"/>
                    <a:pt x="14054" y="11873"/>
                  </a:cubicBezTo>
                  <a:close/>
                </a:path>
              </a:pathLst>
            </a:custGeom>
            <a:gradFill>
              <a:gsLst>
                <a:gs pos="0">
                  <a:srgbClr val="FFCF4A"/>
                </a:gs>
                <a:gs pos="100000">
                  <a:srgbClr val="F7C22D"/>
                </a:gs>
              </a:gsLst>
              <a:lin ang="5400000" scaled="1"/>
            </a:gradFill>
            <a:ln>
              <a:noFill/>
            </a:ln>
            <a:effectLst>
              <a:outerShdw blurRad="254000" dist="63500" dir="5400000" algn="t" rotWithShape="0">
                <a:srgbClr val="F7C22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600">
                <a:solidFill>
                  <a:schemeClr val="lt1"/>
                </a:solidFill>
                <a:cs typeface="+mn-ea"/>
                <a:sym typeface="+mn-lt"/>
              </a:endParaRPr>
            </a:p>
          </p:txBody>
        </p:sp>
        <p:sp>
          <p:nvSpPr>
            <p:cNvPr id="15" name="Freeform 169"/>
            <p:cNvSpPr>
              <a:spLocks noEditPoints="1"/>
            </p:cNvSpPr>
            <p:nvPr/>
          </p:nvSpPr>
          <p:spPr bwMode="auto">
            <a:xfrm>
              <a:off x="1739280" y="4744224"/>
              <a:ext cx="492961" cy="403720"/>
            </a:xfrm>
            <a:custGeom>
              <a:avLst/>
              <a:gdLst>
                <a:gd name="T0" fmla="*/ 367 w 367"/>
                <a:gd name="T1" fmla="*/ 66 h 301"/>
                <a:gd name="T2" fmla="*/ 329 w 367"/>
                <a:gd name="T3" fmla="*/ 250 h 301"/>
                <a:gd name="T4" fmla="*/ 317 w 367"/>
                <a:gd name="T5" fmla="*/ 259 h 301"/>
                <a:gd name="T6" fmla="*/ 315 w 367"/>
                <a:gd name="T7" fmla="*/ 259 h 301"/>
                <a:gd name="T8" fmla="*/ 305 w 367"/>
                <a:gd name="T9" fmla="*/ 245 h 301"/>
                <a:gd name="T10" fmla="*/ 341 w 367"/>
                <a:gd name="T11" fmla="*/ 73 h 301"/>
                <a:gd name="T12" fmla="*/ 111 w 367"/>
                <a:gd name="T13" fmla="*/ 27 h 301"/>
                <a:gd name="T14" fmla="*/ 106 w 367"/>
                <a:gd name="T15" fmla="*/ 53 h 301"/>
                <a:gd name="T16" fmla="*/ 91 w 367"/>
                <a:gd name="T17" fmla="*/ 62 h 301"/>
                <a:gd name="T18" fmla="*/ 82 w 367"/>
                <a:gd name="T19" fmla="*/ 47 h 301"/>
                <a:gd name="T20" fmla="*/ 91 w 367"/>
                <a:gd name="T21" fmla="*/ 10 h 301"/>
                <a:gd name="T22" fmla="*/ 105 w 367"/>
                <a:gd name="T23" fmla="*/ 1 h 301"/>
                <a:gd name="T24" fmla="*/ 357 w 367"/>
                <a:gd name="T25" fmla="*/ 52 h 301"/>
                <a:gd name="T26" fmla="*/ 365 w 367"/>
                <a:gd name="T27" fmla="*/ 57 h 301"/>
                <a:gd name="T28" fmla="*/ 367 w 367"/>
                <a:gd name="T29" fmla="*/ 66 h 301"/>
                <a:gd name="T30" fmla="*/ 292 w 367"/>
                <a:gd name="T31" fmla="*/ 285 h 301"/>
                <a:gd name="T32" fmla="*/ 276 w 367"/>
                <a:gd name="T33" fmla="*/ 301 h 301"/>
                <a:gd name="T34" fmla="*/ 16 w 367"/>
                <a:gd name="T35" fmla="*/ 301 h 301"/>
                <a:gd name="T36" fmla="*/ 0 w 367"/>
                <a:gd name="T37" fmla="*/ 285 h 301"/>
                <a:gd name="T38" fmla="*/ 0 w 367"/>
                <a:gd name="T39" fmla="*/ 89 h 301"/>
                <a:gd name="T40" fmla="*/ 16 w 367"/>
                <a:gd name="T41" fmla="*/ 73 h 301"/>
                <a:gd name="T42" fmla="*/ 276 w 367"/>
                <a:gd name="T43" fmla="*/ 73 h 301"/>
                <a:gd name="T44" fmla="*/ 292 w 367"/>
                <a:gd name="T45" fmla="*/ 89 h 301"/>
                <a:gd name="T46" fmla="*/ 292 w 367"/>
                <a:gd name="T47" fmla="*/ 285 h 301"/>
                <a:gd name="T48" fmla="*/ 32 w 367"/>
                <a:gd name="T49" fmla="*/ 105 h 301"/>
                <a:gd name="T50" fmla="*/ 32 w 367"/>
                <a:gd name="T51" fmla="*/ 204 h 301"/>
                <a:gd name="T52" fmla="*/ 100 w 367"/>
                <a:gd name="T53" fmla="*/ 149 h 301"/>
                <a:gd name="T54" fmla="*/ 119 w 367"/>
                <a:gd name="T55" fmla="*/ 149 h 301"/>
                <a:gd name="T56" fmla="*/ 195 w 367"/>
                <a:gd name="T57" fmla="*/ 217 h 301"/>
                <a:gd name="T58" fmla="*/ 226 w 367"/>
                <a:gd name="T59" fmla="*/ 190 h 301"/>
                <a:gd name="T60" fmla="*/ 243 w 367"/>
                <a:gd name="T61" fmla="*/ 190 h 301"/>
                <a:gd name="T62" fmla="*/ 256 w 367"/>
                <a:gd name="T63" fmla="*/ 203 h 301"/>
                <a:gd name="T64" fmla="*/ 256 w 367"/>
                <a:gd name="T65" fmla="*/ 105 h 301"/>
                <a:gd name="T66" fmla="*/ 32 w 367"/>
                <a:gd name="T67" fmla="*/ 105 h 301"/>
                <a:gd name="T68" fmla="*/ 256 w 367"/>
                <a:gd name="T69" fmla="*/ 269 h 301"/>
                <a:gd name="T70" fmla="*/ 256 w 367"/>
                <a:gd name="T71" fmla="*/ 240 h 301"/>
                <a:gd name="T72" fmla="*/ 234 w 367"/>
                <a:gd name="T73" fmla="*/ 219 h 301"/>
                <a:gd name="T74" fmla="*/ 203 w 367"/>
                <a:gd name="T75" fmla="*/ 246 h 301"/>
                <a:gd name="T76" fmla="*/ 185 w 367"/>
                <a:gd name="T77" fmla="*/ 246 h 301"/>
                <a:gd name="T78" fmla="*/ 108 w 367"/>
                <a:gd name="T79" fmla="*/ 178 h 301"/>
                <a:gd name="T80" fmla="*/ 32 w 367"/>
                <a:gd name="T81" fmla="*/ 240 h 301"/>
                <a:gd name="T82" fmla="*/ 32 w 367"/>
                <a:gd name="T83" fmla="*/ 269 h 301"/>
                <a:gd name="T84" fmla="*/ 256 w 367"/>
                <a:gd name="T85" fmla="*/ 269 h 301"/>
                <a:gd name="T86" fmla="*/ 190 w 367"/>
                <a:gd name="T87" fmla="*/ 170 h 301"/>
                <a:gd name="T88" fmla="*/ 214 w 367"/>
                <a:gd name="T89" fmla="*/ 146 h 301"/>
                <a:gd name="T90" fmla="*/ 190 w 367"/>
                <a:gd name="T91" fmla="*/ 121 h 301"/>
                <a:gd name="T92" fmla="*/ 165 w 367"/>
                <a:gd name="T93" fmla="*/ 146 h 301"/>
                <a:gd name="T94" fmla="*/ 190 w 367"/>
                <a:gd name="T95" fmla="*/ 17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7" h="301">
                  <a:moveTo>
                    <a:pt x="367" y="66"/>
                  </a:moveTo>
                  <a:cubicBezTo>
                    <a:pt x="329" y="250"/>
                    <a:pt x="329" y="250"/>
                    <a:pt x="329" y="250"/>
                  </a:cubicBezTo>
                  <a:cubicBezTo>
                    <a:pt x="328" y="255"/>
                    <a:pt x="323" y="259"/>
                    <a:pt x="317" y="259"/>
                  </a:cubicBezTo>
                  <a:cubicBezTo>
                    <a:pt x="316" y="259"/>
                    <a:pt x="315" y="259"/>
                    <a:pt x="315" y="259"/>
                  </a:cubicBezTo>
                  <a:cubicBezTo>
                    <a:pt x="308" y="258"/>
                    <a:pt x="304" y="251"/>
                    <a:pt x="305" y="245"/>
                  </a:cubicBezTo>
                  <a:cubicBezTo>
                    <a:pt x="341" y="73"/>
                    <a:pt x="341" y="73"/>
                    <a:pt x="341" y="73"/>
                  </a:cubicBezTo>
                  <a:cubicBezTo>
                    <a:pt x="111" y="27"/>
                    <a:pt x="111" y="27"/>
                    <a:pt x="111" y="27"/>
                  </a:cubicBezTo>
                  <a:cubicBezTo>
                    <a:pt x="106" y="53"/>
                    <a:pt x="106" y="53"/>
                    <a:pt x="106" y="53"/>
                  </a:cubicBezTo>
                  <a:cubicBezTo>
                    <a:pt x="104" y="59"/>
                    <a:pt x="98" y="63"/>
                    <a:pt x="91" y="62"/>
                  </a:cubicBezTo>
                  <a:cubicBezTo>
                    <a:pt x="85" y="60"/>
                    <a:pt x="81" y="54"/>
                    <a:pt x="82" y="47"/>
                  </a:cubicBezTo>
                  <a:cubicBezTo>
                    <a:pt x="91" y="10"/>
                    <a:pt x="91" y="10"/>
                    <a:pt x="91" y="10"/>
                  </a:cubicBezTo>
                  <a:cubicBezTo>
                    <a:pt x="92" y="4"/>
                    <a:pt x="98" y="0"/>
                    <a:pt x="105" y="1"/>
                  </a:cubicBezTo>
                  <a:cubicBezTo>
                    <a:pt x="357" y="52"/>
                    <a:pt x="357" y="52"/>
                    <a:pt x="357" y="52"/>
                  </a:cubicBezTo>
                  <a:cubicBezTo>
                    <a:pt x="361" y="53"/>
                    <a:pt x="363" y="55"/>
                    <a:pt x="365" y="57"/>
                  </a:cubicBezTo>
                  <a:cubicBezTo>
                    <a:pt x="367" y="60"/>
                    <a:pt x="367" y="63"/>
                    <a:pt x="367" y="66"/>
                  </a:cubicBezTo>
                  <a:close/>
                  <a:moveTo>
                    <a:pt x="292" y="285"/>
                  </a:moveTo>
                  <a:cubicBezTo>
                    <a:pt x="292" y="294"/>
                    <a:pt x="285" y="301"/>
                    <a:pt x="276" y="301"/>
                  </a:cubicBezTo>
                  <a:cubicBezTo>
                    <a:pt x="16" y="301"/>
                    <a:pt x="16" y="301"/>
                    <a:pt x="16" y="301"/>
                  </a:cubicBezTo>
                  <a:cubicBezTo>
                    <a:pt x="7" y="301"/>
                    <a:pt x="0" y="294"/>
                    <a:pt x="0" y="285"/>
                  </a:cubicBezTo>
                  <a:cubicBezTo>
                    <a:pt x="0" y="89"/>
                    <a:pt x="0" y="89"/>
                    <a:pt x="0" y="89"/>
                  </a:cubicBezTo>
                  <a:cubicBezTo>
                    <a:pt x="0" y="80"/>
                    <a:pt x="7" y="73"/>
                    <a:pt x="16" y="73"/>
                  </a:cubicBezTo>
                  <a:cubicBezTo>
                    <a:pt x="276" y="73"/>
                    <a:pt x="276" y="73"/>
                    <a:pt x="276" y="73"/>
                  </a:cubicBezTo>
                  <a:cubicBezTo>
                    <a:pt x="285" y="73"/>
                    <a:pt x="292" y="80"/>
                    <a:pt x="292" y="89"/>
                  </a:cubicBezTo>
                  <a:lnTo>
                    <a:pt x="292" y="285"/>
                  </a:lnTo>
                  <a:close/>
                  <a:moveTo>
                    <a:pt x="32" y="105"/>
                  </a:moveTo>
                  <a:cubicBezTo>
                    <a:pt x="32" y="204"/>
                    <a:pt x="32" y="204"/>
                    <a:pt x="32" y="204"/>
                  </a:cubicBezTo>
                  <a:cubicBezTo>
                    <a:pt x="100" y="149"/>
                    <a:pt x="100" y="149"/>
                    <a:pt x="100" y="149"/>
                  </a:cubicBezTo>
                  <a:cubicBezTo>
                    <a:pt x="105" y="145"/>
                    <a:pt x="113" y="145"/>
                    <a:pt x="119" y="149"/>
                  </a:cubicBezTo>
                  <a:cubicBezTo>
                    <a:pt x="195" y="217"/>
                    <a:pt x="195" y="217"/>
                    <a:pt x="195" y="217"/>
                  </a:cubicBezTo>
                  <a:cubicBezTo>
                    <a:pt x="226" y="190"/>
                    <a:pt x="226" y="190"/>
                    <a:pt x="226" y="190"/>
                  </a:cubicBezTo>
                  <a:cubicBezTo>
                    <a:pt x="232" y="185"/>
                    <a:pt x="237" y="185"/>
                    <a:pt x="243" y="190"/>
                  </a:cubicBezTo>
                  <a:cubicBezTo>
                    <a:pt x="256" y="203"/>
                    <a:pt x="256" y="203"/>
                    <a:pt x="256" y="203"/>
                  </a:cubicBezTo>
                  <a:cubicBezTo>
                    <a:pt x="256" y="105"/>
                    <a:pt x="256" y="105"/>
                    <a:pt x="256" y="105"/>
                  </a:cubicBezTo>
                  <a:lnTo>
                    <a:pt x="32" y="105"/>
                  </a:lnTo>
                  <a:close/>
                  <a:moveTo>
                    <a:pt x="256" y="269"/>
                  </a:moveTo>
                  <a:cubicBezTo>
                    <a:pt x="256" y="240"/>
                    <a:pt x="256" y="240"/>
                    <a:pt x="256" y="240"/>
                  </a:cubicBezTo>
                  <a:cubicBezTo>
                    <a:pt x="234" y="219"/>
                    <a:pt x="234" y="219"/>
                    <a:pt x="234" y="219"/>
                  </a:cubicBezTo>
                  <a:cubicBezTo>
                    <a:pt x="203" y="246"/>
                    <a:pt x="203" y="246"/>
                    <a:pt x="203" y="246"/>
                  </a:cubicBezTo>
                  <a:cubicBezTo>
                    <a:pt x="198" y="250"/>
                    <a:pt x="191" y="250"/>
                    <a:pt x="185" y="246"/>
                  </a:cubicBezTo>
                  <a:cubicBezTo>
                    <a:pt x="108" y="178"/>
                    <a:pt x="108" y="178"/>
                    <a:pt x="108" y="178"/>
                  </a:cubicBezTo>
                  <a:cubicBezTo>
                    <a:pt x="32" y="240"/>
                    <a:pt x="32" y="240"/>
                    <a:pt x="32" y="240"/>
                  </a:cubicBezTo>
                  <a:cubicBezTo>
                    <a:pt x="32" y="269"/>
                    <a:pt x="32" y="269"/>
                    <a:pt x="32" y="269"/>
                  </a:cubicBezTo>
                  <a:lnTo>
                    <a:pt x="256" y="269"/>
                  </a:lnTo>
                  <a:close/>
                  <a:moveTo>
                    <a:pt x="190" y="170"/>
                  </a:moveTo>
                  <a:cubicBezTo>
                    <a:pt x="203" y="170"/>
                    <a:pt x="214" y="159"/>
                    <a:pt x="214" y="146"/>
                  </a:cubicBezTo>
                  <a:cubicBezTo>
                    <a:pt x="214" y="132"/>
                    <a:pt x="203" y="121"/>
                    <a:pt x="190" y="121"/>
                  </a:cubicBezTo>
                  <a:cubicBezTo>
                    <a:pt x="176" y="121"/>
                    <a:pt x="165" y="132"/>
                    <a:pt x="165" y="146"/>
                  </a:cubicBezTo>
                  <a:cubicBezTo>
                    <a:pt x="165" y="159"/>
                    <a:pt x="176" y="170"/>
                    <a:pt x="190" y="17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6" name="TextBox 20"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1765138" y="1834437"/>
            <a:ext cx="2736000" cy="900246"/>
          </a:xfrm>
          <a:prstGeom prst="rect">
            <a:avLst/>
          </a:prstGeom>
        </p:spPr>
        <p:txBody>
          <a:bodyPr wrap="square">
            <a:spAutoFit/>
          </a:bodyPr>
          <a:lstStyle>
            <a:defPPr>
              <a:defRPr lang="zh-CN"/>
            </a:defPPr>
            <a:lvl1pPr>
              <a:lnSpc>
                <a:spcPct val="125000"/>
              </a:lnSpc>
              <a:defRPr sz="1000">
                <a:solidFill>
                  <a:schemeClr val="tx1">
                    <a:lumMod val="75000"/>
                    <a:lumOff val="25000"/>
                  </a:schemeClr>
                </a:solidFill>
              </a:defRPr>
            </a:lvl1pPr>
          </a:lstStyle>
          <a:p>
            <a:r>
              <a:rPr lang="en-US" sz="1200" b="1">
                <a:solidFill>
                  <a:schemeClr val="tx1"/>
                </a:solidFill>
                <a:cs typeface="+mn-ea"/>
                <a:sym typeface="+mn-lt"/>
              </a:rPr>
              <a:t>NEW SOLUTION</a:t>
            </a:r>
          </a:p>
          <a:p>
            <a:r>
              <a:rPr lang="en-US">
                <a:solidFill>
                  <a:schemeClr val="tx1"/>
                </a:solidFill>
                <a:cs typeface="+mn-ea"/>
                <a:sym typeface="+mn-lt"/>
              </a:rPr>
              <a:t>Lid est laborum dolo rumes fugats untras. Etharums ser quidem rerum facilis dolores nemis</a:t>
            </a:r>
          </a:p>
        </p:txBody>
      </p:sp>
      <p:sp>
        <p:nvSpPr>
          <p:cNvPr id="17" name="TextBox 22"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1765138" y="3099132"/>
            <a:ext cx="2726455" cy="900246"/>
          </a:xfrm>
          <a:prstGeom prst="rect">
            <a:avLst/>
          </a:prstGeom>
        </p:spPr>
        <p:txBody>
          <a:bodyPr wrap="square">
            <a:spAutoFit/>
          </a:bodyPr>
          <a:lstStyle>
            <a:defPPr>
              <a:defRPr lang="zh-CN"/>
            </a:defPPr>
            <a:lvl1pPr>
              <a:lnSpc>
                <a:spcPct val="125000"/>
              </a:lnSpc>
              <a:defRPr sz="1000">
                <a:solidFill>
                  <a:schemeClr val="tx1">
                    <a:lumMod val="75000"/>
                    <a:lumOff val="25000"/>
                  </a:schemeClr>
                </a:solidFill>
              </a:defRPr>
            </a:lvl1pPr>
          </a:lstStyle>
          <a:p>
            <a:r>
              <a:rPr lang="en-US" sz="1200" b="1" dirty="0">
                <a:solidFill>
                  <a:schemeClr val="tx1"/>
                </a:solidFill>
                <a:cs typeface="+mn-ea"/>
                <a:sym typeface="+mn-lt"/>
              </a:rPr>
              <a:t>PRODUCT</a:t>
            </a:r>
          </a:p>
          <a:p>
            <a:r>
              <a:rPr lang="en-US" dirty="0">
                <a:solidFill>
                  <a:schemeClr val="tx1"/>
                </a:solidFill>
                <a:cs typeface="+mn-ea"/>
                <a:sym typeface="+mn-lt"/>
              </a:rPr>
              <a:t>Lid </a:t>
            </a:r>
            <a:r>
              <a:rPr lang="en-US" dirty="0" err="1">
                <a:solidFill>
                  <a:schemeClr val="tx1"/>
                </a:solidFill>
                <a:cs typeface="+mn-ea"/>
                <a:sym typeface="+mn-lt"/>
              </a:rPr>
              <a:t>est</a:t>
            </a:r>
            <a:r>
              <a:rPr lang="en-US" dirty="0">
                <a:solidFill>
                  <a:schemeClr val="tx1"/>
                </a:solidFill>
                <a:cs typeface="+mn-ea"/>
                <a:sym typeface="+mn-lt"/>
              </a:rPr>
              <a:t> </a:t>
            </a:r>
            <a:r>
              <a:rPr lang="en-US" dirty="0" err="1">
                <a:solidFill>
                  <a:schemeClr val="tx1"/>
                </a:solidFill>
                <a:cs typeface="+mn-ea"/>
                <a:sym typeface="+mn-lt"/>
              </a:rPr>
              <a:t>laborum</a:t>
            </a:r>
            <a:r>
              <a:rPr lang="en-US" dirty="0">
                <a:solidFill>
                  <a:schemeClr val="tx1"/>
                </a:solidFill>
                <a:cs typeface="+mn-ea"/>
                <a:sym typeface="+mn-lt"/>
              </a:rPr>
              <a:t> </a:t>
            </a:r>
            <a:r>
              <a:rPr lang="en-US" dirty="0" err="1">
                <a:solidFill>
                  <a:schemeClr val="tx1"/>
                </a:solidFill>
                <a:cs typeface="+mn-ea"/>
                <a:sym typeface="+mn-lt"/>
              </a:rPr>
              <a:t>dolo</a:t>
            </a:r>
            <a:r>
              <a:rPr lang="en-US" dirty="0">
                <a:solidFill>
                  <a:schemeClr val="tx1"/>
                </a:solidFill>
                <a:cs typeface="+mn-ea"/>
                <a:sym typeface="+mn-lt"/>
              </a:rPr>
              <a:t> </a:t>
            </a:r>
            <a:r>
              <a:rPr lang="en-US" dirty="0" err="1">
                <a:solidFill>
                  <a:schemeClr val="tx1"/>
                </a:solidFill>
                <a:cs typeface="+mn-ea"/>
                <a:sym typeface="+mn-lt"/>
              </a:rPr>
              <a:t>rumes</a:t>
            </a:r>
            <a:r>
              <a:rPr lang="en-US" dirty="0">
                <a:solidFill>
                  <a:schemeClr val="tx1"/>
                </a:solidFill>
                <a:cs typeface="+mn-ea"/>
                <a:sym typeface="+mn-lt"/>
              </a:rPr>
              <a:t> </a:t>
            </a:r>
            <a:r>
              <a:rPr lang="en-US" dirty="0" err="1">
                <a:solidFill>
                  <a:schemeClr val="tx1"/>
                </a:solidFill>
                <a:cs typeface="+mn-ea"/>
                <a:sym typeface="+mn-lt"/>
              </a:rPr>
              <a:t>fugats</a:t>
            </a:r>
            <a:r>
              <a:rPr lang="en-US" dirty="0">
                <a:solidFill>
                  <a:schemeClr val="tx1"/>
                </a:solidFill>
                <a:cs typeface="+mn-ea"/>
                <a:sym typeface="+mn-lt"/>
              </a:rPr>
              <a:t> </a:t>
            </a:r>
            <a:r>
              <a:rPr lang="en-US" dirty="0" err="1">
                <a:solidFill>
                  <a:schemeClr val="tx1"/>
                </a:solidFill>
                <a:cs typeface="+mn-ea"/>
                <a:sym typeface="+mn-lt"/>
              </a:rPr>
              <a:t>untras</a:t>
            </a:r>
            <a:r>
              <a:rPr lang="en-US" dirty="0">
                <a:solidFill>
                  <a:schemeClr val="tx1"/>
                </a:solidFill>
                <a:cs typeface="+mn-ea"/>
                <a:sym typeface="+mn-lt"/>
              </a:rPr>
              <a:t>. </a:t>
            </a:r>
            <a:r>
              <a:rPr lang="en-US" dirty="0" err="1">
                <a:solidFill>
                  <a:schemeClr val="tx1"/>
                </a:solidFill>
                <a:cs typeface="+mn-ea"/>
                <a:sym typeface="+mn-lt"/>
              </a:rPr>
              <a:t>Etharums</a:t>
            </a:r>
            <a:r>
              <a:rPr lang="en-US" dirty="0">
                <a:solidFill>
                  <a:schemeClr val="tx1"/>
                </a:solidFill>
                <a:cs typeface="+mn-ea"/>
                <a:sym typeface="+mn-lt"/>
              </a:rPr>
              <a:t> </a:t>
            </a:r>
            <a:r>
              <a:rPr lang="en-US" dirty="0" err="1">
                <a:solidFill>
                  <a:schemeClr val="tx1"/>
                </a:solidFill>
                <a:cs typeface="+mn-ea"/>
                <a:sym typeface="+mn-lt"/>
              </a:rPr>
              <a:t>ser</a:t>
            </a:r>
            <a:r>
              <a:rPr lang="en-US" dirty="0">
                <a:solidFill>
                  <a:schemeClr val="tx1"/>
                </a:solidFill>
                <a:cs typeface="+mn-ea"/>
                <a:sym typeface="+mn-lt"/>
              </a:rPr>
              <a:t> </a:t>
            </a:r>
            <a:r>
              <a:rPr lang="en-US" dirty="0" err="1">
                <a:solidFill>
                  <a:schemeClr val="tx1"/>
                </a:solidFill>
                <a:cs typeface="+mn-ea"/>
                <a:sym typeface="+mn-lt"/>
              </a:rPr>
              <a:t>quidem</a:t>
            </a:r>
            <a:r>
              <a:rPr lang="en-US" dirty="0">
                <a:solidFill>
                  <a:schemeClr val="tx1"/>
                </a:solidFill>
                <a:cs typeface="+mn-ea"/>
                <a:sym typeface="+mn-lt"/>
              </a:rPr>
              <a:t> </a:t>
            </a:r>
            <a:r>
              <a:rPr lang="en-US" dirty="0" err="1">
                <a:solidFill>
                  <a:schemeClr val="tx1"/>
                </a:solidFill>
                <a:cs typeface="+mn-ea"/>
                <a:sym typeface="+mn-lt"/>
              </a:rPr>
              <a:t>rerum</a:t>
            </a:r>
            <a:r>
              <a:rPr lang="en-US" dirty="0">
                <a:solidFill>
                  <a:schemeClr val="tx1"/>
                </a:solidFill>
                <a:cs typeface="+mn-ea"/>
                <a:sym typeface="+mn-lt"/>
              </a:rPr>
              <a:t> </a:t>
            </a:r>
            <a:r>
              <a:rPr lang="en-US" dirty="0" err="1">
                <a:solidFill>
                  <a:schemeClr val="tx1"/>
                </a:solidFill>
                <a:cs typeface="+mn-ea"/>
                <a:sym typeface="+mn-lt"/>
              </a:rPr>
              <a:t>facilis</a:t>
            </a:r>
            <a:r>
              <a:rPr lang="en-US" dirty="0">
                <a:solidFill>
                  <a:schemeClr val="tx1"/>
                </a:solidFill>
                <a:cs typeface="+mn-ea"/>
                <a:sym typeface="+mn-lt"/>
              </a:rPr>
              <a:t> </a:t>
            </a:r>
            <a:r>
              <a:rPr lang="en-US" dirty="0" err="1">
                <a:solidFill>
                  <a:schemeClr val="tx1"/>
                </a:solidFill>
                <a:cs typeface="+mn-ea"/>
                <a:sym typeface="+mn-lt"/>
              </a:rPr>
              <a:t>dolores</a:t>
            </a:r>
            <a:r>
              <a:rPr lang="en-US" dirty="0">
                <a:solidFill>
                  <a:schemeClr val="tx1"/>
                </a:solidFill>
                <a:cs typeface="+mn-ea"/>
                <a:sym typeface="+mn-lt"/>
              </a:rPr>
              <a:t> </a:t>
            </a:r>
            <a:r>
              <a:rPr lang="en-US" dirty="0" err="1">
                <a:solidFill>
                  <a:schemeClr val="tx1"/>
                </a:solidFill>
                <a:cs typeface="+mn-ea"/>
                <a:sym typeface="+mn-lt"/>
              </a:rPr>
              <a:t>nemis</a:t>
            </a:r>
            <a:endParaRPr lang="en-US" dirty="0">
              <a:solidFill>
                <a:schemeClr val="tx1"/>
              </a:solidFill>
              <a:cs typeface="+mn-ea"/>
              <a:sym typeface="+mn-lt"/>
            </a:endParaRPr>
          </a:p>
        </p:txBody>
      </p:sp>
      <p:sp>
        <p:nvSpPr>
          <p:cNvPr id="18" name="TextBox 24"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7695864" y="1836783"/>
            <a:ext cx="2736000" cy="900246"/>
          </a:xfrm>
          <a:prstGeom prst="rect">
            <a:avLst/>
          </a:prstGeom>
        </p:spPr>
        <p:txBody>
          <a:bodyPr wrap="square">
            <a:spAutoFit/>
          </a:bodyPr>
          <a:lstStyle>
            <a:defPPr>
              <a:defRPr lang="zh-CN"/>
            </a:defPPr>
            <a:lvl1pPr>
              <a:lnSpc>
                <a:spcPct val="125000"/>
              </a:lnSpc>
              <a:defRPr sz="1000">
                <a:solidFill>
                  <a:schemeClr val="tx1">
                    <a:lumMod val="75000"/>
                    <a:lumOff val="25000"/>
                  </a:schemeClr>
                </a:solidFill>
              </a:defRPr>
            </a:lvl1pPr>
          </a:lstStyle>
          <a:p>
            <a:pPr algn="r"/>
            <a:r>
              <a:rPr lang="en-US" sz="1200" b="1">
                <a:solidFill>
                  <a:schemeClr val="tx1"/>
                </a:solidFill>
                <a:cs typeface="+mn-ea"/>
                <a:sym typeface="+mn-lt"/>
              </a:rPr>
              <a:t>COSTUMER</a:t>
            </a:r>
          </a:p>
          <a:p>
            <a:pPr algn="r"/>
            <a:r>
              <a:rPr lang="en-US">
                <a:solidFill>
                  <a:schemeClr val="tx1"/>
                </a:solidFill>
                <a:cs typeface="+mn-ea"/>
                <a:sym typeface="+mn-lt"/>
              </a:rPr>
              <a:t>Lid est laborum dolo rumes fugats untras. Etharums ser quidem rerum facilis dolores nemis</a:t>
            </a:r>
          </a:p>
        </p:txBody>
      </p:sp>
      <p:sp>
        <p:nvSpPr>
          <p:cNvPr id="19" name="TextBox 26"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7705409" y="3094027"/>
            <a:ext cx="2726455" cy="900246"/>
          </a:xfrm>
          <a:prstGeom prst="rect">
            <a:avLst/>
          </a:prstGeom>
        </p:spPr>
        <p:txBody>
          <a:bodyPr wrap="square">
            <a:spAutoFit/>
          </a:bodyPr>
          <a:lstStyle>
            <a:defPPr>
              <a:defRPr lang="zh-CN"/>
            </a:defPPr>
            <a:lvl1pPr>
              <a:lnSpc>
                <a:spcPct val="125000"/>
              </a:lnSpc>
              <a:defRPr sz="1000">
                <a:solidFill>
                  <a:schemeClr val="tx1">
                    <a:lumMod val="75000"/>
                    <a:lumOff val="25000"/>
                  </a:schemeClr>
                </a:solidFill>
              </a:defRPr>
            </a:lvl1pPr>
          </a:lstStyle>
          <a:p>
            <a:pPr algn="r"/>
            <a:r>
              <a:rPr lang="en-US" sz="1200" b="1">
                <a:solidFill>
                  <a:schemeClr val="tx1"/>
                </a:solidFill>
                <a:cs typeface="+mn-ea"/>
                <a:sym typeface="+mn-lt"/>
              </a:rPr>
              <a:t>MARKET</a:t>
            </a:r>
          </a:p>
          <a:p>
            <a:pPr algn="r"/>
            <a:r>
              <a:rPr lang="en-US">
                <a:solidFill>
                  <a:schemeClr val="tx1"/>
                </a:solidFill>
                <a:cs typeface="+mn-ea"/>
                <a:sym typeface="+mn-lt"/>
              </a:rPr>
              <a:t>Lid est laborum dolo rumes fugats untras. Etharums ser quidem rerum facilis dolores nemis</a:t>
            </a:r>
          </a:p>
        </p:txBody>
      </p:sp>
      <p:sp>
        <p:nvSpPr>
          <p:cNvPr id="20" name="TextBox 28"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1765138" y="4274478"/>
            <a:ext cx="2052000" cy="1092607"/>
          </a:xfrm>
          <a:prstGeom prst="rect">
            <a:avLst/>
          </a:prstGeom>
        </p:spPr>
        <p:txBody>
          <a:bodyPr wrap="square">
            <a:spAutoFit/>
          </a:bodyPr>
          <a:lstStyle>
            <a:defPPr>
              <a:defRPr lang="zh-CN"/>
            </a:defPPr>
            <a:lvl1pPr>
              <a:lnSpc>
                <a:spcPct val="125000"/>
              </a:lnSpc>
              <a:defRPr sz="1000">
                <a:solidFill>
                  <a:schemeClr val="tx1">
                    <a:lumMod val="75000"/>
                    <a:lumOff val="25000"/>
                  </a:schemeClr>
                </a:solidFill>
              </a:defRPr>
            </a:lvl1pPr>
          </a:lstStyle>
          <a:p>
            <a:r>
              <a:rPr lang="en-US" sz="1200" b="1">
                <a:solidFill>
                  <a:schemeClr val="tx1"/>
                </a:solidFill>
                <a:cs typeface="+mn-ea"/>
                <a:sym typeface="+mn-lt"/>
              </a:rPr>
              <a:t>PRODUCT</a:t>
            </a:r>
          </a:p>
          <a:p>
            <a:r>
              <a:rPr lang="en-US">
                <a:solidFill>
                  <a:schemeClr val="tx1"/>
                </a:solidFill>
                <a:cs typeface="+mn-ea"/>
                <a:sym typeface="+mn-lt"/>
              </a:rPr>
              <a:t>Lid est laborum dolo rumes fugats untras. Etharums ser quidem rerum facilis dolores nemis</a:t>
            </a:r>
          </a:p>
        </p:txBody>
      </p:sp>
      <p:sp>
        <p:nvSpPr>
          <p:cNvPr id="21" name="TextBox 30"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8379864" y="4267793"/>
            <a:ext cx="2052000" cy="1092607"/>
          </a:xfrm>
          <a:prstGeom prst="rect">
            <a:avLst/>
          </a:prstGeom>
        </p:spPr>
        <p:txBody>
          <a:bodyPr wrap="square">
            <a:spAutoFit/>
          </a:bodyPr>
          <a:lstStyle>
            <a:defPPr>
              <a:defRPr lang="zh-CN"/>
            </a:defPPr>
            <a:lvl1pPr>
              <a:lnSpc>
                <a:spcPct val="125000"/>
              </a:lnSpc>
              <a:defRPr sz="1000">
                <a:solidFill>
                  <a:schemeClr val="tx1">
                    <a:lumMod val="75000"/>
                    <a:lumOff val="25000"/>
                  </a:schemeClr>
                </a:solidFill>
              </a:defRPr>
            </a:lvl1pPr>
          </a:lstStyle>
          <a:p>
            <a:pPr algn="r"/>
            <a:r>
              <a:rPr lang="en-US" sz="1200" b="1">
                <a:solidFill>
                  <a:schemeClr val="tx1"/>
                </a:solidFill>
                <a:cs typeface="+mn-ea"/>
                <a:sym typeface="+mn-lt"/>
              </a:rPr>
              <a:t>MARKET</a:t>
            </a:r>
          </a:p>
          <a:p>
            <a:pPr algn="r"/>
            <a:r>
              <a:rPr lang="en-US">
                <a:solidFill>
                  <a:schemeClr val="tx1"/>
                </a:solidFill>
                <a:cs typeface="+mn-ea"/>
                <a:sym typeface="+mn-lt"/>
              </a:rPr>
              <a:t>Lid est laborum dolo rumes fugats untras. Etharums ser quidem rerum facilis dolores nemis</a:t>
            </a:r>
          </a:p>
        </p:txBody>
      </p:sp>
      <p:grpSp>
        <p:nvGrpSpPr>
          <p:cNvPr id="22" name="组合 21"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1058448" y="4468051"/>
            <a:ext cx="499730" cy="499730"/>
            <a:chOff x="1058448" y="4468051"/>
            <a:chExt cx="499730" cy="499730"/>
          </a:xfrm>
        </p:grpSpPr>
        <p:sp>
          <p:nvSpPr>
            <p:cNvPr id="23" name="Oval 27" descr="e7d195523061f1c0f0ec610a92cff745ee13794c7b8d98f8E73673273C9E8BE17CC3D63B9B1D6426C348A354AD505654C28F453CD7C8F90EADD06C08281DAED7140E5AAAED5880ECE414DFB6A93B82BE19F94D7DCB682138092B83914A64FEF4308A3B319E09A373A9FDE877F59A1CD3F13DFBCA0FB8E17536E29B4095CEE7210CF1D7450AABB043"/>
            <p:cNvSpPr/>
            <p:nvPr/>
          </p:nvSpPr>
          <p:spPr>
            <a:xfrm>
              <a:off x="1058448" y="4468051"/>
              <a:ext cx="499730" cy="499730"/>
            </a:xfrm>
            <a:prstGeom prst="ellipse">
              <a:avLst/>
            </a:prstGeom>
            <a:gradFill>
              <a:gsLst>
                <a:gs pos="0">
                  <a:srgbClr val="64CEF4"/>
                </a:gs>
                <a:gs pos="100000">
                  <a:srgbClr val="57B2FE"/>
                </a:gs>
              </a:gsLst>
              <a:lin ang="5400000" scaled="1"/>
            </a:gradFill>
            <a:ln>
              <a:noFill/>
            </a:ln>
            <a:effectLst>
              <a:outerShdw blurRad="190500" dist="38100" dir="5400000" algn="t" rotWithShape="0">
                <a:srgbClr val="57B2F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cs typeface="+mn-ea"/>
                <a:sym typeface="+mn-lt"/>
              </a:endParaRPr>
            </a:p>
          </p:txBody>
        </p:sp>
        <p:sp>
          <p:nvSpPr>
            <p:cNvPr id="24" name="Freeform 10"/>
            <p:cNvSpPr>
              <a:spLocks noEditPoints="1"/>
            </p:cNvSpPr>
            <p:nvPr/>
          </p:nvSpPr>
          <p:spPr bwMode="auto">
            <a:xfrm>
              <a:off x="1258307" y="4625841"/>
              <a:ext cx="100013" cy="184150"/>
            </a:xfrm>
            <a:custGeom>
              <a:avLst/>
              <a:gdLst>
                <a:gd name="T0" fmla="*/ 189 w 200"/>
                <a:gd name="T1" fmla="*/ 352 h 368"/>
                <a:gd name="T2" fmla="*/ 173 w 200"/>
                <a:gd name="T3" fmla="*/ 368 h 368"/>
                <a:gd name="T4" fmla="*/ 26 w 200"/>
                <a:gd name="T5" fmla="*/ 368 h 368"/>
                <a:gd name="T6" fmla="*/ 10 w 200"/>
                <a:gd name="T7" fmla="*/ 352 h 368"/>
                <a:gd name="T8" fmla="*/ 26 w 200"/>
                <a:gd name="T9" fmla="*/ 336 h 368"/>
                <a:gd name="T10" fmla="*/ 86 w 200"/>
                <a:gd name="T11" fmla="*/ 336 h 368"/>
                <a:gd name="T12" fmla="*/ 86 w 200"/>
                <a:gd name="T13" fmla="*/ 309 h 368"/>
                <a:gd name="T14" fmla="*/ 100 w 200"/>
                <a:gd name="T15" fmla="*/ 295 h 368"/>
                <a:gd name="T16" fmla="*/ 114 w 200"/>
                <a:gd name="T17" fmla="*/ 309 h 368"/>
                <a:gd name="T18" fmla="*/ 114 w 200"/>
                <a:gd name="T19" fmla="*/ 336 h 368"/>
                <a:gd name="T20" fmla="*/ 173 w 200"/>
                <a:gd name="T21" fmla="*/ 336 h 368"/>
                <a:gd name="T22" fmla="*/ 189 w 200"/>
                <a:gd name="T23" fmla="*/ 352 h 368"/>
                <a:gd name="T24" fmla="*/ 186 w 200"/>
                <a:gd name="T25" fmla="*/ 116 h 368"/>
                <a:gd name="T26" fmla="*/ 186 w 200"/>
                <a:gd name="T27" fmla="*/ 116 h 368"/>
                <a:gd name="T28" fmla="*/ 171 w 200"/>
                <a:gd name="T29" fmla="*/ 130 h 368"/>
                <a:gd name="T30" fmla="*/ 171 w 200"/>
                <a:gd name="T31" fmla="*/ 234 h 368"/>
                <a:gd name="T32" fmla="*/ 165 w 200"/>
                <a:gd name="T33" fmla="*/ 250 h 368"/>
                <a:gd name="T34" fmla="*/ 150 w 200"/>
                <a:gd name="T35" fmla="*/ 256 h 368"/>
                <a:gd name="T36" fmla="*/ 150 w 200"/>
                <a:gd name="T37" fmla="*/ 256 h 368"/>
                <a:gd name="T38" fmla="*/ 50 w 200"/>
                <a:gd name="T39" fmla="*/ 256 h 368"/>
                <a:gd name="T40" fmla="*/ 35 w 200"/>
                <a:gd name="T41" fmla="*/ 250 h 368"/>
                <a:gd name="T42" fmla="*/ 29 w 200"/>
                <a:gd name="T43" fmla="*/ 234 h 368"/>
                <a:gd name="T44" fmla="*/ 29 w 200"/>
                <a:gd name="T45" fmla="*/ 130 h 368"/>
                <a:gd name="T46" fmla="*/ 14 w 200"/>
                <a:gd name="T47" fmla="*/ 116 h 368"/>
                <a:gd name="T48" fmla="*/ 14 w 200"/>
                <a:gd name="T49" fmla="*/ 116 h 368"/>
                <a:gd name="T50" fmla="*/ 0 w 200"/>
                <a:gd name="T51" fmla="*/ 130 h 368"/>
                <a:gd name="T52" fmla="*/ 0 w 200"/>
                <a:gd name="T53" fmla="*/ 234 h 368"/>
                <a:gd name="T54" fmla="*/ 14 w 200"/>
                <a:gd name="T55" fmla="*/ 269 h 368"/>
                <a:gd name="T56" fmla="*/ 50 w 200"/>
                <a:gd name="T57" fmla="*/ 284 h 368"/>
                <a:gd name="T58" fmla="*/ 150 w 200"/>
                <a:gd name="T59" fmla="*/ 284 h 368"/>
                <a:gd name="T60" fmla="*/ 150 w 200"/>
                <a:gd name="T61" fmla="*/ 284 h 368"/>
                <a:gd name="T62" fmla="*/ 185 w 200"/>
                <a:gd name="T63" fmla="*/ 269 h 368"/>
                <a:gd name="T64" fmla="*/ 200 w 200"/>
                <a:gd name="T65" fmla="*/ 234 h 368"/>
                <a:gd name="T66" fmla="*/ 200 w 200"/>
                <a:gd name="T67" fmla="*/ 130 h 368"/>
                <a:gd name="T68" fmla="*/ 186 w 200"/>
                <a:gd name="T69" fmla="*/ 116 h 368"/>
                <a:gd name="T70" fmla="*/ 57 w 200"/>
                <a:gd name="T71" fmla="*/ 225 h 368"/>
                <a:gd name="T72" fmla="*/ 48 w 200"/>
                <a:gd name="T73" fmla="*/ 202 h 368"/>
                <a:gd name="T74" fmla="*/ 48 w 200"/>
                <a:gd name="T75" fmla="*/ 35 h 368"/>
                <a:gd name="T76" fmla="*/ 57 w 200"/>
                <a:gd name="T77" fmla="*/ 12 h 368"/>
                <a:gd name="T78" fmla="*/ 80 w 200"/>
                <a:gd name="T79" fmla="*/ 0 h 368"/>
                <a:gd name="T80" fmla="*/ 80 w 200"/>
                <a:gd name="T81" fmla="*/ 0 h 368"/>
                <a:gd name="T82" fmla="*/ 119 w 200"/>
                <a:gd name="T83" fmla="*/ 0 h 368"/>
                <a:gd name="T84" fmla="*/ 152 w 200"/>
                <a:gd name="T85" fmla="*/ 35 h 368"/>
                <a:gd name="T86" fmla="*/ 152 w 200"/>
                <a:gd name="T87" fmla="*/ 202 h 368"/>
                <a:gd name="T88" fmla="*/ 119 w 200"/>
                <a:gd name="T89" fmla="*/ 236 h 368"/>
                <a:gd name="T90" fmla="*/ 119 w 200"/>
                <a:gd name="T91" fmla="*/ 236 h 368"/>
                <a:gd name="T92" fmla="*/ 80 w 200"/>
                <a:gd name="T93" fmla="*/ 237 h 368"/>
                <a:gd name="T94" fmla="*/ 57 w 200"/>
                <a:gd name="T95" fmla="*/ 225 h 368"/>
                <a:gd name="T96" fmla="*/ 80 w 200"/>
                <a:gd name="T97" fmla="*/ 202 h 368"/>
                <a:gd name="T98" fmla="*/ 82 w 200"/>
                <a:gd name="T99" fmla="*/ 206 h 368"/>
                <a:gd name="T100" fmla="*/ 117 w 200"/>
                <a:gd name="T101" fmla="*/ 206 h 368"/>
                <a:gd name="T102" fmla="*/ 119 w 200"/>
                <a:gd name="T103" fmla="*/ 202 h 368"/>
                <a:gd name="T104" fmla="*/ 119 w 200"/>
                <a:gd name="T105" fmla="*/ 35 h 368"/>
                <a:gd name="T106" fmla="*/ 117 w 200"/>
                <a:gd name="T107" fmla="*/ 32 h 368"/>
                <a:gd name="T108" fmla="*/ 83 w 200"/>
                <a:gd name="T109" fmla="*/ 32 h 368"/>
                <a:gd name="T110" fmla="*/ 81 w 200"/>
                <a:gd name="T111" fmla="*/ 36 h 368"/>
                <a:gd name="T112" fmla="*/ 80 w 200"/>
                <a:gd name="T113" fmla="*/ 20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 h="368">
                  <a:moveTo>
                    <a:pt x="189" y="352"/>
                  </a:moveTo>
                  <a:cubicBezTo>
                    <a:pt x="189" y="361"/>
                    <a:pt x="182" y="368"/>
                    <a:pt x="173" y="368"/>
                  </a:cubicBezTo>
                  <a:cubicBezTo>
                    <a:pt x="26" y="368"/>
                    <a:pt x="26" y="368"/>
                    <a:pt x="26" y="368"/>
                  </a:cubicBezTo>
                  <a:cubicBezTo>
                    <a:pt x="17" y="368"/>
                    <a:pt x="10" y="361"/>
                    <a:pt x="10" y="352"/>
                  </a:cubicBezTo>
                  <a:cubicBezTo>
                    <a:pt x="10" y="343"/>
                    <a:pt x="17" y="336"/>
                    <a:pt x="26" y="336"/>
                  </a:cubicBezTo>
                  <a:cubicBezTo>
                    <a:pt x="86" y="336"/>
                    <a:pt x="86" y="336"/>
                    <a:pt x="86" y="336"/>
                  </a:cubicBezTo>
                  <a:cubicBezTo>
                    <a:pt x="86" y="309"/>
                    <a:pt x="86" y="309"/>
                    <a:pt x="86" y="309"/>
                  </a:cubicBezTo>
                  <a:cubicBezTo>
                    <a:pt x="86" y="301"/>
                    <a:pt x="92" y="295"/>
                    <a:pt x="100" y="295"/>
                  </a:cubicBezTo>
                  <a:cubicBezTo>
                    <a:pt x="108" y="295"/>
                    <a:pt x="114" y="301"/>
                    <a:pt x="114" y="309"/>
                  </a:cubicBezTo>
                  <a:cubicBezTo>
                    <a:pt x="114" y="336"/>
                    <a:pt x="114" y="336"/>
                    <a:pt x="114" y="336"/>
                  </a:cubicBezTo>
                  <a:cubicBezTo>
                    <a:pt x="173" y="336"/>
                    <a:pt x="173" y="336"/>
                    <a:pt x="173" y="336"/>
                  </a:cubicBezTo>
                  <a:cubicBezTo>
                    <a:pt x="182" y="336"/>
                    <a:pt x="189" y="343"/>
                    <a:pt x="189" y="352"/>
                  </a:cubicBezTo>
                  <a:close/>
                  <a:moveTo>
                    <a:pt x="186" y="116"/>
                  </a:moveTo>
                  <a:cubicBezTo>
                    <a:pt x="186" y="116"/>
                    <a:pt x="186" y="116"/>
                    <a:pt x="186" y="116"/>
                  </a:cubicBezTo>
                  <a:cubicBezTo>
                    <a:pt x="178" y="116"/>
                    <a:pt x="171" y="122"/>
                    <a:pt x="171" y="130"/>
                  </a:cubicBezTo>
                  <a:cubicBezTo>
                    <a:pt x="171" y="234"/>
                    <a:pt x="171" y="234"/>
                    <a:pt x="171" y="234"/>
                  </a:cubicBezTo>
                  <a:cubicBezTo>
                    <a:pt x="171" y="240"/>
                    <a:pt x="169" y="245"/>
                    <a:pt x="165" y="250"/>
                  </a:cubicBezTo>
                  <a:cubicBezTo>
                    <a:pt x="161" y="254"/>
                    <a:pt x="156" y="256"/>
                    <a:pt x="150" y="256"/>
                  </a:cubicBezTo>
                  <a:cubicBezTo>
                    <a:pt x="150" y="256"/>
                    <a:pt x="150" y="256"/>
                    <a:pt x="150" y="256"/>
                  </a:cubicBezTo>
                  <a:cubicBezTo>
                    <a:pt x="50" y="256"/>
                    <a:pt x="50" y="256"/>
                    <a:pt x="50" y="256"/>
                  </a:cubicBezTo>
                  <a:cubicBezTo>
                    <a:pt x="44" y="256"/>
                    <a:pt x="39" y="254"/>
                    <a:pt x="35" y="250"/>
                  </a:cubicBezTo>
                  <a:cubicBezTo>
                    <a:pt x="31" y="245"/>
                    <a:pt x="29" y="240"/>
                    <a:pt x="29" y="234"/>
                  </a:cubicBezTo>
                  <a:cubicBezTo>
                    <a:pt x="29" y="130"/>
                    <a:pt x="29" y="130"/>
                    <a:pt x="29" y="130"/>
                  </a:cubicBezTo>
                  <a:cubicBezTo>
                    <a:pt x="29" y="122"/>
                    <a:pt x="22" y="116"/>
                    <a:pt x="14" y="116"/>
                  </a:cubicBezTo>
                  <a:cubicBezTo>
                    <a:pt x="14" y="116"/>
                    <a:pt x="14" y="116"/>
                    <a:pt x="14" y="116"/>
                  </a:cubicBezTo>
                  <a:cubicBezTo>
                    <a:pt x="6" y="116"/>
                    <a:pt x="0" y="122"/>
                    <a:pt x="0" y="130"/>
                  </a:cubicBezTo>
                  <a:cubicBezTo>
                    <a:pt x="0" y="234"/>
                    <a:pt x="0" y="234"/>
                    <a:pt x="0" y="234"/>
                  </a:cubicBezTo>
                  <a:cubicBezTo>
                    <a:pt x="0" y="247"/>
                    <a:pt x="5" y="260"/>
                    <a:pt x="14" y="269"/>
                  </a:cubicBezTo>
                  <a:cubicBezTo>
                    <a:pt x="24" y="279"/>
                    <a:pt x="36" y="284"/>
                    <a:pt x="50" y="284"/>
                  </a:cubicBezTo>
                  <a:cubicBezTo>
                    <a:pt x="150" y="284"/>
                    <a:pt x="150" y="284"/>
                    <a:pt x="150" y="284"/>
                  </a:cubicBezTo>
                  <a:cubicBezTo>
                    <a:pt x="150" y="284"/>
                    <a:pt x="150" y="284"/>
                    <a:pt x="150" y="284"/>
                  </a:cubicBezTo>
                  <a:cubicBezTo>
                    <a:pt x="163" y="284"/>
                    <a:pt x="176" y="279"/>
                    <a:pt x="185" y="269"/>
                  </a:cubicBezTo>
                  <a:cubicBezTo>
                    <a:pt x="195" y="260"/>
                    <a:pt x="200" y="247"/>
                    <a:pt x="200" y="234"/>
                  </a:cubicBezTo>
                  <a:cubicBezTo>
                    <a:pt x="200" y="130"/>
                    <a:pt x="200" y="130"/>
                    <a:pt x="200" y="130"/>
                  </a:cubicBezTo>
                  <a:cubicBezTo>
                    <a:pt x="200" y="122"/>
                    <a:pt x="194" y="116"/>
                    <a:pt x="186" y="116"/>
                  </a:cubicBezTo>
                  <a:close/>
                  <a:moveTo>
                    <a:pt x="57" y="225"/>
                  </a:moveTo>
                  <a:cubicBezTo>
                    <a:pt x="51" y="218"/>
                    <a:pt x="48" y="210"/>
                    <a:pt x="48" y="202"/>
                  </a:cubicBezTo>
                  <a:cubicBezTo>
                    <a:pt x="48" y="35"/>
                    <a:pt x="48" y="35"/>
                    <a:pt x="48" y="35"/>
                  </a:cubicBezTo>
                  <a:cubicBezTo>
                    <a:pt x="48" y="27"/>
                    <a:pt x="51" y="19"/>
                    <a:pt x="57" y="12"/>
                  </a:cubicBezTo>
                  <a:cubicBezTo>
                    <a:pt x="63" y="4"/>
                    <a:pt x="72" y="0"/>
                    <a:pt x="80" y="0"/>
                  </a:cubicBezTo>
                  <a:cubicBezTo>
                    <a:pt x="80" y="0"/>
                    <a:pt x="80" y="0"/>
                    <a:pt x="80" y="0"/>
                  </a:cubicBezTo>
                  <a:cubicBezTo>
                    <a:pt x="119" y="0"/>
                    <a:pt x="119" y="0"/>
                    <a:pt x="119" y="0"/>
                  </a:cubicBezTo>
                  <a:cubicBezTo>
                    <a:pt x="137" y="0"/>
                    <a:pt x="152" y="19"/>
                    <a:pt x="152" y="35"/>
                  </a:cubicBezTo>
                  <a:cubicBezTo>
                    <a:pt x="152" y="202"/>
                    <a:pt x="152" y="202"/>
                    <a:pt x="152" y="202"/>
                  </a:cubicBezTo>
                  <a:cubicBezTo>
                    <a:pt x="152" y="218"/>
                    <a:pt x="137" y="236"/>
                    <a:pt x="119" y="236"/>
                  </a:cubicBezTo>
                  <a:cubicBezTo>
                    <a:pt x="119" y="236"/>
                    <a:pt x="119" y="236"/>
                    <a:pt x="119" y="236"/>
                  </a:cubicBezTo>
                  <a:cubicBezTo>
                    <a:pt x="80" y="237"/>
                    <a:pt x="80" y="237"/>
                    <a:pt x="80" y="237"/>
                  </a:cubicBezTo>
                  <a:cubicBezTo>
                    <a:pt x="72" y="237"/>
                    <a:pt x="63" y="233"/>
                    <a:pt x="57" y="225"/>
                  </a:cubicBezTo>
                  <a:close/>
                  <a:moveTo>
                    <a:pt x="80" y="202"/>
                  </a:moveTo>
                  <a:cubicBezTo>
                    <a:pt x="81" y="203"/>
                    <a:pt x="82" y="205"/>
                    <a:pt x="82" y="206"/>
                  </a:cubicBezTo>
                  <a:cubicBezTo>
                    <a:pt x="117" y="206"/>
                    <a:pt x="117" y="206"/>
                    <a:pt x="117" y="206"/>
                  </a:cubicBezTo>
                  <a:cubicBezTo>
                    <a:pt x="118" y="205"/>
                    <a:pt x="119" y="203"/>
                    <a:pt x="119" y="202"/>
                  </a:cubicBezTo>
                  <a:cubicBezTo>
                    <a:pt x="119" y="35"/>
                    <a:pt x="119" y="35"/>
                    <a:pt x="119" y="35"/>
                  </a:cubicBezTo>
                  <a:cubicBezTo>
                    <a:pt x="119" y="35"/>
                    <a:pt x="118" y="33"/>
                    <a:pt x="117" y="32"/>
                  </a:cubicBezTo>
                  <a:cubicBezTo>
                    <a:pt x="83" y="32"/>
                    <a:pt x="83" y="32"/>
                    <a:pt x="83" y="32"/>
                  </a:cubicBezTo>
                  <a:cubicBezTo>
                    <a:pt x="82" y="33"/>
                    <a:pt x="81" y="35"/>
                    <a:pt x="81" y="36"/>
                  </a:cubicBezTo>
                  <a:lnTo>
                    <a:pt x="80" y="202"/>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25" name="组合 24"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1061170" y="3203723"/>
            <a:ext cx="499730" cy="499730"/>
            <a:chOff x="1061170" y="3203723"/>
            <a:chExt cx="499730" cy="499730"/>
          </a:xfrm>
        </p:grpSpPr>
        <p:sp>
          <p:nvSpPr>
            <p:cNvPr id="26" name="Oval 21" descr="e7d195523061f1c0f0ec610a92cff745ee13794c7b8d98f8E73673273C9E8BE17CC3D63B9B1D6426C348A354AD505654C28F453CD7C8F90EADD06C08281DAED7140E5AAAED5880ECE414DFB6A93B82BE19F94D7DCB682138092B83914A64FEF4308A3B319E09A373A9FDE877F59A1CD3F13DFBCA0FB8E17536E29B4095CEE7210CF1D7450AABB043"/>
            <p:cNvSpPr/>
            <p:nvPr/>
          </p:nvSpPr>
          <p:spPr>
            <a:xfrm>
              <a:off x="1061170" y="3203723"/>
              <a:ext cx="499730" cy="499730"/>
            </a:xfrm>
            <a:prstGeom prst="ellipse">
              <a:avLst/>
            </a:prstGeom>
            <a:gradFill>
              <a:gsLst>
                <a:gs pos="0">
                  <a:srgbClr val="FFCF4A"/>
                </a:gs>
                <a:gs pos="100000">
                  <a:srgbClr val="F7C22D"/>
                </a:gs>
              </a:gsLst>
              <a:lin ang="5400000" scaled="1"/>
            </a:gradFill>
            <a:ln>
              <a:noFill/>
            </a:ln>
            <a:effectLst>
              <a:outerShdw blurRad="190500" dist="38100" dir="5400000" algn="t" rotWithShape="0">
                <a:srgbClr val="F7C22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cs typeface="+mn-ea"/>
                <a:sym typeface="+mn-lt"/>
              </a:endParaRPr>
            </a:p>
          </p:txBody>
        </p:sp>
        <p:sp>
          <p:nvSpPr>
            <p:cNvPr id="27" name="Freeform 11"/>
            <p:cNvSpPr>
              <a:spLocks noEditPoints="1"/>
            </p:cNvSpPr>
            <p:nvPr/>
          </p:nvSpPr>
          <p:spPr bwMode="auto">
            <a:xfrm>
              <a:off x="1201498" y="3368657"/>
              <a:ext cx="219075" cy="169863"/>
            </a:xfrm>
            <a:custGeom>
              <a:avLst/>
              <a:gdLst>
                <a:gd name="T0" fmla="*/ 151 w 438"/>
                <a:gd name="T1" fmla="*/ 2 h 337"/>
                <a:gd name="T2" fmla="*/ 134 w 438"/>
                <a:gd name="T3" fmla="*/ 6 h 337"/>
                <a:gd name="T4" fmla="*/ 55 w 438"/>
                <a:gd name="T5" fmla="*/ 85 h 337"/>
                <a:gd name="T6" fmla="*/ 16 w 438"/>
                <a:gd name="T7" fmla="*/ 85 h 337"/>
                <a:gd name="T8" fmla="*/ 0 w 438"/>
                <a:gd name="T9" fmla="*/ 101 h 337"/>
                <a:gd name="T10" fmla="*/ 0 w 438"/>
                <a:gd name="T11" fmla="*/ 237 h 337"/>
                <a:gd name="T12" fmla="*/ 16 w 438"/>
                <a:gd name="T13" fmla="*/ 253 h 337"/>
                <a:gd name="T14" fmla="*/ 55 w 438"/>
                <a:gd name="T15" fmla="*/ 253 h 337"/>
                <a:gd name="T16" fmla="*/ 134 w 438"/>
                <a:gd name="T17" fmla="*/ 332 h 337"/>
                <a:gd name="T18" fmla="*/ 145 w 438"/>
                <a:gd name="T19" fmla="*/ 337 h 337"/>
                <a:gd name="T20" fmla="*/ 151 w 438"/>
                <a:gd name="T21" fmla="*/ 336 h 337"/>
                <a:gd name="T22" fmla="*/ 160 w 438"/>
                <a:gd name="T23" fmla="*/ 321 h 337"/>
                <a:gd name="T24" fmla="*/ 160 w 438"/>
                <a:gd name="T25" fmla="*/ 17 h 337"/>
                <a:gd name="T26" fmla="*/ 151 w 438"/>
                <a:gd name="T27" fmla="*/ 2 h 337"/>
                <a:gd name="T28" fmla="*/ 128 w 438"/>
                <a:gd name="T29" fmla="*/ 282 h 337"/>
                <a:gd name="T30" fmla="*/ 72 w 438"/>
                <a:gd name="T31" fmla="*/ 226 h 337"/>
                <a:gd name="T32" fmla="*/ 62 w 438"/>
                <a:gd name="T33" fmla="*/ 221 h 337"/>
                <a:gd name="T34" fmla="*/ 32 w 438"/>
                <a:gd name="T35" fmla="*/ 221 h 337"/>
                <a:gd name="T36" fmla="*/ 32 w 438"/>
                <a:gd name="T37" fmla="*/ 117 h 337"/>
                <a:gd name="T38" fmla="*/ 62 w 438"/>
                <a:gd name="T39" fmla="*/ 117 h 337"/>
                <a:gd name="T40" fmla="*/ 72 w 438"/>
                <a:gd name="T41" fmla="*/ 112 h 337"/>
                <a:gd name="T42" fmla="*/ 128 w 438"/>
                <a:gd name="T43" fmla="*/ 56 h 337"/>
                <a:gd name="T44" fmla="*/ 128 w 438"/>
                <a:gd name="T45" fmla="*/ 282 h 337"/>
                <a:gd name="T46" fmla="*/ 213 w 438"/>
                <a:gd name="T47" fmla="*/ 237 h 337"/>
                <a:gd name="T48" fmla="*/ 201 w 438"/>
                <a:gd name="T49" fmla="*/ 242 h 337"/>
                <a:gd name="T50" fmla="*/ 190 w 438"/>
                <a:gd name="T51" fmla="*/ 238 h 337"/>
                <a:gd name="T52" fmla="*/ 189 w 438"/>
                <a:gd name="T53" fmla="*/ 215 h 337"/>
                <a:gd name="T54" fmla="*/ 189 w 438"/>
                <a:gd name="T55" fmla="*/ 123 h 337"/>
                <a:gd name="T56" fmla="*/ 190 w 438"/>
                <a:gd name="T57" fmla="*/ 100 h 337"/>
                <a:gd name="T58" fmla="*/ 213 w 438"/>
                <a:gd name="T59" fmla="*/ 101 h 337"/>
                <a:gd name="T60" fmla="*/ 213 w 438"/>
                <a:gd name="T61" fmla="*/ 237 h 337"/>
                <a:gd name="T62" fmla="*/ 261 w 438"/>
                <a:gd name="T63" fmla="*/ 280 h 337"/>
                <a:gd name="T64" fmla="*/ 249 w 438"/>
                <a:gd name="T65" fmla="*/ 285 h 337"/>
                <a:gd name="T66" fmla="*/ 238 w 438"/>
                <a:gd name="T67" fmla="*/ 281 h 337"/>
                <a:gd name="T68" fmla="*/ 237 w 438"/>
                <a:gd name="T69" fmla="*/ 258 h 337"/>
                <a:gd name="T70" fmla="*/ 237 w 438"/>
                <a:gd name="T71" fmla="*/ 80 h 337"/>
                <a:gd name="T72" fmla="*/ 238 w 438"/>
                <a:gd name="T73" fmla="*/ 57 h 337"/>
                <a:gd name="T74" fmla="*/ 261 w 438"/>
                <a:gd name="T75" fmla="*/ 58 h 337"/>
                <a:gd name="T76" fmla="*/ 261 w 438"/>
                <a:gd name="T77" fmla="*/ 280 h 337"/>
                <a:gd name="T78" fmla="*/ 312 w 438"/>
                <a:gd name="T79" fmla="*/ 312 h 337"/>
                <a:gd name="T80" fmla="*/ 300 w 438"/>
                <a:gd name="T81" fmla="*/ 317 h 337"/>
                <a:gd name="T82" fmla="*/ 289 w 438"/>
                <a:gd name="T83" fmla="*/ 313 h 337"/>
                <a:gd name="T84" fmla="*/ 288 w 438"/>
                <a:gd name="T85" fmla="*/ 290 h 337"/>
                <a:gd name="T86" fmla="*/ 329 w 438"/>
                <a:gd name="T87" fmla="*/ 124 h 337"/>
                <a:gd name="T88" fmla="*/ 288 w 438"/>
                <a:gd name="T89" fmla="*/ 48 h 337"/>
                <a:gd name="T90" fmla="*/ 289 w 438"/>
                <a:gd name="T91" fmla="*/ 25 h 337"/>
                <a:gd name="T92" fmla="*/ 312 w 438"/>
                <a:gd name="T93" fmla="*/ 26 h 337"/>
                <a:gd name="T94" fmla="*/ 312 w 438"/>
                <a:gd name="T95" fmla="*/ 31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8" h="337">
                  <a:moveTo>
                    <a:pt x="151" y="2"/>
                  </a:moveTo>
                  <a:cubicBezTo>
                    <a:pt x="145" y="0"/>
                    <a:pt x="138" y="1"/>
                    <a:pt x="134" y="6"/>
                  </a:cubicBezTo>
                  <a:cubicBezTo>
                    <a:pt x="55" y="85"/>
                    <a:pt x="55" y="85"/>
                    <a:pt x="55" y="85"/>
                  </a:cubicBezTo>
                  <a:cubicBezTo>
                    <a:pt x="16" y="85"/>
                    <a:pt x="16" y="85"/>
                    <a:pt x="16" y="85"/>
                  </a:cubicBezTo>
                  <a:cubicBezTo>
                    <a:pt x="7" y="85"/>
                    <a:pt x="0" y="92"/>
                    <a:pt x="0" y="101"/>
                  </a:cubicBezTo>
                  <a:cubicBezTo>
                    <a:pt x="0" y="237"/>
                    <a:pt x="0" y="237"/>
                    <a:pt x="0" y="237"/>
                  </a:cubicBezTo>
                  <a:cubicBezTo>
                    <a:pt x="0" y="246"/>
                    <a:pt x="7" y="253"/>
                    <a:pt x="16" y="253"/>
                  </a:cubicBezTo>
                  <a:cubicBezTo>
                    <a:pt x="55" y="253"/>
                    <a:pt x="55" y="253"/>
                    <a:pt x="55" y="253"/>
                  </a:cubicBezTo>
                  <a:cubicBezTo>
                    <a:pt x="134" y="332"/>
                    <a:pt x="134" y="332"/>
                    <a:pt x="134" y="332"/>
                  </a:cubicBezTo>
                  <a:cubicBezTo>
                    <a:pt x="137" y="335"/>
                    <a:pt x="141" y="337"/>
                    <a:pt x="145" y="337"/>
                  </a:cubicBezTo>
                  <a:cubicBezTo>
                    <a:pt x="147" y="337"/>
                    <a:pt x="149" y="337"/>
                    <a:pt x="151" y="336"/>
                  </a:cubicBezTo>
                  <a:cubicBezTo>
                    <a:pt x="157" y="333"/>
                    <a:pt x="160" y="328"/>
                    <a:pt x="160" y="321"/>
                  </a:cubicBezTo>
                  <a:cubicBezTo>
                    <a:pt x="160" y="17"/>
                    <a:pt x="160" y="17"/>
                    <a:pt x="160" y="17"/>
                  </a:cubicBezTo>
                  <a:cubicBezTo>
                    <a:pt x="160" y="10"/>
                    <a:pt x="157" y="5"/>
                    <a:pt x="151" y="2"/>
                  </a:cubicBezTo>
                  <a:close/>
                  <a:moveTo>
                    <a:pt x="128" y="282"/>
                  </a:moveTo>
                  <a:cubicBezTo>
                    <a:pt x="72" y="226"/>
                    <a:pt x="72" y="226"/>
                    <a:pt x="72" y="226"/>
                  </a:cubicBezTo>
                  <a:cubicBezTo>
                    <a:pt x="69" y="223"/>
                    <a:pt x="66" y="221"/>
                    <a:pt x="62" y="221"/>
                  </a:cubicBezTo>
                  <a:cubicBezTo>
                    <a:pt x="32" y="221"/>
                    <a:pt x="32" y="221"/>
                    <a:pt x="32" y="221"/>
                  </a:cubicBezTo>
                  <a:cubicBezTo>
                    <a:pt x="32" y="117"/>
                    <a:pt x="32" y="117"/>
                    <a:pt x="32" y="117"/>
                  </a:cubicBezTo>
                  <a:cubicBezTo>
                    <a:pt x="62" y="117"/>
                    <a:pt x="62" y="117"/>
                    <a:pt x="62" y="117"/>
                  </a:cubicBezTo>
                  <a:cubicBezTo>
                    <a:pt x="66" y="117"/>
                    <a:pt x="69" y="115"/>
                    <a:pt x="72" y="112"/>
                  </a:cubicBezTo>
                  <a:cubicBezTo>
                    <a:pt x="128" y="56"/>
                    <a:pt x="128" y="56"/>
                    <a:pt x="128" y="56"/>
                  </a:cubicBezTo>
                  <a:lnTo>
                    <a:pt x="128" y="282"/>
                  </a:lnTo>
                  <a:close/>
                  <a:moveTo>
                    <a:pt x="213" y="237"/>
                  </a:moveTo>
                  <a:cubicBezTo>
                    <a:pt x="210" y="240"/>
                    <a:pt x="205" y="242"/>
                    <a:pt x="201" y="242"/>
                  </a:cubicBezTo>
                  <a:cubicBezTo>
                    <a:pt x="197" y="242"/>
                    <a:pt x="193" y="241"/>
                    <a:pt x="190" y="238"/>
                  </a:cubicBezTo>
                  <a:cubicBezTo>
                    <a:pt x="184" y="232"/>
                    <a:pt x="183" y="222"/>
                    <a:pt x="189" y="215"/>
                  </a:cubicBezTo>
                  <a:cubicBezTo>
                    <a:pt x="229" y="171"/>
                    <a:pt x="193" y="127"/>
                    <a:pt x="189" y="123"/>
                  </a:cubicBezTo>
                  <a:cubicBezTo>
                    <a:pt x="183" y="116"/>
                    <a:pt x="184" y="106"/>
                    <a:pt x="190" y="100"/>
                  </a:cubicBezTo>
                  <a:cubicBezTo>
                    <a:pt x="197" y="94"/>
                    <a:pt x="207" y="95"/>
                    <a:pt x="213" y="101"/>
                  </a:cubicBezTo>
                  <a:cubicBezTo>
                    <a:pt x="234" y="125"/>
                    <a:pt x="261" y="183"/>
                    <a:pt x="213" y="237"/>
                  </a:cubicBezTo>
                  <a:close/>
                  <a:moveTo>
                    <a:pt x="261" y="280"/>
                  </a:moveTo>
                  <a:cubicBezTo>
                    <a:pt x="258" y="283"/>
                    <a:pt x="254" y="285"/>
                    <a:pt x="249" y="285"/>
                  </a:cubicBezTo>
                  <a:cubicBezTo>
                    <a:pt x="245" y="285"/>
                    <a:pt x="242" y="284"/>
                    <a:pt x="238" y="281"/>
                  </a:cubicBezTo>
                  <a:cubicBezTo>
                    <a:pt x="232" y="275"/>
                    <a:pt x="231" y="265"/>
                    <a:pt x="237" y="258"/>
                  </a:cubicBezTo>
                  <a:cubicBezTo>
                    <a:pt x="316" y="170"/>
                    <a:pt x="240" y="83"/>
                    <a:pt x="237" y="80"/>
                  </a:cubicBezTo>
                  <a:cubicBezTo>
                    <a:pt x="231" y="73"/>
                    <a:pt x="232" y="63"/>
                    <a:pt x="238" y="57"/>
                  </a:cubicBezTo>
                  <a:cubicBezTo>
                    <a:pt x="245" y="51"/>
                    <a:pt x="255" y="52"/>
                    <a:pt x="261" y="58"/>
                  </a:cubicBezTo>
                  <a:cubicBezTo>
                    <a:pt x="262" y="60"/>
                    <a:pt x="359" y="170"/>
                    <a:pt x="261" y="280"/>
                  </a:cubicBezTo>
                  <a:close/>
                  <a:moveTo>
                    <a:pt x="312" y="312"/>
                  </a:moveTo>
                  <a:cubicBezTo>
                    <a:pt x="308" y="315"/>
                    <a:pt x="304" y="317"/>
                    <a:pt x="300" y="317"/>
                  </a:cubicBezTo>
                  <a:cubicBezTo>
                    <a:pt x="296" y="317"/>
                    <a:pt x="292" y="316"/>
                    <a:pt x="289" y="313"/>
                  </a:cubicBezTo>
                  <a:cubicBezTo>
                    <a:pt x="282" y="307"/>
                    <a:pt x="282" y="297"/>
                    <a:pt x="288" y="290"/>
                  </a:cubicBezTo>
                  <a:cubicBezTo>
                    <a:pt x="333" y="240"/>
                    <a:pt x="346" y="184"/>
                    <a:pt x="329" y="124"/>
                  </a:cubicBezTo>
                  <a:cubicBezTo>
                    <a:pt x="315" y="79"/>
                    <a:pt x="288" y="48"/>
                    <a:pt x="288" y="48"/>
                  </a:cubicBezTo>
                  <a:cubicBezTo>
                    <a:pt x="282" y="41"/>
                    <a:pt x="282" y="31"/>
                    <a:pt x="289" y="25"/>
                  </a:cubicBezTo>
                  <a:cubicBezTo>
                    <a:pt x="296" y="19"/>
                    <a:pt x="306" y="20"/>
                    <a:pt x="312" y="26"/>
                  </a:cubicBezTo>
                  <a:cubicBezTo>
                    <a:pt x="313" y="28"/>
                    <a:pt x="438" y="171"/>
                    <a:pt x="312" y="312"/>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28" name="组合 27"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1063993" y="1939060"/>
            <a:ext cx="499730" cy="499730"/>
            <a:chOff x="1063993" y="1939060"/>
            <a:chExt cx="499730" cy="499730"/>
          </a:xfrm>
        </p:grpSpPr>
        <p:sp>
          <p:nvSpPr>
            <p:cNvPr id="29" name="Oval 19" descr="e7d195523061f1c0f0ec610a92cff745ee13794c7b8d98f8E73673273C9E8BE17CC3D63B9B1D6426C348A354AD505654C28F453CD7C8F90EADD06C08281DAED7140E5AAAED5880ECE414DFB6A93B82BE19F94D7DCB682138092B83914A64FEF4308A3B319E09A373A9FDE877F59A1CD3F13DFBCA0FB8E17536E29B4095CEE7210CF1D7450AABB043"/>
            <p:cNvSpPr/>
            <p:nvPr/>
          </p:nvSpPr>
          <p:spPr>
            <a:xfrm>
              <a:off x="1063993" y="1939060"/>
              <a:ext cx="499730" cy="499730"/>
            </a:xfrm>
            <a:prstGeom prst="ellipse">
              <a:avLst/>
            </a:prstGeom>
            <a:gradFill>
              <a:gsLst>
                <a:gs pos="0">
                  <a:srgbClr val="FF649E"/>
                </a:gs>
                <a:gs pos="100000">
                  <a:srgbClr val="FA3777"/>
                </a:gs>
              </a:gsLst>
              <a:lin ang="5400000" scaled="1"/>
            </a:gradFill>
            <a:ln>
              <a:noFill/>
            </a:ln>
            <a:effectLst>
              <a:outerShdw blurRad="190500" dist="38100" dir="5400000" algn="t" rotWithShape="0">
                <a:srgbClr val="FA377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cs typeface="+mn-ea"/>
                <a:sym typeface="+mn-lt"/>
              </a:endParaRPr>
            </a:p>
          </p:txBody>
        </p:sp>
        <p:sp>
          <p:nvSpPr>
            <p:cNvPr id="30" name="Freeform 102"/>
            <p:cNvSpPr>
              <a:spLocks noEditPoints="1"/>
            </p:cNvSpPr>
            <p:nvPr/>
          </p:nvSpPr>
          <p:spPr bwMode="auto">
            <a:xfrm>
              <a:off x="1228133" y="2098438"/>
              <a:ext cx="171450" cy="180975"/>
            </a:xfrm>
            <a:custGeom>
              <a:avLst/>
              <a:gdLst>
                <a:gd name="T0" fmla="*/ 344 w 344"/>
                <a:gd name="T1" fmla="*/ 171 h 364"/>
                <a:gd name="T2" fmla="*/ 344 w 344"/>
                <a:gd name="T3" fmla="*/ 273 h 364"/>
                <a:gd name="T4" fmla="*/ 328 w 344"/>
                <a:gd name="T5" fmla="*/ 288 h 364"/>
                <a:gd name="T6" fmla="*/ 328 w 344"/>
                <a:gd name="T7" fmla="*/ 288 h 364"/>
                <a:gd name="T8" fmla="*/ 312 w 344"/>
                <a:gd name="T9" fmla="*/ 272 h 364"/>
                <a:gd name="T10" fmla="*/ 312 w 344"/>
                <a:gd name="T11" fmla="*/ 171 h 364"/>
                <a:gd name="T12" fmla="*/ 271 w 344"/>
                <a:gd name="T13" fmla="*/ 73 h 364"/>
                <a:gd name="T14" fmla="*/ 172 w 344"/>
                <a:gd name="T15" fmla="*/ 32 h 364"/>
                <a:gd name="T16" fmla="*/ 172 w 344"/>
                <a:gd name="T17" fmla="*/ 32 h 364"/>
                <a:gd name="T18" fmla="*/ 32 w 344"/>
                <a:gd name="T19" fmla="*/ 171 h 364"/>
                <a:gd name="T20" fmla="*/ 32 w 344"/>
                <a:gd name="T21" fmla="*/ 272 h 364"/>
                <a:gd name="T22" fmla="*/ 16 w 344"/>
                <a:gd name="T23" fmla="*/ 288 h 364"/>
                <a:gd name="T24" fmla="*/ 16 w 344"/>
                <a:gd name="T25" fmla="*/ 288 h 364"/>
                <a:gd name="T26" fmla="*/ 0 w 344"/>
                <a:gd name="T27" fmla="*/ 272 h 364"/>
                <a:gd name="T28" fmla="*/ 0 w 344"/>
                <a:gd name="T29" fmla="*/ 171 h 364"/>
                <a:gd name="T30" fmla="*/ 172 w 344"/>
                <a:gd name="T31" fmla="*/ 0 h 364"/>
                <a:gd name="T32" fmla="*/ 173 w 344"/>
                <a:gd name="T33" fmla="*/ 0 h 364"/>
                <a:gd name="T34" fmla="*/ 294 w 344"/>
                <a:gd name="T35" fmla="*/ 50 h 364"/>
                <a:gd name="T36" fmla="*/ 344 w 344"/>
                <a:gd name="T37" fmla="*/ 171 h 364"/>
                <a:gd name="T38" fmla="*/ 134 w 344"/>
                <a:gd name="T39" fmla="*/ 180 h 364"/>
                <a:gd name="T40" fmla="*/ 138 w 344"/>
                <a:gd name="T41" fmla="*/ 189 h 364"/>
                <a:gd name="T42" fmla="*/ 138 w 344"/>
                <a:gd name="T43" fmla="*/ 351 h 364"/>
                <a:gd name="T44" fmla="*/ 124 w 344"/>
                <a:gd name="T45" fmla="*/ 364 h 364"/>
                <a:gd name="T46" fmla="*/ 124 w 344"/>
                <a:gd name="T47" fmla="*/ 364 h 364"/>
                <a:gd name="T48" fmla="*/ 52 w 344"/>
                <a:gd name="T49" fmla="*/ 317 h 364"/>
                <a:gd name="T50" fmla="*/ 52 w 344"/>
                <a:gd name="T51" fmla="*/ 316 h 364"/>
                <a:gd name="T52" fmla="*/ 52 w 344"/>
                <a:gd name="T53" fmla="*/ 225 h 364"/>
                <a:gd name="T54" fmla="*/ 52 w 344"/>
                <a:gd name="T55" fmla="*/ 223 h 364"/>
                <a:gd name="T56" fmla="*/ 124 w 344"/>
                <a:gd name="T57" fmla="*/ 176 h 364"/>
                <a:gd name="T58" fmla="*/ 124 w 344"/>
                <a:gd name="T59" fmla="*/ 176 h 364"/>
                <a:gd name="T60" fmla="*/ 134 w 344"/>
                <a:gd name="T61" fmla="*/ 180 h 364"/>
                <a:gd name="T62" fmla="*/ 110 w 344"/>
                <a:gd name="T63" fmla="*/ 204 h 364"/>
                <a:gd name="T64" fmla="*/ 80 w 344"/>
                <a:gd name="T65" fmla="*/ 226 h 364"/>
                <a:gd name="T66" fmla="*/ 80 w 344"/>
                <a:gd name="T67" fmla="*/ 315 h 364"/>
                <a:gd name="T68" fmla="*/ 110 w 344"/>
                <a:gd name="T69" fmla="*/ 337 h 364"/>
                <a:gd name="T70" fmla="*/ 110 w 344"/>
                <a:gd name="T71" fmla="*/ 204 h 364"/>
                <a:gd name="T72" fmla="*/ 293 w 344"/>
                <a:gd name="T73" fmla="*/ 225 h 364"/>
                <a:gd name="T74" fmla="*/ 293 w 344"/>
                <a:gd name="T75" fmla="*/ 316 h 364"/>
                <a:gd name="T76" fmla="*/ 293 w 344"/>
                <a:gd name="T77" fmla="*/ 317 h 364"/>
                <a:gd name="T78" fmla="*/ 221 w 344"/>
                <a:gd name="T79" fmla="*/ 364 h 364"/>
                <a:gd name="T80" fmla="*/ 221 w 344"/>
                <a:gd name="T81" fmla="*/ 364 h 364"/>
                <a:gd name="T82" fmla="*/ 207 w 344"/>
                <a:gd name="T83" fmla="*/ 351 h 364"/>
                <a:gd name="T84" fmla="*/ 206 w 344"/>
                <a:gd name="T85" fmla="*/ 190 h 364"/>
                <a:gd name="T86" fmla="*/ 210 w 344"/>
                <a:gd name="T87" fmla="*/ 180 h 364"/>
                <a:gd name="T88" fmla="*/ 220 w 344"/>
                <a:gd name="T89" fmla="*/ 176 h 364"/>
                <a:gd name="T90" fmla="*/ 220 w 344"/>
                <a:gd name="T91" fmla="*/ 176 h 364"/>
                <a:gd name="T92" fmla="*/ 292 w 344"/>
                <a:gd name="T93" fmla="*/ 223 h 364"/>
                <a:gd name="T94" fmla="*/ 293 w 344"/>
                <a:gd name="T95" fmla="*/ 225 h 364"/>
                <a:gd name="T96" fmla="*/ 265 w 344"/>
                <a:gd name="T97" fmla="*/ 315 h 364"/>
                <a:gd name="T98" fmla="*/ 265 w 344"/>
                <a:gd name="T99" fmla="*/ 226 h 364"/>
                <a:gd name="T100" fmla="*/ 234 w 344"/>
                <a:gd name="T101" fmla="*/ 204 h 364"/>
                <a:gd name="T102" fmla="*/ 235 w 344"/>
                <a:gd name="T103" fmla="*/ 337 h 364"/>
                <a:gd name="T104" fmla="*/ 265 w 344"/>
                <a:gd name="T105" fmla="*/ 315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4" h="364">
                  <a:moveTo>
                    <a:pt x="344" y="171"/>
                  </a:moveTo>
                  <a:cubicBezTo>
                    <a:pt x="344" y="273"/>
                    <a:pt x="344" y="273"/>
                    <a:pt x="344" y="273"/>
                  </a:cubicBezTo>
                  <a:cubicBezTo>
                    <a:pt x="344" y="281"/>
                    <a:pt x="337" y="288"/>
                    <a:pt x="328" y="288"/>
                  </a:cubicBezTo>
                  <a:cubicBezTo>
                    <a:pt x="328" y="288"/>
                    <a:pt x="328" y="288"/>
                    <a:pt x="328" y="288"/>
                  </a:cubicBezTo>
                  <a:cubicBezTo>
                    <a:pt x="319" y="288"/>
                    <a:pt x="312" y="281"/>
                    <a:pt x="312" y="272"/>
                  </a:cubicBezTo>
                  <a:cubicBezTo>
                    <a:pt x="312" y="171"/>
                    <a:pt x="312" y="171"/>
                    <a:pt x="312" y="171"/>
                  </a:cubicBezTo>
                  <a:cubicBezTo>
                    <a:pt x="312" y="134"/>
                    <a:pt x="298" y="99"/>
                    <a:pt x="271" y="73"/>
                  </a:cubicBezTo>
                  <a:cubicBezTo>
                    <a:pt x="245" y="47"/>
                    <a:pt x="210" y="32"/>
                    <a:pt x="172" y="32"/>
                  </a:cubicBezTo>
                  <a:cubicBezTo>
                    <a:pt x="172" y="32"/>
                    <a:pt x="172" y="32"/>
                    <a:pt x="172" y="32"/>
                  </a:cubicBezTo>
                  <a:cubicBezTo>
                    <a:pt x="95" y="32"/>
                    <a:pt x="32" y="94"/>
                    <a:pt x="32" y="171"/>
                  </a:cubicBezTo>
                  <a:cubicBezTo>
                    <a:pt x="32" y="272"/>
                    <a:pt x="32" y="272"/>
                    <a:pt x="32" y="272"/>
                  </a:cubicBezTo>
                  <a:cubicBezTo>
                    <a:pt x="32" y="281"/>
                    <a:pt x="25" y="288"/>
                    <a:pt x="16" y="288"/>
                  </a:cubicBezTo>
                  <a:cubicBezTo>
                    <a:pt x="16" y="288"/>
                    <a:pt x="16" y="288"/>
                    <a:pt x="16" y="288"/>
                  </a:cubicBezTo>
                  <a:cubicBezTo>
                    <a:pt x="7" y="288"/>
                    <a:pt x="0" y="281"/>
                    <a:pt x="0" y="272"/>
                  </a:cubicBezTo>
                  <a:cubicBezTo>
                    <a:pt x="0" y="171"/>
                    <a:pt x="0" y="171"/>
                    <a:pt x="0" y="171"/>
                  </a:cubicBezTo>
                  <a:cubicBezTo>
                    <a:pt x="0" y="76"/>
                    <a:pt x="78" y="0"/>
                    <a:pt x="172" y="0"/>
                  </a:cubicBezTo>
                  <a:cubicBezTo>
                    <a:pt x="172" y="0"/>
                    <a:pt x="172" y="0"/>
                    <a:pt x="173" y="0"/>
                  </a:cubicBezTo>
                  <a:cubicBezTo>
                    <a:pt x="218" y="0"/>
                    <a:pt x="262" y="18"/>
                    <a:pt x="294" y="50"/>
                  </a:cubicBezTo>
                  <a:cubicBezTo>
                    <a:pt x="326" y="83"/>
                    <a:pt x="344" y="125"/>
                    <a:pt x="344" y="171"/>
                  </a:cubicBezTo>
                  <a:close/>
                  <a:moveTo>
                    <a:pt x="134" y="180"/>
                  </a:moveTo>
                  <a:cubicBezTo>
                    <a:pt x="137" y="182"/>
                    <a:pt x="138" y="185"/>
                    <a:pt x="138" y="189"/>
                  </a:cubicBezTo>
                  <a:cubicBezTo>
                    <a:pt x="138" y="351"/>
                    <a:pt x="138" y="351"/>
                    <a:pt x="138" y="351"/>
                  </a:cubicBezTo>
                  <a:cubicBezTo>
                    <a:pt x="138" y="359"/>
                    <a:pt x="132" y="364"/>
                    <a:pt x="124" y="364"/>
                  </a:cubicBezTo>
                  <a:cubicBezTo>
                    <a:pt x="124" y="364"/>
                    <a:pt x="124" y="364"/>
                    <a:pt x="124" y="364"/>
                  </a:cubicBezTo>
                  <a:cubicBezTo>
                    <a:pt x="71" y="364"/>
                    <a:pt x="54" y="333"/>
                    <a:pt x="52" y="317"/>
                  </a:cubicBezTo>
                  <a:cubicBezTo>
                    <a:pt x="52" y="316"/>
                    <a:pt x="52" y="317"/>
                    <a:pt x="52" y="316"/>
                  </a:cubicBezTo>
                  <a:cubicBezTo>
                    <a:pt x="52" y="225"/>
                    <a:pt x="52" y="225"/>
                    <a:pt x="52" y="225"/>
                  </a:cubicBezTo>
                  <a:cubicBezTo>
                    <a:pt x="52" y="224"/>
                    <a:pt x="52" y="224"/>
                    <a:pt x="52" y="223"/>
                  </a:cubicBezTo>
                  <a:cubicBezTo>
                    <a:pt x="54" y="207"/>
                    <a:pt x="72" y="176"/>
                    <a:pt x="124" y="176"/>
                  </a:cubicBezTo>
                  <a:cubicBezTo>
                    <a:pt x="124" y="176"/>
                    <a:pt x="124" y="176"/>
                    <a:pt x="124" y="176"/>
                  </a:cubicBezTo>
                  <a:cubicBezTo>
                    <a:pt x="128" y="176"/>
                    <a:pt x="132" y="177"/>
                    <a:pt x="134" y="180"/>
                  </a:cubicBezTo>
                  <a:close/>
                  <a:moveTo>
                    <a:pt x="110" y="204"/>
                  </a:moveTo>
                  <a:cubicBezTo>
                    <a:pt x="85" y="208"/>
                    <a:pt x="81" y="223"/>
                    <a:pt x="80" y="226"/>
                  </a:cubicBezTo>
                  <a:cubicBezTo>
                    <a:pt x="80" y="315"/>
                    <a:pt x="80" y="315"/>
                    <a:pt x="80" y="315"/>
                  </a:cubicBezTo>
                  <a:cubicBezTo>
                    <a:pt x="80" y="318"/>
                    <a:pt x="85" y="333"/>
                    <a:pt x="110" y="337"/>
                  </a:cubicBezTo>
                  <a:lnTo>
                    <a:pt x="110" y="204"/>
                  </a:lnTo>
                  <a:close/>
                  <a:moveTo>
                    <a:pt x="293" y="225"/>
                  </a:moveTo>
                  <a:cubicBezTo>
                    <a:pt x="293" y="316"/>
                    <a:pt x="293" y="316"/>
                    <a:pt x="293" y="316"/>
                  </a:cubicBezTo>
                  <a:cubicBezTo>
                    <a:pt x="293" y="316"/>
                    <a:pt x="293" y="316"/>
                    <a:pt x="293" y="317"/>
                  </a:cubicBezTo>
                  <a:cubicBezTo>
                    <a:pt x="291" y="333"/>
                    <a:pt x="273" y="364"/>
                    <a:pt x="221" y="364"/>
                  </a:cubicBezTo>
                  <a:cubicBezTo>
                    <a:pt x="221" y="364"/>
                    <a:pt x="221" y="364"/>
                    <a:pt x="221" y="364"/>
                  </a:cubicBezTo>
                  <a:cubicBezTo>
                    <a:pt x="213" y="364"/>
                    <a:pt x="207" y="359"/>
                    <a:pt x="207" y="351"/>
                  </a:cubicBezTo>
                  <a:cubicBezTo>
                    <a:pt x="206" y="190"/>
                    <a:pt x="206" y="190"/>
                    <a:pt x="206" y="190"/>
                  </a:cubicBezTo>
                  <a:cubicBezTo>
                    <a:pt x="206" y="186"/>
                    <a:pt x="208" y="182"/>
                    <a:pt x="210" y="180"/>
                  </a:cubicBezTo>
                  <a:cubicBezTo>
                    <a:pt x="213" y="177"/>
                    <a:pt x="216" y="176"/>
                    <a:pt x="220" y="176"/>
                  </a:cubicBezTo>
                  <a:cubicBezTo>
                    <a:pt x="220" y="176"/>
                    <a:pt x="220" y="176"/>
                    <a:pt x="220" y="176"/>
                  </a:cubicBezTo>
                  <a:cubicBezTo>
                    <a:pt x="273" y="176"/>
                    <a:pt x="291" y="207"/>
                    <a:pt x="292" y="223"/>
                  </a:cubicBezTo>
                  <a:cubicBezTo>
                    <a:pt x="293" y="224"/>
                    <a:pt x="293" y="224"/>
                    <a:pt x="293" y="225"/>
                  </a:cubicBezTo>
                  <a:close/>
                  <a:moveTo>
                    <a:pt x="265" y="315"/>
                  </a:moveTo>
                  <a:cubicBezTo>
                    <a:pt x="265" y="226"/>
                    <a:pt x="265" y="226"/>
                    <a:pt x="265" y="226"/>
                  </a:cubicBezTo>
                  <a:cubicBezTo>
                    <a:pt x="264" y="223"/>
                    <a:pt x="259" y="208"/>
                    <a:pt x="234" y="204"/>
                  </a:cubicBezTo>
                  <a:cubicBezTo>
                    <a:pt x="235" y="337"/>
                    <a:pt x="235" y="337"/>
                    <a:pt x="235" y="337"/>
                  </a:cubicBezTo>
                  <a:cubicBezTo>
                    <a:pt x="260" y="333"/>
                    <a:pt x="264" y="318"/>
                    <a:pt x="265" y="315"/>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31" name="组合 30"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10629343" y="1942041"/>
            <a:ext cx="499730" cy="499730"/>
            <a:chOff x="10629343" y="1942041"/>
            <a:chExt cx="499730" cy="499730"/>
          </a:xfrm>
        </p:grpSpPr>
        <p:sp>
          <p:nvSpPr>
            <p:cNvPr id="32" name="Oval 23" descr="e7d195523061f1c0f0ec610a92cff745ee13794c7b8d98f8E73673273C9E8BE17CC3D63B9B1D6426C348A354AD505654C28F453CD7C8F90EADD06C08281DAED7140E5AAAED5880ECE414DFB6A93B82BE19F94D7DCB682138092B83914A64FEF4308A3B319E09A373A9FDE877F59A1CD3F13DFBCA0FB8E17536E29B4095CEE7210CF1D7450AABB043"/>
            <p:cNvSpPr/>
            <p:nvPr/>
          </p:nvSpPr>
          <p:spPr>
            <a:xfrm>
              <a:off x="10629343" y="1942041"/>
              <a:ext cx="499730" cy="499730"/>
            </a:xfrm>
            <a:prstGeom prst="ellipse">
              <a:avLst/>
            </a:prstGeom>
            <a:gradFill>
              <a:gsLst>
                <a:gs pos="0">
                  <a:srgbClr val="FF649E"/>
                </a:gs>
                <a:gs pos="100000">
                  <a:srgbClr val="FA3777"/>
                </a:gs>
              </a:gsLst>
              <a:lin ang="5400000" scaled="1"/>
            </a:gradFill>
            <a:ln>
              <a:noFill/>
            </a:ln>
            <a:effectLst>
              <a:outerShdw blurRad="190500" dist="38100" dir="5400000" algn="t" rotWithShape="0">
                <a:srgbClr val="FA377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cs typeface="+mn-ea"/>
                <a:sym typeface="+mn-lt"/>
              </a:endParaRPr>
            </a:p>
          </p:txBody>
        </p:sp>
        <p:sp>
          <p:nvSpPr>
            <p:cNvPr id="33" name="Freeform 169"/>
            <p:cNvSpPr>
              <a:spLocks noEditPoints="1"/>
            </p:cNvSpPr>
            <p:nvPr/>
          </p:nvSpPr>
          <p:spPr bwMode="auto">
            <a:xfrm>
              <a:off x="10787133" y="2116500"/>
              <a:ext cx="184150" cy="150813"/>
            </a:xfrm>
            <a:custGeom>
              <a:avLst/>
              <a:gdLst>
                <a:gd name="T0" fmla="*/ 367 w 367"/>
                <a:gd name="T1" fmla="*/ 66 h 301"/>
                <a:gd name="T2" fmla="*/ 329 w 367"/>
                <a:gd name="T3" fmla="*/ 250 h 301"/>
                <a:gd name="T4" fmla="*/ 317 w 367"/>
                <a:gd name="T5" fmla="*/ 259 h 301"/>
                <a:gd name="T6" fmla="*/ 315 w 367"/>
                <a:gd name="T7" fmla="*/ 259 h 301"/>
                <a:gd name="T8" fmla="*/ 305 w 367"/>
                <a:gd name="T9" fmla="*/ 245 h 301"/>
                <a:gd name="T10" fmla="*/ 341 w 367"/>
                <a:gd name="T11" fmla="*/ 73 h 301"/>
                <a:gd name="T12" fmla="*/ 111 w 367"/>
                <a:gd name="T13" fmla="*/ 27 h 301"/>
                <a:gd name="T14" fmla="*/ 106 w 367"/>
                <a:gd name="T15" fmla="*/ 53 h 301"/>
                <a:gd name="T16" fmla="*/ 91 w 367"/>
                <a:gd name="T17" fmla="*/ 62 h 301"/>
                <a:gd name="T18" fmla="*/ 82 w 367"/>
                <a:gd name="T19" fmla="*/ 47 h 301"/>
                <a:gd name="T20" fmla="*/ 91 w 367"/>
                <a:gd name="T21" fmla="*/ 10 h 301"/>
                <a:gd name="T22" fmla="*/ 105 w 367"/>
                <a:gd name="T23" fmla="*/ 1 h 301"/>
                <a:gd name="T24" fmla="*/ 357 w 367"/>
                <a:gd name="T25" fmla="*/ 52 h 301"/>
                <a:gd name="T26" fmla="*/ 365 w 367"/>
                <a:gd name="T27" fmla="*/ 57 h 301"/>
                <a:gd name="T28" fmla="*/ 367 w 367"/>
                <a:gd name="T29" fmla="*/ 66 h 301"/>
                <a:gd name="T30" fmla="*/ 292 w 367"/>
                <a:gd name="T31" fmla="*/ 285 h 301"/>
                <a:gd name="T32" fmla="*/ 276 w 367"/>
                <a:gd name="T33" fmla="*/ 301 h 301"/>
                <a:gd name="T34" fmla="*/ 16 w 367"/>
                <a:gd name="T35" fmla="*/ 301 h 301"/>
                <a:gd name="T36" fmla="*/ 0 w 367"/>
                <a:gd name="T37" fmla="*/ 285 h 301"/>
                <a:gd name="T38" fmla="*/ 0 w 367"/>
                <a:gd name="T39" fmla="*/ 89 h 301"/>
                <a:gd name="T40" fmla="*/ 16 w 367"/>
                <a:gd name="T41" fmla="*/ 73 h 301"/>
                <a:gd name="T42" fmla="*/ 276 w 367"/>
                <a:gd name="T43" fmla="*/ 73 h 301"/>
                <a:gd name="T44" fmla="*/ 292 w 367"/>
                <a:gd name="T45" fmla="*/ 89 h 301"/>
                <a:gd name="T46" fmla="*/ 292 w 367"/>
                <a:gd name="T47" fmla="*/ 285 h 301"/>
                <a:gd name="T48" fmla="*/ 32 w 367"/>
                <a:gd name="T49" fmla="*/ 105 h 301"/>
                <a:gd name="T50" fmla="*/ 32 w 367"/>
                <a:gd name="T51" fmla="*/ 204 h 301"/>
                <a:gd name="T52" fmla="*/ 100 w 367"/>
                <a:gd name="T53" fmla="*/ 149 h 301"/>
                <a:gd name="T54" fmla="*/ 119 w 367"/>
                <a:gd name="T55" fmla="*/ 149 h 301"/>
                <a:gd name="T56" fmla="*/ 195 w 367"/>
                <a:gd name="T57" fmla="*/ 217 h 301"/>
                <a:gd name="T58" fmla="*/ 226 w 367"/>
                <a:gd name="T59" fmla="*/ 190 h 301"/>
                <a:gd name="T60" fmla="*/ 243 w 367"/>
                <a:gd name="T61" fmla="*/ 190 h 301"/>
                <a:gd name="T62" fmla="*/ 256 w 367"/>
                <a:gd name="T63" fmla="*/ 203 h 301"/>
                <a:gd name="T64" fmla="*/ 256 w 367"/>
                <a:gd name="T65" fmla="*/ 105 h 301"/>
                <a:gd name="T66" fmla="*/ 32 w 367"/>
                <a:gd name="T67" fmla="*/ 105 h 301"/>
                <a:gd name="T68" fmla="*/ 256 w 367"/>
                <a:gd name="T69" fmla="*/ 269 h 301"/>
                <a:gd name="T70" fmla="*/ 256 w 367"/>
                <a:gd name="T71" fmla="*/ 240 h 301"/>
                <a:gd name="T72" fmla="*/ 234 w 367"/>
                <a:gd name="T73" fmla="*/ 219 h 301"/>
                <a:gd name="T74" fmla="*/ 203 w 367"/>
                <a:gd name="T75" fmla="*/ 246 h 301"/>
                <a:gd name="T76" fmla="*/ 185 w 367"/>
                <a:gd name="T77" fmla="*/ 246 h 301"/>
                <a:gd name="T78" fmla="*/ 108 w 367"/>
                <a:gd name="T79" fmla="*/ 178 h 301"/>
                <a:gd name="T80" fmla="*/ 32 w 367"/>
                <a:gd name="T81" fmla="*/ 240 h 301"/>
                <a:gd name="T82" fmla="*/ 32 w 367"/>
                <a:gd name="T83" fmla="*/ 269 h 301"/>
                <a:gd name="T84" fmla="*/ 256 w 367"/>
                <a:gd name="T85" fmla="*/ 269 h 301"/>
                <a:gd name="T86" fmla="*/ 190 w 367"/>
                <a:gd name="T87" fmla="*/ 170 h 301"/>
                <a:gd name="T88" fmla="*/ 214 w 367"/>
                <a:gd name="T89" fmla="*/ 146 h 301"/>
                <a:gd name="T90" fmla="*/ 190 w 367"/>
                <a:gd name="T91" fmla="*/ 121 h 301"/>
                <a:gd name="T92" fmla="*/ 165 w 367"/>
                <a:gd name="T93" fmla="*/ 146 h 301"/>
                <a:gd name="T94" fmla="*/ 190 w 367"/>
                <a:gd name="T95" fmla="*/ 17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7" h="301">
                  <a:moveTo>
                    <a:pt x="367" y="66"/>
                  </a:moveTo>
                  <a:cubicBezTo>
                    <a:pt x="329" y="250"/>
                    <a:pt x="329" y="250"/>
                    <a:pt x="329" y="250"/>
                  </a:cubicBezTo>
                  <a:cubicBezTo>
                    <a:pt x="328" y="255"/>
                    <a:pt x="323" y="259"/>
                    <a:pt x="317" y="259"/>
                  </a:cubicBezTo>
                  <a:cubicBezTo>
                    <a:pt x="316" y="259"/>
                    <a:pt x="315" y="259"/>
                    <a:pt x="315" y="259"/>
                  </a:cubicBezTo>
                  <a:cubicBezTo>
                    <a:pt x="308" y="258"/>
                    <a:pt x="304" y="251"/>
                    <a:pt x="305" y="245"/>
                  </a:cubicBezTo>
                  <a:cubicBezTo>
                    <a:pt x="341" y="73"/>
                    <a:pt x="341" y="73"/>
                    <a:pt x="341" y="73"/>
                  </a:cubicBezTo>
                  <a:cubicBezTo>
                    <a:pt x="111" y="27"/>
                    <a:pt x="111" y="27"/>
                    <a:pt x="111" y="27"/>
                  </a:cubicBezTo>
                  <a:cubicBezTo>
                    <a:pt x="106" y="53"/>
                    <a:pt x="106" y="53"/>
                    <a:pt x="106" y="53"/>
                  </a:cubicBezTo>
                  <a:cubicBezTo>
                    <a:pt x="104" y="59"/>
                    <a:pt x="98" y="63"/>
                    <a:pt x="91" y="62"/>
                  </a:cubicBezTo>
                  <a:cubicBezTo>
                    <a:pt x="85" y="60"/>
                    <a:pt x="81" y="54"/>
                    <a:pt x="82" y="47"/>
                  </a:cubicBezTo>
                  <a:cubicBezTo>
                    <a:pt x="91" y="10"/>
                    <a:pt x="91" y="10"/>
                    <a:pt x="91" y="10"/>
                  </a:cubicBezTo>
                  <a:cubicBezTo>
                    <a:pt x="92" y="4"/>
                    <a:pt x="98" y="0"/>
                    <a:pt x="105" y="1"/>
                  </a:cubicBezTo>
                  <a:cubicBezTo>
                    <a:pt x="357" y="52"/>
                    <a:pt x="357" y="52"/>
                    <a:pt x="357" y="52"/>
                  </a:cubicBezTo>
                  <a:cubicBezTo>
                    <a:pt x="361" y="53"/>
                    <a:pt x="363" y="55"/>
                    <a:pt x="365" y="57"/>
                  </a:cubicBezTo>
                  <a:cubicBezTo>
                    <a:pt x="367" y="60"/>
                    <a:pt x="367" y="63"/>
                    <a:pt x="367" y="66"/>
                  </a:cubicBezTo>
                  <a:close/>
                  <a:moveTo>
                    <a:pt x="292" y="285"/>
                  </a:moveTo>
                  <a:cubicBezTo>
                    <a:pt x="292" y="294"/>
                    <a:pt x="285" y="301"/>
                    <a:pt x="276" y="301"/>
                  </a:cubicBezTo>
                  <a:cubicBezTo>
                    <a:pt x="16" y="301"/>
                    <a:pt x="16" y="301"/>
                    <a:pt x="16" y="301"/>
                  </a:cubicBezTo>
                  <a:cubicBezTo>
                    <a:pt x="7" y="301"/>
                    <a:pt x="0" y="294"/>
                    <a:pt x="0" y="285"/>
                  </a:cubicBezTo>
                  <a:cubicBezTo>
                    <a:pt x="0" y="89"/>
                    <a:pt x="0" y="89"/>
                    <a:pt x="0" y="89"/>
                  </a:cubicBezTo>
                  <a:cubicBezTo>
                    <a:pt x="0" y="80"/>
                    <a:pt x="7" y="73"/>
                    <a:pt x="16" y="73"/>
                  </a:cubicBezTo>
                  <a:cubicBezTo>
                    <a:pt x="276" y="73"/>
                    <a:pt x="276" y="73"/>
                    <a:pt x="276" y="73"/>
                  </a:cubicBezTo>
                  <a:cubicBezTo>
                    <a:pt x="285" y="73"/>
                    <a:pt x="292" y="80"/>
                    <a:pt x="292" y="89"/>
                  </a:cubicBezTo>
                  <a:lnTo>
                    <a:pt x="292" y="285"/>
                  </a:lnTo>
                  <a:close/>
                  <a:moveTo>
                    <a:pt x="32" y="105"/>
                  </a:moveTo>
                  <a:cubicBezTo>
                    <a:pt x="32" y="204"/>
                    <a:pt x="32" y="204"/>
                    <a:pt x="32" y="204"/>
                  </a:cubicBezTo>
                  <a:cubicBezTo>
                    <a:pt x="100" y="149"/>
                    <a:pt x="100" y="149"/>
                    <a:pt x="100" y="149"/>
                  </a:cubicBezTo>
                  <a:cubicBezTo>
                    <a:pt x="105" y="145"/>
                    <a:pt x="113" y="145"/>
                    <a:pt x="119" y="149"/>
                  </a:cubicBezTo>
                  <a:cubicBezTo>
                    <a:pt x="195" y="217"/>
                    <a:pt x="195" y="217"/>
                    <a:pt x="195" y="217"/>
                  </a:cubicBezTo>
                  <a:cubicBezTo>
                    <a:pt x="226" y="190"/>
                    <a:pt x="226" y="190"/>
                    <a:pt x="226" y="190"/>
                  </a:cubicBezTo>
                  <a:cubicBezTo>
                    <a:pt x="232" y="185"/>
                    <a:pt x="237" y="185"/>
                    <a:pt x="243" y="190"/>
                  </a:cubicBezTo>
                  <a:cubicBezTo>
                    <a:pt x="256" y="203"/>
                    <a:pt x="256" y="203"/>
                    <a:pt x="256" y="203"/>
                  </a:cubicBezTo>
                  <a:cubicBezTo>
                    <a:pt x="256" y="105"/>
                    <a:pt x="256" y="105"/>
                    <a:pt x="256" y="105"/>
                  </a:cubicBezTo>
                  <a:lnTo>
                    <a:pt x="32" y="105"/>
                  </a:lnTo>
                  <a:close/>
                  <a:moveTo>
                    <a:pt x="256" y="269"/>
                  </a:moveTo>
                  <a:cubicBezTo>
                    <a:pt x="256" y="240"/>
                    <a:pt x="256" y="240"/>
                    <a:pt x="256" y="240"/>
                  </a:cubicBezTo>
                  <a:cubicBezTo>
                    <a:pt x="234" y="219"/>
                    <a:pt x="234" y="219"/>
                    <a:pt x="234" y="219"/>
                  </a:cubicBezTo>
                  <a:cubicBezTo>
                    <a:pt x="203" y="246"/>
                    <a:pt x="203" y="246"/>
                    <a:pt x="203" y="246"/>
                  </a:cubicBezTo>
                  <a:cubicBezTo>
                    <a:pt x="198" y="250"/>
                    <a:pt x="191" y="250"/>
                    <a:pt x="185" y="246"/>
                  </a:cubicBezTo>
                  <a:cubicBezTo>
                    <a:pt x="108" y="178"/>
                    <a:pt x="108" y="178"/>
                    <a:pt x="108" y="178"/>
                  </a:cubicBezTo>
                  <a:cubicBezTo>
                    <a:pt x="32" y="240"/>
                    <a:pt x="32" y="240"/>
                    <a:pt x="32" y="240"/>
                  </a:cubicBezTo>
                  <a:cubicBezTo>
                    <a:pt x="32" y="269"/>
                    <a:pt x="32" y="269"/>
                    <a:pt x="32" y="269"/>
                  </a:cubicBezTo>
                  <a:lnTo>
                    <a:pt x="256" y="269"/>
                  </a:lnTo>
                  <a:close/>
                  <a:moveTo>
                    <a:pt x="190" y="170"/>
                  </a:moveTo>
                  <a:cubicBezTo>
                    <a:pt x="203" y="170"/>
                    <a:pt x="214" y="159"/>
                    <a:pt x="214" y="146"/>
                  </a:cubicBezTo>
                  <a:cubicBezTo>
                    <a:pt x="214" y="132"/>
                    <a:pt x="203" y="121"/>
                    <a:pt x="190" y="121"/>
                  </a:cubicBezTo>
                  <a:cubicBezTo>
                    <a:pt x="176" y="121"/>
                    <a:pt x="165" y="132"/>
                    <a:pt x="165" y="146"/>
                  </a:cubicBezTo>
                  <a:cubicBezTo>
                    <a:pt x="165" y="159"/>
                    <a:pt x="176" y="170"/>
                    <a:pt x="190" y="17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34" name="组合 33"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10623431" y="3203210"/>
            <a:ext cx="499730" cy="499730"/>
            <a:chOff x="10623431" y="3203210"/>
            <a:chExt cx="499730" cy="499730"/>
          </a:xfrm>
        </p:grpSpPr>
        <p:sp>
          <p:nvSpPr>
            <p:cNvPr id="35" name="Oval 25" descr="e7d195523061f1c0f0ec610a92cff745ee13794c7b8d98f8E73673273C9E8BE17CC3D63B9B1D6426C348A354AD505654C28F453CD7C8F90EADD06C08281DAED7140E5AAAED5880ECE414DFB6A93B82BE19F94D7DCB682138092B83914A64FEF4308A3B319E09A373A9FDE877F59A1CD3F13DFBCA0FB8E17536E29B4095CEE7210CF1D7450AABB043"/>
            <p:cNvSpPr/>
            <p:nvPr/>
          </p:nvSpPr>
          <p:spPr>
            <a:xfrm>
              <a:off x="10623431" y="3203210"/>
              <a:ext cx="499730" cy="499730"/>
            </a:xfrm>
            <a:prstGeom prst="ellipse">
              <a:avLst/>
            </a:prstGeom>
            <a:gradFill>
              <a:gsLst>
                <a:gs pos="0">
                  <a:srgbClr val="FFCF4A"/>
                </a:gs>
                <a:gs pos="100000">
                  <a:srgbClr val="F7C22D"/>
                </a:gs>
              </a:gsLst>
              <a:lin ang="5400000" scaled="1"/>
            </a:gradFill>
            <a:ln>
              <a:noFill/>
            </a:ln>
            <a:effectLst>
              <a:outerShdw blurRad="190500" dist="38100" dir="5400000" algn="t" rotWithShape="0">
                <a:srgbClr val="F7C22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cs typeface="+mn-ea"/>
                <a:sym typeface="+mn-lt"/>
              </a:endParaRPr>
            </a:p>
          </p:txBody>
        </p:sp>
        <p:sp>
          <p:nvSpPr>
            <p:cNvPr id="36" name="Freeform 170"/>
            <p:cNvSpPr>
              <a:spLocks noEditPoints="1"/>
            </p:cNvSpPr>
            <p:nvPr/>
          </p:nvSpPr>
          <p:spPr bwMode="auto">
            <a:xfrm>
              <a:off x="10805034" y="3364969"/>
              <a:ext cx="136525" cy="176213"/>
            </a:xfrm>
            <a:custGeom>
              <a:avLst/>
              <a:gdLst>
                <a:gd name="T0" fmla="*/ 272 w 272"/>
                <a:gd name="T1" fmla="*/ 16 h 352"/>
                <a:gd name="T2" fmla="*/ 256 w 272"/>
                <a:gd name="T3" fmla="*/ 0 h 352"/>
                <a:gd name="T4" fmla="*/ 16 w 272"/>
                <a:gd name="T5" fmla="*/ 0 h 352"/>
                <a:gd name="T6" fmla="*/ 0 w 272"/>
                <a:gd name="T7" fmla="*/ 16 h 352"/>
                <a:gd name="T8" fmla="*/ 0 w 272"/>
                <a:gd name="T9" fmla="*/ 336 h 352"/>
                <a:gd name="T10" fmla="*/ 16 w 272"/>
                <a:gd name="T11" fmla="*/ 352 h 352"/>
                <a:gd name="T12" fmla="*/ 256 w 272"/>
                <a:gd name="T13" fmla="*/ 352 h 352"/>
                <a:gd name="T14" fmla="*/ 272 w 272"/>
                <a:gd name="T15" fmla="*/ 336 h 352"/>
                <a:gd name="T16" fmla="*/ 272 w 272"/>
                <a:gd name="T17" fmla="*/ 16 h 352"/>
                <a:gd name="T18" fmla="*/ 240 w 272"/>
                <a:gd name="T19" fmla="*/ 320 h 352"/>
                <a:gd name="T20" fmla="*/ 32 w 272"/>
                <a:gd name="T21" fmla="*/ 320 h 352"/>
                <a:gd name="T22" fmla="*/ 32 w 272"/>
                <a:gd name="T23" fmla="*/ 32 h 352"/>
                <a:gd name="T24" fmla="*/ 240 w 272"/>
                <a:gd name="T25" fmla="*/ 32 h 352"/>
                <a:gd name="T26" fmla="*/ 240 w 272"/>
                <a:gd name="T27" fmla="*/ 320 h 352"/>
                <a:gd name="T28" fmla="*/ 66 w 272"/>
                <a:gd name="T29" fmla="*/ 252 h 352"/>
                <a:gd name="T30" fmla="*/ 82 w 272"/>
                <a:gd name="T31" fmla="*/ 236 h 352"/>
                <a:gd name="T32" fmla="*/ 190 w 272"/>
                <a:gd name="T33" fmla="*/ 236 h 352"/>
                <a:gd name="T34" fmla="*/ 206 w 272"/>
                <a:gd name="T35" fmla="*/ 252 h 352"/>
                <a:gd name="T36" fmla="*/ 190 w 272"/>
                <a:gd name="T37" fmla="*/ 268 h 352"/>
                <a:gd name="T38" fmla="*/ 82 w 272"/>
                <a:gd name="T39" fmla="*/ 268 h 352"/>
                <a:gd name="T40" fmla="*/ 66 w 272"/>
                <a:gd name="T41" fmla="*/ 252 h 352"/>
                <a:gd name="T42" fmla="*/ 69 w 272"/>
                <a:gd name="T43" fmla="*/ 176 h 352"/>
                <a:gd name="T44" fmla="*/ 85 w 272"/>
                <a:gd name="T45" fmla="*/ 160 h 352"/>
                <a:gd name="T46" fmla="*/ 190 w 272"/>
                <a:gd name="T47" fmla="*/ 160 h 352"/>
                <a:gd name="T48" fmla="*/ 206 w 272"/>
                <a:gd name="T49" fmla="*/ 176 h 352"/>
                <a:gd name="T50" fmla="*/ 190 w 272"/>
                <a:gd name="T51" fmla="*/ 192 h 352"/>
                <a:gd name="T52" fmla="*/ 85 w 272"/>
                <a:gd name="T53" fmla="*/ 192 h 352"/>
                <a:gd name="T54" fmla="*/ 69 w 272"/>
                <a:gd name="T55" fmla="*/ 176 h 352"/>
                <a:gd name="T56" fmla="*/ 69 w 272"/>
                <a:gd name="T57" fmla="*/ 100 h 352"/>
                <a:gd name="T58" fmla="*/ 85 w 272"/>
                <a:gd name="T59" fmla="*/ 84 h 352"/>
                <a:gd name="T60" fmla="*/ 190 w 272"/>
                <a:gd name="T61" fmla="*/ 84 h 352"/>
                <a:gd name="T62" fmla="*/ 206 w 272"/>
                <a:gd name="T63" fmla="*/ 100 h 352"/>
                <a:gd name="T64" fmla="*/ 190 w 272"/>
                <a:gd name="T65" fmla="*/ 116 h 352"/>
                <a:gd name="T66" fmla="*/ 85 w 272"/>
                <a:gd name="T67" fmla="*/ 116 h 352"/>
                <a:gd name="T68" fmla="*/ 69 w 272"/>
                <a:gd name="T69" fmla="*/ 10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2" h="352">
                  <a:moveTo>
                    <a:pt x="272" y="16"/>
                  </a:moveTo>
                  <a:cubicBezTo>
                    <a:pt x="272" y="7"/>
                    <a:pt x="265" y="0"/>
                    <a:pt x="256" y="0"/>
                  </a:cubicBezTo>
                  <a:cubicBezTo>
                    <a:pt x="16" y="0"/>
                    <a:pt x="16" y="0"/>
                    <a:pt x="16" y="0"/>
                  </a:cubicBezTo>
                  <a:cubicBezTo>
                    <a:pt x="7" y="0"/>
                    <a:pt x="0" y="7"/>
                    <a:pt x="0" y="16"/>
                  </a:cubicBezTo>
                  <a:cubicBezTo>
                    <a:pt x="0" y="336"/>
                    <a:pt x="0" y="336"/>
                    <a:pt x="0" y="336"/>
                  </a:cubicBezTo>
                  <a:cubicBezTo>
                    <a:pt x="0" y="345"/>
                    <a:pt x="7" y="352"/>
                    <a:pt x="16" y="352"/>
                  </a:cubicBezTo>
                  <a:cubicBezTo>
                    <a:pt x="256" y="352"/>
                    <a:pt x="256" y="352"/>
                    <a:pt x="256" y="352"/>
                  </a:cubicBezTo>
                  <a:cubicBezTo>
                    <a:pt x="265" y="352"/>
                    <a:pt x="272" y="345"/>
                    <a:pt x="272" y="336"/>
                  </a:cubicBezTo>
                  <a:lnTo>
                    <a:pt x="272" y="16"/>
                  </a:lnTo>
                  <a:close/>
                  <a:moveTo>
                    <a:pt x="240" y="320"/>
                  </a:moveTo>
                  <a:cubicBezTo>
                    <a:pt x="32" y="320"/>
                    <a:pt x="32" y="320"/>
                    <a:pt x="32" y="320"/>
                  </a:cubicBezTo>
                  <a:cubicBezTo>
                    <a:pt x="32" y="32"/>
                    <a:pt x="32" y="32"/>
                    <a:pt x="32" y="32"/>
                  </a:cubicBezTo>
                  <a:cubicBezTo>
                    <a:pt x="240" y="32"/>
                    <a:pt x="240" y="32"/>
                    <a:pt x="240" y="32"/>
                  </a:cubicBezTo>
                  <a:lnTo>
                    <a:pt x="240" y="320"/>
                  </a:lnTo>
                  <a:close/>
                  <a:moveTo>
                    <a:pt x="66" y="252"/>
                  </a:moveTo>
                  <a:cubicBezTo>
                    <a:pt x="66" y="243"/>
                    <a:pt x="73" y="236"/>
                    <a:pt x="82" y="236"/>
                  </a:cubicBezTo>
                  <a:cubicBezTo>
                    <a:pt x="190" y="236"/>
                    <a:pt x="190" y="236"/>
                    <a:pt x="190" y="236"/>
                  </a:cubicBezTo>
                  <a:cubicBezTo>
                    <a:pt x="199" y="236"/>
                    <a:pt x="206" y="243"/>
                    <a:pt x="206" y="252"/>
                  </a:cubicBezTo>
                  <a:cubicBezTo>
                    <a:pt x="206" y="261"/>
                    <a:pt x="199" y="268"/>
                    <a:pt x="190" y="268"/>
                  </a:cubicBezTo>
                  <a:cubicBezTo>
                    <a:pt x="82" y="268"/>
                    <a:pt x="82" y="268"/>
                    <a:pt x="82" y="268"/>
                  </a:cubicBezTo>
                  <a:cubicBezTo>
                    <a:pt x="73" y="268"/>
                    <a:pt x="66" y="261"/>
                    <a:pt x="66" y="252"/>
                  </a:cubicBezTo>
                  <a:close/>
                  <a:moveTo>
                    <a:pt x="69" y="176"/>
                  </a:moveTo>
                  <a:cubicBezTo>
                    <a:pt x="69" y="167"/>
                    <a:pt x="76" y="160"/>
                    <a:pt x="85" y="160"/>
                  </a:cubicBezTo>
                  <a:cubicBezTo>
                    <a:pt x="190" y="160"/>
                    <a:pt x="190" y="160"/>
                    <a:pt x="190" y="160"/>
                  </a:cubicBezTo>
                  <a:cubicBezTo>
                    <a:pt x="199" y="160"/>
                    <a:pt x="206" y="167"/>
                    <a:pt x="206" y="176"/>
                  </a:cubicBezTo>
                  <a:cubicBezTo>
                    <a:pt x="206" y="185"/>
                    <a:pt x="199" y="192"/>
                    <a:pt x="190" y="192"/>
                  </a:cubicBezTo>
                  <a:cubicBezTo>
                    <a:pt x="85" y="192"/>
                    <a:pt x="85" y="192"/>
                    <a:pt x="85" y="192"/>
                  </a:cubicBezTo>
                  <a:cubicBezTo>
                    <a:pt x="76" y="192"/>
                    <a:pt x="69" y="185"/>
                    <a:pt x="69" y="176"/>
                  </a:cubicBezTo>
                  <a:close/>
                  <a:moveTo>
                    <a:pt x="69" y="100"/>
                  </a:moveTo>
                  <a:cubicBezTo>
                    <a:pt x="69" y="91"/>
                    <a:pt x="76" y="84"/>
                    <a:pt x="85" y="84"/>
                  </a:cubicBezTo>
                  <a:cubicBezTo>
                    <a:pt x="190" y="84"/>
                    <a:pt x="190" y="84"/>
                    <a:pt x="190" y="84"/>
                  </a:cubicBezTo>
                  <a:cubicBezTo>
                    <a:pt x="199" y="84"/>
                    <a:pt x="206" y="91"/>
                    <a:pt x="206" y="100"/>
                  </a:cubicBezTo>
                  <a:cubicBezTo>
                    <a:pt x="206" y="109"/>
                    <a:pt x="199" y="116"/>
                    <a:pt x="190" y="116"/>
                  </a:cubicBezTo>
                  <a:cubicBezTo>
                    <a:pt x="85" y="116"/>
                    <a:pt x="85" y="116"/>
                    <a:pt x="85" y="116"/>
                  </a:cubicBezTo>
                  <a:cubicBezTo>
                    <a:pt x="76" y="116"/>
                    <a:pt x="69" y="109"/>
                    <a:pt x="69" y="10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37" name="组合 36"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10623431" y="4469747"/>
            <a:ext cx="499730" cy="499730"/>
            <a:chOff x="10623431" y="4469747"/>
            <a:chExt cx="499730" cy="499730"/>
          </a:xfrm>
        </p:grpSpPr>
        <p:sp>
          <p:nvSpPr>
            <p:cNvPr id="38" name="Oval 29" descr="e7d195523061f1c0f0ec610a92cff745ee13794c7b8d98f8E73673273C9E8BE17CC3D63B9B1D6426C348A354AD505654C28F453CD7C8F90EADD06C08281DAED7140E5AAAED5880ECE414DFB6A93B82BE19F94D7DCB682138092B83914A64FEF4308A3B319E09A373A9FDE877F59A1CD3F13DFBCA0FB8E17536E29B4095CEE7210CF1D7450AABB043"/>
            <p:cNvSpPr/>
            <p:nvPr/>
          </p:nvSpPr>
          <p:spPr>
            <a:xfrm>
              <a:off x="10623431" y="4469747"/>
              <a:ext cx="499730" cy="499730"/>
            </a:xfrm>
            <a:prstGeom prst="ellipse">
              <a:avLst/>
            </a:prstGeom>
            <a:gradFill>
              <a:gsLst>
                <a:gs pos="0">
                  <a:srgbClr val="64CEF4"/>
                </a:gs>
                <a:gs pos="100000">
                  <a:srgbClr val="57B2FE"/>
                </a:gs>
              </a:gsLst>
              <a:lin ang="5400000" scaled="1"/>
            </a:gradFill>
            <a:ln>
              <a:noFill/>
            </a:ln>
            <a:effectLst>
              <a:outerShdw blurRad="190500" dist="38100" dir="5400000" algn="t" rotWithShape="0">
                <a:srgbClr val="57B2F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cs typeface="+mn-ea"/>
                <a:sym typeface="+mn-lt"/>
              </a:endParaRPr>
            </a:p>
          </p:txBody>
        </p:sp>
        <p:sp>
          <p:nvSpPr>
            <p:cNvPr id="39" name="Freeform 171"/>
            <p:cNvSpPr>
              <a:spLocks noEditPoints="1"/>
            </p:cNvSpPr>
            <p:nvPr/>
          </p:nvSpPr>
          <p:spPr bwMode="auto">
            <a:xfrm>
              <a:off x="10789159" y="4628331"/>
              <a:ext cx="168275" cy="182563"/>
            </a:xfrm>
            <a:custGeom>
              <a:avLst/>
              <a:gdLst>
                <a:gd name="T0" fmla="*/ 84 w 336"/>
                <a:gd name="T1" fmla="*/ 71 h 364"/>
                <a:gd name="T2" fmla="*/ 84 w 336"/>
                <a:gd name="T3" fmla="*/ 20 h 364"/>
                <a:gd name="T4" fmla="*/ 104 w 336"/>
                <a:gd name="T5" fmla="*/ 0 h 364"/>
                <a:gd name="T6" fmla="*/ 124 w 336"/>
                <a:gd name="T7" fmla="*/ 20 h 364"/>
                <a:gd name="T8" fmla="*/ 124 w 336"/>
                <a:gd name="T9" fmla="*/ 71 h 364"/>
                <a:gd name="T10" fmla="*/ 104 w 336"/>
                <a:gd name="T11" fmla="*/ 91 h 364"/>
                <a:gd name="T12" fmla="*/ 84 w 336"/>
                <a:gd name="T13" fmla="*/ 71 h 364"/>
                <a:gd name="T14" fmla="*/ 232 w 336"/>
                <a:gd name="T15" fmla="*/ 91 h 364"/>
                <a:gd name="T16" fmla="*/ 252 w 336"/>
                <a:gd name="T17" fmla="*/ 71 h 364"/>
                <a:gd name="T18" fmla="*/ 252 w 336"/>
                <a:gd name="T19" fmla="*/ 20 h 364"/>
                <a:gd name="T20" fmla="*/ 232 w 336"/>
                <a:gd name="T21" fmla="*/ 0 h 364"/>
                <a:gd name="T22" fmla="*/ 212 w 336"/>
                <a:gd name="T23" fmla="*/ 20 h 364"/>
                <a:gd name="T24" fmla="*/ 212 w 336"/>
                <a:gd name="T25" fmla="*/ 71 h 364"/>
                <a:gd name="T26" fmla="*/ 232 w 336"/>
                <a:gd name="T27" fmla="*/ 91 h 364"/>
                <a:gd name="T28" fmla="*/ 97 w 336"/>
                <a:gd name="T29" fmla="*/ 160 h 364"/>
                <a:gd name="T30" fmla="*/ 239 w 336"/>
                <a:gd name="T31" fmla="*/ 160 h 364"/>
                <a:gd name="T32" fmla="*/ 255 w 336"/>
                <a:gd name="T33" fmla="*/ 144 h 364"/>
                <a:gd name="T34" fmla="*/ 239 w 336"/>
                <a:gd name="T35" fmla="*/ 128 h 364"/>
                <a:gd name="T36" fmla="*/ 97 w 336"/>
                <a:gd name="T37" fmla="*/ 128 h 364"/>
                <a:gd name="T38" fmla="*/ 81 w 336"/>
                <a:gd name="T39" fmla="*/ 144 h 364"/>
                <a:gd name="T40" fmla="*/ 97 w 336"/>
                <a:gd name="T41" fmla="*/ 160 h 364"/>
                <a:gd name="T42" fmla="*/ 320 w 336"/>
                <a:gd name="T43" fmla="*/ 28 h 364"/>
                <a:gd name="T44" fmla="*/ 287 w 336"/>
                <a:gd name="T45" fmla="*/ 28 h 364"/>
                <a:gd name="T46" fmla="*/ 271 w 336"/>
                <a:gd name="T47" fmla="*/ 44 h 364"/>
                <a:gd name="T48" fmla="*/ 287 w 336"/>
                <a:gd name="T49" fmla="*/ 60 h 364"/>
                <a:gd name="T50" fmla="*/ 304 w 336"/>
                <a:gd name="T51" fmla="*/ 60 h 364"/>
                <a:gd name="T52" fmla="*/ 304 w 336"/>
                <a:gd name="T53" fmla="*/ 332 h 364"/>
                <a:gd name="T54" fmla="*/ 32 w 336"/>
                <a:gd name="T55" fmla="*/ 332 h 364"/>
                <a:gd name="T56" fmla="*/ 32 w 336"/>
                <a:gd name="T57" fmla="*/ 60 h 364"/>
                <a:gd name="T58" fmla="*/ 49 w 336"/>
                <a:gd name="T59" fmla="*/ 60 h 364"/>
                <a:gd name="T60" fmla="*/ 65 w 336"/>
                <a:gd name="T61" fmla="*/ 44 h 364"/>
                <a:gd name="T62" fmla="*/ 49 w 336"/>
                <a:gd name="T63" fmla="*/ 28 h 364"/>
                <a:gd name="T64" fmla="*/ 16 w 336"/>
                <a:gd name="T65" fmla="*/ 28 h 364"/>
                <a:gd name="T66" fmla="*/ 0 w 336"/>
                <a:gd name="T67" fmla="*/ 45 h 364"/>
                <a:gd name="T68" fmla="*/ 0 w 336"/>
                <a:gd name="T69" fmla="*/ 348 h 364"/>
                <a:gd name="T70" fmla="*/ 16 w 336"/>
                <a:gd name="T71" fmla="*/ 364 h 364"/>
                <a:gd name="T72" fmla="*/ 320 w 336"/>
                <a:gd name="T73" fmla="*/ 364 h 364"/>
                <a:gd name="T74" fmla="*/ 336 w 336"/>
                <a:gd name="T75" fmla="*/ 348 h 364"/>
                <a:gd name="T76" fmla="*/ 336 w 336"/>
                <a:gd name="T77" fmla="*/ 45 h 364"/>
                <a:gd name="T78" fmla="*/ 320 w 336"/>
                <a:gd name="T79" fmla="*/ 28 h 364"/>
                <a:gd name="T80" fmla="*/ 155 w 336"/>
                <a:gd name="T81" fmla="*/ 60 h 364"/>
                <a:gd name="T82" fmla="*/ 181 w 336"/>
                <a:gd name="T83" fmla="*/ 60 h 364"/>
                <a:gd name="T84" fmla="*/ 197 w 336"/>
                <a:gd name="T85" fmla="*/ 44 h 364"/>
                <a:gd name="T86" fmla="*/ 181 w 336"/>
                <a:gd name="T87" fmla="*/ 28 h 364"/>
                <a:gd name="T88" fmla="*/ 155 w 336"/>
                <a:gd name="T89" fmla="*/ 28 h 364"/>
                <a:gd name="T90" fmla="*/ 139 w 336"/>
                <a:gd name="T91" fmla="*/ 44 h 364"/>
                <a:gd name="T92" fmla="*/ 155 w 336"/>
                <a:gd name="T93" fmla="*/ 60 h 364"/>
                <a:gd name="T94" fmla="*/ 97 w 336"/>
                <a:gd name="T95" fmla="*/ 232 h 364"/>
                <a:gd name="T96" fmla="*/ 239 w 336"/>
                <a:gd name="T97" fmla="*/ 232 h 364"/>
                <a:gd name="T98" fmla="*/ 255 w 336"/>
                <a:gd name="T99" fmla="*/ 216 h 364"/>
                <a:gd name="T100" fmla="*/ 239 w 336"/>
                <a:gd name="T101" fmla="*/ 200 h 364"/>
                <a:gd name="T102" fmla="*/ 97 w 336"/>
                <a:gd name="T103" fmla="*/ 200 h 364"/>
                <a:gd name="T104" fmla="*/ 81 w 336"/>
                <a:gd name="T105" fmla="*/ 216 h 364"/>
                <a:gd name="T106" fmla="*/ 97 w 336"/>
                <a:gd name="T107" fmla="*/ 23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6" h="364">
                  <a:moveTo>
                    <a:pt x="84" y="71"/>
                  </a:moveTo>
                  <a:cubicBezTo>
                    <a:pt x="84" y="20"/>
                    <a:pt x="84" y="20"/>
                    <a:pt x="84" y="20"/>
                  </a:cubicBezTo>
                  <a:cubicBezTo>
                    <a:pt x="84" y="9"/>
                    <a:pt x="93" y="0"/>
                    <a:pt x="104" y="0"/>
                  </a:cubicBezTo>
                  <a:cubicBezTo>
                    <a:pt x="115" y="0"/>
                    <a:pt x="124" y="9"/>
                    <a:pt x="124" y="20"/>
                  </a:cubicBezTo>
                  <a:cubicBezTo>
                    <a:pt x="124" y="71"/>
                    <a:pt x="124" y="71"/>
                    <a:pt x="124" y="71"/>
                  </a:cubicBezTo>
                  <a:cubicBezTo>
                    <a:pt x="124" y="82"/>
                    <a:pt x="115" y="91"/>
                    <a:pt x="104" y="91"/>
                  </a:cubicBezTo>
                  <a:cubicBezTo>
                    <a:pt x="93" y="91"/>
                    <a:pt x="84" y="82"/>
                    <a:pt x="84" y="71"/>
                  </a:cubicBezTo>
                  <a:close/>
                  <a:moveTo>
                    <a:pt x="232" y="91"/>
                  </a:moveTo>
                  <a:cubicBezTo>
                    <a:pt x="243" y="91"/>
                    <a:pt x="252" y="82"/>
                    <a:pt x="252" y="71"/>
                  </a:cubicBezTo>
                  <a:cubicBezTo>
                    <a:pt x="252" y="20"/>
                    <a:pt x="252" y="20"/>
                    <a:pt x="252" y="20"/>
                  </a:cubicBezTo>
                  <a:cubicBezTo>
                    <a:pt x="252" y="9"/>
                    <a:pt x="243" y="0"/>
                    <a:pt x="232" y="0"/>
                  </a:cubicBezTo>
                  <a:cubicBezTo>
                    <a:pt x="221" y="0"/>
                    <a:pt x="212" y="9"/>
                    <a:pt x="212" y="20"/>
                  </a:cubicBezTo>
                  <a:cubicBezTo>
                    <a:pt x="212" y="71"/>
                    <a:pt x="212" y="71"/>
                    <a:pt x="212" y="71"/>
                  </a:cubicBezTo>
                  <a:cubicBezTo>
                    <a:pt x="212" y="82"/>
                    <a:pt x="221" y="91"/>
                    <a:pt x="232" y="91"/>
                  </a:cubicBezTo>
                  <a:close/>
                  <a:moveTo>
                    <a:pt x="97" y="160"/>
                  </a:moveTo>
                  <a:cubicBezTo>
                    <a:pt x="239" y="160"/>
                    <a:pt x="239" y="160"/>
                    <a:pt x="239" y="160"/>
                  </a:cubicBezTo>
                  <a:cubicBezTo>
                    <a:pt x="248" y="160"/>
                    <a:pt x="255" y="153"/>
                    <a:pt x="255" y="144"/>
                  </a:cubicBezTo>
                  <a:cubicBezTo>
                    <a:pt x="255" y="135"/>
                    <a:pt x="248" y="128"/>
                    <a:pt x="239" y="128"/>
                  </a:cubicBezTo>
                  <a:cubicBezTo>
                    <a:pt x="97" y="128"/>
                    <a:pt x="97" y="128"/>
                    <a:pt x="97" y="128"/>
                  </a:cubicBezTo>
                  <a:cubicBezTo>
                    <a:pt x="88" y="128"/>
                    <a:pt x="81" y="135"/>
                    <a:pt x="81" y="144"/>
                  </a:cubicBezTo>
                  <a:cubicBezTo>
                    <a:pt x="81" y="153"/>
                    <a:pt x="88" y="160"/>
                    <a:pt x="97" y="160"/>
                  </a:cubicBezTo>
                  <a:close/>
                  <a:moveTo>
                    <a:pt x="320" y="28"/>
                  </a:moveTo>
                  <a:cubicBezTo>
                    <a:pt x="287" y="28"/>
                    <a:pt x="287" y="28"/>
                    <a:pt x="287" y="28"/>
                  </a:cubicBezTo>
                  <a:cubicBezTo>
                    <a:pt x="278" y="28"/>
                    <a:pt x="271" y="35"/>
                    <a:pt x="271" y="44"/>
                  </a:cubicBezTo>
                  <a:cubicBezTo>
                    <a:pt x="271" y="53"/>
                    <a:pt x="278" y="60"/>
                    <a:pt x="287" y="60"/>
                  </a:cubicBezTo>
                  <a:cubicBezTo>
                    <a:pt x="304" y="60"/>
                    <a:pt x="304" y="60"/>
                    <a:pt x="304" y="60"/>
                  </a:cubicBezTo>
                  <a:cubicBezTo>
                    <a:pt x="304" y="332"/>
                    <a:pt x="304" y="332"/>
                    <a:pt x="304" y="332"/>
                  </a:cubicBezTo>
                  <a:cubicBezTo>
                    <a:pt x="32" y="332"/>
                    <a:pt x="32" y="332"/>
                    <a:pt x="32" y="332"/>
                  </a:cubicBezTo>
                  <a:cubicBezTo>
                    <a:pt x="32" y="60"/>
                    <a:pt x="32" y="60"/>
                    <a:pt x="32" y="60"/>
                  </a:cubicBezTo>
                  <a:cubicBezTo>
                    <a:pt x="49" y="60"/>
                    <a:pt x="49" y="60"/>
                    <a:pt x="49" y="60"/>
                  </a:cubicBezTo>
                  <a:cubicBezTo>
                    <a:pt x="58" y="60"/>
                    <a:pt x="65" y="53"/>
                    <a:pt x="65" y="44"/>
                  </a:cubicBezTo>
                  <a:cubicBezTo>
                    <a:pt x="65" y="35"/>
                    <a:pt x="58" y="28"/>
                    <a:pt x="49" y="28"/>
                  </a:cubicBezTo>
                  <a:cubicBezTo>
                    <a:pt x="16" y="28"/>
                    <a:pt x="16" y="28"/>
                    <a:pt x="16" y="28"/>
                  </a:cubicBezTo>
                  <a:cubicBezTo>
                    <a:pt x="7" y="28"/>
                    <a:pt x="0" y="37"/>
                    <a:pt x="0" y="45"/>
                  </a:cubicBezTo>
                  <a:cubicBezTo>
                    <a:pt x="0" y="348"/>
                    <a:pt x="0" y="348"/>
                    <a:pt x="0" y="348"/>
                  </a:cubicBezTo>
                  <a:cubicBezTo>
                    <a:pt x="0" y="357"/>
                    <a:pt x="7" y="364"/>
                    <a:pt x="16" y="364"/>
                  </a:cubicBezTo>
                  <a:cubicBezTo>
                    <a:pt x="320" y="364"/>
                    <a:pt x="320" y="364"/>
                    <a:pt x="320" y="364"/>
                  </a:cubicBezTo>
                  <a:cubicBezTo>
                    <a:pt x="329" y="364"/>
                    <a:pt x="336" y="357"/>
                    <a:pt x="336" y="348"/>
                  </a:cubicBezTo>
                  <a:cubicBezTo>
                    <a:pt x="336" y="45"/>
                    <a:pt x="336" y="45"/>
                    <a:pt x="336" y="45"/>
                  </a:cubicBezTo>
                  <a:cubicBezTo>
                    <a:pt x="336" y="37"/>
                    <a:pt x="329" y="28"/>
                    <a:pt x="320" y="28"/>
                  </a:cubicBezTo>
                  <a:close/>
                  <a:moveTo>
                    <a:pt x="155" y="60"/>
                  </a:moveTo>
                  <a:cubicBezTo>
                    <a:pt x="181" y="60"/>
                    <a:pt x="181" y="60"/>
                    <a:pt x="181" y="60"/>
                  </a:cubicBezTo>
                  <a:cubicBezTo>
                    <a:pt x="190" y="60"/>
                    <a:pt x="197" y="53"/>
                    <a:pt x="197" y="44"/>
                  </a:cubicBezTo>
                  <a:cubicBezTo>
                    <a:pt x="197" y="35"/>
                    <a:pt x="190" y="28"/>
                    <a:pt x="181" y="28"/>
                  </a:cubicBezTo>
                  <a:cubicBezTo>
                    <a:pt x="155" y="28"/>
                    <a:pt x="155" y="28"/>
                    <a:pt x="155" y="28"/>
                  </a:cubicBezTo>
                  <a:cubicBezTo>
                    <a:pt x="146" y="28"/>
                    <a:pt x="139" y="35"/>
                    <a:pt x="139" y="44"/>
                  </a:cubicBezTo>
                  <a:cubicBezTo>
                    <a:pt x="139" y="53"/>
                    <a:pt x="146" y="60"/>
                    <a:pt x="155" y="60"/>
                  </a:cubicBezTo>
                  <a:close/>
                  <a:moveTo>
                    <a:pt x="97" y="232"/>
                  </a:moveTo>
                  <a:cubicBezTo>
                    <a:pt x="239" y="232"/>
                    <a:pt x="239" y="232"/>
                    <a:pt x="239" y="232"/>
                  </a:cubicBezTo>
                  <a:cubicBezTo>
                    <a:pt x="248" y="232"/>
                    <a:pt x="255" y="225"/>
                    <a:pt x="255" y="216"/>
                  </a:cubicBezTo>
                  <a:cubicBezTo>
                    <a:pt x="255" y="207"/>
                    <a:pt x="248" y="200"/>
                    <a:pt x="239" y="200"/>
                  </a:cubicBezTo>
                  <a:cubicBezTo>
                    <a:pt x="97" y="200"/>
                    <a:pt x="97" y="200"/>
                    <a:pt x="97" y="200"/>
                  </a:cubicBezTo>
                  <a:cubicBezTo>
                    <a:pt x="88" y="200"/>
                    <a:pt x="81" y="207"/>
                    <a:pt x="81" y="216"/>
                  </a:cubicBezTo>
                  <a:cubicBezTo>
                    <a:pt x="81" y="225"/>
                    <a:pt x="88" y="232"/>
                    <a:pt x="97" y="232"/>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42"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35" presetClass="path" presetSubtype="0" decel="100000" fill="hold" nodeType="withEffect">
                                  <p:stCondLst>
                                    <p:cond delay="0"/>
                                  </p:stCondLst>
                                  <p:childTnLst>
                                    <p:animMotion origin="layout" path="M -0.0181 0.0294 L -2.70833E-6 -4.81481E-6 " pathEditMode="relative" rAng="0" ptsTypes="AA">
                                      <p:cBhvr>
                                        <p:cTn id="9" dur="1000" fill="hold"/>
                                        <p:tgtEl>
                                          <p:spTgt spid="13"/>
                                        </p:tgtEl>
                                        <p:attrNameLst>
                                          <p:attrName>ppt_x</p:attrName>
                                          <p:attrName>ppt_y</p:attrName>
                                        </p:attrNameLst>
                                      </p:cBhvr>
                                      <p:rCtr x="898" y="-1481"/>
                                    </p:animMotion>
                                  </p:childTnLst>
                                </p:cTn>
                              </p:par>
                              <p:par>
                                <p:cTn id="10" presetID="10" presetClass="entr" presetSubtype="0" fill="hold" nodeType="withEffect">
                                  <p:stCondLst>
                                    <p:cond delay="2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35" presetClass="path" presetSubtype="0" decel="100000" fill="hold" nodeType="withEffect">
                                  <p:stCondLst>
                                    <p:cond delay="200"/>
                                  </p:stCondLst>
                                  <p:childTnLst>
                                    <p:animMotion origin="layout" path="M 0.0181 0.0294 L 2.29167E-6 -4.81481E-6 " pathEditMode="relative" rAng="0" ptsTypes="AA">
                                      <p:cBhvr>
                                        <p:cTn id="14" dur="1000" fill="hold"/>
                                        <p:tgtEl>
                                          <p:spTgt spid="10"/>
                                        </p:tgtEl>
                                        <p:attrNameLst>
                                          <p:attrName>ppt_x</p:attrName>
                                          <p:attrName>ppt_y</p:attrName>
                                        </p:attrNameLst>
                                      </p:cBhvr>
                                      <p:rCtr x="-911" y="-1481"/>
                                    </p:animMotion>
                                  </p:childTnLst>
                                </p:cTn>
                              </p:par>
                              <p:par>
                                <p:cTn id="15" presetID="10" presetClass="entr" presetSubtype="0" fill="hold" nodeType="withEffect">
                                  <p:stCondLst>
                                    <p:cond delay="4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42" presetClass="path" presetSubtype="0" decel="100000" fill="hold" nodeType="withEffect">
                                  <p:stCondLst>
                                    <p:cond delay="400"/>
                                  </p:stCondLst>
                                  <p:childTnLst>
                                    <p:animMotion origin="layout" path="M 0 -0.0206 L 0 7.40741E-7 " pathEditMode="relative" rAng="0" ptsTypes="AA">
                                      <p:cBhvr>
                                        <p:cTn id="19" dur="1000" fill="hold"/>
                                        <p:tgtEl>
                                          <p:spTgt spid="7"/>
                                        </p:tgtEl>
                                        <p:attrNameLst>
                                          <p:attrName>ppt_x</p:attrName>
                                          <p:attrName>ppt_y</p:attrName>
                                        </p:attrNameLst>
                                      </p:cBhvr>
                                      <p:rCtr x="0" y="1019"/>
                                    </p:animMotion>
                                  </p:childTnLst>
                                </p:cTn>
                              </p:par>
                              <p:par>
                                <p:cTn id="20" presetID="10" presetClass="entr" presetSubtype="0" fill="hold" nodeType="withEffect">
                                  <p:stCondLst>
                                    <p:cond delay="6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35" presetClass="path" presetSubtype="0" decel="100000" fill="hold" nodeType="withEffect">
                                  <p:stCondLst>
                                    <p:cond delay="600"/>
                                  </p:stCondLst>
                                  <p:childTnLst>
                                    <p:animMotion origin="layout" path="M 0.01667 2.96296E-6 L 1.25E-6 2.96296E-6 " pathEditMode="relative" rAng="0" ptsTypes="AA">
                                      <p:cBhvr>
                                        <p:cTn id="24" dur="1000" fill="hold"/>
                                        <p:tgtEl>
                                          <p:spTgt spid="4"/>
                                        </p:tgtEl>
                                        <p:attrNameLst>
                                          <p:attrName>ppt_x</p:attrName>
                                          <p:attrName>ppt_y</p:attrName>
                                        </p:attrNameLst>
                                      </p:cBhvr>
                                      <p:rCtr x="-833" y="0"/>
                                    </p:animMotion>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35" presetClass="path" presetSubtype="0" decel="100000" fill="hold" grpId="1" nodeType="withEffect">
                                  <p:stCondLst>
                                    <p:cond delay="0"/>
                                  </p:stCondLst>
                                  <p:childTnLst>
                                    <p:animMotion origin="layout" path="M -0.02487 0.01436 L -2.70833E-6 -3.33333E-6 " pathEditMode="relative" rAng="0" ptsTypes="AA">
                                      <p:cBhvr>
                                        <p:cTn id="29" dur="1000" fill="hold"/>
                                        <p:tgtEl>
                                          <p:spTgt spid="16"/>
                                        </p:tgtEl>
                                        <p:attrNameLst>
                                          <p:attrName>ppt_x</p:attrName>
                                          <p:attrName>ppt_y</p:attrName>
                                        </p:attrNameLst>
                                      </p:cBhvr>
                                      <p:rCtr x="1237" y="-718"/>
                                    </p:animMotion>
                                  </p:childTnLst>
                                </p:cTn>
                              </p:par>
                              <p:par>
                                <p:cTn id="30" presetID="10" presetClass="entr" presetSubtype="0" fill="hold" nodeType="withEffect">
                                  <p:stCondLst>
                                    <p:cond delay="20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35" presetClass="path" presetSubtype="0" decel="100000" fill="hold" nodeType="withEffect">
                                  <p:stCondLst>
                                    <p:cond delay="200"/>
                                  </p:stCondLst>
                                  <p:childTnLst>
                                    <p:animMotion origin="layout" path="M -0.02487 0.01436 L -2.70833E-6 -3.33333E-6 " pathEditMode="relative" rAng="0" ptsTypes="AA">
                                      <p:cBhvr>
                                        <p:cTn id="34" dur="1000" fill="hold"/>
                                        <p:tgtEl>
                                          <p:spTgt spid="28"/>
                                        </p:tgtEl>
                                        <p:attrNameLst>
                                          <p:attrName>ppt_x</p:attrName>
                                          <p:attrName>ppt_y</p:attrName>
                                        </p:attrNameLst>
                                      </p:cBhvr>
                                      <p:rCtr x="1237" y="-718"/>
                                    </p:animMotion>
                                  </p:childTnLst>
                                </p:cTn>
                              </p:par>
                              <p:par>
                                <p:cTn id="35" presetID="10" presetClass="entr" presetSubtype="0" fill="hold" grpId="0" nodeType="withEffect">
                                  <p:stCondLst>
                                    <p:cond delay="40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35" presetClass="path" presetSubtype="0" decel="100000" fill="hold" grpId="1" nodeType="withEffect">
                                  <p:stCondLst>
                                    <p:cond delay="400"/>
                                  </p:stCondLst>
                                  <p:childTnLst>
                                    <p:animMotion origin="layout" path="M -0.02487 0.01436 L -2.70833E-6 -3.33333E-6 " pathEditMode="relative" rAng="0" ptsTypes="AA">
                                      <p:cBhvr>
                                        <p:cTn id="39" dur="1000" fill="hold"/>
                                        <p:tgtEl>
                                          <p:spTgt spid="17"/>
                                        </p:tgtEl>
                                        <p:attrNameLst>
                                          <p:attrName>ppt_x</p:attrName>
                                          <p:attrName>ppt_y</p:attrName>
                                        </p:attrNameLst>
                                      </p:cBhvr>
                                      <p:rCtr x="1237" y="-718"/>
                                    </p:animMotion>
                                  </p:childTnLst>
                                </p:cTn>
                              </p:par>
                              <p:par>
                                <p:cTn id="40" presetID="10" presetClass="entr" presetSubtype="0" fill="hold" nodeType="withEffect">
                                  <p:stCondLst>
                                    <p:cond delay="60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35" presetClass="path" presetSubtype="0" decel="100000" fill="hold" nodeType="withEffect">
                                  <p:stCondLst>
                                    <p:cond delay="600"/>
                                  </p:stCondLst>
                                  <p:childTnLst>
                                    <p:animMotion origin="layout" path="M -0.02487 0.01436 L -2.70833E-6 -3.33333E-6 " pathEditMode="relative" rAng="0" ptsTypes="AA">
                                      <p:cBhvr>
                                        <p:cTn id="44" dur="1000" fill="hold"/>
                                        <p:tgtEl>
                                          <p:spTgt spid="25"/>
                                        </p:tgtEl>
                                        <p:attrNameLst>
                                          <p:attrName>ppt_x</p:attrName>
                                          <p:attrName>ppt_y</p:attrName>
                                        </p:attrNameLst>
                                      </p:cBhvr>
                                      <p:rCtr x="1237" y="-718"/>
                                    </p:animMotion>
                                  </p:childTnLst>
                                </p:cTn>
                              </p:par>
                              <p:par>
                                <p:cTn id="45" presetID="10" presetClass="entr" presetSubtype="0" fill="hold" grpId="0" nodeType="withEffect">
                                  <p:stCondLst>
                                    <p:cond delay="80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35" presetClass="path" presetSubtype="0" decel="100000" fill="hold" grpId="1" nodeType="withEffect">
                                  <p:stCondLst>
                                    <p:cond delay="800"/>
                                  </p:stCondLst>
                                  <p:childTnLst>
                                    <p:animMotion origin="layout" path="M -0.02487 0.01436 L -2.70833E-6 -3.33333E-6 " pathEditMode="relative" rAng="0" ptsTypes="AA">
                                      <p:cBhvr>
                                        <p:cTn id="49" dur="1000" fill="hold"/>
                                        <p:tgtEl>
                                          <p:spTgt spid="20"/>
                                        </p:tgtEl>
                                        <p:attrNameLst>
                                          <p:attrName>ppt_x</p:attrName>
                                          <p:attrName>ppt_y</p:attrName>
                                        </p:attrNameLst>
                                      </p:cBhvr>
                                      <p:rCtr x="1237" y="-718"/>
                                    </p:animMotion>
                                  </p:childTnLst>
                                </p:cTn>
                              </p:par>
                              <p:par>
                                <p:cTn id="50" presetID="10" presetClass="entr" presetSubtype="0" fill="hold" nodeType="withEffect">
                                  <p:stCondLst>
                                    <p:cond delay="100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35" presetClass="path" presetSubtype="0" decel="100000" fill="hold" nodeType="withEffect">
                                  <p:stCondLst>
                                    <p:cond delay="1000"/>
                                  </p:stCondLst>
                                  <p:childTnLst>
                                    <p:animMotion origin="layout" path="M -0.02487 0.01436 L -2.70833E-6 -3.33333E-6 " pathEditMode="relative" rAng="0" ptsTypes="AA">
                                      <p:cBhvr>
                                        <p:cTn id="54" dur="1000" fill="hold"/>
                                        <p:tgtEl>
                                          <p:spTgt spid="22"/>
                                        </p:tgtEl>
                                        <p:attrNameLst>
                                          <p:attrName>ppt_x</p:attrName>
                                          <p:attrName>ppt_y</p:attrName>
                                        </p:attrNameLst>
                                      </p:cBhvr>
                                      <p:rCtr x="1237" y="-718"/>
                                    </p:animMotion>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35" presetClass="path" presetSubtype="0" decel="100000" fill="hold" grpId="1" nodeType="withEffect">
                                  <p:stCondLst>
                                    <p:cond delay="0"/>
                                  </p:stCondLst>
                                  <p:childTnLst>
                                    <p:animMotion origin="layout" path="M 0.02487 0.01436 L 2.29167E-6 -3.33333E-6 " pathEditMode="relative" rAng="0" ptsTypes="AA">
                                      <p:cBhvr>
                                        <p:cTn id="59" dur="1000" fill="hold"/>
                                        <p:tgtEl>
                                          <p:spTgt spid="18"/>
                                        </p:tgtEl>
                                        <p:attrNameLst>
                                          <p:attrName>ppt_x</p:attrName>
                                          <p:attrName>ppt_y</p:attrName>
                                        </p:attrNameLst>
                                      </p:cBhvr>
                                      <p:rCtr x="-1250" y="-718"/>
                                    </p:animMotion>
                                  </p:childTnLst>
                                </p:cTn>
                              </p:par>
                              <p:par>
                                <p:cTn id="60" presetID="10" presetClass="entr" presetSubtype="0" fill="hold" nodeType="withEffect">
                                  <p:stCondLst>
                                    <p:cond delay="20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35" presetClass="path" presetSubtype="0" decel="100000" fill="hold" nodeType="withEffect">
                                  <p:stCondLst>
                                    <p:cond delay="200"/>
                                  </p:stCondLst>
                                  <p:childTnLst>
                                    <p:animMotion origin="layout" path="M 0.02487 0.01436 L 2.29167E-6 -3.33333E-6 " pathEditMode="relative" rAng="0" ptsTypes="AA">
                                      <p:cBhvr>
                                        <p:cTn id="64" dur="1000" fill="hold"/>
                                        <p:tgtEl>
                                          <p:spTgt spid="31"/>
                                        </p:tgtEl>
                                        <p:attrNameLst>
                                          <p:attrName>ppt_x</p:attrName>
                                          <p:attrName>ppt_y</p:attrName>
                                        </p:attrNameLst>
                                      </p:cBhvr>
                                      <p:rCtr x="-1250" y="-718"/>
                                    </p:animMotion>
                                  </p:childTnLst>
                                </p:cTn>
                              </p:par>
                              <p:par>
                                <p:cTn id="65" presetID="10" presetClass="entr" presetSubtype="0" fill="hold" grpId="0" nodeType="withEffect">
                                  <p:stCondLst>
                                    <p:cond delay="40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35" presetClass="path" presetSubtype="0" decel="100000" fill="hold" grpId="1" nodeType="withEffect">
                                  <p:stCondLst>
                                    <p:cond delay="400"/>
                                  </p:stCondLst>
                                  <p:childTnLst>
                                    <p:animMotion origin="layout" path="M 0.02487 0.01436 L 2.29167E-6 -3.33333E-6 " pathEditMode="relative" rAng="0" ptsTypes="AA">
                                      <p:cBhvr>
                                        <p:cTn id="69" dur="1000" fill="hold"/>
                                        <p:tgtEl>
                                          <p:spTgt spid="19"/>
                                        </p:tgtEl>
                                        <p:attrNameLst>
                                          <p:attrName>ppt_x</p:attrName>
                                          <p:attrName>ppt_y</p:attrName>
                                        </p:attrNameLst>
                                      </p:cBhvr>
                                      <p:rCtr x="-1250" y="-718"/>
                                    </p:animMotion>
                                  </p:childTnLst>
                                </p:cTn>
                              </p:par>
                              <p:par>
                                <p:cTn id="70" presetID="10" presetClass="entr" presetSubtype="0" fill="hold" nodeType="withEffect">
                                  <p:stCondLst>
                                    <p:cond delay="60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par>
                                <p:cTn id="73" presetID="35" presetClass="path" presetSubtype="0" decel="100000" fill="hold" nodeType="withEffect">
                                  <p:stCondLst>
                                    <p:cond delay="600"/>
                                  </p:stCondLst>
                                  <p:childTnLst>
                                    <p:animMotion origin="layout" path="M 0.02487 0.01436 L 2.29167E-6 -3.33333E-6 " pathEditMode="relative" rAng="0" ptsTypes="AA">
                                      <p:cBhvr>
                                        <p:cTn id="74" dur="1000" fill="hold"/>
                                        <p:tgtEl>
                                          <p:spTgt spid="34"/>
                                        </p:tgtEl>
                                        <p:attrNameLst>
                                          <p:attrName>ppt_x</p:attrName>
                                          <p:attrName>ppt_y</p:attrName>
                                        </p:attrNameLst>
                                      </p:cBhvr>
                                      <p:rCtr x="-1250" y="-718"/>
                                    </p:animMotion>
                                  </p:childTnLst>
                                </p:cTn>
                              </p:par>
                              <p:par>
                                <p:cTn id="75" presetID="10" presetClass="entr" presetSubtype="0" fill="hold" grpId="0" nodeType="withEffect">
                                  <p:stCondLst>
                                    <p:cond delay="80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par>
                                <p:cTn id="78" presetID="35" presetClass="path" presetSubtype="0" decel="100000" fill="hold" grpId="1" nodeType="withEffect">
                                  <p:stCondLst>
                                    <p:cond delay="800"/>
                                  </p:stCondLst>
                                  <p:childTnLst>
                                    <p:animMotion origin="layout" path="M 0.02487 0.01436 L 2.29167E-6 -3.33333E-6 " pathEditMode="relative" rAng="0" ptsTypes="AA">
                                      <p:cBhvr>
                                        <p:cTn id="79" dur="1000" fill="hold"/>
                                        <p:tgtEl>
                                          <p:spTgt spid="21"/>
                                        </p:tgtEl>
                                        <p:attrNameLst>
                                          <p:attrName>ppt_x</p:attrName>
                                          <p:attrName>ppt_y</p:attrName>
                                        </p:attrNameLst>
                                      </p:cBhvr>
                                      <p:rCtr x="-1250" y="-718"/>
                                    </p:animMotion>
                                  </p:childTnLst>
                                </p:cTn>
                              </p:par>
                              <p:par>
                                <p:cTn id="80" presetID="10" presetClass="entr" presetSubtype="0" fill="hold" nodeType="withEffect">
                                  <p:stCondLst>
                                    <p:cond delay="100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500"/>
                                        <p:tgtEl>
                                          <p:spTgt spid="37"/>
                                        </p:tgtEl>
                                      </p:cBhvr>
                                    </p:animEffect>
                                  </p:childTnLst>
                                </p:cTn>
                              </p:par>
                              <p:par>
                                <p:cTn id="83" presetID="35" presetClass="path" presetSubtype="0" decel="100000" fill="hold" nodeType="withEffect">
                                  <p:stCondLst>
                                    <p:cond delay="1000"/>
                                  </p:stCondLst>
                                  <p:childTnLst>
                                    <p:animMotion origin="layout" path="M 0.02487 0.01436 L 2.29167E-6 -3.33333E-6 " pathEditMode="relative" rAng="0" ptsTypes="AA">
                                      <p:cBhvr>
                                        <p:cTn id="84" dur="1000" fill="hold"/>
                                        <p:tgtEl>
                                          <p:spTgt spid="37"/>
                                        </p:tgtEl>
                                        <p:attrNameLst>
                                          <p:attrName>ppt_x</p:attrName>
                                          <p:attrName>ppt_y</p:attrName>
                                        </p:attrNameLst>
                                      </p:cBhvr>
                                      <p:rCtr x="-1250" y="-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P spid="18" grpId="0"/>
      <p:bldP spid="18" grpId="1"/>
      <p:bldP spid="19" grpId="0"/>
      <p:bldP spid="19" grpId="1"/>
      <p:bldP spid="20" grpId="0"/>
      <p:bldP spid="20" grpId="1"/>
      <p:bldP spid="21" grpId="0"/>
      <p:bldP spid="2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A_图片 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rot="5400000">
            <a:off x="9848404" y="4520366"/>
            <a:ext cx="3148991" cy="1538155"/>
          </a:xfrm>
          <a:prstGeom prst="rect">
            <a:avLst/>
          </a:prstGeom>
        </p:spPr>
      </p:pic>
      <p:sp>
        <p:nvSpPr>
          <p:cNvPr id="51" name="Rectangle 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2039007" y="1708454"/>
            <a:ext cx="8113986" cy="514949"/>
          </a:xfrm>
          <a:prstGeom prst="rect">
            <a:avLst/>
          </a:prstGeom>
        </p:spPr>
        <p:txBody>
          <a:bodyPr wrap="square">
            <a:spAutoFit/>
          </a:bodyPr>
          <a:lstStyle/>
          <a:p>
            <a:pPr algn="ctr">
              <a:lnSpc>
                <a:spcPct val="120000"/>
              </a:lnSpc>
              <a:defRPr/>
            </a:pPr>
            <a:r>
              <a:rPr lang="id-ID" sz="1200" b="1" dirty="0">
                <a:solidFill>
                  <a:prstClr val="white">
                    <a:lumMod val="65000"/>
                  </a:prstClr>
                </a:solidFill>
                <a:cs typeface="+mn-ea"/>
                <a:sym typeface="+mn-lt"/>
              </a:rPr>
              <a:t>Ut wisi enim ad minim veniam</a:t>
            </a:r>
            <a:r>
              <a:rPr lang="id-ID" sz="1200" dirty="0">
                <a:solidFill>
                  <a:prstClr val="white">
                    <a:lumMod val="65000"/>
                  </a:prstClr>
                </a:solidFill>
                <a:cs typeface="+mn-ea"/>
                <a:sym typeface="+mn-lt"/>
              </a:rPr>
              <a:t>, quis nostrud exerci tation ullamcorper suscipit lobortis nisl ut aliquip ex ea commodo consequat. Lorem ipsum dolor sit amet, consectetuer adipiscing</a:t>
            </a:r>
            <a:endParaRPr lang="en-US" sz="1200" dirty="0">
              <a:solidFill>
                <a:prstClr val="white">
                  <a:lumMod val="65000"/>
                </a:prstClr>
              </a:solidFill>
              <a:cs typeface="+mn-ea"/>
              <a:sym typeface="+mn-lt"/>
            </a:endParaRPr>
          </a:p>
        </p:txBody>
      </p:sp>
      <p:sp>
        <p:nvSpPr>
          <p:cNvPr id="52" name="Rectangle 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3426250" y="829705"/>
            <a:ext cx="5339501" cy="646331"/>
          </a:xfrm>
          <a:prstGeom prst="rect">
            <a:avLst/>
          </a:prstGeom>
        </p:spPr>
        <p:txBody>
          <a:bodyPr wrap="square">
            <a:spAutoFit/>
          </a:bodyPr>
          <a:lstStyle/>
          <a:p>
            <a:pPr algn="ctr"/>
            <a:r>
              <a:rPr lang="en-US" altLang="zh-CN" sz="3600" b="1" dirty="0">
                <a:gradFill>
                  <a:gsLst>
                    <a:gs pos="0">
                      <a:srgbClr val="4BD1FB"/>
                    </a:gs>
                    <a:gs pos="100000">
                      <a:srgbClr val="F94994"/>
                    </a:gs>
                  </a:gsLst>
                  <a:lin ang="0" scaled="0"/>
                </a:gradFill>
                <a:cs typeface="+mn-ea"/>
                <a:sym typeface="+mn-lt"/>
              </a:rPr>
              <a:t>CONTENTS</a:t>
            </a:r>
          </a:p>
        </p:txBody>
      </p:sp>
      <p:sp>
        <p:nvSpPr>
          <p:cNvPr id="53" name="Rectangle: Rounded Corners 9"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5257800" y="5460173"/>
            <a:ext cx="1676400" cy="404999"/>
          </a:xfrm>
          <a:prstGeom prst="roundRect">
            <a:avLst>
              <a:gd name="adj" fmla="val 50000"/>
            </a:avLst>
          </a:prstGeom>
          <a:gradFill>
            <a:gsLst>
              <a:gs pos="0">
                <a:srgbClr val="4BD1FB"/>
              </a:gs>
              <a:gs pos="100000">
                <a:srgbClr val="F94994"/>
              </a:gs>
            </a:gsLst>
            <a:lin ang="0" scaled="0"/>
          </a:gradFill>
          <a:ln w="12700" cap="flat" cmpd="sng" algn="ctr">
            <a:noFill/>
            <a:prstDash val="solid"/>
            <a:miter lim="800000"/>
          </a:ln>
          <a:effectLst>
            <a:outerShdw blurRad="254000" dist="63500" dir="5400000" algn="t" rotWithShape="0">
              <a:sysClr val="windowText" lastClr="000000">
                <a:lumMod val="85000"/>
                <a:lumOff val="1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100" b="0" i="0" u="none" strike="noStrike" kern="0" cap="none" spc="0" normalizeH="0" baseline="0" noProof="0" dirty="0">
                <a:ln>
                  <a:noFill/>
                </a:ln>
                <a:solidFill>
                  <a:prstClr val="white"/>
                </a:solidFill>
                <a:effectLst/>
                <a:uLnTx/>
                <a:uFillTx/>
                <a:cs typeface="+mn-ea"/>
                <a:sym typeface="+mn-lt"/>
              </a:rPr>
              <a:t>Order Now</a:t>
            </a:r>
            <a:endParaRPr kumimoji="0" lang="id-ID" sz="1100" b="0" i="0" u="none" strike="noStrike" kern="0" cap="none" spc="0" normalizeH="0" baseline="0" noProof="0" dirty="0">
              <a:ln>
                <a:noFill/>
              </a:ln>
              <a:solidFill>
                <a:prstClr val="white"/>
              </a:solidFill>
              <a:effectLst/>
              <a:uLnTx/>
              <a:uFillTx/>
              <a:cs typeface="+mn-ea"/>
              <a:sym typeface="+mn-lt"/>
            </a:endParaRPr>
          </a:p>
        </p:txBody>
      </p:sp>
      <p:grpSp>
        <p:nvGrpSpPr>
          <p:cNvPr id="54" name="Group 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1045678" y="2859665"/>
            <a:ext cx="2190637" cy="1984828"/>
            <a:chOff x="1045678" y="2859665"/>
            <a:chExt cx="2190637" cy="1984828"/>
          </a:xfrm>
        </p:grpSpPr>
        <p:sp>
          <p:nvSpPr>
            <p:cNvPr id="55" name="Rectangle: Rounded Corners 4"/>
            <p:cNvSpPr/>
            <p:nvPr/>
          </p:nvSpPr>
          <p:spPr>
            <a:xfrm>
              <a:off x="1045678" y="2859665"/>
              <a:ext cx="2190637" cy="1984828"/>
            </a:xfrm>
            <a:prstGeom prst="roundRect">
              <a:avLst>
                <a:gd name="adj" fmla="val 1588"/>
              </a:avLst>
            </a:prstGeom>
            <a:solidFill>
              <a:sysClr val="window" lastClr="FFFFFF"/>
            </a:solidFill>
            <a:ln w="12700" cap="flat" cmpd="sng" algn="ctr">
              <a:noFill/>
              <a:prstDash val="solid"/>
              <a:miter lim="800000"/>
            </a:ln>
            <a:effectLst>
              <a:outerShdw blurRad="381000" dist="254000" dir="5400000" sx="90000" sy="90000" algn="t"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600" b="1" i="0" u="none" strike="noStrike" kern="0" cap="none" spc="0" normalizeH="0" baseline="0" noProof="0" dirty="0">
                  <a:ln>
                    <a:noFill/>
                  </a:ln>
                  <a:solidFill>
                    <a:prstClr val="white">
                      <a:lumMod val="95000"/>
                      <a:alpha val="60000"/>
                    </a:prstClr>
                  </a:solidFill>
                  <a:effectLst/>
                  <a:uLnTx/>
                  <a:uFillTx/>
                  <a:cs typeface="+mn-ea"/>
                  <a:sym typeface="+mn-lt"/>
                </a:rPr>
                <a:t>01</a:t>
              </a:r>
              <a:endParaRPr kumimoji="0" lang="id-ID" sz="9600" b="1" i="0" u="none" strike="noStrike" kern="0" cap="none" spc="0" normalizeH="0" baseline="0" noProof="0" dirty="0">
                <a:ln>
                  <a:noFill/>
                </a:ln>
                <a:solidFill>
                  <a:prstClr val="white">
                    <a:lumMod val="95000"/>
                    <a:alpha val="60000"/>
                  </a:prstClr>
                </a:solidFill>
                <a:effectLst/>
                <a:uLnTx/>
                <a:uFillTx/>
                <a:cs typeface="+mn-ea"/>
                <a:sym typeface="+mn-lt"/>
              </a:endParaRPr>
            </a:p>
          </p:txBody>
        </p:sp>
        <p:grpSp>
          <p:nvGrpSpPr>
            <p:cNvPr id="56" name="Group 38"/>
            <p:cNvGrpSpPr/>
            <p:nvPr/>
          </p:nvGrpSpPr>
          <p:grpSpPr>
            <a:xfrm>
              <a:off x="2002843" y="3196265"/>
              <a:ext cx="276306" cy="402772"/>
              <a:chOff x="5429367" y="4908078"/>
              <a:chExt cx="319088" cy="465138"/>
            </a:xfrm>
            <a:solidFill>
              <a:srgbClr val="4BD1FB"/>
            </a:solidFill>
          </p:grpSpPr>
          <p:sp>
            <p:nvSpPr>
              <p:cNvPr id="60" name="AutoShape 97"/>
              <p:cNvSpPr/>
              <p:nvPr/>
            </p:nvSpPr>
            <p:spPr bwMode="auto">
              <a:xfrm>
                <a:off x="5429367" y="490807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61" name="AutoShape 98"/>
              <p:cNvSpPr/>
              <p:nvPr/>
            </p:nvSpPr>
            <p:spPr bwMode="auto">
              <a:xfrm>
                <a:off x="5559542" y="495173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62" name="AutoShape 99"/>
              <p:cNvSpPr/>
              <p:nvPr/>
            </p:nvSpPr>
            <p:spPr bwMode="auto">
              <a:xfrm>
                <a:off x="5574623" y="531527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nvGrpSpPr>
            <p:cNvPr id="57" name="Group 46"/>
            <p:cNvGrpSpPr/>
            <p:nvPr/>
          </p:nvGrpSpPr>
          <p:grpSpPr>
            <a:xfrm>
              <a:off x="1104485" y="3706550"/>
              <a:ext cx="2073022" cy="801344"/>
              <a:chOff x="3738799" y="1398871"/>
              <a:chExt cx="2073022" cy="801344"/>
            </a:xfrm>
          </p:grpSpPr>
          <p:sp>
            <p:nvSpPr>
              <p:cNvPr id="58" name="Rectangle 47"/>
              <p:cNvSpPr/>
              <p:nvPr/>
            </p:nvSpPr>
            <p:spPr>
              <a:xfrm>
                <a:off x="4090972" y="1398871"/>
                <a:ext cx="1368678" cy="30777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a:ln>
                      <a:noFill/>
                    </a:ln>
                    <a:solidFill>
                      <a:prstClr val="black">
                        <a:lumMod val="65000"/>
                        <a:lumOff val="35000"/>
                      </a:prstClr>
                    </a:solidFill>
                    <a:effectLst/>
                    <a:uLnTx/>
                    <a:uFillTx/>
                    <a:cs typeface="+mn-ea"/>
                    <a:sym typeface="+mn-lt"/>
                  </a:rPr>
                  <a:t>Project One</a:t>
                </a:r>
              </a:p>
            </p:txBody>
          </p:sp>
          <p:sp>
            <p:nvSpPr>
              <p:cNvPr id="59" name="Rectangle 48"/>
              <p:cNvSpPr/>
              <p:nvPr/>
            </p:nvSpPr>
            <p:spPr>
              <a:xfrm>
                <a:off x="3738799" y="1701617"/>
                <a:ext cx="2073022" cy="498598"/>
              </a:xfrm>
              <a:prstGeom prst="rect">
                <a:avLst/>
              </a:prstGeom>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id-ID" sz="1100" b="1" i="0" u="none" strike="noStrike" kern="0" cap="none" spc="0" normalizeH="0" baseline="0" noProof="0" dirty="0">
                    <a:ln>
                      <a:noFill/>
                    </a:ln>
                    <a:solidFill>
                      <a:prstClr val="white">
                        <a:lumMod val="65000"/>
                      </a:prstClr>
                    </a:solidFill>
                    <a:effectLst/>
                    <a:uLnTx/>
                    <a:uFillTx/>
                    <a:cs typeface="+mn-ea"/>
                    <a:sym typeface="+mn-lt"/>
                  </a:rPr>
                  <a:t>Ut wisi enim ad minim veniam</a:t>
                </a:r>
                <a:r>
                  <a:rPr kumimoji="0" lang="id-ID" sz="1100" b="0" i="0" u="none" strike="noStrike" kern="0" cap="none" spc="0" normalizeH="0" baseline="0" noProof="0" dirty="0">
                    <a:ln>
                      <a:noFill/>
                    </a:ln>
                    <a:solidFill>
                      <a:prstClr val="white">
                        <a:lumMod val="65000"/>
                      </a:prstClr>
                    </a:solidFill>
                    <a:effectLst/>
                    <a:uLnTx/>
                    <a:uFillTx/>
                    <a:cs typeface="+mn-ea"/>
                    <a:sym typeface="+mn-lt"/>
                  </a:rPr>
                  <a:t>, quis nostrud</a:t>
                </a:r>
                <a:endParaRPr kumimoji="0" lang="en-US" sz="1100" b="0" i="0" u="none" strike="noStrike" kern="0" cap="none" spc="0" normalizeH="0" baseline="0" noProof="0" dirty="0">
                  <a:ln>
                    <a:noFill/>
                  </a:ln>
                  <a:solidFill>
                    <a:prstClr val="white">
                      <a:lumMod val="65000"/>
                    </a:prstClr>
                  </a:solidFill>
                  <a:effectLst/>
                  <a:uLnTx/>
                  <a:uFillTx/>
                  <a:cs typeface="+mn-ea"/>
                  <a:sym typeface="+mn-lt"/>
                </a:endParaRPr>
              </a:p>
            </p:txBody>
          </p:sp>
        </p:grpSp>
      </p:grpSp>
      <p:grpSp>
        <p:nvGrpSpPr>
          <p:cNvPr id="63" name="Group 8"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3682347" y="2859665"/>
            <a:ext cx="2190637" cy="1984828"/>
            <a:chOff x="3682347" y="2859665"/>
            <a:chExt cx="2190637" cy="1984828"/>
          </a:xfrm>
        </p:grpSpPr>
        <p:sp>
          <p:nvSpPr>
            <p:cNvPr id="64" name="Rectangle: Rounded Corners 5"/>
            <p:cNvSpPr/>
            <p:nvPr/>
          </p:nvSpPr>
          <p:spPr>
            <a:xfrm>
              <a:off x="3682347" y="2859665"/>
              <a:ext cx="2190637" cy="1984828"/>
            </a:xfrm>
            <a:prstGeom prst="roundRect">
              <a:avLst>
                <a:gd name="adj" fmla="val 1588"/>
              </a:avLst>
            </a:prstGeom>
            <a:solidFill>
              <a:sysClr val="window" lastClr="FFFFFF"/>
            </a:solidFill>
            <a:ln w="12700" cap="flat" cmpd="sng" algn="ctr">
              <a:noFill/>
              <a:prstDash val="solid"/>
              <a:miter lim="800000"/>
            </a:ln>
            <a:effectLst>
              <a:outerShdw blurRad="381000" dist="254000" dir="5400000" sx="90000" sy="90000" algn="t"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600" b="1" i="0" u="none" strike="noStrike" kern="0" cap="none" spc="0" normalizeH="0" baseline="0" noProof="0" dirty="0">
                  <a:ln>
                    <a:noFill/>
                  </a:ln>
                  <a:solidFill>
                    <a:prstClr val="white">
                      <a:lumMod val="95000"/>
                      <a:alpha val="60000"/>
                    </a:prstClr>
                  </a:solidFill>
                  <a:effectLst/>
                  <a:uLnTx/>
                  <a:uFillTx/>
                  <a:cs typeface="+mn-ea"/>
                  <a:sym typeface="+mn-lt"/>
                </a:rPr>
                <a:t>02</a:t>
              </a:r>
              <a:endParaRPr kumimoji="0" lang="id-ID" sz="9600" b="1" i="0" u="none" strike="noStrike" kern="0" cap="none" spc="0" normalizeH="0" baseline="0" noProof="0" dirty="0">
                <a:ln>
                  <a:noFill/>
                </a:ln>
                <a:solidFill>
                  <a:prstClr val="white">
                    <a:lumMod val="95000"/>
                    <a:alpha val="60000"/>
                  </a:prstClr>
                </a:solidFill>
                <a:effectLst/>
                <a:uLnTx/>
                <a:uFillTx/>
                <a:cs typeface="+mn-ea"/>
                <a:sym typeface="+mn-lt"/>
              </a:endParaRPr>
            </a:p>
          </p:txBody>
        </p:sp>
        <p:grpSp>
          <p:nvGrpSpPr>
            <p:cNvPr id="65" name="Group 29"/>
            <p:cNvGrpSpPr/>
            <p:nvPr/>
          </p:nvGrpSpPr>
          <p:grpSpPr>
            <a:xfrm>
              <a:off x="4576623" y="3196265"/>
              <a:ext cx="402084" cy="402772"/>
              <a:chOff x="7275629" y="3973834"/>
              <a:chExt cx="464344" cy="465138"/>
            </a:xfrm>
            <a:solidFill>
              <a:srgbClr val="4BD1FB"/>
            </a:solidFill>
          </p:grpSpPr>
          <p:sp>
            <p:nvSpPr>
              <p:cNvPr id="69" name="AutoShape 37"/>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70" name="AutoShape 38"/>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71" name="AutoShape 39"/>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72" name="AutoShape 40"/>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73" name="AutoShape 41"/>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74" name="AutoShape 42"/>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nvGrpSpPr>
            <p:cNvPr id="66" name="Group 55"/>
            <p:cNvGrpSpPr/>
            <p:nvPr/>
          </p:nvGrpSpPr>
          <p:grpSpPr>
            <a:xfrm>
              <a:off x="3741154" y="3706550"/>
              <a:ext cx="2073022" cy="801344"/>
              <a:chOff x="3738799" y="1398871"/>
              <a:chExt cx="2073022" cy="801344"/>
            </a:xfrm>
          </p:grpSpPr>
          <p:sp>
            <p:nvSpPr>
              <p:cNvPr id="67" name="Rectangle 56"/>
              <p:cNvSpPr/>
              <p:nvPr/>
            </p:nvSpPr>
            <p:spPr>
              <a:xfrm>
                <a:off x="4090972" y="1398871"/>
                <a:ext cx="1368678" cy="30777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a:ln>
                      <a:noFill/>
                    </a:ln>
                    <a:solidFill>
                      <a:prstClr val="black">
                        <a:lumMod val="65000"/>
                        <a:lumOff val="35000"/>
                      </a:prstClr>
                    </a:solidFill>
                    <a:effectLst/>
                    <a:uLnTx/>
                    <a:uFillTx/>
                    <a:cs typeface="+mn-ea"/>
                    <a:sym typeface="+mn-lt"/>
                  </a:rPr>
                  <a:t>Project Two</a:t>
                </a:r>
              </a:p>
            </p:txBody>
          </p:sp>
          <p:sp>
            <p:nvSpPr>
              <p:cNvPr id="68" name="Rectangle 57"/>
              <p:cNvSpPr/>
              <p:nvPr/>
            </p:nvSpPr>
            <p:spPr>
              <a:xfrm>
                <a:off x="3738799" y="1701617"/>
                <a:ext cx="2073022" cy="498598"/>
              </a:xfrm>
              <a:prstGeom prst="rect">
                <a:avLst/>
              </a:prstGeom>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id-ID" sz="1100" b="1" i="0" u="none" strike="noStrike" kern="0" cap="none" spc="0" normalizeH="0" baseline="0" noProof="0" dirty="0">
                    <a:ln>
                      <a:noFill/>
                    </a:ln>
                    <a:solidFill>
                      <a:prstClr val="white">
                        <a:lumMod val="65000"/>
                      </a:prstClr>
                    </a:solidFill>
                    <a:effectLst/>
                    <a:uLnTx/>
                    <a:uFillTx/>
                    <a:cs typeface="+mn-ea"/>
                    <a:sym typeface="+mn-lt"/>
                  </a:rPr>
                  <a:t>Ut wisi enim ad minim veniam</a:t>
                </a:r>
                <a:r>
                  <a:rPr kumimoji="0" lang="id-ID" sz="1100" b="0" i="0" u="none" strike="noStrike" kern="0" cap="none" spc="0" normalizeH="0" baseline="0" noProof="0" dirty="0">
                    <a:ln>
                      <a:noFill/>
                    </a:ln>
                    <a:solidFill>
                      <a:prstClr val="white">
                        <a:lumMod val="65000"/>
                      </a:prstClr>
                    </a:solidFill>
                    <a:effectLst/>
                    <a:uLnTx/>
                    <a:uFillTx/>
                    <a:cs typeface="+mn-ea"/>
                    <a:sym typeface="+mn-lt"/>
                  </a:rPr>
                  <a:t>, quis nostrud</a:t>
                </a:r>
                <a:endParaRPr kumimoji="0" lang="en-US" sz="1100" b="0" i="0" u="none" strike="noStrike" kern="0" cap="none" spc="0" normalizeH="0" baseline="0" noProof="0" dirty="0">
                  <a:ln>
                    <a:noFill/>
                  </a:ln>
                  <a:solidFill>
                    <a:prstClr val="white">
                      <a:lumMod val="65000"/>
                    </a:prstClr>
                  </a:solidFill>
                  <a:effectLst/>
                  <a:uLnTx/>
                  <a:uFillTx/>
                  <a:cs typeface="+mn-ea"/>
                  <a:sym typeface="+mn-lt"/>
                </a:endParaRPr>
              </a:p>
            </p:txBody>
          </p:sp>
        </p:grpSp>
      </p:grpSp>
      <p:grpSp>
        <p:nvGrpSpPr>
          <p:cNvPr id="75" name="Group 1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6319016" y="2859665"/>
            <a:ext cx="2190637" cy="1984828"/>
            <a:chOff x="6319016" y="2859665"/>
            <a:chExt cx="2190637" cy="1984828"/>
          </a:xfrm>
        </p:grpSpPr>
        <p:sp>
          <p:nvSpPr>
            <p:cNvPr id="76" name="Rectangle: Rounded Corners 6"/>
            <p:cNvSpPr/>
            <p:nvPr/>
          </p:nvSpPr>
          <p:spPr>
            <a:xfrm>
              <a:off x="6319016" y="2859665"/>
              <a:ext cx="2190637" cy="1984828"/>
            </a:xfrm>
            <a:prstGeom prst="roundRect">
              <a:avLst>
                <a:gd name="adj" fmla="val 1588"/>
              </a:avLst>
            </a:prstGeom>
            <a:solidFill>
              <a:sysClr val="window" lastClr="FFFFFF"/>
            </a:solidFill>
            <a:ln w="12700" cap="flat" cmpd="sng" algn="ctr">
              <a:noFill/>
              <a:prstDash val="solid"/>
              <a:miter lim="800000"/>
            </a:ln>
            <a:effectLst>
              <a:outerShdw blurRad="381000" dist="254000" dir="5400000" sx="90000" sy="90000" algn="t"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600" b="1" i="0" u="none" strike="noStrike" kern="0" cap="none" spc="0" normalizeH="0" baseline="0" noProof="0" dirty="0">
                  <a:ln>
                    <a:noFill/>
                  </a:ln>
                  <a:solidFill>
                    <a:prstClr val="white">
                      <a:lumMod val="95000"/>
                      <a:alpha val="60000"/>
                    </a:prstClr>
                  </a:solidFill>
                  <a:effectLst/>
                  <a:uLnTx/>
                  <a:uFillTx/>
                  <a:cs typeface="+mn-ea"/>
                  <a:sym typeface="+mn-lt"/>
                </a:rPr>
                <a:t>03</a:t>
              </a:r>
              <a:endParaRPr kumimoji="0" lang="id-ID" sz="9600" b="1" i="0" u="none" strike="noStrike" kern="0" cap="none" spc="0" normalizeH="0" baseline="0" noProof="0" dirty="0">
                <a:ln>
                  <a:noFill/>
                </a:ln>
                <a:solidFill>
                  <a:prstClr val="white">
                    <a:lumMod val="95000"/>
                    <a:alpha val="60000"/>
                  </a:prstClr>
                </a:solidFill>
                <a:effectLst/>
                <a:uLnTx/>
                <a:uFillTx/>
                <a:cs typeface="+mn-ea"/>
                <a:sym typeface="+mn-lt"/>
              </a:endParaRPr>
            </a:p>
          </p:txBody>
        </p:sp>
        <p:grpSp>
          <p:nvGrpSpPr>
            <p:cNvPr id="77" name="Group 24"/>
            <p:cNvGrpSpPr/>
            <p:nvPr/>
          </p:nvGrpSpPr>
          <p:grpSpPr>
            <a:xfrm>
              <a:off x="7275838" y="3196265"/>
              <a:ext cx="276992" cy="402772"/>
              <a:chOff x="10146507" y="3505994"/>
              <a:chExt cx="319881" cy="465138"/>
            </a:xfrm>
            <a:solidFill>
              <a:srgbClr val="4BD1FB"/>
            </a:solidFill>
          </p:grpSpPr>
          <p:sp>
            <p:nvSpPr>
              <p:cNvPr id="81" name="AutoShape 30"/>
              <p:cNvSpPr/>
              <p:nvPr/>
            </p:nvSpPr>
            <p:spPr bwMode="auto">
              <a:xfrm>
                <a:off x="10146507" y="3505994"/>
                <a:ext cx="319881" cy="465138"/>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82" name="AutoShape 31"/>
              <p:cNvSpPr/>
              <p:nvPr/>
            </p:nvSpPr>
            <p:spPr bwMode="auto">
              <a:xfrm>
                <a:off x="10205244" y="3709194"/>
                <a:ext cx="205581" cy="166688"/>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nvGrpSpPr>
            <p:cNvPr id="78" name="Group 58"/>
            <p:cNvGrpSpPr/>
            <p:nvPr/>
          </p:nvGrpSpPr>
          <p:grpSpPr>
            <a:xfrm>
              <a:off x="6377823" y="3706550"/>
              <a:ext cx="2073022" cy="801344"/>
              <a:chOff x="3738799" y="1398871"/>
              <a:chExt cx="2073022" cy="801344"/>
            </a:xfrm>
          </p:grpSpPr>
          <p:sp>
            <p:nvSpPr>
              <p:cNvPr id="79" name="Rectangle 59"/>
              <p:cNvSpPr/>
              <p:nvPr/>
            </p:nvSpPr>
            <p:spPr>
              <a:xfrm>
                <a:off x="3929566" y="1398871"/>
                <a:ext cx="1691490" cy="30777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a:ln>
                      <a:noFill/>
                    </a:ln>
                    <a:solidFill>
                      <a:prstClr val="black">
                        <a:lumMod val="65000"/>
                        <a:lumOff val="35000"/>
                      </a:prstClr>
                    </a:solidFill>
                    <a:effectLst/>
                    <a:uLnTx/>
                    <a:uFillTx/>
                    <a:cs typeface="+mn-ea"/>
                    <a:sym typeface="+mn-lt"/>
                  </a:rPr>
                  <a:t>Project Three</a:t>
                </a:r>
              </a:p>
            </p:txBody>
          </p:sp>
          <p:sp>
            <p:nvSpPr>
              <p:cNvPr id="80" name="Rectangle 60"/>
              <p:cNvSpPr/>
              <p:nvPr/>
            </p:nvSpPr>
            <p:spPr>
              <a:xfrm>
                <a:off x="3738799" y="1701617"/>
                <a:ext cx="2073022" cy="498598"/>
              </a:xfrm>
              <a:prstGeom prst="rect">
                <a:avLst/>
              </a:prstGeom>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id-ID" sz="1100" b="1" i="0" u="none" strike="noStrike" kern="0" cap="none" spc="0" normalizeH="0" baseline="0" noProof="0" dirty="0">
                    <a:ln>
                      <a:noFill/>
                    </a:ln>
                    <a:solidFill>
                      <a:prstClr val="white">
                        <a:lumMod val="65000"/>
                      </a:prstClr>
                    </a:solidFill>
                    <a:effectLst/>
                    <a:uLnTx/>
                    <a:uFillTx/>
                    <a:cs typeface="+mn-ea"/>
                    <a:sym typeface="+mn-lt"/>
                  </a:rPr>
                  <a:t>Ut wisi enim ad minim veniam</a:t>
                </a:r>
                <a:r>
                  <a:rPr kumimoji="0" lang="id-ID" sz="1100" b="0" i="0" u="none" strike="noStrike" kern="0" cap="none" spc="0" normalizeH="0" baseline="0" noProof="0" dirty="0">
                    <a:ln>
                      <a:noFill/>
                    </a:ln>
                    <a:solidFill>
                      <a:prstClr val="white">
                        <a:lumMod val="65000"/>
                      </a:prstClr>
                    </a:solidFill>
                    <a:effectLst/>
                    <a:uLnTx/>
                    <a:uFillTx/>
                    <a:cs typeface="+mn-ea"/>
                    <a:sym typeface="+mn-lt"/>
                  </a:rPr>
                  <a:t>, quis nostrud</a:t>
                </a:r>
                <a:endParaRPr kumimoji="0" lang="en-US" sz="1100" b="0" i="0" u="none" strike="noStrike" kern="0" cap="none" spc="0" normalizeH="0" baseline="0" noProof="0" dirty="0">
                  <a:ln>
                    <a:noFill/>
                  </a:ln>
                  <a:solidFill>
                    <a:prstClr val="white">
                      <a:lumMod val="65000"/>
                    </a:prstClr>
                  </a:solidFill>
                  <a:effectLst/>
                  <a:uLnTx/>
                  <a:uFillTx/>
                  <a:cs typeface="+mn-ea"/>
                  <a:sym typeface="+mn-lt"/>
                </a:endParaRPr>
              </a:p>
            </p:txBody>
          </p:sp>
        </p:grpSp>
      </p:grpSp>
      <p:grpSp>
        <p:nvGrpSpPr>
          <p:cNvPr id="83" name="Group 1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8955685" y="2859665"/>
            <a:ext cx="2190637" cy="1984828"/>
            <a:chOff x="8955685" y="2859665"/>
            <a:chExt cx="2190637" cy="1984828"/>
          </a:xfrm>
        </p:grpSpPr>
        <p:sp>
          <p:nvSpPr>
            <p:cNvPr id="84" name="Rectangle: Rounded Corners 7"/>
            <p:cNvSpPr/>
            <p:nvPr/>
          </p:nvSpPr>
          <p:spPr>
            <a:xfrm>
              <a:off x="8955685" y="2859665"/>
              <a:ext cx="2190637" cy="1984828"/>
            </a:xfrm>
            <a:prstGeom prst="roundRect">
              <a:avLst>
                <a:gd name="adj" fmla="val 1588"/>
              </a:avLst>
            </a:prstGeom>
            <a:solidFill>
              <a:sysClr val="window" lastClr="FFFFFF"/>
            </a:solidFill>
            <a:ln w="12700" cap="flat" cmpd="sng" algn="ctr">
              <a:noFill/>
              <a:prstDash val="solid"/>
              <a:miter lim="800000"/>
            </a:ln>
            <a:effectLst>
              <a:outerShdw blurRad="381000" dist="254000" dir="5400000" sx="90000" sy="90000" algn="t" rotWithShape="0">
                <a:sysClr val="window" lastClr="FFFFFF">
                  <a:lumMod val="75000"/>
                  <a:alpha val="40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9600" b="1" i="0" u="none" strike="noStrike" kern="0" cap="none" spc="0" normalizeH="0" baseline="0" noProof="0" dirty="0">
                  <a:ln>
                    <a:noFill/>
                  </a:ln>
                  <a:solidFill>
                    <a:prstClr val="white">
                      <a:lumMod val="95000"/>
                      <a:alpha val="60000"/>
                    </a:prstClr>
                  </a:solidFill>
                  <a:effectLst/>
                  <a:uLnTx/>
                  <a:uFillTx/>
                  <a:cs typeface="+mn-ea"/>
                  <a:sym typeface="+mn-lt"/>
                </a:rPr>
                <a:t>04</a:t>
              </a:r>
              <a:endParaRPr kumimoji="0" lang="id-ID" sz="9600" b="1" i="0" u="none" strike="noStrike" kern="0" cap="none" spc="0" normalizeH="0" baseline="0" noProof="0" dirty="0">
                <a:ln>
                  <a:noFill/>
                </a:ln>
                <a:solidFill>
                  <a:prstClr val="white">
                    <a:lumMod val="95000"/>
                    <a:alpha val="60000"/>
                  </a:prstClr>
                </a:solidFill>
                <a:effectLst/>
                <a:uLnTx/>
                <a:uFillTx/>
                <a:cs typeface="+mn-ea"/>
                <a:sym typeface="+mn-lt"/>
              </a:endParaRPr>
            </a:p>
          </p:txBody>
        </p:sp>
        <p:grpSp>
          <p:nvGrpSpPr>
            <p:cNvPr id="85" name="Group 12"/>
            <p:cNvGrpSpPr/>
            <p:nvPr/>
          </p:nvGrpSpPr>
          <p:grpSpPr>
            <a:xfrm>
              <a:off x="9849961" y="3196265"/>
              <a:ext cx="402084" cy="402772"/>
              <a:chOff x="9145588" y="4435475"/>
              <a:chExt cx="464344" cy="465138"/>
            </a:xfrm>
            <a:solidFill>
              <a:srgbClr val="4BD1FB"/>
            </a:solidFill>
          </p:grpSpPr>
          <p:sp>
            <p:nvSpPr>
              <p:cNvPr id="89"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0"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1"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2"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3"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4"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5"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6"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7"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nvGrpSpPr>
            <p:cNvPr id="86" name="Group 61"/>
            <p:cNvGrpSpPr/>
            <p:nvPr/>
          </p:nvGrpSpPr>
          <p:grpSpPr>
            <a:xfrm>
              <a:off x="9014492" y="3706550"/>
              <a:ext cx="2073022" cy="801344"/>
              <a:chOff x="3738799" y="1398871"/>
              <a:chExt cx="2073022" cy="801344"/>
            </a:xfrm>
          </p:grpSpPr>
          <p:sp>
            <p:nvSpPr>
              <p:cNvPr id="87" name="Rectangle 62"/>
              <p:cNvSpPr/>
              <p:nvPr/>
            </p:nvSpPr>
            <p:spPr>
              <a:xfrm>
                <a:off x="4090972" y="1398871"/>
                <a:ext cx="1368678" cy="30777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dirty="0">
                    <a:ln>
                      <a:noFill/>
                    </a:ln>
                    <a:solidFill>
                      <a:prstClr val="black">
                        <a:lumMod val="65000"/>
                        <a:lumOff val="35000"/>
                      </a:prstClr>
                    </a:solidFill>
                    <a:effectLst/>
                    <a:uLnTx/>
                    <a:uFillTx/>
                    <a:cs typeface="+mn-ea"/>
                    <a:sym typeface="+mn-lt"/>
                  </a:rPr>
                  <a:t>Project Four</a:t>
                </a:r>
              </a:p>
            </p:txBody>
          </p:sp>
          <p:sp>
            <p:nvSpPr>
              <p:cNvPr id="88" name="Rectangle 63"/>
              <p:cNvSpPr/>
              <p:nvPr/>
            </p:nvSpPr>
            <p:spPr>
              <a:xfrm>
                <a:off x="3738799" y="1701617"/>
                <a:ext cx="2073022" cy="498598"/>
              </a:xfrm>
              <a:prstGeom prst="rect">
                <a:avLst/>
              </a:prstGeom>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id-ID" sz="1100" b="1" i="0" u="none" strike="noStrike" kern="0" cap="none" spc="0" normalizeH="0" baseline="0" noProof="0" dirty="0">
                    <a:ln>
                      <a:noFill/>
                    </a:ln>
                    <a:solidFill>
                      <a:prstClr val="white">
                        <a:lumMod val="65000"/>
                      </a:prstClr>
                    </a:solidFill>
                    <a:effectLst/>
                    <a:uLnTx/>
                    <a:uFillTx/>
                    <a:cs typeface="+mn-ea"/>
                    <a:sym typeface="+mn-lt"/>
                  </a:rPr>
                  <a:t>Ut wisi enim ad minim veniam</a:t>
                </a:r>
                <a:r>
                  <a:rPr kumimoji="0" lang="id-ID" sz="1100" b="0" i="0" u="none" strike="noStrike" kern="0" cap="none" spc="0" normalizeH="0" baseline="0" noProof="0" dirty="0">
                    <a:ln>
                      <a:noFill/>
                    </a:ln>
                    <a:solidFill>
                      <a:prstClr val="white">
                        <a:lumMod val="65000"/>
                      </a:prstClr>
                    </a:solidFill>
                    <a:effectLst/>
                    <a:uLnTx/>
                    <a:uFillTx/>
                    <a:cs typeface="+mn-ea"/>
                    <a:sym typeface="+mn-lt"/>
                  </a:rPr>
                  <a:t>, quis nostrud</a:t>
                </a:r>
                <a:endParaRPr kumimoji="0" lang="en-US" sz="1100" b="0" i="0" u="none" strike="noStrike" kern="0" cap="none" spc="0" normalizeH="0" baseline="0" noProof="0" dirty="0">
                  <a:ln>
                    <a:noFill/>
                  </a:ln>
                  <a:solidFill>
                    <a:prstClr val="white">
                      <a:lumMod val="65000"/>
                    </a:prstClr>
                  </a:solidFill>
                  <a:effectLst/>
                  <a:uLnTx/>
                  <a:uFillTx/>
                  <a:cs typeface="+mn-ea"/>
                  <a:sym typeface="+mn-lt"/>
                </a:endParaRPr>
              </a:p>
            </p:txBody>
          </p:sp>
        </p:grpSp>
      </p:grpSp>
      <p:sp>
        <p:nvSpPr>
          <p:cNvPr id="5"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
        <p:nvSpPr>
          <p:cNvPr id="98"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cs typeface="+mn-ea"/>
                <a:sym typeface="+mn-lt"/>
              </a:rPr>
              <a:t>行业</a:t>
            </a:r>
            <a:r>
              <a:rPr lang="en-US" altLang="zh-CN" sz="100" dirty="0">
                <a:solidFill>
                  <a:schemeClr val="tx1">
                    <a:alpha val="0"/>
                  </a:schemeClr>
                </a:solidFill>
                <a:cs typeface="+mn-ea"/>
                <a:sym typeface="+mn-lt"/>
              </a:rPr>
              <a:t>PPT</a:t>
            </a:r>
            <a:r>
              <a:rPr lang="zh-CN" altLang="en-US" sz="100" dirty="0">
                <a:solidFill>
                  <a:schemeClr val="tx1">
                    <a:alpha val="0"/>
                  </a:schemeClr>
                </a:solidFill>
                <a:cs typeface="+mn-ea"/>
                <a:sym typeface="+mn-lt"/>
              </a:rPr>
              <a:t>模板</a:t>
            </a:r>
            <a:r>
              <a:rPr lang="en-US" altLang="zh-CN" sz="100" dirty="0">
                <a:solidFill>
                  <a:schemeClr val="tx1">
                    <a:alpha val="0"/>
                  </a:schemeClr>
                </a:solidFill>
                <a:cs typeface="+mn-ea"/>
                <a:sym typeface="+mn-lt"/>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750" fill="hold"/>
                                        <p:tgtEl>
                                          <p:spTgt spid="52"/>
                                        </p:tgtEl>
                                        <p:attrNameLst>
                                          <p:attrName>ppt_x</p:attrName>
                                        </p:attrNameLst>
                                      </p:cBhvr>
                                      <p:tavLst>
                                        <p:tav tm="0">
                                          <p:val>
                                            <p:strVal val="#ppt_x"/>
                                          </p:val>
                                        </p:tav>
                                        <p:tav tm="100000">
                                          <p:val>
                                            <p:strVal val="#ppt_x"/>
                                          </p:val>
                                        </p:tav>
                                      </p:tavLst>
                                    </p:anim>
                                    <p:anim calcmode="lin" valueType="num">
                                      <p:cBhvr additive="base">
                                        <p:cTn id="8" dur="75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750" fill="hold"/>
                                        <p:tgtEl>
                                          <p:spTgt spid="51"/>
                                        </p:tgtEl>
                                        <p:attrNameLst>
                                          <p:attrName>ppt_x</p:attrName>
                                        </p:attrNameLst>
                                      </p:cBhvr>
                                      <p:tavLst>
                                        <p:tav tm="0">
                                          <p:val>
                                            <p:strVal val="#ppt_x"/>
                                          </p:val>
                                        </p:tav>
                                        <p:tav tm="100000">
                                          <p:val>
                                            <p:strVal val="#ppt_x"/>
                                          </p:val>
                                        </p:tav>
                                      </p:tavLst>
                                    </p:anim>
                                    <p:anim calcmode="lin" valueType="num">
                                      <p:cBhvr additive="base">
                                        <p:cTn id="12" dur="75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2" decel="100000" fill="hold" nodeType="withEffect">
                                  <p:stCondLst>
                                    <p:cond delay="75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750" fill="hold"/>
                                        <p:tgtEl>
                                          <p:spTgt spid="54"/>
                                        </p:tgtEl>
                                        <p:attrNameLst>
                                          <p:attrName>ppt_x</p:attrName>
                                        </p:attrNameLst>
                                      </p:cBhvr>
                                      <p:tavLst>
                                        <p:tav tm="0">
                                          <p:val>
                                            <p:strVal val="1+#ppt_w/2"/>
                                          </p:val>
                                        </p:tav>
                                        <p:tav tm="100000">
                                          <p:val>
                                            <p:strVal val="#ppt_x"/>
                                          </p:val>
                                        </p:tav>
                                      </p:tavLst>
                                    </p:anim>
                                    <p:anim calcmode="lin" valueType="num">
                                      <p:cBhvr additive="base">
                                        <p:cTn id="16" dur="750" fill="hold"/>
                                        <p:tgtEl>
                                          <p:spTgt spid="54"/>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100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750" fill="hold"/>
                                        <p:tgtEl>
                                          <p:spTgt spid="63"/>
                                        </p:tgtEl>
                                        <p:attrNameLst>
                                          <p:attrName>ppt_x</p:attrName>
                                        </p:attrNameLst>
                                      </p:cBhvr>
                                      <p:tavLst>
                                        <p:tav tm="0">
                                          <p:val>
                                            <p:strVal val="1+#ppt_w/2"/>
                                          </p:val>
                                        </p:tav>
                                        <p:tav tm="100000">
                                          <p:val>
                                            <p:strVal val="#ppt_x"/>
                                          </p:val>
                                        </p:tav>
                                      </p:tavLst>
                                    </p:anim>
                                    <p:anim calcmode="lin" valueType="num">
                                      <p:cBhvr additive="base">
                                        <p:cTn id="20" dur="750" fill="hold"/>
                                        <p:tgtEl>
                                          <p:spTgt spid="63"/>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1250"/>
                                  </p:stCondLst>
                                  <p:childTnLst>
                                    <p:set>
                                      <p:cBhvr>
                                        <p:cTn id="22" dur="1" fill="hold">
                                          <p:stCondLst>
                                            <p:cond delay="0"/>
                                          </p:stCondLst>
                                        </p:cTn>
                                        <p:tgtEl>
                                          <p:spTgt spid="75"/>
                                        </p:tgtEl>
                                        <p:attrNameLst>
                                          <p:attrName>style.visibility</p:attrName>
                                        </p:attrNameLst>
                                      </p:cBhvr>
                                      <p:to>
                                        <p:strVal val="visible"/>
                                      </p:to>
                                    </p:set>
                                    <p:anim calcmode="lin" valueType="num">
                                      <p:cBhvr additive="base">
                                        <p:cTn id="23" dur="750" fill="hold"/>
                                        <p:tgtEl>
                                          <p:spTgt spid="75"/>
                                        </p:tgtEl>
                                        <p:attrNameLst>
                                          <p:attrName>ppt_x</p:attrName>
                                        </p:attrNameLst>
                                      </p:cBhvr>
                                      <p:tavLst>
                                        <p:tav tm="0">
                                          <p:val>
                                            <p:strVal val="1+#ppt_w/2"/>
                                          </p:val>
                                        </p:tav>
                                        <p:tav tm="100000">
                                          <p:val>
                                            <p:strVal val="#ppt_x"/>
                                          </p:val>
                                        </p:tav>
                                      </p:tavLst>
                                    </p:anim>
                                    <p:anim calcmode="lin" valueType="num">
                                      <p:cBhvr additive="base">
                                        <p:cTn id="24" dur="750" fill="hold"/>
                                        <p:tgtEl>
                                          <p:spTgt spid="75"/>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1500"/>
                                  </p:stCondLst>
                                  <p:childTnLst>
                                    <p:set>
                                      <p:cBhvr>
                                        <p:cTn id="26" dur="1" fill="hold">
                                          <p:stCondLst>
                                            <p:cond delay="0"/>
                                          </p:stCondLst>
                                        </p:cTn>
                                        <p:tgtEl>
                                          <p:spTgt spid="83"/>
                                        </p:tgtEl>
                                        <p:attrNameLst>
                                          <p:attrName>style.visibility</p:attrName>
                                        </p:attrNameLst>
                                      </p:cBhvr>
                                      <p:to>
                                        <p:strVal val="visible"/>
                                      </p:to>
                                    </p:set>
                                    <p:anim calcmode="lin" valueType="num">
                                      <p:cBhvr additive="base">
                                        <p:cTn id="27" dur="750" fill="hold"/>
                                        <p:tgtEl>
                                          <p:spTgt spid="83"/>
                                        </p:tgtEl>
                                        <p:attrNameLst>
                                          <p:attrName>ppt_x</p:attrName>
                                        </p:attrNameLst>
                                      </p:cBhvr>
                                      <p:tavLst>
                                        <p:tav tm="0">
                                          <p:val>
                                            <p:strVal val="1+#ppt_w/2"/>
                                          </p:val>
                                        </p:tav>
                                        <p:tav tm="100000">
                                          <p:val>
                                            <p:strVal val="#ppt_x"/>
                                          </p:val>
                                        </p:tav>
                                      </p:tavLst>
                                    </p:anim>
                                    <p:anim calcmode="lin" valueType="num">
                                      <p:cBhvr additive="base">
                                        <p:cTn id="28" dur="750" fill="hold"/>
                                        <p:tgtEl>
                                          <p:spTgt spid="83"/>
                                        </p:tgtEl>
                                        <p:attrNameLst>
                                          <p:attrName>ppt_y</p:attrName>
                                        </p:attrNameLst>
                                      </p:cBhvr>
                                      <p:tavLst>
                                        <p:tav tm="0">
                                          <p:val>
                                            <p:strVal val="#ppt_y"/>
                                          </p:val>
                                        </p:tav>
                                        <p:tav tm="100000">
                                          <p:val>
                                            <p:strVal val="#ppt_y"/>
                                          </p:val>
                                        </p:tav>
                                      </p:tavLst>
                                    </p:anim>
                                  </p:childTnLst>
                                </p:cTn>
                              </p:par>
                              <p:par>
                                <p:cTn id="29" presetID="2" presetClass="entr" presetSubtype="4" decel="100000" fill="hold" grpId="0" nodeType="withEffect">
                                  <p:stCondLst>
                                    <p:cond delay="175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750" fill="hold"/>
                                        <p:tgtEl>
                                          <p:spTgt spid="53"/>
                                        </p:tgtEl>
                                        <p:attrNameLst>
                                          <p:attrName>ppt_x</p:attrName>
                                        </p:attrNameLst>
                                      </p:cBhvr>
                                      <p:tavLst>
                                        <p:tav tm="0">
                                          <p:val>
                                            <p:strVal val="#ppt_x"/>
                                          </p:val>
                                        </p:tav>
                                        <p:tav tm="100000">
                                          <p:val>
                                            <p:strVal val="#ppt_x"/>
                                          </p:val>
                                        </p:tav>
                                      </p:tavLst>
                                    </p:anim>
                                    <p:anim calcmode="lin" valueType="num">
                                      <p:cBhvr additive="base">
                                        <p:cTn id="32" dur="75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22"/>
            <a:ext cx="12192000" cy="6857355"/>
          </a:xfrm>
          <a:prstGeom prst="rect">
            <a:avLst/>
          </a:prstGeom>
        </p:spPr>
      </p:pic>
      <p:pic>
        <p:nvPicPr>
          <p:cNvPr id="20" name="PA_图片 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rot="5400000">
            <a:off x="9848404" y="4520366"/>
            <a:ext cx="3148991" cy="1538155"/>
          </a:xfrm>
          <a:prstGeom prst="rect">
            <a:avLst/>
          </a:prstGeom>
        </p:spPr>
      </p:pic>
      <p:sp>
        <p:nvSpPr>
          <p:cNvPr id="4" name="TextBox 24"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7695864" y="1836783"/>
            <a:ext cx="2736000" cy="900246"/>
          </a:xfrm>
          <a:prstGeom prst="rect">
            <a:avLst/>
          </a:prstGeom>
        </p:spPr>
        <p:txBody>
          <a:bodyPr wrap="square">
            <a:spAutoFit/>
          </a:bodyPr>
          <a:lstStyle>
            <a:defPPr>
              <a:defRPr lang="zh-CN"/>
            </a:defPPr>
            <a:lvl1pPr>
              <a:lnSpc>
                <a:spcPct val="125000"/>
              </a:lnSpc>
              <a:defRPr sz="1000">
                <a:solidFill>
                  <a:schemeClr val="tx1">
                    <a:lumMod val="75000"/>
                    <a:lumOff val="25000"/>
                  </a:schemeClr>
                </a:solidFill>
              </a:defRPr>
            </a:lvl1pPr>
          </a:lstStyle>
          <a:p>
            <a:pPr algn="r"/>
            <a:r>
              <a:rPr lang="en-US" sz="1200" b="1">
                <a:solidFill>
                  <a:schemeClr val="tx1"/>
                </a:solidFill>
                <a:cs typeface="+mn-ea"/>
                <a:sym typeface="+mn-lt"/>
              </a:rPr>
              <a:t>COSTUMER</a:t>
            </a:r>
          </a:p>
          <a:p>
            <a:pPr algn="r"/>
            <a:r>
              <a:rPr lang="en-US">
                <a:solidFill>
                  <a:schemeClr val="tx1"/>
                </a:solidFill>
                <a:cs typeface="+mn-ea"/>
                <a:sym typeface="+mn-lt"/>
              </a:rPr>
              <a:t>Lid est laborum dolo rumes fugats untras. Etharums ser quidem rerum facilis dolores nemis</a:t>
            </a:r>
          </a:p>
        </p:txBody>
      </p:sp>
      <p:sp>
        <p:nvSpPr>
          <p:cNvPr id="5" name="TextBox 26"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7705409" y="3094027"/>
            <a:ext cx="2726455" cy="900246"/>
          </a:xfrm>
          <a:prstGeom prst="rect">
            <a:avLst/>
          </a:prstGeom>
        </p:spPr>
        <p:txBody>
          <a:bodyPr wrap="square">
            <a:spAutoFit/>
          </a:bodyPr>
          <a:lstStyle>
            <a:defPPr>
              <a:defRPr lang="zh-CN"/>
            </a:defPPr>
            <a:lvl1pPr>
              <a:lnSpc>
                <a:spcPct val="125000"/>
              </a:lnSpc>
              <a:defRPr sz="1000">
                <a:solidFill>
                  <a:schemeClr val="tx1">
                    <a:lumMod val="75000"/>
                    <a:lumOff val="25000"/>
                  </a:schemeClr>
                </a:solidFill>
              </a:defRPr>
            </a:lvl1pPr>
          </a:lstStyle>
          <a:p>
            <a:pPr algn="r"/>
            <a:r>
              <a:rPr lang="en-US" sz="1200" b="1">
                <a:solidFill>
                  <a:schemeClr val="tx1"/>
                </a:solidFill>
                <a:cs typeface="+mn-ea"/>
                <a:sym typeface="+mn-lt"/>
              </a:rPr>
              <a:t>MARKET</a:t>
            </a:r>
          </a:p>
          <a:p>
            <a:pPr algn="r"/>
            <a:r>
              <a:rPr lang="en-US">
                <a:solidFill>
                  <a:schemeClr val="tx1"/>
                </a:solidFill>
                <a:cs typeface="+mn-ea"/>
                <a:sym typeface="+mn-lt"/>
              </a:rPr>
              <a:t>Lid est laborum dolo rumes fugats untras. Etharums ser quidem rerum facilis dolores nemis</a:t>
            </a:r>
          </a:p>
        </p:txBody>
      </p:sp>
      <p:sp>
        <p:nvSpPr>
          <p:cNvPr id="6" name="TextBox 30"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8379864" y="4267793"/>
            <a:ext cx="2052000" cy="1092607"/>
          </a:xfrm>
          <a:prstGeom prst="rect">
            <a:avLst/>
          </a:prstGeom>
        </p:spPr>
        <p:txBody>
          <a:bodyPr wrap="square">
            <a:spAutoFit/>
          </a:bodyPr>
          <a:lstStyle>
            <a:defPPr>
              <a:defRPr lang="zh-CN"/>
            </a:defPPr>
            <a:lvl1pPr>
              <a:lnSpc>
                <a:spcPct val="125000"/>
              </a:lnSpc>
              <a:defRPr sz="1000">
                <a:solidFill>
                  <a:schemeClr val="tx1">
                    <a:lumMod val="75000"/>
                    <a:lumOff val="25000"/>
                  </a:schemeClr>
                </a:solidFill>
              </a:defRPr>
            </a:lvl1pPr>
          </a:lstStyle>
          <a:p>
            <a:pPr algn="r"/>
            <a:r>
              <a:rPr lang="en-US" sz="1200" b="1">
                <a:solidFill>
                  <a:schemeClr val="tx1"/>
                </a:solidFill>
                <a:cs typeface="+mn-ea"/>
                <a:sym typeface="+mn-lt"/>
              </a:rPr>
              <a:t>MARKET</a:t>
            </a:r>
          </a:p>
          <a:p>
            <a:pPr algn="r"/>
            <a:r>
              <a:rPr lang="en-US">
                <a:solidFill>
                  <a:schemeClr val="tx1"/>
                </a:solidFill>
                <a:cs typeface="+mn-ea"/>
                <a:sym typeface="+mn-lt"/>
              </a:rPr>
              <a:t>Lid est laborum dolo rumes fugats untras. Etharums ser quidem rerum facilis dolores nemis</a:t>
            </a:r>
          </a:p>
        </p:txBody>
      </p:sp>
      <p:grpSp>
        <p:nvGrpSpPr>
          <p:cNvPr id="7" name="组合 6"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10629343" y="1942041"/>
            <a:ext cx="499730" cy="499730"/>
            <a:chOff x="10629343" y="1942041"/>
            <a:chExt cx="499730" cy="499730"/>
          </a:xfrm>
        </p:grpSpPr>
        <p:sp>
          <p:nvSpPr>
            <p:cNvPr id="8" name="Oval 23" descr="e7d195523061f1c0f0ec610a92cff745ee13794c7b8d98f8E73673273C9E8BE17CC3D63B9B1D6426C348A354AD505654C28F453CD7C8F90EADD06C08281DAED7140E5AAAED5880ECE414DFB6A93B82BE19F94D7DCB682138092B83914A64FEF4308A3B319E09A373A9FDE877F59A1CD3F13DFBCA0FB8E17536E29B4095CEE7210CF1D7450AABB043"/>
            <p:cNvSpPr/>
            <p:nvPr/>
          </p:nvSpPr>
          <p:spPr>
            <a:xfrm>
              <a:off x="10629343" y="1942041"/>
              <a:ext cx="499730" cy="499730"/>
            </a:xfrm>
            <a:prstGeom prst="ellipse">
              <a:avLst/>
            </a:prstGeom>
            <a:gradFill>
              <a:gsLst>
                <a:gs pos="0">
                  <a:srgbClr val="FF649E"/>
                </a:gs>
                <a:gs pos="100000">
                  <a:srgbClr val="FA3777"/>
                </a:gs>
              </a:gsLst>
              <a:lin ang="5400000" scaled="1"/>
            </a:gradFill>
            <a:ln>
              <a:noFill/>
            </a:ln>
            <a:effectLst>
              <a:outerShdw blurRad="190500" dist="38100" dir="5400000" algn="t" rotWithShape="0">
                <a:srgbClr val="FA377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cs typeface="+mn-ea"/>
                <a:sym typeface="+mn-lt"/>
              </a:endParaRPr>
            </a:p>
          </p:txBody>
        </p:sp>
        <p:sp>
          <p:nvSpPr>
            <p:cNvPr id="9" name="Freeform 169"/>
            <p:cNvSpPr>
              <a:spLocks noEditPoints="1"/>
            </p:cNvSpPr>
            <p:nvPr/>
          </p:nvSpPr>
          <p:spPr bwMode="auto">
            <a:xfrm>
              <a:off x="10787133" y="2116500"/>
              <a:ext cx="184150" cy="150813"/>
            </a:xfrm>
            <a:custGeom>
              <a:avLst/>
              <a:gdLst>
                <a:gd name="T0" fmla="*/ 367 w 367"/>
                <a:gd name="T1" fmla="*/ 66 h 301"/>
                <a:gd name="T2" fmla="*/ 329 w 367"/>
                <a:gd name="T3" fmla="*/ 250 h 301"/>
                <a:gd name="T4" fmla="*/ 317 w 367"/>
                <a:gd name="T5" fmla="*/ 259 h 301"/>
                <a:gd name="T6" fmla="*/ 315 w 367"/>
                <a:gd name="T7" fmla="*/ 259 h 301"/>
                <a:gd name="T8" fmla="*/ 305 w 367"/>
                <a:gd name="T9" fmla="*/ 245 h 301"/>
                <a:gd name="T10" fmla="*/ 341 w 367"/>
                <a:gd name="T11" fmla="*/ 73 h 301"/>
                <a:gd name="T12" fmla="*/ 111 w 367"/>
                <a:gd name="T13" fmla="*/ 27 h 301"/>
                <a:gd name="T14" fmla="*/ 106 w 367"/>
                <a:gd name="T15" fmla="*/ 53 h 301"/>
                <a:gd name="T16" fmla="*/ 91 w 367"/>
                <a:gd name="T17" fmla="*/ 62 h 301"/>
                <a:gd name="T18" fmla="*/ 82 w 367"/>
                <a:gd name="T19" fmla="*/ 47 h 301"/>
                <a:gd name="T20" fmla="*/ 91 w 367"/>
                <a:gd name="T21" fmla="*/ 10 h 301"/>
                <a:gd name="T22" fmla="*/ 105 w 367"/>
                <a:gd name="T23" fmla="*/ 1 h 301"/>
                <a:gd name="T24" fmla="*/ 357 w 367"/>
                <a:gd name="T25" fmla="*/ 52 h 301"/>
                <a:gd name="T26" fmla="*/ 365 w 367"/>
                <a:gd name="T27" fmla="*/ 57 h 301"/>
                <a:gd name="T28" fmla="*/ 367 w 367"/>
                <a:gd name="T29" fmla="*/ 66 h 301"/>
                <a:gd name="T30" fmla="*/ 292 w 367"/>
                <a:gd name="T31" fmla="*/ 285 h 301"/>
                <a:gd name="T32" fmla="*/ 276 w 367"/>
                <a:gd name="T33" fmla="*/ 301 h 301"/>
                <a:gd name="T34" fmla="*/ 16 w 367"/>
                <a:gd name="T35" fmla="*/ 301 h 301"/>
                <a:gd name="T36" fmla="*/ 0 w 367"/>
                <a:gd name="T37" fmla="*/ 285 h 301"/>
                <a:gd name="T38" fmla="*/ 0 w 367"/>
                <a:gd name="T39" fmla="*/ 89 h 301"/>
                <a:gd name="T40" fmla="*/ 16 w 367"/>
                <a:gd name="T41" fmla="*/ 73 h 301"/>
                <a:gd name="T42" fmla="*/ 276 w 367"/>
                <a:gd name="T43" fmla="*/ 73 h 301"/>
                <a:gd name="T44" fmla="*/ 292 w 367"/>
                <a:gd name="T45" fmla="*/ 89 h 301"/>
                <a:gd name="T46" fmla="*/ 292 w 367"/>
                <a:gd name="T47" fmla="*/ 285 h 301"/>
                <a:gd name="T48" fmla="*/ 32 w 367"/>
                <a:gd name="T49" fmla="*/ 105 h 301"/>
                <a:gd name="T50" fmla="*/ 32 w 367"/>
                <a:gd name="T51" fmla="*/ 204 h 301"/>
                <a:gd name="T52" fmla="*/ 100 w 367"/>
                <a:gd name="T53" fmla="*/ 149 h 301"/>
                <a:gd name="T54" fmla="*/ 119 w 367"/>
                <a:gd name="T55" fmla="*/ 149 h 301"/>
                <a:gd name="T56" fmla="*/ 195 w 367"/>
                <a:gd name="T57" fmla="*/ 217 h 301"/>
                <a:gd name="T58" fmla="*/ 226 w 367"/>
                <a:gd name="T59" fmla="*/ 190 h 301"/>
                <a:gd name="T60" fmla="*/ 243 w 367"/>
                <a:gd name="T61" fmla="*/ 190 h 301"/>
                <a:gd name="T62" fmla="*/ 256 w 367"/>
                <a:gd name="T63" fmla="*/ 203 h 301"/>
                <a:gd name="T64" fmla="*/ 256 w 367"/>
                <a:gd name="T65" fmla="*/ 105 h 301"/>
                <a:gd name="T66" fmla="*/ 32 w 367"/>
                <a:gd name="T67" fmla="*/ 105 h 301"/>
                <a:gd name="T68" fmla="*/ 256 w 367"/>
                <a:gd name="T69" fmla="*/ 269 h 301"/>
                <a:gd name="T70" fmla="*/ 256 w 367"/>
                <a:gd name="T71" fmla="*/ 240 h 301"/>
                <a:gd name="T72" fmla="*/ 234 w 367"/>
                <a:gd name="T73" fmla="*/ 219 h 301"/>
                <a:gd name="T74" fmla="*/ 203 w 367"/>
                <a:gd name="T75" fmla="*/ 246 h 301"/>
                <a:gd name="T76" fmla="*/ 185 w 367"/>
                <a:gd name="T77" fmla="*/ 246 h 301"/>
                <a:gd name="T78" fmla="*/ 108 w 367"/>
                <a:gd name="T79" fmla="*/ 178 h 301"/>
                <a:gd name="T80" fmla="*/ 32 w 367"/>
                <a:gd name="T81" fmla="*/ 240 h 301"/>
                <a:gd name="T82" fmla="*/ 32 w 367"/>
                <a:gd name="T83" fmla="*/ 269 h 301"/>
                <a:gd name="T84" fmla="*/ 256 w 367"/>
                <a:gd name="T85" fmla="*/ 269 h 301"/>
                <a:gd name="T86" fmla="*/ 190 w 367"/>
                <a:gd name="T87" fmla="*/ 170 h 301"/>
                <a:gd name="T88" fmla="*/ 214 w 367"/>
                <a:gd name="T89" fmla="*/ 146 h 301"/>
                <a:gd name="T90" fmla="*/ 190 w 367"/>
                <a:gd name="T91" fmla="*/ 121 h 301"/>
                <a:gd name="T92" fmla="*/ 165 w 367"/>
                <a:gd name="T93" fmla="*/ 146 h 301"/>
                <a:gd name="T94" fmla="*/ 190 w 367"/>
                <a:gd name="T95" fmla="*/ 17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7" h="301">
                  <a:moveTo>
                    <a:pt x="367" y="66"/>
                  </a:moveTo>
                  <a:cubicBezTo>
                    <a:pt x="329" y="250"/>
                    <a:pt x="329" y="250"/>
                    <a:pt x="329" y="250"/>
                  </a:cubicBezTo>
                  <a:cubicBezTo>
                    <a:pt x="328" y="255"/>
                    <a:pt x="323" y="259"/>
                    <a:pt x="317" y="259"/>
                  </a:cubicBezTo>
                  <a:cubicBezTo>
                    <a:pt x="316" y="259"/>
                    <a:pt x="315" y="259"/>
                    <a:pt x="315" y="259"/>
                  </a:cubicBezTo>
                  <a:cubicBezTo>
                    <a:pt x="308" y="258"/>
                    <a:pt x="304" y="251"/>
                    <a:pt x="305" y="245"/>
                  </a:cubicBezTo>
                  <a:cubicBezTo>
                    <a:pt x="341" y="73"/>
                    <a:pt x="341" y="73"/>
                    <a:pt x="341" y="73"/>
                  </a:cubicBezTo>
                  <a:cubicBezTo>
                    <a:pt x="111" y="27"/>
                    <a:pt x="111" y="27"/>
                    <a:pt x="111" y="27"/>
                  </a:cubicBezTo>
                  <a:cubicBezTo>
                    <a:pt x="106" y="53"/>
                    <a:pt x="106" y="53"/>
                    <a:pt x="106" y="53"/>
                  </a:cubicBezTo>
                  <a:cubicBezTo>
                    <a:pt x="104" y="59"/>
                    <a:pt x="98" y="63"/>
                    <a:pt x="91" y="62"/>
                  </a:cubicBezTo>
                  <a:cubicBezTo>
                    <a:pt x="85" y="60"/>
                    <a:pt x="81" y="54"/>
                    <a:pt x="82" y="47"/>
                  </a:cubicBezTo>
                  <a:cubicBezTo>
                    <a:pt x="91" y="10"/>
                    <a:pt x="91" y="10"/>
                    <a:pt x="91" y="10"/>
                  </a:cubicBezTo>
                  <a:cubicBezTo>
                    <a:pt x="92" y="4"/>
                    <a:pt x="98" y="0"/>
                    <a:pt x="105" y="1"/>
                  </a:cubicBezTo>
                  <a:cubicBezTo>
                    <a:pt x="357" y="52"/>
                    <a:pt x="357" y="52"/>
                    <a:pt x="357" y="52"/>
                  </a:cubicBezTo>
                  <a:cubicBezTo>
                    <a:pt x="361" y="53"/>
                    <a:pt x="363" y="55"/>
                    <a:pt x="365" y="57"/>
                  </a:cubicBezTo>
                  <a:cubicBezTo>
                    <a:pt x="367" y="60"/>
                    <a:pt x="367" y="63"/>
                    <a:pt x="367" y="66"/>
                  </a:cubicBezTo>
                  <a:close/>
                  <a:moveTo>
                    <a:pt x="292" y="285"/>
                  </a:moveTo>
                  <a:cubicBezTo>
                    <a:pt x="292" y="294"/>
                    <a:pt x="285" y="301"/>
                    <a:pt x="276" y="301"/>
                  </a:cubicBezTo>
                  <a:cubicBezTo>
                    <a:pt x="16" y="301"/>
                    <a:pt x="16" y="301"/>
                    <a:pt x="16" y="301"/>
                  </a:cubicBezTo>
                  <a:cubicBezTo>
                    <a:pt x="7" y="301"/>
                    <a:pt x="0" y="294"/>
                    <a:pt x="0" y="285"/>
                  </a:cubicBezTo>
                  <a:cubicBezTo>
                    <a:pt x="0" y="89"/>
                    <a:pt x="0" y="89"/>
                    <a:pt x="0" y="89"/>
                  </a:cubicBezTo>
                  <a:cubicBezTo>
                    <a:pt x="0" y="80"/>
                    <a:pt x="7" y="73"/>
                    <a:pt x="16" y="73"/>
                  </a:cubicBezTo>
                  <a:cubicBezTo>
                    <a:pt x="276" y="73"/>
                    <a:pt x="276" y="73"/>
                    <a:pt x="276" y="73"/>
                  </a:cubicBezTo>
                  <a:cubicBezTo>
                    <a:pt x="285" y="73"/>
                    <a:pt x="292" y="80"/>
                    <a:pt x="292" y="89"/>
                  </a:cubicBezTo>
                  <a:lnTo>
                    <a:pt x="292" y="285"/>
                  </a:lnTo>
                  <a:close/>
                  <a:moveTo>
                    <a:pt x="32" y="105"/>
                  </a:moveTo>
                  <a:cubicBezTo>
                    <a:pt x="32" y="204"/>
                    <a:pt x="32" y="204"/>
                    <a:pt x="32" y="204"/>
                  </a:cubicBezTo>
                  <a:cubicBezTo>
                    <a:pt x="100" y="149"/>
                    <a:pt x="100" y="149"/>
                    <a:pt x="100" y="149"/>
                  </a:cubicBezTo>
                  <a:cubicBezTo>
                    <a:pt x="105" y="145"/>
                    <a:pt x="113" y="145"/>
                    <a:pt x="119" y="149"/>
                  </a:cubicBezTo>
                  <a:cubicBezTo>
                    <a:pt x="195" y="217"/>
                    <a:pt x="195" y="217"/>
                    <a:pt x="195" y="217"/>
                  </a:cubicBezTo>
                  <a:cubicBezTo>
                    <a:pt x="226" y="190"/>
                    <a:pt x="226" y="190"/>
                    <a:pt x="226" y="190"/>
                  </a:cubicBezTo>
                  <a:cubicBezTo>
                    <a:pt x="232" y="185"/>
                    <a:pt x="237" y="185"/>
                    <a:pt x="243" y="190"/>
                  </a:cubicBezTo>
                  <a:cubicBezTo>
                    <a:pt x="256" y="203"/>
                    <a:pt x="256" y="203"/>
                    <a:pt x="256" y="203"/>
                  </a:cubicBezTo>
                  <a:cubicBezTo>
                    <a:pt x="256" y="105"/>
                    <a:pt x="256" y="105"/>
                    <a:pt x="256" y="105"/>
                  </a:cubicBezTo>
                  <a:lnTo>
                    <a:pt x="32" y="105"/>
                  </a:lnTo>
                  <a:close/>
                  <a:moveTo>
                    <a:pt x="256" y="269"/>
                  </a:moveTo>
                  <a:cubicBezTo>
                    <a:pt x="256" y="240"/>
                    <a:pt x="256" y="240"/>
                    <a:pt x="256" y="240"/>
                  </a:cubicBezTo>
                  <a:cubicBezTo>
                    <a:pt x="234" y="219"/>
                    <a:pt x="234" y="219"/>
                    <a:pt x="234" y="219"/>
                  </a:cubicBezTo>
                  <a:cubicBezTo>
                    <a:pt x="203" y="246"/>
                    <a:pt x="203" y="246"/>
                    <a:pt x="203" y="246"/>
                  </a:cubicBezTo>
                  <a:cubicBezTo>
                    <a:pt x="198" y="250"/>
                    <a:pt x="191" y="250"/>
                    <a:pt x="185" y="246"/>
                  </a:cubicBezTo>
                  <a:cubicBezTo>
                    <a:pt x="108" y="178"/>
                    <a:pt x="108" y="178"/>
                    <a:pt x="108" y="178"/>
                  </a:cubicBezTo>
                  <a:cubicBezTo>
                    <a:pt x="32" y="240"/>
                    <a:pt x="32" y="240"/>
                    <a:pt x="32" y="240"/>
                  </a:cubicBezTo>
                  <a:cubicBezTo>
                    <a:pt x="32" y="269"/>
                    <a:pt x="32" y="269"/>
                    <a:pt x="32" y="269"/>
                  </a:cubicBezTo>
                  <a:lnTo>
                    <a:pt x="256" y="269"/>
                  </a:lnTo>
                  <a:close/>
                  <a:moveTo>
                    <a:pt x="190" y="170"/>
                  </a:moveTo>
                  <a:cubicBezTo>
                    <a:pt x="203" y="170"/>
                    <a:pt x="214" y="159"/>
                    <a:pt x="214" y="146"/>
                  </a:cubicBezTo>
                  <a:cubicBezTo>
                    <a:pt x="214" y="132"/>
                    <a:pt x="203" y="121"/>
                    <a:pt x="190" y="121"/>
                  </a:cubicBezTo>
                  <a:cubicBezTo>
                    <a:pt x="176" y="121"/>
                    <a:pt x="165" y="132"/>
                    <a:pt x="165" y="146"/>
                  </a:cubicBezTo>
                  <a:cubicBezTo>
                    <a:pt x="165" y="159"/>
                    <a:pt x="176" y="170"/>
                    <a:pt x="190" y="17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0" name="组合 9"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10623431" y="3203210"/>
            <a:ext cx="499730" cy="499730"/>
            <a:chOff x="10623431" y="3203210"/>
            <a:chExt cx="499730" cy="499730"/>
          </a:xfrm>
        </p:grpSpPr>
        <p:sp>
          <p:nvSpPr>
            <p:cNvPr id="11" name="Oval 25" descr="e7d195523061f1c0f0ec610a92cff745ee13794c7b8d98f8E73673273C9E8BE17CC3D63B9B1D6426C348A354AD505654C28F453CD7C8F90EADD06C08281DAED7140E5AAAED5880ECE414DFB6A93B82BE19F94D7DCB682138092B83914A64FEF4308A3B319E09A373A9FDE877F59A1CD3F13DFBCA0FB8E17536E29B4095CEE7210CF1D7450AABB043"/>
            <p:cNvSpPr/>
            <p:nvPr/>
          </p:nvSpPr>
          <p:spPr>
            <a:xfrm>
              <a:off x="10623431" y="3203210"/>
              <a:ext cx="499730" cy="499730"/>
            </a:xfrm>
            <a:prstGeom prst="ellipse">
              <a:avLst/>
            </a:prstGeom>
            <a:gradFill>
              <a:gsLst>
                <a:gs pos="0">
                  <a:srgbClr val="FFCF4A"/>
                </a:gs>
                <a:gs pos="100000">
                  <a:srgbClr val="F7C22D"/>
                </a:gs>
              </a:gsLst>
              <a:lin ang="5400000" scaled="1"/>
            </a:gradFill>
            <a:ln>
              <a:noFill/>
            </a:ln>
            <a:effectLst>
              <a:outerShdw blurRad="190500" dist="38100" dir="5400000" algn="t" rotWithShape="0">
                <a:srgbClr val="F7C22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cs typeface="+mn-ea"/>
                <a:sym typeface="+mn-lt"/>
              </a:endParaRPr>
            </a:p>
          </p:txBody>
        </p:sp>
        <p:sp>
          <p:nvSpPr>
            <p:cNvPr id="12" name="Freeform 170"/>
            <p:cNvSpPr>
              <a:spLocks noEditPoints="1"/>
            </p:cNvSpPr>
            <p:nvPr/>
          </p:nvSpPr>
          <p:spPr bwMode="auto">
            <a:xfrm>
              <a:off x="10805034" y="3364969"/>
              <a:ext cx="136525" cy="176213"/>
            </a:xfrm>
            <a:custGeom>
              <a:avLst/>
              <a:gdLst>
                <a:gd name="T0" fmla="*/ 272 w 272"/>
                <a:gd name="T1" fmla="*/ 16 h 352"/>
                <a:gd name="T2" fmla="*/ 256 w 272"/>
                <a:gd name="T3" fmla="*/ 0 h 352"/>
                <a:gd name="T4" fmla="*/ 16 w 272"/>
                <a:gd name="T5" fmla="*/ 0 h 352"/>
                <a:gd name="T6" fmla="*/ 0 w 272"/>
                <a:gd name="T7" fmla="*/ 16 h 352"/>
                <a:gd name="T8" fmla="*/ 0 w 272"/>
                <a:gd name="T9" fmla="*/ 336 h 352"/>
                <a:gd name="T10" fmla="*/ 16 w 272"/>
                <a:gd name="T11" fmla="*/ 352 h 352"/>
                <a:gd name="T12" fmla="*/ 256 w 272"/>
                <a:gd name="T13" fmla="*/ 352 h 352"/>
                <a:gd name="T14" fmla="*/ 272 w 272"/>
                <a:gd name="T15" fmla="*/ 336 h 352"/>
                <a:gd name="T16" fmla="*/ 272 w 272"/>
                <a:gd name="T17" fmla="*/ 16 h 352"/>
                <a:gd name="T18" fmla="*/ 240 w 272"/>
                <a:gd name="T19" fmla="*/ 320 h 352"/>
                <a:gd name="T20" fmla="*/ 32 w 272"/>
                <a:gd name="T21" fmla="*/ 320 h 352"/>
                <a:gd name="T22" fmla="*/ 32 w 272"/>
                <a:gd name="T23" fmla="*/ 32 h 352"/>
                <a:gd name="T24" fmla="*/ 240 w 272"/>
                <a:gd name="T25" fmla="*/ 32 h 352"/>
                <a:gd name="T26" fmla="*/ 240 w 272"/>
                <a:gd name="T27" fmla="*/ 320 h 352"/>
                <a:gd name="T28" fmla="*/ 66 w 272"/>
                <a:gd name="T29" fmla="*/ 252 h 352"/>
                <a:gd name="T30" fmla="*/ 82 w 272"/>
                <a:gd name="T31" fmla="*/ 236 h 352"/>
                <a:gd name="T32" fmla="*/ 190 w 272"/>
                <a:gd name="T33" fmla="*/ 236 h 352"/>
                <a:gd name="T34" fmla="*/ 206 w 272"/>
                <a:gd name="T35" fmla="*/ 252 h 352"/>
                <a:gd name="T36" fmla="*/ 190 w 272"/>
                <a:gd name="T37" fmla="*/ 268 h 352"/>
                <a:gd name="T38" fmla="*/ 82 w 272"/>
                <a:gd name="T39" fmla="*/ 268 h 352"/>
                <a:gd name="T40" fmla="*/ 66 w 272"/>
                <a:gd name="T41" fmla="*/ 252 h 352"/>
                <a:gd name="T42" fmla="*/ 69 w 272"/>
                <a:gd name="T43" fmla="*/ 176 h 352"/>
                <a:gd name="T44" fmla="*/ 85 w 272"/>
                <a:gd name="T45" fmla="*/ 160 h 352"/>
                <a:gd name="T46" fmla="*/ 190 w 272"/>
                <a:gd name="T47" fmla="*/ 160 h 352"/>
                <a:gd name="T48" fmla="*/ 206 w 272"/>
                <a:gd name="T49" fmla="*/ 176 h 352"/>
                <a:gd name="T50" fmla="*/ 190 w 272"/>
                <a:gd name="T51" fmla="*/ 192 h 352"/>
                <a:gd name="T52" fmla="*/ 85 w 272"/>
                <a:gd name="T53" fmla="*/ 192 h 352"/>
                <a:gd name="T54" fmla="*/ 69 w 272"/>
                <a:gd name="T55" fmla="*/ 176 h 352"/>
                <a:gd name="T56" fmla="*/ 69 w 272"/>
                <a:gd name="T57" fmla="*/ 100 h 352"/>
                <a:gd name="T58" fmla="*/ 85 w 272"/>
                <a:gd name="T59" fmla="*/ 84 h 352"/>
                <a:gd name="T60" fmla="*/ 190 w 272"/>
                <a:gd name="T61" fmla="*/ 84 h 352"/>
                <a:gd name="T62" fmla="*/ 206 w 272"/>
                <a:gd name="T63" fmla="*/ 100 h 352"/>
                <a:gd name="T64" fmla="*/ 190 w 272"/>
                <a:gd name="T65" fmla="*/ 116 h 352"/>
                <a:gd name="T66" fmla="*/ 85 w 272"/>
                <a:gd name="T67" fmla="*/ 116 h 352"/>
                <a:gd name="T68" fmla="*/ 69 w 272"/>
                <a:gd name="T69" fmla="*/ 10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2" h="352">
                  <a:moveTo>
                    <a:pt x="272" y="16"/>
                  </a:moveTo>
                  <a:cubicBezTo>
                    <a:pt x="272" y="7"/>
                    <a:pt x="265" y="0"/>
                    <a:pt x="256" y="0"/>
                  </a:cubicBezTo>
                  <a:cubicBezTo>
                    <a:pt x="16" y="0"/>
                    <a:pt x="16" y="0"/>
                    <a:pt x="16" y="0"/>
                  </a:cubicBezTo>
                  <a:cubicBezTo>
                    <a:pt x="7" y="0"/>
                    <a:pt x="0" y="7"/>
                    <a:pt x="0" y="16"/>
                  </a:cubicBezTo>
                  <a:cubicBezTo>
                    <a:pt x="0" y="336"/>
                    <a:pt x="0" y="336"/>
                    <a:pt x="0" y="336"/>
                  </a:cubicBezTo>
                  <a:cubicBezTo>
                    <a:pt x="0" y="345"/>
                    <a:pt x="7" y="352"/>
                    <a:pt x="16" y="352"/>
                  </a:cubicBezTo>
                  <a:cubicBezTo>
                    <a:pt x="256" y="352"/>
                    <a:pt x="256" y="352"/>
                    <a:pt x="256" y="352"/>
                  </a:cubicBezTo>
                  <a:cubicBezTo>
                    <a:pt x="265" y="352"/>
                    <a:pt x="272" y="345"/>
                    <a:pt x="272" y="336"/>
                  </a:cubicBezTo>
                  <a:lnTo>
                    <a:pt x="272" y="16"/>
                  </a:lnTo>
                  <a:close/>
                  <a:moveTo>
                    <a:pt x="240" y="320"/>
                  </a:moveTo>
                  <a:cubicBezTo>
                    <a:pt x="32" y="320"/>
                    <a:pt x="32" y="320"/>
                    <a:pt x="32" y="320"/>
                  </a:cubicBezTo>
                  <a:cubicBezTo>
                    <a:pt x="32" y="32"/>
                    <a:pt x="32" y="32"/>
                    <a:pt x="32" y="32"/>
                  </a:cubicBezTo>
                  <a:cubicBezTo>
                    <a:pt x="240" y="32"/>
                    <a:pt x="240" y="32"/>
                    <a:pt x="240" y="32"/>
                  </a:cubicBezTo>
                  <a:lnTo>
                    <a:pt x="240" y="320"/>
                  </a:lnTo>
                  <a:close/>
                  <a:moveTo>
                    <a:pt x="66" y="252"/>
                  </a:moveTo>
                  <a:cubicBezTo>
                    <a:pt x="66" y="243"/>
                    <a:pt x="73" y="236"/>
                    <a:pt x="82" y="236"/>
                  </a:cubicBezTo>
                  <a:cubicBezTo>
                    <a:pt x="190" y="236"/>
                    <a:pt x="190" y="236"/>
                    <a:pt x="190" y="236"/>
                  </a:cubicBezTo>
                  <a:cubicBezTo>
                    <a:pt x="199" y="236"/>
                    <a:pt x="206" y="243"/>
                    <a:pt x="206" y="252"/>
                  </a:cubicBezTo>
                  <a:cubicBezTo>
                    <a:pt x="206" y="261"/>
                    <a:pt x="199" y="268"/>
                    <a:pt x="190" y="268"/>
                  </a:cubicBezTo>
                  <a:cubicBezTo>
                    <a:pt x="82" y="268"/>
                    <a:pt x="82" y="268"/>
                    <a:pt x="82" y="268"/>
                  </a:cubicBezTo>
                  <a:cubicBezTo>
                    <a:pt x="73" y="268"/>
                    <a:pt x="66" y="261"/>
                    <a:pt x="66" y="252"/>
                  </a:cubicBezTo>
                  <a:close/>
                  <a:moveTo>
                    <a:pt x="69" y="176"/>
                  </a:moveTo>
                  <a:cubicBezTo>
                    <a:pt x="69" y="167"/>
                    <a:pt x="76" y="160"/>
                    <a:pt x="85" y="160"/>
                  </a:cubicBezTo>
                  <a:cubicBezTo>
                    <a:pt x="190" y="160"/>
                    <a:pt x="190" y="160"/>
                    <a:pt x="190" y="160"/>
                  </a:cubicBezTo>
                  <a:cubicBezTo>
                    <a:pt x="199" y="160"/>
                    <a:pt x="206" y="167"/>
                    <a:pt x="206" y="176"/>
                  </a:cubicBezTo>
                  <a:cubicBezTo>
                    <a:pt x="206" y="185"/>
                    <a:pt x="199" y="192"/>
                    <a:pt x="190" y="192"/>
                  </a:cubicBezTo>
                  <a:cubicBezTo>
                    <a:pt x="85" y="192"/>
                    <a:pt x="85" y="192"/>
                    <a:pt x="85" y="192"/>
                  </a:cubicBezTo>
                  <a:cubicBezTo>
                    <a:pt x="76" y="192"/>
                    <a:pt x="69" y="185"/>
                    <a:pt x="69" y="176"/>
                  </a:cubicBezTo>
                  <a:close/>
                  <a:moveTo>
                    <a:pt x="69" y="100"/>
                  </a:moveTo>
                  <a:cubicBezTo>
                    <a:pt x="69" y="91"/>
                    <a:pt x="76" y="84"/>
                    <a:pt x="85" y="84"/>
                  </a:cubicBezTo>
                  <a:cubicBezTo>
                    <a:pt x="190" y="84"/>
                    <a:pt x="190" y="84"/>
                    <a:pt x="190" y="84"/>
                  </a:cubicBezTo>
                  <a:cubicBezTo>
                    <a:pt x="199" y="84"/>
                    <a:pt x="206" y="91"/>
                    <a:pt x="206" y="100"/>
                  </a:cubicBezTo>
                  <a:cubicBezTo>
                    <a:pt x="206" y="109"/>
                    <a:pt x="199" y="116"/>
                    <a:pt x="190" y="116"/>
                  </a:cubicBezTo>
                  <a:cubicBezTo>
                    <a:pt x="85" y="116"/>
                    <a:pt x="85" y="116"/>
                    <a:pt x="85" y="116"/>
                  </a:cubicBezTo>
                  <a:cubicBezTo>
                    <a:pt x="76" y="116"/>
                    <a:pt x="69" y="109"/>
                    <a:pt x="69" y="100"/>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13" name="组合 12"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10623431" y="4469747"/>
            <a:ext cx="499730" cy="499730"/>
            <a:chOff x="10623431" y="4469747"/>
            <a:chExt cx="499730" cy="499730"/>
          </a:xfrm>
        </p:grpSpPr>
        <p:sp>
          <p:nvSpPr>
            <p:cNvPr id="14" name="Oval 29" descr="e7d195523061f1c0f0ec610a92cff745ee13794c7b8d98f8E73673273C9E8BE17CC3D63B9B1D6426C348A354AD505654C28F453CD7C8F90EADD06C08281DAED7140E5AAAED5880ECE414DFB6A93B82BE19F94D7DCB682138092B83914A64FEF4308A3B319E09A373A9FDE877F59A1CD3F13DFBCA0FB8E17536E29B4095CEE7210CF1D7450AABB043"/>
            <p:cNvSpPr/>
            <p:nvPr/>
          </p:nvSpPr>
          <p:spPr>
            <a:xfrm>
              <a:off x="10623431" y="4469747"/>
              <a:ext cx="499730" cy="499730"/>
            </a:xfrm>
            <a:prstGeom prst="ellipse">
              <a:avLst/>
            </a:prstGeom>
            <a:gradFill>
              <a:gsLst>
                <a:gs pos="0">
                  <a:srgbClr val="64CEF4"/>
                </a:gs>
                <a:gs pos="100000">
                  <a:srgbClr val="57B2FE"/>
                </a:gs>
              </a:gsLst>
              <a:lin ang="5400000" scaled="1"/>
            </a:gradFill>
            <a:ln>
              <a:noFill/>
            </a:ln>
            <a:effectLst>
              <a:outerShdw blurRad="190500" dist="38100" dir="5400000" algn="t" rotWithShape="0">
                <a:srgbClr val="57B2F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cs typeface="+mn-ea"/>
                <a:sym typeface="+mn-lt"/>
              </a:endParaRPr>
            </a:p>
          </p:txBody>
        </p:sp>
        <p:sp>
          <p:nvSpPr>
            <p:cNvPr id="15" name="Freeform 171"/>
            <p:cNvSpPr>
              <a:spLocks noEditPoints="1"/>
            </p:cNvSpPr>
            <p:nvPr/>
          </p:nvSpPr>
          <p:spPr bwMode="auto">
            <a:xfrm>
              <a:off x="10789159" y="4628331"/>
              <a:ext cx="168275" cy="182563"/>
            </a:xfrm>
            <a:custGeom>
              <a:avLst/>
              <a:gdLst>
                <a:gd name="T0" fmla="*/ 84 w 336"/>
                <a:gd name="T1" fmla="*/ 71 h 364"/>
                <a:gd name="T2" fmla="*/ 84 w 336"/>
                <a:gd name="T3" fmla="*/ 20 h 364"/>
                <a:gd name="T4" fmla="*/ 104 w 336"/>
                <a:gd name="T5" fmla="*/ 0 h 364"/>
                <a:gd name="T6" fmla="*/ 124 w 336"/>
                <a:gd name="T7" fmla="*/ 20 h 364"/>
                <a:gd name="T8" fmla="*/ 124 w 336"/>
                <a:gd name="T9" fmla="*/ 71 h 364"/>
                <a:gd name="T10" fmla="*/ 104 w 336"/>
                <a:gd name="T11" fmla="*/ 91 h 364"/>
                <a:gd name="T12" fmla="*/ 84 w 336"/>
                <a:gd name="T13" fmla="*/ 71 h 364"/>
                <a:gd name="T14" fmla="*/ 232 w 336"/>
                <a:gd name="T15" fmla="*/ 91 h 364"/>
                <a:gd name="T16" fmla="*/ 252 w 336"/>
                <a:gd name="T17" fmla="*/ 71 h 364"/>
                <a:gd name="T18" fmla="*/ 252 w 336"/>
                <a:gd name="T19" fmla="*/ 20 h 364"/>
                <a:gd name="T20" fmla="*/ 232 w 336"/>
                <a:gd name="T21" fmla="*/ 0 h 364"/>
                <a:gd name="T22" fmla="*/ 212 w 336"/>
                <a:gd name="T23" fmla="*/ 20 h 364"/>
                <a:gd name="T24" fmla="*/ 212 w 336"/>
                <a:gd name="T25" fmla="*/ 71 h 364"/>
                <a:gd name="T26" fmla="*/ 232 w 336"/>
                <a:gd name="T27" fmla="*/ 91 h 364"/>
                <a:gd name="T28" fmla="*/ 97 w 336"/>
                <a:gd name="T29" fmla="*/ 160 h 364"/>
                <a:gd name="T30" fmla="*/ 239 w 336"/>
                <a:gd name="T31" fmla="*/ 160 h 364"/>
                <a:gd name="T32" fmla="*/ 255 w 336"/>
                <a:gd name="T33" fmla="*/ 144 h 364"/>
                <a:gd name="T34" fmla="*/ 239 w 336"/>
                <a:gd name="T35" fmla="*/ 128 h 364"/>
                <a:gd name="T36" fmla="*/ 97 w 336"/>
                <a:gd name="T37" fmla="*/ 128 h 364"/>
                <a:gd name="T38" fmla="*/ 81 w 336"/>
                <a:gd name="T39" fmla="*/ 144 h 364"/>
                <a:gd name="T40" fmla="*/ 97 w 336"/>
                <a:gd name="T41" fmla="*/ 160 h 364"/>
                <a:gd name="T42" fmla="*/ 320 w 336"/>
                <a:gd name="T43" fmla="*/ 28 h 364"/>
                <a:gd name="T44" fmla="*/ 287 w 336"/>
                <a:gd name="T45" fmla="*/ 28 h 364"/>
                <a:gd name="T46" fmla="*/ 271 w 336"/>
                <a:gd name="T47" fmla="*/ 44 h 364"/>
                <a:gd name="T48" fmla="*/ 287 w 336"/>
                <a:gd name="T49" fmla="*/ 60 h 364"/>
                <a:gd name="T50" fmla="*/ 304 w 336"/>
                <a:gd name="T51" fmla="*/ 60 h 364"/>
                <a:gd name="T52" fmla="*/ 304 w 336"/>
                <a:gd name="T53" fmla="*/ 332 h 364"/>
                <a:gd name="T54" fmla="*/ 32 w 336"/>
                <a:gd name="T55" fmla="*/ 332 h 364"/>
                <a:gd name="T56" fmla="*/ 32 w 336"/>
                <a:gd name="T57" fmla="*/ 60 h 364"/>
                <a:gd name="T58" fmla="*/ 49 w 336"/>
                <a:gd name="T59" fmla="*/ 60 h 364"/>
                <a:gd name="T60" fmla="*/ 65 w 336"/>
                <a:gd name="T61" fmla="*/ 44 h 364"/>
                <a:gd name="T62" fmla="*/ 49 w 336"/>
                <a:gd name="T63" fmla="*/ 28 h 364"/>
                <a:gd name="T64" fmla="*/ 16 w 336"/>
                <a:gd name="T65" fmla="*/ 28 h 364"/>
                <a:gd name="T66" fmla="*/ 0 w 336"/>
                <a:gd name="T67" fmla="*/ 45 h 364"/>
                <a:gd name="T68" fmla="*/ 0 w 336"/>
                <a:gd name="T69" fmla="*/ 348 h 364"/>
                <a:gd name="T70" fmla="*/ 16 w 336"/>
                <a:gd name="T71" fmla="*/ 364 h 364"/>
                <a:gd name="T72" fmla="*/ 320 w 336"/>
                <a:gd name="T73" fmla="*/ 364 h 364"/>
                <a:gd name="T74" fmla="*/ 336 w 336"/>
                <a:gd name="T75" fmla="*/ 348 h 364"/>
                <a:gd name="T76" fmla="*/ 336 w 336"/>
                <a:gd name="T77" fmla="*/ 45 h 364"/>
                <a:gd name="T78" fmla="*/ 320 w 336"/>
                <a:gd name="T79" fmla="*/ 28 h 364"/>
                <a:gd name="T80" fmla="*/ 155 w 336"/>
                <a:gd name="T81" fmla="*/ 60 h 364"/>
                <a:gd name="T82" fmla="*/ 181 w 336"/>
                <a:gd name="T83" fmla="*/ 60 h 364"/>
                <a:gd name="T84" fmla="*/ 197 w 336"/>
                <a:gd name="T85" fmla="*/ 44 h 364"/>
                <a:gd name="T86" fmla="*/ 181 w 336"/>
                <a:gd name="T87" fmla="*/ 28 h 364"/>
                <a:gd name="T88" fmla="*/ 155 w 336"/>
                <a:gd name="T89" fmla="*/ 28 h 364"/>
                <a:gd name="T90" fmla="*/ 139 w 336"/>
                <a:gd name="T91" fmla="*/ 44 h 364"/>
                <a:gd name="T92" fmla="*/ 155 w 336"/>
                <a:gd name="T93" fmla="*/ 60 h 364"/>
                <a:gd name="T94" fmla="*/ 97 w 336"/>
                <a:gd name="T95" fmla="*/ 232 h 364"/>
                <a:gd name="T96" fmla="*/ 239 w 336"/>
                <a:gd name="T97" fmla="*/ 232 h 364"/>
                <a:gd name="T98" fmla="*/ 255 w 336"/>
                <a:gd name="T99" fmla="*/ 216 h 364"/>
                <a:gd name="T100" fmla="*/ 239 w 336"/>
                <a:gd name="T101" fmla="*/ 200 h 364"/>
                <a:gd name="T102" fmla="*/ 97 w 336"/>
                <a:gd name="T103" fmla="*/ 200 h 364"/>
                <a:gd name="T104" fmla="*/ 81 w 336"/>
                <a:gd name="T105" fmla="*/ 216 h 364"/>
                <a:gd name="T106" fmla="*/ 97 w 336"/>
                <a:gd name="T107" fmla="*/ 23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6" h="364">
                  <a:moveTo>
                    <a:pt x="84" y="71"/>
                  </a:moveTo>
                  <a:cubicBezTo>
                    <a:pt x="84" y="20"/>
                    <a:pt x="84" y="20"/>
                    <a:pt x="84" y="20"/>
                  </a:cubicBezTo>
                  <a:cubicBezTo>
                    <a:pt x="84" y="9"/>
                    <a:pt x="93" y="0"/>
                    <a:pt x="104" y="0"/>
                  </a:cubicBezTo>
                  <a:cubicBezTo>
                    <a:pt x="115" y="0"/>
                    <a:pt x="124" y="9"/>
                    <a:pt x="124" y="20"/>
                  </a:cubicBezTo>
                  <a:cubicBezTo>
                    <a:pt x="124" y="71"/>
                    <a:pt x="124" y="71"/>
                    <a:pt x="124" y="71"/>
                  </a:cubicBezTo>
                  <a:cubicBezTo>
                    <a:pt x="124" y="82"/>
                    <a:pt x="115" y="91"/>
                    <a:pt x="104" y="91"/>
                  </a:cubicBezTo>
                  <a:cubicBezTo>
                    <a:pt x="93" y="91"/>
                    <a:pt x="84" y="82"/>
                    <a:pt x="84" y="71"/>
                  </a:cubicBezTo>
                  <a:close/>
                  <a:moveTo>
                    <a:pt x="232" y="91"/>
                  </a:moveTo>
                  <a:cubicBezTo>
                    <a:pt x="243" y="91"/>
                    <a:pt x="252" y="82"/>
                    <a:pt x="252" y="71"/>
                  </a:cubicBezTo>
                  <a:cubicBezTo>
                    <a:pt x="252" y="20"/>
                    <a:pt x="252" y="20"/>
                    <a:pt x="252" y="20"/>
                  </a:cubicBezTo>
                  <a:cubicBezTo>
                    <a:pt x="252" y="9"/>
                    <a:pt x="243" y="0"/>
                    <a:pt x="232" y="0"/>
                  </a:cubicBezTo>
                  <a:cubicBezTo>
                    <a:pt x="221" y="0"/>
                    <a:pt x="212" y="9"/>
                    <a:pt x="212" y="20"/>
                  </a:cubicBezTo>
                  <a:cubicBezTo>
                    <a:pt x="212" y="71"/>
                    <a:pt x="212" y="71"/>
                    <a:pt x="212" y="71"/>
                  </a:cubicBezTo>
                  <a:cubicBezTo>
                    <a:pt x="212" y="82"/>
                    <a:pt x="221" y="91"/>
                    <a:pt x="232" y="91"/>
                  </a:cubicBezTo>
                  <a:close/>
                  <a:moveTo>
                    <a:pt x="97" y="160"/>
                  </a:moveTo>
                  <a:cubicBezTo>
                    <a:pt x="239" y="160"/>
                    <a:pt x="239" y="160"/>
                    <a:pt x="239" y="160"/>
                  </a:cubicBezTo>
                  <a:cubicBezTo>
                    <a:pt x="248" y="160"/>
                    <a:pt x="255" y="153"/>
                    <a:pt x="255" y="144"/>
                  </a:cubicBezTo>
                  <a:cubicBezTo>
                    <a:pt x="255" y="135"/>
                    <a:pt x="248" y="128"/>
                    <a:pt x="239" y="128"/>
                  </a:cubicBezTo>
                  <a:cubicBezTo>
                    <a:pt x="97" y="128"/>
                    <a:pt x="97" y="128"/>
                    <a:pt x="97" y="128"/>
                  </a:cubicBezTo>
                  <a:cubicBezTo>
                    <a:pt x="88" y="128"/>
                    <a:pt x="81" y="135"/>
                    <a:pt x="81" y="144"/>
                  </a:cubicBezTo>
                  <a:cubicBezTo>
                    <a:pt x="81" y="153"/>
                    <a:pt x="88" y="160"/>
                    <a:pt x="97" y="160"/>
                  </a:cubicBezTo>
                  <a:close/>
                  <a:moveTo>
                    <a:pt x="320" y="28"/>
                  </a:moveTo>
                  <a:cubicBezTo>
                    <a:pt x="287" y="28"/>
                    <a:pt x="287" y="28"/>
                    <a:pt x="287" y="28"/>
                  </a:cubicBezTo>
                  <a:cubicBezTo>
                    <a:pt x="278" y="28"/>
                    <a:pt x="271" y="35"/>
                    <a:pt x="271" y="44"/>
                  </a:cubicBezTo>
                  <a:cubicBezTo>
                    <a:pt x="271" y="53"/>
                    <a:pt x="278" y="60"/>
                    <a:pt x="287" y="60"/>
                  </a:cubicBezTo>
                  <a:cubicBezTo>
                    <a:pt x="304" y="60"/>
                    <a:pt x="304" y="60"/>
                    <a:pt x="304" y="60"/>
                  </a:cubicBezTo>
                  <a:cubicBezTo>
                    <a:pt x="304" y="332"/>
                    <a:pt x="304" y="332"/>
                    <a:pt x="304" y="332"/>
                  </a:cubicBezTo>
                  <a:cubicBezTo>
                    <a:pt x="32" y="332"/>
                    <a:pt x="32" y="332"/>
                    <a:pt x="32" y="332"/>
                  </a:cubicBezTo>
                  <a:cubicBezTo>
                    <a:pt x="32" y="60"/>
                    <a:pt x="32" y="60"/>
                    <a:pt x="32" y="60"/>
                  </a:cubicBezTo>
                  <a:cubicBezTo>
                    <a:pt x="49" y="60"/>
                    <a:pt x="49" y="60"/>
                    <a:pt x="49" y="60"/>
                  </a:cubicBezTo>
                  <a:cubicBezTo>
                    <a:pt x="58" y="60"/>
                    <a:pt x="65" y="53"/>
                    <a:pt x="65" y="44"/>
                  </a:cubicBezTo>
                  <a:cubicBezTo>
                    <a:pt x="65" y="35"/>
                    <a:pt x="58" y="28"/>
                    <a:pt x="49" y="28"/>
                  </a:cubicBezTo>
                  <a:cubicBezTo>
                    <a:pt x="16" y="28"/>
                    <a:pt x="16" y="28"/>
                    <a:pt x="16" y="28"/>
                  </a:cubicBezTo>
                  <a:cubicBezTo>
                    <a:pt x="7" y="28"/>
                    <a:pt x="0" y="37"/>
                    <a:pt x="0" y="45"/>
                  </a:cubicBezTo>
                  <a:cubicBezTo>
                    <a:pt x="0" y="348"/>
                    <a:pt x="0" y="348"/>
                    <a:pt x="0" y="348"/>
                  </a:cubicBezTo>
                  <a:cubicBezTo>
                    <a:pt x="0" y="357"/>
                    <a:pt x="7" y="364"/>
                    <a:pt x="16" y="364"/>
                  </a:cubicBezTo>
                  <a:cubicBezTo>
                    <a:pt x="320" y="364"/>
                    <a:pt x="320" y="364"/>
                    <a:pt x="320" y="364"/>
                  </a:cubicBezTo>
                  <a:cubicBezTo>
                    <a:pt x="329" y="364"/>
                    <a:pt x="336" y="357"/>
                    <a:pt x="336" y="348"/>
                  </a:cubicBezTo>
                  <a:cubicBezTo>
                    <a:pt x="336" y="45"/>
                    <a:pt x="336" y="45"/>
                    <a:pt x="336" y="45"/>
                  </a:cubicBezTo>
                  <a:cubicBezTo>
                    <a:pt x="336" y="37"/>
                    <a:pt x="329" y="28"/>
                    <a:pt x="320" y="28"/>
                  </a:cubicBezTo>
                  <a:close/>
                  <a:moveTo>
                    <a:pt x="155" y="60"/>
                  </a:moveTo>
                  <a:cubicBezTo>
                    <a:pt x="181" y="60"/>
                    <a:pt x="181" y="60"/>
                    <a:pt x="181" y="60"/>
                  </a:cubicBezTo>
                  <a:cubicBezTo>
                    <a:pt x="190" y="60"/>
                    <a:pt x="197" y="53"/>
                    <a:pt x="197" y="44"/>
                  </a:cubicBezTo>
                  <a:cubicBezTo>
                    <a:pt x="197" y="35"/>
                    <a:pt x="190" y="28"/>
                    <a:pt x="181" y="28"/>
                  </a:cubicBezTo>
                  <a:cubicBezTo>
                    <a:pt x="155" y="28"/>
                    <a:pt x="155" y="28"/>
                    <a:pt x="155" y="28"/>
                  </a:cubicBezTo>
                  <a:cubicBezTo>
                    <a:pt x="146" y="28"/>
                    <a:pt x="139" y="35"/>
                    <a:pt x="139" y="44"/>
                  </a:cubicBezTo>
                  <a:cubicBezTo>
                    <a:pt x="139" y="53"/>
                    <a:pt x="146" y="60"/>
                    <a:pt x="155" y="60"/>
                  </a:cubicBezTo>
                  <a:close/>
                  <a:moveTo>
                    <a:pt x="97" y="232"/>
                  </a:moveTo>
                  <a:cubicBezTo>
                    <a:pt x="239" y="232"/>
                    <a:pt x="239" y="232"/>
                    <a:pt x="239" y="232"/>
                  </a:cubicBezTo>
                  <a:cubicBezTo>
                    <a:pt x="248" y="232"/>
                    <a:pt x="255" y="225"/>
                    <a:pt x="255" y="216"/>
                  </a:cubicBezTo>
                  <a:cubicBezTo>
                    <a:pt x="255" y="207"/>
                    <a:pt x="248" y="200"/>
                    <a:pt x="239" y="200"/>
                  </a:cubicBezTo>
                  <a:cubicBezTo>
                    <a:pt x="97" y="200"/>
                    <a:pt x="97" y="200"/>
                    <a:pt x="97" y="200"/>
                  </a:cubicBezTo>
                  <a:cubicBezTo>
                    <a:pt x="88" y="200"/>
                    <a:pt x="81" y="207"/>
                    <a:pt x="81" y="216"/>
                  </a:cubicBezTo>
                  <a:cubicBezTo>
                    <a:pt x="81" y="225"/>
                    <a:pt x="88" y="232"/>
                    <a:pt x="97" y="232"/>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grpSp>
      <p:pic>
        <p:nvPicPr>
          <p:cNvPr id="16" name="图片 15"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6"/>
          <a:stretch>
            <a:fillRect/>
          </a:stretch>
        </p:blipFill>
        <p:spPr>
          <a:xfrm>
            <a:off x="502353" y="2619530"/>
            <a:ext cx="6054603" cy="3536765"/>
          </a:xfrm>
          <a:prstGeom prst="rect">
            <a:avLst/>
          </a:prstGeom>
        </p:spPr>
      </p:pic>
      <p:pic>
        <p:nvPicPr>
          <p:cNvPr id="17" name="图片 1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7"/>
          <a:stretch>
            <a:fillRect/>
          </a:stretch>
        </p:blipFill>
        <p:spPr>
          <a:xfrm>
            <a:off x="3048395" y="1529819"/>
            <a:ext cx="1282069" cy="3670300"/>
          </a:xfrm>
          <a:prstGeom prst="rect">
            <a:avLst/>
          </a:prstGeom>
        </p:spPr>
      </p:pic>
      <p:pic>
        <p:nvPicPr>
          <p:cNvPr id="18" name="图片 17"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8"/>
          <a:stretch>
            <a:fillRect/>
          </a:stretch>
        </p:blipFill>
        <p:spPr>
          <a:xfrm>
            <a:off x="4735071" y="531716"/>
            <a:ext cx="2970338" cy="4660900"/>
          </a:xfrm>
          <a:prstGeom prst="rect">
            <a:avLst/>
          </a:prstGeom>
        </p:spPr>
      </p:pic>
      <p:sp>
        <p:nvSpPr>
          <p:cNvPr id="21"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5" presetClass="path" presetSubtype="0" decel="100000" fill="hold" grpId="1" nodeType="withEffect">
                                  <p:stCondLst>
                                    <p:cond delay="0"/>
                                  </p:stCondLst>
                                  <p:childTnLst>
                                    <p:animMotion origin="layout" path="M 0.02487 0.01436 L 2.29167E-6 -3.33333E-6 " pathEditMode="relative" rAng="0" ptsTypes="AA">
                                      <p:cBhvr>
                                        <p:cTn id="9" dur="1000" fill="hold"/>
                                        <p:tgtEl>
                                          <p:spTgt spid="4"/>
                                        </p:tgtEl>
                                        <p:attrNameLst>
                                          <p:attrName>ppt_x</p:attrName>
                                          <p:attrName>ppt_y</p:attrName>
                                        </p:attrNameLst>
                                      </p:cBhvr>
                                      <p:rCtr x="-1250" y="-718"/>
                                    </p:animMotion>
                                  </p:childTnLst>
                                </p:cTn>
                              </p:par>
                              <p:par>
                                <p:cTn id="10" presetID="10" presetClass="entr" presetSubtype="0"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35" presetClass="path" presetSubtype="0" decel="100000" fill="hold" nodeType="withEffect">
                                  <p:stCondLst>
                                    <p:cond delay="200"/>
                                  </p:stCondLst>
                                  <p:childTnLst>
                                    <p:animMotion origin="layout" path="M 0.02487 0.01436 L 2.29167E-6 -3.33333E-6 " pathEditMode="relative" rAng="0" ptsTypes="AA">
                                      <p:cBhvr>
                                        <p:cTn id="14" dur="1000" fill="hold"/>
                                        <p:tgtEl>
                                          <p:spTgt spid="7"/>
                                        </p:tgtEl>
                                        <p:attrNameLst>
                                          <p:attrName>ppt_x</p:attrName>
                                          <p:attrName>ppt_y</p:attrName>
                                        </p:attrNameLst>
                                      </p:cBhvr>
                                      <p:rCtr x="-1250" y="-718"/>
                                    </p:animMotion>
                                  </p:childTnLst>
                                </p:cTn>
                              </p:par>
                              <p:par>
                                <p:cTn id="15" presetID="10" presetClass="entr" presetSubtype="0" fill="hold" grpId="0" nodeType="withEffect">
                                  <p:stCondLst>
                                    <p:cond delay="4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5" presetClass="path" presetSubtype="0" decel="100000" fill="hold" grpId="1" nodeType="withEffect">
                                  <p:stCondLst>
                                    <p:cond delay="400"/>
                                  </p:stCondLst>
                                  <p:childTnLst>
                                    <p:animMotion origin="layout" path="M 0.02487 0.01436 L 2.29167E-6 -3.33333E-6 " pathEditMode="relative" rAng="0" ptsTypes="AA">
                                      <p:cBhvr>
                                        <p:cTn id="19" dur="1000" fill="hold"/>
                                        <p:tgtEl>
                                          <p:spTgt spid="5"/>
                                        </p:tgtEl>
                                        <p:attrNameLst>
                                          <p:attrName>ppt_x</p:attrName>
                                          <p:attrName>ppt_y</p:attrName>
                                        </p:attrNameLst>
                                      </p:cBhvr>
                                      <p:rCtr x="-1250" y="-718"/>
                                    </p:animMotion>
                                  </p:childTnLst>
                                </p:cTn>
                              </p:par>
                              <p:par>
                                <p:cTn id="20" presetID="10" presetClass="entr" presetSubtype="0" fill="hold" nodeType="withEffect">
                                  <p:stCondLst>
                                    <p:cond delay="6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35" presetClass="path" presetSubtype="0" decel="100000" fill="hold" nodeType="withEffect">
                                  <p:stCondLst>
                                    <p:cond delay="600"/>
                                  </p:stCondLst>
                                  <p:childTnLst>
                                    <p:animMotion origin="layout" path="M 0.02487 0.01436 L 2.29167E-6 -3.33333E-6 " pathEditMode="relative" rAng="0" ptsTypes="AA">
                                      <p:cBhvr>
                                        <p:cTn id="24" dur="1000" fill="hold"/>
                                        <p:tgtEl>
                                          <p:spTgt spid="10"/>
                                        </p:tgtEl>
                                        <p:attrNameLst>
                                          <p:attrName>ppt_x</p:attrName>
                                          <p:attrName>ppt_y</p:attrName>
                                        </p:attrNameLst>
                                      </p:cBhvr>
                                      <p:rCtr x="-1250" y="-718"/>
                                    </p:animMotion>
                                  </p:childTnLst>
                                </p:cTn>
                              </p:par>
                              <p:par>
                                <p:cTn id="25" presetID="10" presetClass="entr" presetSubtype="0" fill="hold" grpId="0" nodeType="withEffect">
                                  <p:stCondLst>
                                    <p:cond delay="8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35" presetClass="path" presetSubtype="0" decel="100000" fill="hold" grpId="1" nodeType="withEffect">
                                  <p:stCondLst>
                                    <p:cond delay="800"/>
                                  </p:stCondLst>
                                  <p:childTnLst>
                                    <p:animMotion origin="layout" path="M 0.02487 0.01436 L 2.29167E-6 -3.33333E-6 " pathEditMode="relative" rAng="0" ptsTypes="AA">
                                      <p:cBhvr>
                                        <p:cTn id="29" dur="1000" fill="hold"/>
                                        <p:tgtEl>
                                          <p:spTgt spid="6"/>
                                        </p:tgtEl>
                                        <p:attrNameLst>
                                          <p:attrName>ppt_x</p:attrName>
                                          <p:attrName>ppt_y</p:attrName>
                                        </p:attrNameLst>
                                      </p:cBhvr>
                                      <p:rCtr x="-1250" y="-718"/>
                                    </p:animMotion>
                                  </p:childTnLst>
                                </p:cTn>
                              </p:par>
                              <p:par>
                                <p:cTn id="30" presetID="10" presetClass="entr" presetSubtype="0" fill="hold" nodeType="withEffect">
                                  <p:stCondLst>
                                    <p:cond delay="10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35" presetClass="path" presetSubtype="0" decel="100000" fill="hold" nodeType="withEffect">
                                  <p:stCondLst>
                                    <p:cond delay="1000"/>
                                  </p:stCondLst>
                                  <p:childTnLst>
                                    <p:animMotion origin="layout" path="M 0.02487 0.01436 L 2.29167E-6 -3.33333E-6 " pathEditMode="relative" rAng="0" ptsTypes="AA">
                                      <p:cBhvr>
                                        <p:cTn id="34" dur="1000" fill="hold"/>
                                        <p:tgtEl>
                                          <p:spTgt spid="13"/>
                                        </p:tgtEl>
                                        <p:attrNameLst>
                                          <p:attrName>ppt_x</p:attrName>
                                          <p:attrName>ppt_y</p:attrName>
                                        </p:attrNameLst>
                                      </p:cBhvr>
                                      <p:rCtr x="-1250" y="-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22"/>
            <a:ext cx="12192000" cy="6857355"/>
          </a:xfrm>
          <a:prstGeom prst="rect">
            <a:avLst/>
          </a:prstGeom>
        </p:spPr>
      </p:pic>
      <p:pic>
        <p:nvPicPr>
          <p:cNvPr id="23" name="PA_图片 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rot="5400000">
            <a:off x="9848404" y="4520366"/>
            <a:ext cx="3148991" cy="1538155"/>
          </a:xfrm>
          <a:prstGeom prst="rect">
            <a:avLst/>
          </a:prstGeom>
        </p:spPr>
      </p:pic>
      <p:sp>
        <p:nvSpPr>
          <p:cNvPr id="5" name="Rectangle 19" descr="e7d195523061f1c0f0ec610a92cff745ee13794c7b8d98f8E73673273C9E8BE17CC3D63B9B1D6426C348A354AD505654C28F453CD7C8F90EADD06C08281DAED7140E5AAAED5880ECE414DFB6A93B82BE8F4A021BD3D2D4039440479070A62EF170BC449B65BC577F0EC480F18CDF0D5A2C50CBDDFC4C9E97D6E3D697C401E9BB1E675549DE6AC683"/>
          <p:cNvSpPr/>
          <p:nvPr/>
        </p:nvSpPr>
        <p:spPr>
          <a:xfrm>
            <a:off x="1336481" y="3493323"/>
            <a:ext cx="3834967" cy="1773356"/>
          </a:xfrm>
          <a:prstGeom prst="rect">
            <a:avLst/>
          </a:prstGeom>
          <a:gradFill>
            <a:gsLst>
              <a:gs pos="0">
                <a:srgbClr val="FF649E"/>
              </a:gs>
              <a:gs pos="100000">
                <a:srgbClr val="FA3777"/>
              </a:gs>
            </a:gsLst>
            <a:lin ang="5400000" scaled="1"/>
          </a:gradFill>
          <a:ln>
            <a:noFill/>
          </a:ln>
          <a:effectLst>
            <a:outerShdw blurRad="254000" dist="63500" dir="5400000" algn="t" rotWithShape="0">
              <a:srgbClr val="FA377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200">
              <a:cs typeface="+mn-ea"/>
              <a:sym typeface="+mn-lt"/>
            </a:endParaRPr>
          </a:p>
        </p:txBody>
      </p:sp>
      <p:sp>
        <p:nvSpPr>
          <p:cNvPr id="8" name="TextBox 28"/>
          <p:cNvSpPr txBox="1"/>
          <p:nvPr/>
        </p:nvSpPr>
        <p:spPr>
          <a:xfrm>
            <a:off x="2702463" y="3914045"/>
            <a:ext cx="1717137" cy="276999"/>
          </a:xfrm>
          <a:prstGeom prst="rect">
            <a:avLst/>
          </a:prstGeom>
          <a:noFill/>
        </p:spPr>
        <p:txBody>
          <a:bodyPr wrap="square" rtlCol="0">
            <a:spAutoFit/>
          </a:bodyPr>
          <a:lstStyle>
            <a:defPPr>
              <a:defRPr lang="zh-CN"/>
            </a:defPPr>
            <a:lvl1pPr>
              <a:defRPr sz="1200" b="1">
                <a:solidFill>
                  <a:srgbClr val="39464B"/>
                </a:solidFill>
                <a:latin typeface="Arial" panose="020B0604020202020204" pitchFamily="34" charset="0"/>
                <a:ea typeface="Roboto" panose="02000000000000000000" pitchFamily="2" charset="0"/>
                <a:cs typeface="Arial" panose="020B0604020202020204" pitchFamily="34" charset="0"/>
              </a:defRPr>
            </a:lvl1pPr>
          </a:lstStyle>
          <a:p>
            <a:r>
              <a:rPr lang="en-US" dirty="0">
                <a:solidFill>
                  <a:schemeClr val="bg1"/>
                </a:solidFill>
                <a:latin typeface="+mn-lt"/>
                <a:ea typeface="+mn-ea"/>
                <a:cs typeface="+mn-ea"/>
                <a:sym typeface="+mn-lt"/>
              </a:rPr>
              <a:t>Registered Users</a:t>
            </a:r>
          </a:p>
        </p:txBody>
      </p:sp>
      <p:sp>
        <p:nvSpPr>
          <p:cNvPr id="9" name="TextBox 29"/>
          <p:cNvSpPr txBox="1"/>
          <p:nvPr/>
        </p:nvSpPr>
        <p:spPr>
          <a:xfrm>
            <a:off x="2702463" y="4176543"/>
            <a:ext cx="2276897" cy="861774"/>
          </a:xfrm>
          <a:prstGeom prst="rect">
            <a:avLst/>
          </a:prstGeom>
        </p:spPr>
        <p:txBody>
          <a:bodyPr wrap="square">
            <a:spAutoFit/>
          </a:bodyPr>
          <a:lstStyle>
            <a:defPPr>
              <a:defRPr lang="zh-CN"/>
            </a:defPPr>
            <a:lvl1pPr algn="ctr">
              <a:lnSpc>
                <a:spcPct val="125000"/>
              </a:lnSpc>
              <a:defRPr sz="1000">
                <a:solidFill>
                  <a:srgbClr val="39464B"/>
                </a:solidFill>
              </a:defRPr>
            </a:lvl1pPr>
          </a:lstStyle>
          <a:p>
            <a:pPr algn="l"/>
            <a:r>
              <a:rPr lang="en-US" dirty="0">
                <a:solidFill>
                  <a:schemeClr val="bg1"/>
                </a:solidFill>
                <a:cs typeface="+mn-ea"/>
                <a:sym typeface="+mn-lt"/>
              </a:rPr>
              <a:t>Sed </a:t>
            </a:r>
            <a:r>
              <a:rPr lang="en-US" dirty="0" err="1">
                <a:solidFill>
                  <a:schemeClr val="bg1"/>
                </a:solidFill>
                <a:cs typeface="+mn-ea"/>
                <a:sym typeface="+mn-lt"/>
              </a:rPr>
              <a:t>ut</a:t>
            </a:r>
            <a:r>
              <a:rPr lang="en-US" dirty="0">
                <a:solidFill>
                  <a:schemeClr val="bg1"/>
                </a:solidFill>
                <a:cs typeface="+mn-ea"/>
                <a:sym typeface="+mn-lt"/>
              </a:rPr>
              <a:t> persp iciatis unde omnis </a:t>
            </a:r>
            <a:r>
              <a:rPr lang="en-US" dirty="0" err="1">
                <a:solidFill>
                  <a:schemeClr val="bg1"/>
                </a:solidFill>
                <a:cs typeface="+mn-ea"/>
                <a:sym typeface="+mn-lt"/>
              </a:rPr>
              <a:t>iste</a:t>
            </a:r>
            <a:r>
              <a:rPr lang="en-US" dirty="0">
                <a:solidFill>
                  <a:schemeClr val="bg1"/>
                </a:solidFill>
                <a:cs typeface="+mn-ea"/>
                <a:sym typeface="+mn-lt"/>
              </a:rPr>
              <a:t> natus error sit </a:t>
            </a:r>
            <a:r>
              <a:rPr lang="en-US" dirty="0" err="1">
                <a:solidFill>
                  <a:schemeClr val="bg1"/>
                </a:solidFill>
                <a:cs typeface="+mn-ea"/>
                <a:sym typeface="+mn-lt"/>
              </a:rPr>
              <a:t>volupt</a:t>
            </a:r>
            <a:r>
              <a:rPr lang="en-US" dirty="0">
                <a:solidFill>
                  <a:schemeClr val="bg1"/>
                </a:solidFill>
                <a:cs typeface="+mn-ea"/>
                <a:sym typeface="+mn-lt"/>
              </a:rPr>
              <a:t> atem accusantium dolor </a:t>
            </a:r>
            <a:r>
              <a:rPr lang="en-US" dirty="0" err="1">
                <a:solidFill>
                  <a:schemeClr val="bg1"/>
                </a:solidFill>
                <a:cs typeface="+mn-ea"/>
                <a:sym typeface="+mn-lt"/>
              </a:rPr>
              <a:t>em</a:t>
            </a:r>
            <a:r>
              <a:rPr lang="en-US" dirty="0">
                <a:solidFill>
                  <a:schemeClr val="bg1"/>
                </a:solidFill>
                <a:cs typeface="+mn-ea"/>
                <a:sym typeface="+mn-lt"/>
              </a:rPr>
              <a:t> </a:t>
            </a:r>
            <a:r>
              <a:rPr lang="en-US" dirty="0" err="1">
                <a:solidFill>
                  <a:schemeClr val="bg1"/>
                </a:solidFill>
                <a:cs typeface="+mn-ea"/>
                <a:sym typeface="+mn-lt"/>
              </a:rPr>
              <a:t>que</a:t>
            </a:r>
            <a:r>
              <a:rPr lang="en-US" dirty="0">
                <a:solidFill>
                  <a:schemeClr val="bg1"/>
                </a:solidFill>
                <a:cs typeface="+mn-ea"/>
                <a:sym typeface="+mn-lt"/>
              </a:rPr>
              <a:t> </a:t>
            </a:r>
            <a:r>
              <a:rPr lang="en-US" dirty="0" err="1">
                <a:solidFill>
                  <a:schemeClr val="bg1"/>
                </a:solidFill>
                <a:cs typeface="+mn-ea"/>
                <a:sym typeface="+mn-lt"/>
              </a:rPr>
              <a:t>laudan</a:t>
            </a:r>
            <a:r>
              <a:rPr lang="en-US" dirty="0">
                <a:solidFill>
                  <a:schemeClr val="bg1"/>
                </a:solidFill>
                <a:cs typeface="+mn-ea"/>
                <a:sym typeface="+mn-lt"/>
              </a:rPr>
              <a:t> </a:t>
            </a:r>
            <a:r>
              <a:rPr lang="en-US" dirty="0" err="1">
                <a:solidFill>
                  <a:schemeClr val="bg1"/>
                </a:solidFill>
                <a:cs typeface="+mn-ea"/>
                <a:sym typeface="+mn-lt"/>
              </a:rPr>
              <a:t>tium</a:t>
            </a:r>
            <a:r>
              <a:rPr lang="en-US" dirty="0">
                <a:solidFill>
                  <a:schemeClr val="bg1"/>
                </a:solidFill>
                <a:cs typeface="+mn-ea"/>
                <a:sym typeface="+mn-lt"/>
              </a:rPr>
              <a:t>, </a:t>
            </a:r>
            <a:r>
              <a:rPr lang="en-US" dirty="0" err="1">
                <a:solidFill>
                  <a:schemeClr val="bg1"/>
                </a:solidFill>
                <a:cs typeface="+mn-ea"/>
                <a:sym typeface="+mn-lt"/>
              </a:rPr>
              <a:t>totam</a:t>
            </a:r>
            <a:r>
              <a:rPr lang="en-US" dirty="0">
                <a:solidFill>
                  <a:schemeClr val="bg1"/>
                </a:solidFill>
                <a:cs typeface="+mn-ea"/>
                <a:sym typeface="+mn-lt"/>
              </a:rPr>
              <a:t> </a:t>
            </a:r>
            <a:r>
              <a:rPr lang="en-US" dirty="0" err="1">
                <a:solidFill>
                  <a:schemeClr val="bg1"/>
                </a:solidFill>
                <a:cs typeface="+mn-ea"/>
                <a:sym typeface="+mn-lt"/>
              </a:rPr>
              <a:t>rem</a:t>
            </a:r>
            <a:endParaRPr lang="en-US" dirty="0">
              <a:solidFill>
                <a:schemeClr val="bg1"/>
              </a:solidFill>
              <a:cs typeface="+mn-ea"/>
              <a:sym typeface="+mn-lt"/>
            </a:endParaRPr>
          </a:p>
        </p:txBody>
      </p:sp>
      <p:sp>
        <p:nvSpPr>
          <p:cNvPr id="7" name="Freeform 37"/>
          <p:cNvSpPr>
            <a:spLocks noEditPoints="1"/>
          </p:cNvSpPr>
          <p:nvPr/>
        </p:nvSpPr>
        <p:spPr bwMode="auto">
          <a:xfrm>
            <a:off x="1743677" y="4072124"/>
            <a:ext cx="686804" cy="615755"/>
          </a:xfrm>
          <a:custGeom>
            <a:avLst/>
            <a:gdLst>
              <a:gd name="T0" fmla="*/ 361 w 368"/>
              <a:gd name="T1" fmla="*/ 41 h 328"/>
              <a:gd name="T2" fmla="*/ 276 w 368"/>
              <a:gd name="T3" fmla="*/ 2 h 328"/>
              <a:gd name="T4" fmla="*/ 276 w 368"/>
              <a:gd name="T5" fmla="*/ 1 h 328"/>
              <a:gd name="T6" fmla="*/ 274 w 368"/>
              <a:gd name="T7" fmla="*/ 1 h 328"/>
              <a:gd name="T8" fmla="*/ 273 w 368"/>
              <a:gd name="T9" fmla="*/ 0 h 328"/>
              <a:gd name="T10" fmla="*/ 271 w 368"/>
              <a:gd name="T11" fmla="*/ 0 h 328"/>
              <a:gd name="T12" fmla="*/ 269 w 368"/>
              <a:gd name="T13" fmla="*/ 0 h 328"/>
              <a:gd name="T14" fmla="*/ 267 w 368"/>
              <a:gd name="T15" fmla="*/ 1 h 328"/>
              <a:gd name="T16" fmla="*/ 266 w 368"/>
              <a:gd name="T17" fmla="*/ 1 h 328"/>
              <a:gd name="T18" fmla="*/ 265 w 368"/>
              <a:gd name="T19" fmla="*/ 2 h 328"/>
              <a:gd name="T20" fmla="*/ 186 w 368"/>
              <a:gd name="T21" fmla="*/ 38 h 328"/>
              <a:gd name="T22" fmla="*/ 107 w 368"/>
              <a:gd name="T23" fmla="*/ 2 h 328"/>
              <a:gd name="T24" fmla="*/ 106 w 368"/>
              <a:gd name="T25" fmla="*/ 1 h 328"/>
              <a:gd name="T26" fmla="*/ 105 w 368"/>
              <a:gd name="T27" fmla="*/ 1 h 328"/>
              <a:gd name="T28" fmla="*/ 103 w 368"/>
              <a:gd name="T29" fmla="*/ 0 h 328"/>
              <a:gd name="T30" fmla="*/ 101 w 368"/>
              <a:gd name="T31" fmla="*/ 0 h 328"/>
              <a:gd name="T32" fmla="*/ 99 w 368"/>
              <a:gd name="T33" fmla="*/ 0 h 328"/>
              <a:gd name="T34" fmla="*/ 98 w 368"/>
              <a:gd name="T35" fmla="*/ 1 h 328"/>
              <a:gd name="T36" fmla="*/ 96 w 368"/>
              <a:gd name="T37" fmla="*/ 1 h 328"/>
              <a:gd name="T38" fmla="*/ 95 w 368"/>
              <a:gd name="T39" fmla="*/ 2 h 328"/>
              <a:gd name="T40" fmla="*/ 9 w 368"/>
              <a:gd name="T41" fmla="*/ 41 h 328"/>
              <a:gd name="T42" fmla="*/ 0 w 368"/>
              <a:gd name="T43" fmla="*/ 54 h 328"/>
              <a:gd name="T44" fmla="*/ 0 w 368"/>
              <a:gd name="T45" fmla="*/ 314 h 328"/>
              <a:gd name="T46" fmla="*/ 8 w 368"/>
              <a:gd name="T47" fmla="*/ 326 h 328"/>
              <a:gd name="T48" fmla="*/ 16 w 368"/>
              <a:gd name="T49" fmla="*/ 328 h 328"/>
              <a:gd name="T50" fmla="*/ 22 w 368"/>
              <a:gd name="T51" fmla="*/ 327 h 328"/>
              <a:gd name="T52" fmla="*/ 101 w 368"/>
              <a:gd name="T53" fmla="*/ 290 h 328"/>
              <a:gd name="T54" fmla="*/ 180 w 368"/>
              <a:gd name="T55" fmla="*/ 327 h 328"/>
              <a:gd name="T56" fmla="*/ 180 w 368"/>
              <a:gd name="T57" fmla="*/ 327 h 328"/>
              <a:gd name="T58" fmla="*/ 183 w 368"/>
              <a:gd name="T59" fmla="*/ 328 h 328"/>
              <a:gd name="T60" fmla="*/ 183 w 368"/>
              <a:gd name="T61" fmla="*/ 328 h 328"/>
              <a:gd name="T62" fmla="*/ 186 w 368"/>
              <a:gd name="T63" fmla="*/ 328 h 328"/>
              <a:gd name="T64" fmla="*/ 189 w 368"/>
              <a:gd name="T65" fmla="*/ 328 h 328"/>
              <a:gd name="T66" fmla="*/ 189 w 368"/>
              <a:gd name="T67" fmla="*/ 328 h 328"/>
              <a:gd name="T68" fmla="*/ 192 w 368"/>
              <a:gd name="T69" fmla="*/ 327 h 328"/>
              <a:gd name="T70" fmla="*/ 192 w 368"/>
              <a:gd name="T71" fmla="*/ 327 h 328"/>
              <a:gd name="T72" fmla="*/ 271 w 368"/>
              <a:gd name="T73" fmla="*/ 290 h 328"/>
              <a:gd name="T74" fmla="*/ 350 w 368"/>
              <a:gd name="T75" fmla="*/ 327 h 328"/>
              <a:gd name="T76" fmla="*/ 356 w 368"/>
              <a:gd name="T77" fmla="*/ 328 h 328"/>
              <a:gd name="T78" fmla="*/ 362 w 368"/>
              <a:gd name="T79" fmla="*/ 326 h 328"/>
              <a:gd name="T80" fmla="*/ 368 w 368"/>
              <a:gd name="T81" fmla="*/ 314 h 328"/>
              <a:gd name="T82" fmla="*/ 368 w 368"/>
              <a:gd name="T83" fmla="*/ 54 h 328"/>
              <a:gd name="T84" fmla="*/ 361 w 368"/>
              <a:gd name="T85" fmla="*/ 41 h 328"/>
              <a:gd name="T86" fmla="*/ 168 w 368"/>
              <a:gd name="T87" fmla="*/ 292 h 328"/>
              <a:gd name="T88" fmla="*/ 116 w 368"/>
              <a:gd name="T89" fmla="*/ 265 h 328"/>
              <a:gd name="T90" fmla="*/ 116 w 368"/>
              <a:gd name="T91" fmla="*/ 37 h 328"/>
              <a:gd name="T92" fmla="*/ 168 w 368"/>
              <a:gd name="T93" fmla="*/ 63 h 328"/>
              <a:gd name="T94" fmla="*/ 168 w 368"/>
              <a:gd name="T95" fmla="*/ 292 h 328"/>
              <a:gd name="T96" fmla="*/ 28 w 368"/>
              <a:gd name="T97" fmla="*/ 63 h 328"/>
              <a:gd name="T98" fmla="*/ 84 w 368"/>
              <a:gd name="T99" fmla="*/ 37 h 328"/>
              <a:gd name="T100" fmla="*/ 84 w 368"/>
              <a:gd name="T101" fmla="*/ 265 h 328"/>
              <a:gd name="T102" fmla="*/ 28 w 368"/>
              <a:gd name="T103" fmla="*/ 292 h 328"/>
              <a:gd name="T104" fmla="*/ 28 w 368"/>
              <a:gd name="T105" fmla="*/ 63 h 328"/>
              <a:gd name="T106" fmla="*/ 200 w 368"/>
              <a:gd name="T107" fmla="*/ 63 h 328"/>
              <a:gd name="T108" fmla="*/ 256 w 368"/>
              <a:gd name="T109" fmla="*/ 37 h 328"/>
              <a:gd name="T110" fmla="*/ 256 w 368"/>
              <a:gd name="T111" fmla="*/ 265 h 328"/>
              <a:gd name="T112" fmla="*/ 200 w 368"/>
              <a:gd name="T113" fmla="*/ 292 h 328"/>
              <a:gd name="T114" fmla="*/ 200 w 368"/>
              <a:gd name="T115" fmla="*/ 63 h 328"/>
              <a:gd name="T116" fmla="*/ 340 w 368"/>
              <a:gd name="T117" fmla="*/ 292 h 328"/>
              <a:gd name="T118" fmla="*/ 284 w 368"/>
              <a:gd name="T119" fmla="*/ 265 h 328"/>
              <a:gd name="T120" fmla="*/ 284 w 368"/>
              <a:gd name="T121" fmla="*/ 37 h 328"/>
              <a:gd name="T122" fmla="*/ 340 w 368"/>
              <a:gd name="T123" fmla="*/ 63 h 328"/>
              <a:gd name="T124" fmla="*/ 340 w 368"/>
              <a:gd name="T125" fmla="*/ 29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8" h="328">
                <a:moveTo>
                  <a:pt x="361" y="41"/>
                </a:moveTo>
                <a:cubicBezTo>
                  <a:pt x="276" y="2"/>
                  <a:pt x="276" y="2"/>
                  <a:pt x="276" y="2"/>
                </a:cubicBezTo>
                <a:cubicBezTo>
                  <a:pt x="276" y="1"/>
                  <a:pt x="276" y="1"/>
                  <a:pt x="276" y="1"/>
                </a:cubicBezTo>
                <a:cubicBezTo>
                  <a:pt x="275" y="1"/>
                  <a:pt x="275" y="1"/>
                  <a:pt x="274" y="1"/>
                </a:cubicBezTo>
                <a:cubicBezTo>
                  <a:pt x="274" y="1"/>
                  <a:pt x="273" y="0"/>
                  <a:pt x="273" y="0"/>
                </a:cubicBezTo>
                <a:cubicBezTo>
                  <a:pt x="272" y="0"/>
                  <a:pt x="271" y="0"/>
                  <a:pt x="271" y="0"/>
                </a:cubicBezTo>
                <a:cubicBezTo>
                  <a:pt x="270" y="0"/>
                  <a:pt x="270" y="0"/>
                  <a:pt x="269" y="0"/>
                </a:cubicBezTo>
                <a:cubicBezTo>
                  <a:pt x="269" y="0"/>
                  <a:pt x="268" y="1"/>
                  <a:pt x="267" y="1"/>
                </a:cubicBezTo>
                <a:cubicBezTo>
                  <a:pt x="267" y="1"/>
                  <a:pt x="266" y="1"/>
                  <a:pt x="266" y="1"/>
                </a:cubicBezTo>
                <a:cubicBezTo>
                  <a:pt x="266" y="1"/>
                  <a:pt x="265" y="1"/>
                  <a:pt x="265" y="2"/>
                </a:cubicBezTo>
                <a:cubicBezTo>
                  <a:pt x="186" y="38"/>
                  <a:pt x="186" y="38"/>
                  <a:pt x="186" y="38"/>
                </a:cubicBezTo>
                <a:cubicBezTo>
                  <a:pt x="107" y="2"/>
                  <a:pt x="107" y="2"/>
                  <a:pt x="107" y="2"/>
                </a:cubicBezTo>
                <a:cubicBezTo>
                  <a:pt x="107" y="1"/>
                  <a:pt x="107" y="1"/>
                  <a:pt x="106" y="1"/>
                </a:cubicBezTo>
                <a:cubicBezTo>
                  <a:pt x="106" y="1"/>
                  <a:pt x="105" y="1"/>
                  <a:pt x="105" y="1"/>
                </a:cubicBezTo>
                <a:cubicBezTo>
                  <a:pt x="104" y="1"/>
                  <a:pt x="103" y="0"/>
                  <a:pt x="103" y="0"/>
                </a:cubicBezTo>
                <a:cubicBezTo>
                  <a:pt x="102" y="0"/>
                  <a:pt x="102" y="0"/>
                  <a:pt x="101" y="0"/>
                </a:cubicBezTo>
                <a:cubicBezTo>
                  <a:pt x="101" y="0"/>
                  <a:pt x="100" y="0"/>
                  <a:pt x="99" y="0"/>
                </a:cubicBezTo>
                <a:cubicBezTo>
                  <a:pt x="99" y="0"/>
                  <a:pt x="98" y="1"/>
                  <a:pt x="98" y="1"/>
                </a:cubicBezTo>
                <a:cubicBezTo>
                  <a:pt x="97" y="1"/>
                  <a:pt x="97" y="1"/>
                  <a:pt x="96" y="1"/>
                </a:cubicBezTo>
                <a:cubicBezTo>
                  <a:pt x="96" y="1"/>
                  <a:pt x="95" y="1"/>
                  <a:pt x="95" y="2"/>
                </a:cubicBezTo>
                <a:cubicBezTo>
                  <a:pt x="9" y="41"/>
                  <a:pt x="9" y="41"/>
                  <a:pt x="9" y="41"/>
                </a:cubicBezTo>
                <a:cubicBezTo>
                  <a:pt x="4" y="44"/>
                  <a:pt x="0" y="49"/>
                  <a:pt x="0" y="54"/>
                </a:cubicBezTo>
                <a:cubicBezTo>
                  <a:pt x="0" y="314"/>
                  <a:pt x="0" y="314"/>
                  <a:pt x="0" y="314"/>
                </a:cubicBezTo>
                <a:cubicBezTo>
                  <a:pt x="0" y="319"/>
                  <a:pt x="3" y="323"/>
                  <a:pt x="8" y="326"/>
                </a:cubicBezTo>
                <a:cubicBezTo>
                  <a:pt x="10" y="328"/>
                  <a:pt x="13" y="328"/>
                  <a:pt x="16" y="328"/>
                </a:cubicBezTo>
                <a:cubicBezTo>
                  <a:pt x="18" y="328"/>
                  <a:pt x="20" y="328"/>
                  <a:pt x="22" y="327"/>
                </a:cubicBezTo>
                <a:cubicBezTo>
                  <a:pt x="101" y="290"/>
                  <a:pt x="101" y="290"/>
                  <a:pt x="101" y="290"/>
                </a:cubicBezTo>
                <a:cubicBezTo>
                  <a:pt x="180" y="327"/>
                  <a:pt x="180" y="327"/>
                  <a:pt x="180" y="327"/>
                </a:cubicBezTo>
                <a:cubicBezTo>
                  <a:pt x="180" y="327"/>
                  <a:pt x="180" y="327"/>
                  <a:pt x="180" y="327"/>
                </a:cubicBezTo>
                <a:cubicBezTo>
                  <a:pt x="181" y="327"/>
                  <a:pt x="182" y="328"/>
                  <a:pt x="183" y="328"/>
                </a:cubicBezTo>
                <a:cubicBezTo>
                  <a:pt x="183" y="328"/>
                  <a:pt x="183" y="328"/>
                  <a:pt x="183" y="328"/>
                </a:cubicBezTo>
                <a:cubicBezTo>
                  <a:pt x="184" y="328"/>
                  <a:pt x="185" y="328"/>
                  <a:pt x="186" y="328"/>
                </a:cubicBezTo>
                <a:cubicBezTo>
                  <a:pt x="187" y="328"/>
                  <a:pt x="188" y="328"/>
                  <a:pt x="189" y="328"/>
                </a:cubicBezTo>
                <a:cubicBezTo>
                  <a:pt x="189" y="328"/>
                  <a:pt x="189" y="328"/>
                  <a:pt x="189" y="328"/>
                </a:cubicBezTo>
                <a:cubicBezTo>
                  <a:pt x="190" y="328"/>
                  <a:pt x="191" y="327"/>
                  <a:pt x="192" y="327"/>
                </a:cubicBezTo>
                <a:cubicBezTo>
                  <a:pt x="192" y="327"/>
                  <a:pt x="192" y="327"/>
                  <a:pt x="192" y="327"/>
                </a:cubicBezTo>
                <a:cubicBezTo>
                  <a:pt x="271" y="290"/>
                  <a:pt x="271" y="290"/>
                  <a:pt x="271" y="290"/>
                </a:cubicBezTo>
                <a:cubicBezTo>
                  <a:pt x="350" y="327"/>
                  <a:pt x="350" y="327"/>
                  <a:pt x="350" y="327"/>
                </a:cubicBezTo>
                <a:cubicBezTo>
                  <a:pt x="352" y="328"/>
                  <a:pt x="354" y="328"/>
                  <a:pt x="356" y="328"/>
                </a:cubicBezTo>
                <a:cubicBezTo>
                  <a:pt x="359" y="328"/>
                  <a:pt x="360" y="328"/>
                  <a:pt x="362" y="326"/>
                </a:cubicBezTo>
                <a:cubicBezTo>
                  <a:pt x="367" y="323"/>
                  <a:pt x="368" y="319"/>
                  <a:pt x="368" y="314"/>
                </a:cubicBezTo>
                <a:cubicBezTo>
                  <a:pt x="368" y="54"/>
                  <a:pt x="368" y="54"/>
                  <a:pt x="368" y="54"/>
                </a:cubicBezTo>
                <a:cubicBezTo>
                  <a:pt x="368" y="49"/>
                  <a:pt x="366" y="44"/>
                  <a:pt x="361" y="41"/>
                </a:cubicBezTo>
                <a:close/>
                <a:moveTo>
                  <a:pt x="168" y="292"/>
                </a:moveTo>
                <a:cubicBezTo>
                  <a:pt x="116" y="265"/>
                  <a:pt x="116" y="265"/>
                  <a:pt x="116" y="265"/>
                </a:cubicBezTo>
                <a:cubicBezTo>
                  <a:pt x="116" y="37"/>
                  <a:pt x="116" y="37"/>
                  <a:pt x="116" y="37"/>
                </a:cubicBezTo>
                <a:cubicBezTo>
                  <a:pt x="168" y="63"/>
                  <a:pt x="168" y="63"/>
                  <a:pt x="168" y="63"/>
                </a:cubicBezTo>
                <a:lnTo>
                  <a:pt x="168" y="292"/>
                </a:lnTo>
                <a:close/>
                <a:moveTo>
                  <a:pt x="28" y="63"/>
                </a:moveTo>
                <a:cubicBezTo>
                  <a:pt x="84" y="37"/>
                  <a:pt x="84" y="37"/>
                  <a:pt x="84" y="37"/>
                </a:cubicBezTo>
                <a:cubicBezTo>
                  <a:pt x="84" y="265"/>
                  <a:pt x="84" y="265"/>
                  <a:pt x="84" y="265"/>
                </a:cubicBezTo>
                <a:cubicBezTo>
                  <a:pt x="28" y="292"/>
                  <a:pt x="28" y="292"/>
                  <a:pt x="28" y="292"/>
                </a:cubicBezTo>
                <a:lnTo>
                  <a:pt x="28" y="63"/>
                </a:lnTo>
                <a:close/>
                <a:moveTo>
                  <a:pt x="200" y="63"/>
                </a:moveTo>
                <a:cubicBezTo>
                  <a:pt x="256" y="37"/>
                  <a:pt x="256" y="37"/>
                  <a:pt x="256" y="37"/>
                </a:cubicBezTo>
                <a:cubicBezTo>
                  <a:pt x="256" y="265"/>
                  <a:pt x="256" y="265"/>
                  <a:pt x="256" y="265"/>
                </a:cubicBezTo>
                <a:cubicBezTo>
                  <a:pt x="200" y="292"/>
                  <a:pt x="200" y="292"/>
                  <a:pt x="200" y="292"/>
                </a:cubicBezTo>
                <a:lnTo>
                  <a:pt x="200" y="63"/>
                </a:lnTo>
                <a:close/>
                <a:moveTo>
                  <a:pt x="340" y="292"/>
                </a:moveTo>
                <a:cubicBezTo>
                  <a:pt x="284" y="265"/>
                  <a:pt x="284" y="265"/>
                  <a:pt x="284" y="265"/>
                </a:cubicBezTo>
                <a:cubicBezTo>
                  <a:pt x="284" y="37"/>
                  <a:pt x="284" y="37"/>
                  <a:pt x="284" y="37"/>
                </a:cubicBezTo>
                <a:cubicBezTo>
                  <a:pt x="340" y="63"/>
                  <a:pt x="340" y="63"/>
                  <a:pt x="340" y="63"/>
                </a:cubicBezTo>
                <a:lnTo>
                  <a:pt x="340" y="292"/>
                </a:ln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1" name="Rectangle 23" descr="e7d195523061f1c0f0ec610a92cff745ee13794c7b8d98f8E73673273C9E8BE17CC3D63B9B1D6426C348A354AD505654C28F453CD7C8F90EADD06C08281DAED7140E5AAAED5880ECE414DFB6A93B82BE8F4A021BD3D2D4039440479070A62EF170BC449B65BC577F0EC480F18CDF0D5A2C50CBDDFC4C9E97D6E3D697C401E9BB1E675549DE6AC683"/>
          <p:cNvSpPr/>
          <p:nvPr/>
        </p:nvSpPr>
        <p:spPr>
          <a:xfrm>
            <a:off x="1336481" y="1497099"/>
            <a:ext cx="3834967" cy="1773356"/>
          </a:xfrm>
          <a:prstGeom prst="rect">
            <a:avLst/>
          </a:prstGeom>
          <a:gradFill>
            <a:gsLst>
              <a:gs pos="0">
                <a:srgbClr val="64CEF4"/>
              </a:gs>
              <a:gs pos="100000">
                <a:srgbClr val="57B2FE"/>
              </a:gs>
            </a:gsLst>
            <a:lin ang="5400000" scaled="1"/>
          </a:gradFill>
          <a:ln>
            <a:noFill/>
          </a:ln>
          <a:effectLst>
            <a:outerShdw blurRad="254000" dist="63500" dir="5400000" algn="t" rotWithShape="0">
              <a:srgbClr val="57B2F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1200">
              <a:cs typeface="+mn-ea"/>
              <a:sym typeface="+mn-lt"/>
            </a:endParaRPr>
          </a:p>
        </p:txBody>
      </p:sp>
      <p:sp>
        <p:nvSpPr>
          <p:cNvPr id="14" name="TextBox 30"/>
          <p:cNvSpPr txBox="1"/>
          <p:nvPr/>
        </p:nvSpPr>
        <p:spPr>
          <a:xfrm>
            <a:off x="2702463" y="1917821"/>
            <a:ext cx="1717137" cy="276999"/>
          </a:xfrm>
          <a:prstGeom prst="rect">
            <a:avLst/>
          </a:prstGeom>
          <a:noFill/>
        </p:spPr>
        <p:txBody>
          <a:bodyPr wrap="square" rtlCol="0">
            <a:spAutoFit/>
          </a:bodyPr>
          <a:lstStyle>
            <a:defPPr>
              <a:defRPr lang="zh-CN"/>
            </a:defPPr>
            <a:lvl1pPr>
              <a:defRPr sz="1200" b="1">
                <a:solidFill>
                  <a:srgbClr val="39464B"/>
                </a:solidFill>
                <a:latin typeface="Arial" panose="020B0604020202020204" pitchFamily="34" charset="0"/>
                <a:ea typeface="Roboto" panose="02000000000000000000" pitchFamily="2" charset="0"/>
                <a:cs typeface="Arial" panose="020B0604020202020204" pitchFamily="34" charset="0"/>
              </a:defRPr>
            </a:lvl1pPr>
          </a:lstStyle>
          <a:p>
            <a:r>
              <a:rPr lang="en-US" dirty="0">
                <a:solidFill>
                  <a:schemeClr val="bg1"/>
                </a:solidFill>
                <a:latin typeface="+mn-lt"/>
                <a:ea typeface="+mn-ea"/>
                <a:cs typeface="+mn-ea"/>
                <a:sym typeface="+mn-lt"/>
              </a:rPr>
              <a:t>Registered Users</a:t>
            </a:r>
          </a:p>
        </p:txBody>
      </p:sp>
      <p:sp>
        <p:nvSpPr>
          <p:cNvPr id="15" name="TextBox 31"/>
          <p:cNvSpPr txBox="1"/>
          <p:nvPr/>
        </p:nvSpPr>
        <p:spPr>
          <a:xfrm>
            <a:off x="2702463" y="2180319"/>
            <a:ext cx="2276897" cy="861774"/>
          </a:xfrm>
          <a:prstGeom prst="rect">
            <a:avLst/>
          </a:prstGeom>
        </p:spPr>
        <p:txBody>
          <a:bodyPr wrap="square">
            <a:spAutoFit/>
          </a:bodyPr>
          <a:lstStyle>
            <a:defPPr>
              <a:defRPr lang="zh-CN"/>
            </a:defPPr>
            <a:lvl1pPr algn="ctr">
              <a:lnSpc>
                <a:spcPct val="125000"/>
              </a:lnSpc>
              <a:defRPr sz="1000">
                <a:solidFill>
                  <a:srgbClr val="39464B"/>
                </a:solidFill>
              </a:defRPr>
            </a:lvl1pPr>
          </a:lstStyle>
          <a:p>
            <a:pPr algn="l"/>
            <a:r>
              <a:rPr lang="en-US" dirty="0">
                <a:solidFill>
                  <a:schemeClr val="bg1"/>
                </a:solidFill>
                <a:cs typeface="+mn-ea"/>
                <a:sym typeface="+mn-lt"/>
              </a:rPr>
              <a:t>Sed </a:t>
            </a:r>
            <a:r>
              <a:rPr lang="en-US" dirty="0" err="1">
                <a:solidFill>
                  <a:schemeClr val="bg1"/>
                </a:solidFill>
                <a:cs typeface="+mn-ea"/>
                <a:sym typeface="+mn-lt"/>
              </a:rPr>
              <a:t>ut</a:t>
            </a:r>
            <a:r>
              <a:rPr lang="en-US" dirty="0">
                <a:solidFill>
                  <a:schemeClr val="bg1"/>
                </a:solidFill>
                <a:cs typeface="+mn-ea"/>
                <a:sym typeface="+mn-lt"/>
              </a:rPr>
              <a:t> persp iciatis unde omnis </a:t>
            </a:r>
            <a:r>
              <a:rPr lang="en-US" dirty="0" err="1">
                <a:solidFill>
                  <a:schemeClr val="bg1"/>
                </a:solidFill>
                <a:cs typeface="+mn-ea"/>
                <a:sym typeface="+mn-lt"/>
              </a:rPr>
              <a:t>iste</a:t>
            </a:r>
            <a:r>
              <a:rPr lang="en-US" dirty="0">
                <a:solidFill>
                  <a:schemeClr val="bg1"/>
                </a:solidFill>
                <a:cs typeface="+mn-ea"/>
                <a:sym typeface="+mn-lt"/>
              </a:rPr>
              <a:t> natus error sit </a:t>
            </a:r>
            <a:r>
              <a:rPr lang="en-US" dirty="0" err="1">
                <a:solidFill>
                  <a:schemeClr val="bg1"/>
                </a:solidFill>
                <a:cs typeface="+mn-ea"/>
                <a:sym typeface="+mn-lt"/>
              </a:rPr>
              <a:t>volupt</a:t>
            </a:r>
            <a:r>
              <a:rPr lang="en-US" dirty="0">
                <a:solidFill>
                  <a:schemeClr val="bg1"/>
                </a:solidFill>
                <a:cs typeface="+mn-ea"/>
                <a:sym typeface="+mn-lt"/>
              </a:rPr>
              <a:t> atem accusantium dolor </a:t>
            </a:r>
            <a:r>
              <a:rPr lang="en-US" dirty="0" err="1">
                <a:solidFill>
                  <a:schemeClr val="bg1"/>
                </a:solidFill>
                <a:cs typeface="+mn-ea"/>
                <a:sym typeface="+mn-lt"/>
              </a:rPr>
              <a:t>em</a:t>
            </a:r>
            <a:r>
              <a:rPr lang="en-US" dirty="0">
                <a:solidFill>
                  <a:schemeClr val="bg1"/>
                </a:solidFill>
                <a:cs typeface="+mn-ea"/>
                <a:sym typeface="+mn-lt"/>
              </a:rPr>
              <a:t> </a:t>
            </a:r>
            <a:r>
              <a:rPr lang="en-US" dirty="0" err="1">
                <a:solidFill>
                  <a:schemeClr val="bg1"/>
                </a:solidFill>
                <a:cs typeface="+mn-ea"/>
                <a:sym typeface="+mn-lt"/>
              </a:rPr>
              <a:t>que</a:t>
            </a:r>
            <a:r>
              <a:rPr lang="en-US" dirty="0">
                <a:solidFill>
                  <a:schemeClr val="bg1"/>
                </a:solidFill>
                <a:cs typeface="+mn-ea"/>
                <a:sym typeface="+mn-lt"/>
              </a:rPr>
              <a:t> </a:t>
            </a:r>
            <a:r>
              <a:rPr lang="en-US" dirty="0" err="1">
                <a:solidFill>
                  <a:schemeClr val="bg1"/>
                </a:solidFill>
                <a:cs typeface="+mn-ea"/>
                <a:sym typeface="+mn-lt"/>
              </a:rPr>
              <a:t>laudan</a:t>
            </a:r>
            <a:r>
              <a:rPr lang="en-US" dirty="0">
                <a:solidFill>
                  <a:schemeClr val="bg1"/>
                </a:solidFill>
                <a:cs typeface="+mn-ea"/>
                <a:sym typeface="+mn-lt"/>
              </a:rPr>
              <a:t> </a:t>
            </a:r>
            <a:r>
              <a:rPr lang="en-US" dirty="0" err="1">
                <a:solidFill>
                  <a:schemeClr val="bg1"/>
                </a:solidFill>
                <a:cs typeface="+mn-ea"/>
                <a:sym typeface="+mn-lt"/>
              </a:rPr>
              <a:t>tium</a:t>
            </a:r>
            <a:r>
              <a:rPr lang="en-US" dirty="0">
                <a:solidFill>
                  <a:schemeClr val="bg1"/>
                </a:solidFill>
                <a:cs typeface="+mn-ea"/>
                <a:sym typeface="+mn-lt"/>
              </a:rPr>
              <a:t>, </a:t>
            </a:r>
            <a:r>
              <a:rPr lang="en-US" dirty="0" err="1">
                <a:solidFill>
                  <a:schemeClr val="bg1"/>
                </a:solidFill>
                <a:cs typeface="+mn-ea"/>
                <a:sym typeface="+mn-lt"/>
              </a:rPr>
              <a:t>totam</a:t>
            </a:r>
            <a:r>
              <a:rPr lang="en-US" dirty="0">
                <a:solidFill>
                  <a:schemeClr val="bg1"/>
                </a:solidFill>
                <a:cs typeface="+mn-ea"/>
                <a:sym typeface="+mn-lt"/>
              </a:rPr>
              <a:t> </a:t>
            </a:r>
            <a:r>
              <a:rPr lang="en-US" dirty="0" err="1">
                <a:solidFill>
                  <a:schemeClr val="bg1"/>
                </a:solidFill>
                <a:cs typeface="+mn-ea"/>
                <a:sym typeface="+mn-lt"/>
              </a:rPr>
              <a:t>rem</a:t>
            </a:r>
            <a:endParaRPr lang="en-US" dirty="0">
              <a:solidFill>
                <a:schemeClr val="bg1"/>
              </a:solidFill>
              <a:cs typeface="+mn-ea"/>
              <a:sym typeface="+mn-lt"/>
            </a:endParaRPr>
          </a:p>
        </p:txBody>
      </p:sp>
      <p:sp>
        <p:nvSpPr>
          <p:cNvPr id="13" name="Freeform 142"/>
          <p:cNvSpPr>
            <a:spLocks noEditPoints="1"/>
          </p:cNvSpPr>
          <p:nvPr/>
        </p:nvSpPr>
        <p:spPr bwMode="auto">
          <a:xfrm>
            <a:off x="1743678" y="2072939"/>
            <a:ext cx="686803" cy="621677"/>
          </a:xfrm>
          <a:custGeom>
            <a:avLst/>
            <a:gdLst>
              <a:gd name="T0" fmla="*/ 63 w 368"/>
              <a:gd name="T1" fmla="*/ 68 h 332"/>
              <a:gd name="T2" fmla="*/ 79 w 368"/>
              <a:gd name="T3" fmla="*/ 52 h 332"/>
              <a:gd name="T4" fmla="*/ 289 w 368"/>
              <a:gd name="T5" fmla="*/ 52 h 332"/>
              <a:gd name="T6" fmla="*/ 305 w 368"/>
              <a:gd name="T7" fmla="*/ 68 h 332"/>
              <a:gd name="T8" fmla="*/ 289 w 368"/>
              <a:gd name="T9" fmla="*/ 84 h 332"/>
              <a:gd name="T10" fmla="*/ 79 w 368"/>
              <a:gd name="T11" fmla="*/ 84 h 332"/>
              <a:gd name="T12" fmla="*/ 63 w 368"/>
              <a:gd name="T13" fmla="*/ 68 h 332"/>
              <a:gd name="T14" fmla="*/ 105 w 368"/>
              <a:gd name="T15" fmla="*/ 28 h 332"/>
              <a:gd name="T16" fmla="*/ 263 w 368"/>
              <a:gd name="T17" fmla="*/ 28 h 332"/>
              <a:gd name="T18" fmla="*/ 277 w 368"/>
              <a:gd name="T19" fmla="*/ 14 h 332"/>
              <a:gd name="T20" fmla="*/ 263 w 368"/>
              <a:gd name="T21" fmla="*/ 0 h 332"/>
              <a:gd name="T22" fmla="*/ 105 w 368"/>
              <a:gd name="T23" fmla="*/ 0 h 332"/>
              <a:gd name="T24" fmla="*/ 91 w 368"/>
              <a:gd name="T25" fmla="*/ 14 h 332"/>
              <a:gd name="T26" fmla="*/ 105 w 368"/>
              <a:gd name="T27" fmla="*/ 28 h 332"/>
              <a:gd name="T28" fmla="*/ 368 w 368"/>
              <a:gd name="T29" fmla="*/ 86 h 332"/>
              <a:gd name="T30" fmla="*/ 368 w 368"/>
              <a:gd name="T31" fmla="*/ 130 h 332"/>
              <a:gd name="T32" fmla="*/ 368 w 368"/>
              <a:gd name="T33" fmla="*/ 130 h 332"/>
              <a:gd name="T34" fmla="*/ 368 w 368"/>
              <a:gd name="T35" fmla="*/ 130 h 332"/>
              <a:gd name="T36" fmla="*/ 368 w 368"/>
              <a:gd name="T37" fmla="*/ 130 h 332"/>
              <a:gd name="T38" fmla="*/ 368 w 368"/>
              <a:gd name="T39" fmla="*/ 130 h 332"/>
              <a:gd name="T40" fmla="*/ 367 w 368"/>
              <a:gd name="T41" fmla="*/ 135 h 332"/>
              <a:gd name="T42" fmla="*/ 316 w 368"/>
              <a:gd name="T43" fmla="*/ 320 h 332"/>
              <a:gd name="T44" fmla="*/ 301 w 368"/>
              <a:gd name="T45" fmla="*/ 332 h 332"/>
              <a:gd name="T46" fmla="*/ 66 w 368"/>
              <a:gd name="T47" fmla="*/ 332 h 332"/>
              <a:gd name="T48" fmla="*/ 51 w 368"/>
              <a:gd name="T49" fmla="*/ 320 h 332"/>
              <a:gd name="T50" fmla="*/ 1 w 368"/>
              <a:gd name="T51" fmla="*/ 135 h 332"/>
              <a:gd name="T52" fmla="*/ 0 w 368"/>
              <a:gd name="T53" fmla="*/ 132 h 332"/>
              <a:gd name="T54" fmla="*/ 0 w 368"/>
              <a:gd name="T55" fmla="*/ 130 h 332"/>
              <a:gd name="T56" fmla="*/ 0 w 368"/>
              <a:gd name="T57" fmla="*/ 86 h 332"/>
              <a:gd name="T58" fmla="*/ 16 w 368"/>
              <a:gd name="T59" fmla="*/ 70 h 332"/>
              <a:gd name="T60" fmla="*/ 32 w 368"/>
              <a:gd name="T61" fmla="*/ 86 h 332"/>
              <a:gd name="T62" fmla="*/ 32 w 368"/>
              <a:gd name="T63" fmla="*/ 116 h 332"/>
              <a:gd name="T64" fmla="*/ 336 w 368"/>
              <a:gd name="T65" fmla="*/ 116 h 332"/>
              <a:gd name="T66" fmla="*/ 336 w 368"/>
              <a:gd name="T67" fmla="*/ 86 h 332"/>
              <a:gd name="T68" fmla="*/ 352 w 368"/>
              <a:gd name="T69" fmla="*/ 70 h 332"/>
              <a:gd name="T70" fmla="*/ 368 w 368"/>
              <a:gd name="T71" fmla="*/ 86 h 332"/>
              <a:gd name="T72" fmla="*/ 331 w 368"/>
              <a:gd name="T73" fmla="*/ 148 h 332"/>
              <a:gd name="T74" fmla="*/ 37 w 368"/>
              <a:gd name="T75" fmla="*/ 148 h 332"/>
              <a:gd name="T76" fmla="*/ 79 w 368"/>
              <a:gd name="T77" fmla="*/ 300 h 332"/>
              <a:gd name="T78" fmla="*/ 184 w 368"/>
              <a:gd name="T79" fmla="*/ 300 h 332"/>
              <a:gd name="T80" fmla="*/ 289 w 368"/>
              <a:gd name="T81" fmla="*/ 300 h 332"/>
              <a:gd name="T82" fmla="*/ 331 w 368"/>
              <a:gd name="T83" fmla="*/ 148 h 332"/>
              <a:gd name="T84" fmla="*/ 137 w 368"/>
              <a:gd name="T85" fmla="*/ 228 h 332"/>
              <a:gd name="T86" fmla="*/ 231 w 368"/>
              <a:gd name="T87" fmla="*/ 228 h 332"/>
              <a:gd name="T88" fmla="*/ 247 w 368"/>
              <a:gd name="T89" fmla="*/ 212 h 332"/>
              <a:gd name="T90" fmla="*/ 231 w 368"/>
              <a:gd name="T91" fmla="*/ 196 h 332"/>
              <a:gd name="T92" fmla="*/ 137 w 368"/>
              <a:gd name="T93" fmla="*/ 196 h 332"/>
              <a:gd name="T94" fmla="*/ 121 w 368"/>
              <a:gd name="T95" fmla="*/ 212 h 332"/>
              <a:gd name="T96" fmla="*/ 137 w 368"/>
              <a:gd name="T97" fmla="*/ 22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8" h="332">
                <a:moveTo>
                  <a:pt x="63" y="68"/>
                </a:moveTo>
                <a:cubicBezTo>
                  <a:pt x="63" y="59"/>
                  <a:pt x="70" y="52"/>
                  <a:pt x="79" y="52"/>
                </a:cubicBezTo>
                <a:cubicBezTo>
                  <a:pt x="289" y="52"/>
                  <a:pt x="289" y="52"/>
                  <a:pt x="289" y="52"/>
                </a:cubicBezTo>
                <a:cubicBezTo>
                  <a:pt x="298" y="52"/>
                  <a:pt x="305" y="59"/>
                  <a:pt x="305" y="68"/>
                </a:cubicBezTo>
                <a:cubicBezTo>
                  <a:pt x="305" y="77"/>
                  <a:pt x="298" y="84"/>
                  <a:pt x="289" y="84"/>
                </a:cubicBezTo>
                <a:cubicBezTo>
                  <a:pt x="79" y="84"/>
                  <a:pt x="79" y="84"/>
                  <a:pt x="79" y="84"/>
                </a:cubicBezTo>
                <a:cubicBezTo>
                  <a:pt x="70" y="84"/>
                  <a:pt x="63" y="77"/>
                  <a:pt x="63" y="68"/>
                </a:cubicBezTo>
                <a:close/>
                <a:moveTo>
                  <a:pt x="105" y="28"/>
                </a:moveTo>
                <a:cubicBezTo>
                  <a:pt x="263" y="28"/>
                  <a:pt x="263" y="28"/>
                  <a:pt x="263" y="28"/>
                </a:cubicBezTo>
                <a:cubicBezTo>
                  <a:pt x="271" y="28"/>
                  <a:pt x="277" y="22"/>
                  <a:pt x="277" y="14"/>
                </a:cubicBezTo>
                <a:cubicBezTo>
                  <a:pt x="277" y="6"/>
                  <a:pt x="271" y="0"/>
                  <a:pt x="263" y="0"/>
                </a:cubicBezTo>
                <a:cubicBezTo>
                  <a:pt x="105" y="0"/>
                  <a:pt x="105" y="0"/>
                  <a:pt x="105" y="0"/>
                </a:cubicBezTo>
                <a:cubicBezTo>
                  <a:pt x="98" y="0"/>
                  <a:pt x="91" y="6"/>
                  <a:pt x="91" y="14"/>
                </a:cubicBezTo>
                <a:cubicBezTo>
                  <a:pt x="91" y="22"/>
                  <a:pt x="98" y="28"/>
                  <a:pt x="105" y="28"/>
                </a:cubicBezTo>
                <a:close/>
                <a:moveTo>
                  <a:pt x="368" y="86"/>
                </a:moveTo>
                <a:cubicBezTo>
                  <a:pt x="368" y="130"/>
                  <a:pt x="368" y="130"/>
                  <a:pt x="368" y="130"/>
                </a:cubicBezTo>
                <a:cubicBezTo>
                  <a:pt x="368" y="130"/>
                  <a:pt x="368" y="130"/>
                  <a:pt x="368" y="130"/>
                </a:cubicBezTo>
                <a:cubicBezTo>
                  <a:pt x="368" y="130"/>
                  <a:pt x="368" y="130"/>
                  <a:pt x="368" y="130"/>
                </a:cubicBezTo>
                <a:cubicBezTo>
                  <a:pt x="368" y="130"/>
                  <a:pt x="368" y="130"/>
                  <a:pt x="368" y="130"/>
                </a:cubicBezTo>
                <a:cubicBezTo>
                  <a:pt x="368" y="130"/>
                  <a:pt x="368" y="130"/>
                  <a:pt x="368" y="130"/>
                </a:cubicBezTo>
                <a:cubicBezTo>
                  <a:pt x="368" y="132"/>
                  <a:pt x="368" y="133"/>
                  <a:pt x="367" y="135"/>
                </a:cubicBezTo>
                <a:cubicBezTo>
                  <a:pt x="316" y="320"/>
                  <a:pt x="316" y="320"/>
                  <a:pt x="316" y="320"/>
                </a:cubicBezTo>
                <a:cubicBezTo>
                  <a:pt x="314" y="327"/>
                  <a:pt x="308" y="332"/>
                  <a:pt x="301" y="332"/>
                </a:cubicBezTo>
                <a:cubicBezTo>
                  <a:pt x="66" y="332"/>
                  <a:pt x="66" y="332"/>
                  <a:pt x="66" y="332"/>
                </a:cubicBezTo>
                <a:cubicBezTo>
                  <a:pt x="59" y="332"/>
                  <a:pt x="53" y="327"/>
                  <a:pt x="51" y="320"/>
                </a:cubicBezTo>
                <a:cubicBezTo>
                  <a:pt x="1" y="135"/>
                  <a:pt x="1" y="135"/>
                  <a:pt x="1" y="135"/>
                </a:cubicBezTo>
                <a:cubicBezTo>
                  <a:pt x="0" y="134"/>
                  <a:pt x="0" y="133"/>
                  <a:pt x="0" y="132"/>
                </a:cubicBezTo>
                <a:cubicBezTo>
                  <a:pt x="0" y="131"/>
                  <a:pt x="0" y="130"/>
                  <a:pt x="0" y="130"/>
                </a:cubicBezTo>
                <a:cubicBezTo>
                  <a:pt x="0" y="86"/>
                  <a:pt x="0" y="86"/>
                  <a:pt x="0" y="86"/>
                </a:cubicBezTo>
                <a:cubicBezTo>
                  <a:pt x="0" y="78"/>
                  <a:pt x="7" y="70"/>
                  <a:pt x="16" y="70"/>
                </a:cubicBezTo>
                <a:cubicBezTo>
                  <a:pt x="25" y="70"/>
                  <a:pt x="32" y="78"/>
                  <a:pt x="32" y="86"/>
                </a:cubicBezTo>
                <a:cubicBezTo>
                  <a:pt x="32" y="116"/>
                  <a:pt x="32" y="116"/>
                  <a:pt x="32" y="116"/>
                </a:cubicBezTo>
                <a:cubicBezTo>
                  <a:pt x="336" y="116"/>
                  <a:pt x="336" y="116"/>
                  <a:pt x="336" y="116"/>
                </a:cubicBezTo>
                <a:cubicBezTo>
                  <a:pt x="336" y="86"/>
                  <a:pt x="336" y="86"/>
                  <a:pt x="336" y="86"/>
                </a:cubicBezTo>
                <a:cubicBezTo>
                  <a:pt x="336" y="78"/>
                  <a:pt x="343" y="70"/>
                  <a:pt x="352" y="70"/>
                </a:cubicBezTo>
                <a:cubicBezTo>
                  <a:pt x="361" y="70"/>
                  <a:pt x="368" y="78"/>
                  <a:pt x="368" y="86"/>
                </a:cubicBezTo>
                <a:close/>
                <a:moveTo>
                  <a:pt x="331" y="148"/>
                </a:moveTo>
                <a:cubicBezTo>
                  <a:pt x="37" y="148"/>
                  <a:pt x="37" y="148"/>
                  <a:pt x="37" y="148"/>
                </a:cubicBezTo>
                <a:cubicBezTo>
                  <a:pt x="79" y="300"/>
                  <a:pt x="79" y="300"/>
                  <a:pt x="79" y="300"/>
                </a:cubicBezTo>
                <a:cubicBezTo>
                  <a:pt x="184" y="300"/>
                  <a:pt x="184" y="300"/>
                  <a:pt x="184" y="300"/>
                </a:cubicBezTo>
                <a:cubicBezTo>
                  <a:pt x="289" y="300"/>
                  <a:pt x="289" y="300"/>
                  <a:pt x="289" y="300"/>
                </a:cubicBezTo>
                <a:lnTo>
                  <a:pt x="331" y="148"/>
                </a:lnTo>
                <a:close/>
                <a:moveTo>
                  <a:pt x="137" y="228"/>
                </a:moveTo>
                <a:cubicBezTo>
                  <a:pt x="231" y="228"/>
                  <a:pt x="231" y="228"/>
                  <a:pt x="231" y="228"/>
                </a:cubicBezTo>
                <a:cubicBezTo>
                  <a:pt x="240" y="228"/>
                  <a:pt x="247" y="221"/>
                  <a:pt x="247" y="212"/>
                </a:cubicBezTo>
                <a:cubicBezTo>
                  <a:pt x="247" y="203"/>
                  <a:pt x="240" y="196"/>
                  <a:pt x="231" y="196"/>
                </a:cubicBezTo>
                <a:cubicBezTo>
                  <a:pt x="137" y="196"/>
                  <a:pt x="137" y="196"/>
                  <a:pt x="137" y="196"/>
                </a:cubicBezTo>
                <a:cubicBezTo>
                  <a:pt x="128" y="196"/>
                  <a:pt x="121" y="203"/>
                  <a:pt x="121" y="212"/>
                </a:cubicBezTo>
                <a:cubicBezTo>
                  <a:pt x="121" y="221"/>
                  <a:pt x="128" y="228"/>
                  <a:pt x="137" y="228"/>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mn-ea"/>
              <a:sym typeface="+mn-lt"/>
            </a:endParaRPr>
          </a:p>
        </p:txBody>
      </p:sp>
      <p:pic>
        <p:nvPicPr>
          <p:cNvPr id="16" name="图片 15"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6"/>
          <a:stretch>
            <a:fillRect/>
          </a:stretch>
        </p:blipFill>
        <p:spPr>
          <a:xfrm>
            <a:off x="6244523" y="2917484"/>
            <a:ext cx="4874401" cy="3352800"/>
          </a:xfrm>
          <a:prstGeom prst="rect">
            <a:avLst/>
          </a:prstGeom>
        </p:spPr>
      </p:pic>
      <p:grpSp>
        <p:nvGrpSpPr>
          <p:cNvPr id="20" name="组合 19"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6442292" y="985070"/>
            <a:ext cx="1857766" cy="3688885"/>
            <a:chOff x="8941109" y="108284"/>
            <a:chExt cx="3453770" cy="6858000"/>
          </a:xfrm>
        </p:grpSpPr>
        <p:pic>
          <p:nvPicPr>
            <p:cNvPr id="18" name="图片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41109" y="108284"/>
              <a:ext cx="2587507" cy="6858000"/>
            </a:xfrm>
            <a:prstGeom prst="rect">
              <a:avLst/>
            </a:prstGeom>
          </p:spPr>
        </p:pic>
        <p:pic>
          <p:nvPicPr>
            <p:cNvPr id="19" name="图片 18"/>
            <p:cNvPicPr>
              <a:picLocks noChangeAspect="1"/>
            </p:cNvPicPr>
            <p:nvPr/>
          </p:nvPicPr>
          <p:blipFill>
            <a:blip r:embed="rId8"/>
            <a:stretch>
              <a:fillRect/>
            </a:stretch>
          </p:blipFill>
          <p:spPr>
            <a:xfrm>
              <a:off x="9335685" y="2094156"/>
              <a:ext cx="3059194" cy="3721100"/>
            </a:xfrm>
            <a:prstGeom prst="rect">
              <a:avLst/>
            </a:prstGeom>
          </p:spPr>
        </p:pic>
      </p:grpSp>
      <p:pic>
        <p:nvPicPr>
          <p:cNvPr id="21" name="图片 2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9"/>
          <a:stretch>
            <a:fillRect/>
          </a:stretch>
        </p:blipFill>
        <p:spPr>
          <a:xfrm>
            <a:off x="8348678" y="1753423"/>
            <a:ext cx="1231294" cy="3479800"/>
          </a:xfrm>
          <a:prstGeom prst="rect">
            <a:avLst/>
          </a:prstGeom>
        </p:spPr>
      </p:pic>
      <p:sp>
        <p:nvSpPr>
          <p:cNvPr id="17"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22"/>
            <a:ext cx="12192000" cy="6857355"/>
          </a:xfrm>
          <a:prstGeom prst="rect">
            <a:avLst/>
          </a:prstGeom>
        </p:spPr>
      </p:pic>
      <p:pic>
        <p:nvPicPr>
          <p:cNvPr id="46" name="PA_图片 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rot="5400000">
            <a:off x="9848404" y="4520366"/>
            <a:ext cx="3148991" cy="1538155"/>
          </a:xfrm>
          <a:prstGeom prst="rect">
            <a:avLst/>
          </a:prstGeom>
        </p:spPr>
      </p:pic>
      <p:sp>
        <p:nvSpPr>
          <p:cNvPr id="4" name="TextBox 11"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1714570" y="1623717"/>
            <a:ext cx="2530179" cy="842859"/>
          </a:xfrm>
          <a:prstGeom prst="rect">
            <a:avLst/>
          </a:prstGeom>
          <a:noFill/>
        </p:spPr>
        <p:txBody>
          <a:bodyPr wrap="square" rtlCol="0">
            <a:spAutoFit/>
          </a:bodyPr>
          <a:lstStyle/>
          <a:p>
            <a:pPr>
              <a:lnSpc>
                <a:spcPct val="125000"/>
              </a:lnSpc>
            </a:pPr>
            <a:r>
              <a:rPr lang="en-US" sz="1000">
                <a:cs typeface="+mn-ea"/>
                <a:sym typeface="+mn-lt"/>
              </a:rPr>
              <a:t>Lid est laborum dolo rumes fugats untras. Etharums ser quidem rerum facilis dolores nemis omnis fugats vitaes nemo minima rerums unsers sadips amets.</a:t>
            </a:r>
          </a:p>
        </p:txBody>
      </p:sp>
      <p:grpSp>
        <p:nvGrpSpPr>
          <p:cNvPr id="5" name="组合 4"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2335784" y="1050128"/>
            <a:ext cx="1301062" cy="463399"/>
            <a:chOff x="4187035" y="2134649"/>
            <a:chExt cx="1301062" cy="463399"/>
          </a:xfrm>
        </p:grpSpPr>
        <p:sp>
          <p:nvSpPr>
            <p:cNvPr id="6" name="TextBox 10" descr="e7d195523061f1c0f0ec610a92cff745ee13794c7b8d98f8E73673273C9E8BE17CC3D63B9B1D6426C348A354AD505654C28F453CD7C8F90EADD06C08281DAED7140E5AAAED5880ECE414DFB6A93B82BEBD4A19FD873E9B99FA92755A48223E72C0EF5E6AC2EAEDB5E553BFBC1C43B8A136A45CAD54837B8347D720D6F025C723928EE4791B256117"/>
            <p:cNvSpPr txBox="1"/>
            <p:nvPr/>
          </p:nvSpPr>
          <p:spPr>
            <a:xfrm>
              <a:off x="4187035" y="2134649"/>
              <a:ext cx="1301062" cy="276999"/>
            </a:xfrm>
            <a:prstGeom prst="rect">
              <a:avLst/>
            </a:prstGeom>
            <a:noFill/>
          </p:spPr>
          <p:txBody>
            <a:bodyPr wrap="none" rtlCol="0">
              <a:spAutoFit/>
            </a:bodyPr>
            <a:lstStyle/>
            <a:p>
              <a:r>
                <a:rPr lang="en-US" sz="1200" b="1">
                  <a:cs typeface="+mn-ea"/>
                  <a:sym typeface="+mn-lt"/>
                </a:rPr>
                <a:t>Award Winners</a:t>
              </a:r>
            </a:p>
          </p:txBody>
        </p:sp>
        <p:sp>
          <p:nvSpPr>
            <p:cNvPr id="7" name="TextBox 12" descr="e7d195523061f1c0f0ec610a92cff745ee13794c7b8d98f8E73673273C9E8BE17CC3D63B9B1D6426C348A354AD505654C28F453CD7C8F90EADD06C08281DAED7140E5AAAED5880ECE414DFB6A93B82BEBD4A19FD873E9B99FA92755A48223E72C0EF5E6AC2EAEDB5E553BFBC1C43B8A136A45CAD54837B8347D720D6F025C723928EE4791B256117"/>
            <p:cNvSpPr txBox="1"/>
            <p:nvPr/>
          </p:nvSpPr>
          <p:spPr>
            <a:xfrm>
              <a:off x="4187035" y="2367216"/>
              <a:ext cx="736099" cy="230832"/>
            </a:xfrm>
            <a:prstGeom prst="rect">
              <a:avLst/>
            </a:prstGeom>
            <a:noFill/>
          </p:spPr>
          <p:txBody>
            <a:bodyPr wrap="none" rtlCol="0">
              <a:spAutoFit/>
            </a:bodyPr>
            <a:lstStyle/>
            <a:p>
              <a:r>
                <a:rPr lang="en-US" sz="900" dirty="0">
                  <a:cs typeface="+mn-ea"/>
                  <a:sym typeface="+mn-lt"/>
                </a:rPr>
                <a:t>2029-2024</a:t>
              </a:r>
            </a:p>
          </p:txBody>
        </p:sp>
      </p:grpSp>
      <p:sp>
        <p:nvSpPr>
          <p:cNvPr id="8" name="TextBox 15"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1723116" y="5166074"/>
            <a:ext cx="2530179" cy="842859"/>
          </a:xfrm>
          <a:prstGeom prst="rect">
            <a:avLst/>
          </a:prstGeom>
          <a:noFill/>
        </p:spPr>
        <p:txBody>
          <a:bodyPr wrap="square" rtlCol="0">
            <a:spAutoFit/>
          </a:bodyPr>
          <a:lstStyle/>
          <a:p>
            <a:pPr>
              <a:lnSpc>
                <a:spcPct val="125000"/>
              </a:lnSpc>
            </a:pPr>
            <a:r>
              <a:rPr lang="en-US" sz="1000">
                <a:cs typeface="+mn-ea"/>
                <a:sym typeface="+mn-lt"/>
              </a:rPr>
              <a:t>Lid est laborum dolo rumes fugats untras. Etharums ser quidem rerum facilis dolores nemis omnis fugats vitaes nemo minima rerums unsers sadips amets.</a:t>
            </a:r>
          </a:p>
        </p:txBody>
      </p:sp>
      <p:grpSp>
        <p:nvGrpSpPr>
          <p:cNvPr id="9" name="组合 8"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2335784" y="4592485"/>
            <a:ext cx="1116011" cy="463399"/>
            <a:chOff x="9512489" y="2134649"/>
            <a:chExt cx="1116011" cy="463399"/>
          </a:xfrm>
        </p:grpSpPr>
        <p:sp>
          <p:nvSpPr>
            <p:cNvPr id="10" name="TextBox 14" descr="e7d195523061f1c0f0ec610a92cff745ee13794c7b8d98f8E73673273C9E8BE17CC3D63B9B1D6426C348A354AD505654C28F453CD7C8F90EADD06C08281DAED7140E5AAAED5880ECE414DFB6A93B82BEBD4A19FD873E9B99FA92755A48223E72C0EF5E6AC2EAEDB5E553BFBC1C43B8A136A45CAD54837B8347D720D6F025C723928EE4791B256117"/>
            <p:cNvSpPr txBox="1"/>
            <p:nvPr/>
          </p:nvSpPr>
          <p:spPr>
            <a:xfrm>
              <a:off x="9512489" y="2134649"/>
              <a:ext cx="1116011" cy="276999"/>
            </a:xfrm>
            <a:prstGeom prst="rect">
              <a:avLst/>
            </a:prstGeom>
            <a:noFill/>
          </p:spPr>
          <p:txBody>
            <a:bodyPr wrap="none" rtlCol="0">
              <a:spAutoFit/>
            </a:bodyPr>
            <a:lstStyle/>
            <a:p>
              <a:r>
                <a:rPr lang="en-US" sz="1200" b="1">
                  <a:cs typeface="+mn-ea"/>
                  <a:sym typeface="+mn-lt"/>
                </a:rPr>
                <a:t>Art &amp; Design</a:t>
              </a:r>
            </a:p>
          </p:txBody>
        </p:sp>
        <p:sp>
          <p:nvSpPr>
            <p:cNvPr id="11" name="TextBox 16" descr="e7d195523061f1c0f0ec610a92cff745ee13794c7b8d98f8E73673273C9E8BE17CC3D63B9B1D6426C348A354AD505654C28F453CD7C8F90EADD06C08281DAED7140E5AAAED5880ECE414DFB6A93B82BEBD4A19FD873E9B99FA92755A48223E72C0EF5E6AC2EAEDB5E553BFBC1C43B8A136A45CAD54837B8347D720D6F025C723928EE4791B256117"/>
            <p:cNvSpPr txBox="1"/>
            <p:nvPr/>
          </p:nvSpPr>
          <p:spPr>
            <a:xfrm>
              <a:off x="9512489" y="2367216"/>
              <a:ext cx="1101584" cy="230832"/>
            </a:xfrm>
            <a:prstGeom prst="rect">
              <a:avLst/>
            </a:prstGeom>
            <a:noFill/>
          </p:spPr>
          <p:txBody>
            <a:bodyPr wrap="none" rtlCol="0">
              <a:spAutoFit/>
            </a:bodyPr>
            <a:lstStyle/>
            <a:p>
              <a:r>
                <a:rPr lang="en-US" sz="900">
                  <a:cs typeface="+mn-ea"/>
                  <a:sym typeface="+mn-lt"/>
                </a:rPr>
                <a:t>Corporate Identity</a:t>
              </a:r>
            </a:p>
          </p:txBody>
        </p:sp>
      </p:grpSp>
      <p:sp>
        <p:nvSpPr>
          <p:cNvPr id="12" name="TextBox 19"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1714570" y="3350498"/>
            <a:ext cx="2530179" cy="842859"/>
          </a:xfrm>
          <a:prstGeom prst="rect">
            <a:avLst/>
          </a:prstGeom>
          <a:noFill/>
        </p:spPr>
        <p:txBody>
          <a:bodyPr wrap="square" rtlCol="0">
            <a:spAutoFit/>
          </a:bodyPr>
          <a:lstStyle/>
          <a:p>
            <a:pPr>
              <a:lnSpc>
                <a:spcPct val="125000"/>
              </a:lnSpc>
            </a:pPr>
            <a:r>
              <a:rPr lang="en-US" sz="1000">
                <a:cs typeface="+mn-ea"/>
                <a:sym typeface="+mn-lt"/>
              </a:rPr>
              <a:t>Lid est laborum dolo rumes fugats untras. Etharums ser quidem rerum facilis dolores nemis omnis fugats vitaes nemo minima rerums unsers sadips amets.</a:t>
            </a:r>
          </a:p>
        </p:txBody>
      </p:sp>
      <p:grpSp>
        <p:nvGrpSpPr>
          <p:cNvPr id="13" name="组合 12"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2335784" y="2776909"/>
            <a:ext cx="1021433" cy="463399"/>
            <a:chOff x="6854035" y="2134649"/>
            <a:chExt cx="1021433" cy="463399"/>
          </a:xfrm>
        </p:grpSpPr>
        <p:sp>
          <p:nvSpPr>
            <p:cNvPr id="14" name="TextBox 18" descr="e7d195523061f1c0f0ec610a92cff745ee13794c7b8d98f8E73673273C9E8BE17CC3D63B9B1D6426C348A354AD505654C28F453CD7C8F90EADD06C08281DAED7140E5AAAED5880ECE414DFB6A93B82BEBD4A19FD873E9B99FA92755A48223E72C0EF5E6AC2EAEDB5E553BFBC1C43B8A136A45CAD54837B8347D720D6F025C723928EE4791B256117"/>
            <p:cNvSpPr txBox="1"/>
            <p:nvPr/>
          </p:nvSpPr>
          <p:spPr>
            <a:xfrm>
              <a:off x="6854035" y="2134649"/>
              <a:ext cx="1021433" cy="276999"/>
            </a:xfrm>
            <a:prstGeom prst="rect">
              <a:avLst/>
            </a:prstGeom>
            <a:noFill/>
          </p:spPr>
          <p:txBody>
            <a:bodyPr wrap="none" rtlCol="0">
              <a:spAutoFit/>
            </a:bodyPr>
            <a:lstStyle/>
            <a:p>
              <a:r>
                <a:rPr lang="en-US" sz="1200" b="1">
                  <a:cs typeface="+mn-ea"/>
                  <a:sym typeface="+mn-lt"/>
                </a:rPr>
                <a:t>Great Ideas</a:t>
              </a:r>
            </a:p>
          </p:txBody>
        </p:sp>
        <p:sp>
          <p:nvSpPr>
            <p:cNvPr id="15" name="TextBox 20" descr="e7d195523061f1c0f0ec610a92cff745ee13794c7b8d98f8E73673273C9E8BE17CC3D63B9B1D6426C348A354AD505654C28F453CD7C8F90EADD06C08281DAED7140E5AAAED5880ECE414DFB6A93B82BEBD4A19FD873E9B99FA92755A48223E72C0EF5E6AC2EAEDB5E553BFBC1C43B8A136A45CAD54837B8347D720D6F025C723928EE4791B256117"/>
            <p:cNvSpPr txBox="1"/>
            <p:nvPr/>
          </p:nvSpPr>
          <p:spPr>
            <a:xfrm>
              <a:off x="6854035" y="2367216"/>
              <a:ext cx="922047" cy="230832"/>
            </a:xfrm>
            <a:prstGeom prst="rect">
              <a:avLst/>
            </a:prstGeom>
            <a:noFill/>
          </p:spPr>
          <p:txBody>
            <a:bodyPr wrap="none" rtlCol="0">
              <a:spAutoFit/>
            </a:bodyPr>
            <a:lstStyle/>
            <a:p>
              <a:r>
                <a:rPr lang="en-US" sz="900">
                  <a:cs typeface="+mn-ea"/>
                  <a:sym typeface="+mn-lt"/>
                </a:rPr>
                <a:t>New Solutions</a:t>
              </a:r>
            </a:p>
          </p:txBody>
        </p:sp>
      </p:grpSp>
      <p:sp>
        <p:nvSpPr>
          <p:cNvPr id="28" name="Freeform 53"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a:spLocks noEditPoints="1"/>
          </p:cNvSpPr>
          <p:nvPr/>
        </p:nvSpPr>
        <p:spPr bwMode="auto">
          <a:xfrm>
            <a:off x="1859278" y="2799356"/>
            <a:ext cx="349382" cy="450948"/>
          </a:xfrm>
          <a:custGeom>
            <a:avLst/>
            <a:gdLst>
              <a:gd name="T0" fmla="*/ 272 w 272"/>
              <a:gd name="T1" fmla="*/ 16 h 352"/>
              <a:gd name="T2" fmla="*/ 256 w 272"/>
              <a:gd name="T3" fmla="*/ 0 h 352"/>
              <a:gd name="T4" fmla="*/ 16 w 272"/>
              <a:gd name="T5" fmla="*/ 0 h 352"/>
              <a:gd name="T6" fmla="*/ 0 w 272"/>
              <a:gd name="T7" fmla="*/ 16 h 352"/>
              <a:gd name="T8" fmla="*/ 0 w 272"/>
              <a:gd name="T9" fmla="*/ 336 h 352"/>
              <a:gd name="T10" fmla="*/ 16 w 272"/>
              <a:gd name="T11" fmla="*/ 352 h 352"/>
              <a:gd name="T12" fmla="*/ 256 w 272"/>
              <a:gd name="T13" fmla="*/ 352 h 352"/>
              <a:gd name="T14" fmla="*/ 272 w 272"/>
              <a:gd name="T15" fmla="*/ 336 h 352"/>
              <a:gd name="T16" fmla="*/ 272 w 272"/>
              <a:gd name="T17" fmla="*/ 16 h 352"/>
              <a:gd name="T18" fmla="*/ 240 w 272"/>
              <a:gd name="T19" fmla="*/ 320 h 352"/>
              <a:gd name="T20" fmla="*/ 32 w 272"/>
              <a:gd name="T21" fmla="*/ 320 h 352"/>
              <a:gd name="T22" fmla="*/ 32 w 272"/>
              <a:gd name="T23" fmla="*/ 32 h 352"/>
              <a:gd name="T24" fmla="*/ 240 w 272"/>
              <a:gd name="T25" fmla="*/ 32 h 352"/>
              <a:gd name="T26" fmla="*/ 240 w 272"/>
              <a:gd name="T27" fmla="*/ 320 h 352"/>
              <a:gd name="T28" fmla="*/ 72 w 272"/>
              <a:gd name="T29" fmla="*/ 262 h 352"/>
              <a:gd name="T30" fmla="*/ 86 w 272"/>
              <a:gd name="T31" fmla="*/ 248 h 352"/>
              <a:gd name="T32" fmla="*/ 181 w 272"/>
              <a:gd name="T33" fmla="*/ 248 h 352"/>
              <a:gd name="T34" fmla="*/ 195 w 272"/>
              <a:gd name="T35" fmla="*/ 262 h 352"/>
              <a:gd name="T36" fmla="*/ 181 w 272"/>
              <a:gd name="T37" fmla="*/ 276 h 352"/>
              <a:gd name="T38" fmla="*/ 86 w 272"/>
              <a:gd name="T39" fmla="*/ 276 h 352"/>
              <a:gd name="T40" fmla="*/ 72 w 272"/>
              <a:gd name="T41" fmla="*/ 262 h 352"/>
              <a:gd name="T42" fmla="*/ 72 w 272"/>
              <a:gd name="T43" fmla="*/ 206 h 352"/>
              <a:gd name="T44" fmla="*/ 86 w 272"/>
              <a:gd name="T45" fmla="*/ 192 h 352"/>
              <a:gd name="T46" fmla="*/ 181 w 272"/>
              <a:gd name="T47" fmla="*/ 192 h 352"/>
              <a:gd name="T48" fmla="*/ 195 w 272"/>
              <a:gd name="T49" fmla="*/ 206 h 352"/>
              <a:gd name="T50" fmla="*/ 181 w 272"/>
              <a:gd name="T51" fmla="*/ 220 h 352"/>
              <a:gd name="T52" fmla="*/ 86 w 272"/>
              <a:gd name="T53" fmla="*/ 220 h 352"/>
              <a:gd name="T54" fmla="*/ 72 w 272"/>
              <a:gd name="T55" fmla="*/ 206 h 352"/>
              <a:gd name="T56" fmla="*/ 196 w 272"/>
              <a:gd name="T57" fmla="*/ 90 h 352"/>
              <a:gd name="T58" fmla="*/ 182 w 272"/>
              <a:gd name="T59" fmla="*/ 76 h 352"/>
              <a:gd name="T60" fmla="*/ 86 w 272"/>
              <a:gd name="T61" fmla="*/ 76 h 352"/>
              <a:gd name="T62" fmla="*/ 72 w 272"/>
              <a:gd name="T63" fmla="*/ 90 h 352"/>
              <a:gd name="T64" fmla="*/ 72 w 272"/>
              <a:gd name="T65" fmla="*/ 146 h 352"/>
              <a:gd name="T66" fmla="*/ 86 w 272"/>
              <a:gd name="T67" fmla="*/ 160 h 352"/>
              <a:gd name="T68" fmla="*/ 182 w 272"/>
              <a:gd name="T69" fmla="*/ 160 h 352"/>
              <a:gd name="T70" fmla="*/ 196 w 272"/>
              <a:gd name="T71" fmla="*/ 146 h 352"/>
              <a:gd name="T72" fmla="*/ 196 w 272"/>
              <a:gd name="T73" fmla="*/ 90 h 352"/>
              <a:gd name="T74" fmla="*/ 100 w 272"/>
              <a:gd name="T75" fmla="*/ 104 h 352"/>
              <a:gd name="T76" fmla="*/ 168 w 272"/>
              <a:gd name="T77" fmla="*/ 104 h 352"/>
              <a:gd name="T78" fmla="*/ 168 w 272"/>
              <a:gd name="T79" fmla="*/ 132 h 352"/>
              <a:gd name="T80" fmla="*/ 100 w 272"/>
              <a:gd name="T81" fmla="*/ 132 h 352"/>
              <a:gd name="T82" fmla="*/ 100 w 272"/>
              <a:gd name="T83" fmla="*/ 10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2" h="352">
                <a:moveTo>
                  <a:pt x="272" y="16"/>
                </a:moveTo>
                <a:cubicBezTo>
                  <a:pt x="272" y="7"/>
                  <a:pt x="265" y="0"/>
                  <a:pt x="256" y="0"/>
                </a:cubicBezTo>
                <a:cubicBezTo>
                  <a:pt x="16" y="0"/>
                  <a:pt x="16" y="0"/>
                  <a:pt x="16" y="0"/>
                </a:cubicBezTo>
                <a:cubicBezTo>
                  <a:pt x="7" y="0"/>
                  <a:pt x="0" y="7"/>
                  <a:pt x="0" y="16"/>
                </a:cubicBezTo>
                <a:cubicBezTo>
                  <a:pt x="0" y="336"/>
                  <a:pt x="0" y="336"/>
                  <a:pt x="0" y="336"/>
                </a:cubicBezTo>
                <a:cubicBezTo>
                  <a:pt x="0" y="345"/>
                  <a:pt x="7" y="352"/>
                  <a:pt x="16" y="352"/>
                </a:cubicBezTo>
                <a:cubicBezTo>
                  <a:pt x="256" y="352"/>
                  <a:pt x="256" y="352"/>
                  <a:pt x="256" y="352"/>
                </a:cubicBezTo>
                <a:cubicBezTo>
                  <a:pt x="265" y="352"/>
                  <a:pt x="272" y="345"/>
                  <a:pt x="272" y="336"/>
                </a:cubicBezTo>
                <a:lnTo>
                  <a:pt x="272" y="16"/>
                </a:lnTo>
                <a:close/>
                <a:moveTo>
                  <a:pt x="240" y="320"/>
                </a:moveTo>
                <a:cubicBezTo>
                  <a:pt x="32" y="320"/>
                  <a:pt x="32" y="320"/>
                  <a:pt x="32" y="320"/>
                </a:cubicBezTo>
                <a:cubicBezTo>
                  <a:pt x="32" y="32"/>
                  <a:pt x="32" y="32"/>
                  <a:pt x="32" y="32"/>
                </a:cubicBezTo>
                <a:cubicBezTo>
                  <a:pt x="240" y="32"/>
                  <a:pt x="240" y="32"/>
                  <a:pt x="240" y="32"/>
                </a:cubicBezTo>
                <a:lnTo>
                  <a:pt x="240" y="320"/>
                </a:lnTo>
                <a:close/>
                <a:moveTo>
                  <a:pt x="72" y="262"/>
                </a:moveTo>
                <a:cubicBezTo>
                  <a:pt x="72" y="254"/>
                  <a:pt x="78" y="248"/>
                  <a:pt x="86" y="248"/>
                </a:cubicBezTo>
                <a:cubicBezTo>
                  <a:pt x="181" y="248"/>
                  <a:pt x="181" y="248"/>
                  <a:pt x="181" y="248"/>
                </a:cubicBezTo>
                <a:cubicBezTo>
                  <a:pt x="189" y="248"/>
                  <a:pt x="195" y="254"/>
                  <a:pt x="195" y="262"/>
                </a:cubicBezTo>
                <a:cubicBezTo>
                  <a:pt x="195" y="270"/>
                  <a:pt x="189" y="276"/>
                  <a:pt x="181" y="276"/>
                </a:cubicBezTo>
                <a:cubicBezTo>
                  <a:pt x="86" y="276"/>
                  <a:pt x="86" y="276"/>
                  <a:pt x="86" y="276"/>
                </a:cubicBezTo>
                <a:cubicBezTo>
                  <a:pt x="78" y="276"/>
                  <a:pt x="72" y="270"/>
                  <a:pt x="72" y="262"/>
                </a:cubicBezTo>
                <a:close/>
                <a:moveTo>
                  <a:pt x="72" y="206"/>
                </a:moveTo>
                <a:cubicBezTo>
                  <a:pt x="72" y="198"/>
                  <a:pt x="78" y="192"/>
                  <a:pt x="86" y="192"/>
                </a:cubicBezTo>
                <a:cubicBezTo>
                  <a:pt x="181" y="192"/>
                  <a:pt x="181" y="192"/>
                  <a:pt x="181" y="192"/>
                </a:cubicBezTo>
                <a:cubicBezTo>
                  <a:pt x="189" y="192"/>
                  <a:pt x="195" y="198"/>
                  <a:pt x="195" y="206"/>
                </a:cubicBezTo>
                <a:cubicBezTo>
                  <a:pt x="195" y="214"/>
                  <a:pt x="189" y="220"/>
                  <a:pt x="181" y="220"/>
                </a:cubicBezTo>
                <a:cubicBezTo>
                  <a:pt x="86" y="220"/>
                  <a:pt x="86" y="220"/>
                  <a:pt x="86" y="220"/>
                </a:cubicBezTo>
                <a:cubicBezTo>
                  <a:pt x="78" y="220"/>
                  <a:pt x="72" y="214"/>
                  <a:pt x="72" y="206"/>
                </a:cubicBezTo>
                <a:close/>
                <a:moveTo>
                  <a:pt x="196" y="90"/>
                </a:moveTo>
                <a:cubicBezTo>
                  <a:pt x="196" y="82"/>
                  <a:pt x="190" y="76"/>
                  <a:pt x="182" y="76"/>
                </a:cubicBezTo>
                <a:cubicBezTo>
                  <a:pt x="86" y="76"/>
                  <a:pt x="86" y="76"/>
                  <a:pt x="86" y="76"/>
                </a:cubicBezTo>
                <a:cubicBezTo>
                  <a:pt x="78" y="76"/>
                  <a:pt x="72" y="82"/>
                  <a:pt x="72" y="90"/>
                </a:cubicBezTo>
                <a:cubicBezTo>
                  <a:pt x="72" y="146"/>
                  <a:pt x="72" y="146"/>
                  <a:pt x="72" y="146"/>
                </a:cubicBezTo>
                <a:cubicBezTo>
                  <a:pt x="72" y="154"/>
                  <a:pt x="78" y="160"/>
                  <a:pt x="86" y="160"/>
                </a:cubicBezTo>
                <a:cubicBezTo>
                  <a:pt x="182" y="160"/>
                  <a:pt x="182" y="160"/>
                  <a:pt x="182" y="160"/>
                </a:cubicBezTo>
                <a:cubicBezTo>
                  <a:pt x="190" y="160"/>
                  <a:pt x="196" y="154"/>
                  <a:pt x="196" y="146"/>
                </a:cubicBezTo>
                <a:lnTo>
                  <a:pt x="196" y="90"/>
                </a:lnTo>
                <a:close/>
                <a:moveTo>
                  <a:pt x="100" y="104"/>
                </a:moveTo>
                <a:cubicBezTo>
                  <a:pt x="168" y="104"/>
                  <a:pt x="168" y="104"/>
                  <a:pt x="168" y="104"/>
                </a:cubicBezTo>
                <a:cubicBezTo>
                  <a:pt x="168" y="132"/>
                  <a:pt x="168" y="132"/>
                  <a:pt x="168" y="132"/>
                </a:cubicBezTo>
                <a:cubicBezTo>
                  <a:pt x="100" y="132"/>
                  <a:pt x="100" y="132"/>
                  <a:pt x="100" y="132"/>
                </a:cubicBezTo>
                <a:lnTo>
                  <a:pt x="100" y="104"/>
                </a:lnTo>
                <a:close/>
              </a:path>
            </a:pathLst>
          </a:custGeom>
          <a:gradFill>
            <a:gsLst>
              <a:gs pos="0">
                <a:srgbClr val="FFCF4A"/>
              </a:gs>
              <a:gs pos="100000">
                <a:srgbClr val="F7C22D"/>
              </a:gs>
            </a:gsLst>
            <a:lin ang="5400000" scaled="1"/>
          </a:gradFill>
          <a:ln>
            <a:noFill/>
          </a:ln>
          <a:effectLst>
            <a:outerShdw blurRad="127000" dist="38100" dir="5400000" algn="t" rotWithShape="0">
              <a:srgbClr val="F7C22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lt1"/>
              </a:solidFill>
              <a:cs typeface="+mn-ea"/>
              <a:sym typeface="+mn-lt"/>
            </a:endParaRPr>
          </a:p>
        </p:txBody>
      </p:sp>
      <p:sp>
        <p:nvSpPr>
          <p:cNvPr id="29" name="Freeform 61"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a:spLocks noEditPoints="1"/>
          </p:cNvSpPr>
          <p:nvPr/>
        </p:nvSpPr>
        <p:spPr bwMode="auto">
          <a:xfrm>
            <a:off x="1810252" y="1070545"/>
            <a:ext cx="471259" cy="455009"/>
          </a:xfrm>
          <a:custGeom>
            <a:avLst/>
            <a:gdLst>
              <a:gd name="T0" fmla="*/ 352 w 368"/>
              <a:gd name="T1" fmla="*/ 60 h 356"/>
              <a:gd name="T2" fmla="*/ 272 w 368"/>
              <a:gd name="T3" fmla="*/ 60 h 356"/>
              <a:gd name="T4" fmla="*/ 272 w 368"/>
              <a:gd name="T5" fmla="*/ 12 h 356"/>
              <a:gd name="T6" fmla="*/ 262 w 368"/>
              <a:gd name="T7" fmla="*/ 0 h 356"/>
              <a:gd name="T8" fmla="*/ 106 w 368"/>
              <a:gd name="T9" fmla="*/ 0 h 356"/>
              <a:gd name="T10" fmla="*/ 96 w 368"/>
              <a:gd name="T11" fmla="*/ 12 h 356"/>
              <a:gd name="T12" fmla="*/ 96 w 368"/>
              <a:gd name="T13" fmla="*/ 60 h 356"/>
              <a:gd name="T14" fmla="*/ 16 w 368"/>
              <a:gd name="T15" fmla="*/ 60 h 356"/>
              <a:gd name="T16" fmla="*/ 0 w 368"/>
              <a:gd name="T17" fmla="*/ 76 h 356"/>
              <a:gd name="T18" fmla="*/ 0 w 368"/>
              <a:gd name="T19" fmla="*/ 259 h 356"/>
              <a:gd name="T20" fmla="*/ 16 w 368"/>
              <a:gd name="T21" fmla="*/ 276 h 356"/>
              <a:gd name="T22" fmla="*/ 75 w 368"/>
              <a:gd name="T23" fmla="*/ 276 h 356"/>
              <a:gd name="T24" fmla="*/ 65 w 368"/>
              <a:gd name="T25" fmla="*/ 338 h 356"/>
              <a:gd name="T26" fmla="*/ 68 w 368"/>
              <a:gd name="T27" fmla="*/ 350 h 356"/>
              <a:gd name="T28" fmla="*/ 79 w 368"/>
              <a:gd name="T29" fmla="*/ 356 h 356"/>
              <a:gd name="T30" fmla="*/ 289 w 368"/>
              <a:gd name="T31" fmla="*/ 356 h 356"/>
              <a:gd name="T32" fmla="*/ 300 w 368"/>
              <a:gd name="T33" fmla="*/ 350 h 356"/>
              <a:gd name="T34" fmla="*/ 303 w 368"/>
              <a:gd name="T35" fmla="*/ 339 h 356"/>
              <a:gd name="T36" fmla="*/ 293 w 368"/>
              <a:gd name="T37" fmla="*/ 276 h 356"/>
              <a:gd name="T38" fmla="*/ 352 w 368"/>
              <a:gd name="T39" fmla="*/ 276 h 356"/>
              <a:gd name="T40" fmla="*/ 368 w 368"/>
              <a:gd name="T41" fmla="*/ 259 h 356"/>
              <a:gd name="T42" fmla="*/ 368 w 368"/>
              <a:gd name="T43" fmla="*/ 76 h 356"/>
              <a:gd name="T44" fmla="*/ 352 w 368"/>
              <a:gd name="T45" fmla="*/ 60 h 356"/>
              <a:gd name="T46" fmla="*/ 120 w 368"/>
              <a:gd name="T47" fmla="*/ 24 h 356"/>
              <a:gd name="T48" fmla="*/ 248 w 368"/>
              <a:gd name="T49" fmla="*/ 24 h 356"/>
              <a:gd name="T50" fmla="*/ 248 w 368"/>
              <a:gd name="T51" fmla="*/ 60 h 356"/>
              <a:gd name="T52" fmla="*/ 120 w 368"/>
              <a:gd name="T53" fmla="*/ 60 h 356"/>
              <a:gd name="T54" fmla="*/ 120 w 368"/>
              <a:gd name="T55" fmla="*/ 24 h 356"/>
              <a:gd name="T56" fmla="*/ 95 w 368"/>
              <a:gd name="T57" fmla="*/ 328 h 356"/>
              <a:gd name="T58" fmla="*/ 110 w 368"/>
              <a:gd name="T59" fmla="*/ 228 h 356"/>
              <a:gd name="T60" fmla="*/ 258 w 368"/>
              <a:gd name="T61" fmla="*/ 228 h 356"/>
              <a:gd name="T62" fmla="*/ 273 w 368"/>
              <a:gd name="T63" fmla="*/ 328 h 356"/>
              <a:gd name="T64" fmla="*/ 95 w 368"/>
              <a:gd name="T65" fmla="*/ 328 h 356"/>
              <a:gd name="T66" fmla="*/ 336 w 368"/>
              <a:gd name="T67" fmla="*/ 244 h 356"/>
              <a:gd name="T68" fmla="*/ 289 w 368"/>
              <a:gd name="T69" fmla="*/ 244 h 356"/>
              <a:gd name="T70" fmla="*/ 283 w 368"/>
              <a:gd name="T71" fmla="*/ 211 h 356"/>
              <a:gd name="T72" fmla="*/ 270 w 368"/>
              <a:gd name="T73" fmla="*/ 200 h 356"/>
              <a:gd name="T74" fmla="*/ 98 w 368"/>
              <a:gd name="T75" fmla="*/ 200 h 356"/>
              <a:gd name="T76" fmla="*/ 85 w 368"/>
              <a:gd name="T77" fmla="*/ 211 h 356"/>
              <a:gd name="T78" fmla="*/ 79 w 368"/>
              <a:gd name="T79" fmla="*/ 244 h 356"/>
              <a:gd name="T80" fmla="*/ 32 w 368"/>
              <a:gd name="T81" fmla="*/ 244 h 356"/>
              <a:gd name="T82" fmla="*/ 32 w 368"/>
              <a:gd name="T83" fmla="*/ 92 h 356"/>
              <a:gd name="T84" fmla="*/ 336 w 368"/>
              <a:gd name="T85" fmla="*/ 92 h 356"/>
              <a:gd name="T86" fmla="*/ 336 w 368"/>
              <a:gd name="T87" fmla="*/ 244 h 356"/>
              <a:gd name="T88" fmla="*/ 73 w 368"/>
              <a:gd name="T89" fmla="*/ 132 h 356"/>
              <a:gd name="T90" fmla="*/ 85 w 368"/>
              <a:gd name="T91" fmla="*/ 120 h 356"/>
              <a:gd name="T92" fmla="*/ 123 w 368"/>
              <a:gd name="T93" fmla="*/ 120 h 356"/>
              <a:gd name="T94" fmla="*/ 135 w 368"/>
              <a:gd name="T95" fmla="*/ 132 h 356"/>
              <a:gd name="T96" fmla="*/ 123 w 368"/>
              <a:gd name="T97" fmla="*/ 144 h 356"/>
              <a:gd name="T98" fmla="*/ 85 w 368"/>
              <a:gd name="T99" fmla="*/ 144 h 356"/>
              <a:gd name="T100" fmla="*/ 73 w 368"/>
              <a:gd name="T101" fmla="*/ 13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8" h="356">
                <a:moveTo>
                  <a:pt x="352" y="60"/>
                </a:moveTo>
                <a:cubicBezTo>
                  <a:pt x="272" y="60"/>
                  <a:pt x="272" y="60"/>
                  <a:pt x="272" y="60"/>
                </a:cubicBezTo>
                <a:cubicBezTo>
                  <a:pt x="272" y="12"/>
                  <a:pt x="272" y="12"/>
                  <a:pt x="272" y="12"/>
                </a:cubicBezTo>
                <a:cubicBezTo>
                  <a:pt x="272" y="5"/>
                  <a:pt x="268" y="0"/>
                  <a:pt x="262" y="0"/>
                </a:cubicBezTo>
                <a:cubicBezTo>
                  <a:pt x="106" y="0"/>
                  <a:pt x="106" y="0"/>
                  <a:pt x="106" y="0"/>
                </a:cubicBezTo>
                <a:cubicBezTo>
                  <a:pt x="100" y="0"/>
                  <a:pt x="96" y="5"/>
                  <a:pt x="96" y="12"/>
                </a:cubicBezTo>
                <a:cubicBezTo>
                  <a:pt x="96" y="60"/>
                  <a:pt x="96" y="60"/>
                  <a:pt x="96" y="60"/>
                </a:cubicBezTo>
                <a:cubicBezTo>
                  <a:pt x="16" y="60"/>
                  <a:pt x="16" y="60"/>
                  <a:pt x="16" y="60"/>
                </a:cubicBezTo>
                <a:cubicBezTo>
                  <a:pt x="7" y="60"/>
                  <a:pt x="0" y="67"/>
                  <a:pt x="0" y="76"/>
                </a:cubicBezTo>
                <a:cubicBezTo>
                  <a:pt x="0" y="259"/>
                  <a:pt x="0" y="259"/>
                  <a:pt x="0" y="259"/>
                </a:cubicBezTo>
                <a:cubicBezTo>
                  <a:pt x="0" y="268"/>
                  <a:pt x="7" y="276"/>
                  <a:pt x="16" y="276"/>
                </a:cubicBezTo>
                <a:cubicBezTo>
                  <a:pt x="75" y="276"/>
                  <a:pt x="75" y="276"/>
                  <a:pt x="75" y="276"/>
                </a:cubicBezTo>
                <a:cubicBezTo>
                  <a:pt x="65" y="338"/>
                  <a:pt x="65" y="338"/>
                  <a:pt x="65" y="338"/>
                </a:cubicBezTo>
                <a:cubicBezTo>
                  <a:pt x="64" y="342"/>
                  <a:pt x="66" y="347"/>
                  <a:pt x="68" y="350"/>
                </a:cubicBezTo>
                <a:cubicBezTo>
                  <a:pt x="71" y="353"/>
                  <a:pt x="75" y="356"/>
                  <a:pt x="79" y="356"/>
                </a:cubicBezTo>
                <a:cubicBezTo>
                  <a:pt x="289" y="356"/>
                  <a:pt x="289" y="356"/>
                  <a:pt x="289" y="356"/>
                </a:cubicBezTo>
                <a:cubicBezTo>
                  <a:pt x="293" y="356"/>
                  <a:pt x="297" y="353"/>
                  <a:pt x="300" y="350"/>
                </a:cubicBezTo>
                <a:cubicBezTo>
                  <a:pt x="302" y="347"/>
                  <a:pt x="304" y="343"/>
                  <a:pt x="303" y="339"/>
                </a:cubicBezTo>
                <a:cubicBezTo>
                  <a:pt x="293" y="276"/>
                  <a:pt x="293" y="276"/>
                  <a:pt x="293" y="276"/>
                </a:cubicBezTo>
                <a:cubicBezTo>
                  <a:pt x="352" y="276"/>
                  <a:pt x="352" y="276"/>
                  <a:pt x="352" y="276"/>
                </a:cubicBezTo>
                <a:cubicBezTo>
                  <a:pt x="361" y="276"/>
                  <a:pt x="368" y="268"/>
                  <a:pt x="368" y="259"/>
                </a:cubicBezTo>
                <a:cubicBezTo>
                  <a:pt x="368" y="76"/>
                  <a:pt x="368" y="76"/>
                  <a:pt x="368" y="76"/>
                </a:cubicBezTo>
                <a:cubicBezTo>
                  <a:pt x="368" y="67"/>
                  <a:pt x="361" y="60"/>
                  <a:pt x="352" y="60"/>
                </a:cubicBezTo>
                <a:close/>
                <a:moveTo>
                  <a:pt x="120" y="24"/>
                </a:moveTo>
                <a:cubicBezTo>
                  <a:pt x="248" y="24"/>
                  <a:pt x="248" y="24"/>
                  <a:pt x="248" y="24"/>
                </a:cubicBezTo>
                <a:cubicBezTo>
                  <a:pt x="248" y="60"/>
                  <a:pt x="248" y="60"/>
                  <a:pt x="248" y="60"/>
                </a:cubicBezTo>
                <a:cubicBezTo>
                  <a:pt x="120" y="60"/>
                  <a:pt x="120" y="60"/>
                  <a:pt x="120" y="60"/>
                </a:cubicBezTo>
                <a:lnTo>
                  <a:pt x="120" y="24"/>
                </a:lnTo>
                <a:close/>
                <a:moveTo>
                  <a:pt x="95" y="328"/>
                </a:moveTo>
                <a:cubicBezTo>
                  <a:pt x="110" y="228"/>
                  <a:pt x="110" y="228"/>
                  <a:pt x="110" y="228"/>
                </a:cubicBezTo>
                <a:cubicBezTo>
                  <a:pt x="258" y="228"/>
                  <a:pt x="258" y="228"/>
                  <a:pt x="258" y="228"/>
                </a:cubicBezTo>
                <a:cubicBezTo>
                  <a:pt x="273" y="328"/>
                  <a:pt x="273" y="328"/>
                  <a:pt x="273" y="328"/>
                </a:cubicBezTo>
                <a:lnTo>
                  <a:pt x="95" y="328"/>
                </a:lnTo>
                <a:close/>
                <a:moveTo>
                  <a:pt x="336" y="244"/>
                </a:moveTo>
                <a:cubicBezTo>
                  <a:pt x="289" y="244"/>
                  <a:pt x="289" y="244"/>
                  <a:pt x="289" y="244"/>
                </a:cubicBezTo>
                <a:cubicBezTo>
                  <a:pt x="283" y="211"/>
                  <a:pt x="283" y="211"/>
                  <a:pt x="283" y="211"/>
                </a:cubicBezTo>
                <a:cubicBezTo>
                  <a:pt x="282" y="205"/>
                  <a:pt x="277" y="200"/>
                  <a:pt x="270" y="200"/>
                </a:cubicBezTo>
                <a:cubicBezTo>
                  <a:pt x="98" y="200"/>
                  <a:pt x="98" y="200"/>
                  <a:pt x="98" y="200"/>
                </a:cubicBezTo>
                <a:cubicBezTo>
                  <a:pt x="91" y="200"/>
                  <a:pt x="86" y="205"/>
                  <a:pt x="85" y="211"/>
                </a:cubicBezTo>
                <a:cubicBezTo>
                  <a:pt x="79" y="244"/>
                  <a:pt x="79" y="244"/>
                  <a:pt x="79" y="244"/>
                </a:cubicBezTo>
                <a:cubicBezTo>
                  <a:pt x="32" y="244"/>
                  <a:pt x="32" y="244"/>
                  <a:pt x="32" y="244"/>
                </a:cubicBezTo>
                <a:cubicBezTo>
                  <a:pt x="32" y="92"/>
                  <a:pt x="32" y="92"/>
                  <a:pt x="32" y="92"/>
                </a:cubicBezTo>
                <a:cubicBezTo>
                  <a:pt x="336" y="92"/>
                  <a:pt x="336" y="92"/>
                  <a:pt x="336" y="92"/>
                </a:cubicBezTo>
                <a:lnTo>
                  <a:pt x="336" y="244"/>
                </a:lnTo>
                <a:close/>
                <a:moveTo>
                  <a:pt x="73" y="132"/>
                </a:moveTo>
                <a:cubicBezTo>
                  <a:pt x="73" y="125"/>
                  <a:pt x="79" y="120"/>
                  <a:pt x="85" y="120"/>
                </a:cubicBezTo>
                <a:cubicBezTo>
                  <a:pt x="123" y="120"/>
                  <a:pt x="123" y="120"/>
                  <a:pt x="123" y="120"/>
                </a:cubicBezTo>
                <a:cubicBezTo>
                  <a:pt x="130" y="120"/>
                  <a:pt x="135" y="125"/>
                  <a:pt x="135" y="132"/>
                </a:cubicBezTo>
                <a:cubicBezTo>
                  <a:pt x="135" y="139"/>
                  <a:pt x="130" y="144"/>
                  <a:pt x="123" y="144"/>
                </a:cubicBezTo>
                <a:cubicBezTo>
                  <a:pt x="85" y="144"/>
                  <a:pt x="85" y="144"/>
                  <a:pt x="85" y="144"/>
                </a:cubicBezTo>
                <a:cubicBezTo>
                  <a:pt x="79" y="144"/>
                  <a:pt x="73" y="139"/>
                  <a:pt x="73" y="132"/>
                </a:cubicBezTo>
                <a:close/>
              </a:path>
            </a:pathLst>
          </a:custGeom>
          <a:gradFill>
            <a:gsLst>
              <a:gs pos="0">
                <a:srgbClr val="FF649E"/>
              </a:gs>
              <a:gs pos="100000">
                <a:srgbClr val="FA3777"/>
              </a:gs>
            </a:gsLst>
            <a:lin ang="5400000" scaled="1"/>
          </a:gradFill>
          <a:ln>
            <a:noFill/>
          </a:ln>
          <a:effectLst>
            <a:outerShdw blurRad="127000" dist="38100" dir="5400000" algn="t" rotWithShape="0">
              <a:srgbClr val="FA377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lt1"/>
              </a:solidFill>
              <a:cs typeface="+mn-ea"/>
              <a:sym typeface="+mn-lt"/>
            </a:endParaRPr>
          </a:p>
        </p:txBody>
      </p:sp>
      <p:sp>
        <p:nvSpPr>
          <p:cNvPr id="30" name="Freeform 82"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a:spLocks noEditPoints="1"/>
          </p:cNvSpPr>
          <p:nvPr/>
        </p:nvSpPr>
        <p:spPr bwMode="auto">
          <a:xfrm>
            <a:off x="1798062" y="4586522"/>
            <a:ext cx="475323" cy="475323"/>
          </a:xfrm>
          <a:custGeom>
            <a:avLst/>
            <a:gdLst>
              <a:gd name="T0" fmla="*/ 354 w 372"/>
              <a:gd name="T1" fmla="*/ 198 h 370"/>
              <a:gd name="T2" fmla="*/ 343 w 372"/>
              <a:gd name="T3" fmla="*/ 193 h 370"/>
              <a:gd name="T4" fmla="*/ 186 w 372"/>
              <a:gd name="T5" fmla="*/ 40 h 370"/>
              <a:gd name="T6" fmla="*/ 29 w 372"/>
              <a:gd name="T7" fmla="*/ 193 h 370"/>
              <a:gd name="T8" fmla="*/ 7 w 372"/>
              <a:gd name="T9" fmla="*/ 193 h 370"/>
              <a:gd name="T10" fmla="*/ 7 w 372"/>
              <a:gd name="T11" fmla="*/ 171 h 370"/>
              <a:gd name="T12" fmla="*/ 175 w 372"/>
              <a:gd name="T13" fmla="*/ 7 h 370"/>
              <a:gd name="T14" fmla="*/ 197 w 372"/>
              <a:gd name="T15" fmla="*/ 7 h 370"/>
              <a:gd name="T16" fmla="*/ 365 w 372"/>
              <a:gd name="T17" fmla="*/ 171 h 370"/>
              <a:gd name="T18" fmla="*/ 365 w 372"/>
              <a:gd name="T19" fmla="*/ 193 h 370"/>
              <a:gd name="T20" fmla="*/ 354 w 372"/>
              <a:gd name="T21" fmla="*/ 198 h 370"/>
              <a:gd name="T22" fmla="*/ 319 w 372"/>
              <a:gd name="T23" fmla="*/ 354 h 370"/>
              <a:gd name="T24" fmla="*/ 319 w 372"/>
              <a:gd name="T25" fmla="*/ 198 h 370"/>
              <a:gd name="T26" fmla="*/ 303 w 372"/>
              <a:gd name="T27" fmla="*/ 182 h 370"/>
              <a:gd name="T28" fmla="*/ 287 w 372"/>
              <a:gd name="T29" fmla="*/ 198 h 370"/>
              <a:gd name="T30" fmla="*/ 287 w 372"/>
              <a:gd name="T31" fmla="*/ 338 h 370"/>
              <a:gd name="T32" fmla="*/ 237 w 372"/>
              <a:gd name="T33" fmla="*/ 338 h 370"/>
              <a:gd name="T34" fmla="*/ 237 w 372"/>
              <a:gd name="T35" fmla="*/ 252 h 370"/>
              <a:gd name="T36" fmla="*/ 216 w 372"/>
              <a:gd name="T37" fmla="*/ 231 h 370"/>
              <a:gd name="T38" fmla="*/ 156 w 372"/>
              <a:gd name="T39" fmla="*/ 231 h 370"/>
              <a:gd name="T40" fmla="*/ 135 w 372"/>
              <a:gd name="T41" fmla="*/ 252 h 370"/>
              <a:gd name="T42" fmla="*/ 135 w 372"/>
              <a:gd name="T43" fmla="*/ 338 h 370"/>
              <a:gd name="T44" fmla="*/ 85 w 372"/>
              <a:gd name="T45" fmla="*/ 338 h 370"/>
              <a:gd name="T46" fmla="*/ 85 w 372"/>
              <a:gd name="T47" fmla="*/ 198 h 370"/>
              <a:gd name="T48" fmla="*/ 69 w 372"/>
              <a:gd name="T49" fmla="*/ 182 h 370"/>
              <a:gd name="T50" fmla="*/ 53 w 372"/>
              <a:gd name="T51" fmla="*/ 198 h 370"/>
              <a:gd name="T52" fmla="*/ 53 w 372"/>
              <a:gd name="T53" fmla="*/ 354 h 370"/>
              <a:gd name="T54" fmla="*/ 69 w 372"/>
              <a:gd name="T55" fmla="*/ 370 h 370"/>
              <a:gd name="T56" fmla="*/ 151 w 372"/>
              <a:gd name="T57" fmla="*/ 370 h 370"/>
              <a:gd name="T58" fmla="*/ 167 w 372"/>
              <a:gd name="T59" fmla="*/ 354 h 370"/>
              <a:gd name="T60" fmla="*/ 167 w 372"/>
              <a:gd name="T61" fmla="*/ 263 h 370"/>
              <a:gd name="T62" fmla="*/ 205 w 372"/>
              <a:gd name="T63" fmla="*/ 263 h 370"/>
              <a:gd name="T64" fmla="*/ 205 w 372"/>
              <a:gd name="T65" fmla="*/ 354 h 370"/>
              <a:gd name="T66" fmla="*/ 221 w 372"/>
              <a:gd name="T67" fmla="*/ 370 h 370"/>
              <a:gd name="T68" fmla="*/ 303 w 372"/>
              <a:gd name="T69" fmla="*/ 370 h 370"/>
              <a:gd name="T70" fmla="*/ 319 w 372"/>
              <a:gd name="T71" fmla="*/ 35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2" h="370">
                <a:moveTo>
                  <a:pt x="354" y="198"/>
                </a:moveTo>
                <a:cubicBezTo>
                  <a:pt x="350" y="198"/>
                  <a:pt x="346" y="197"/>
                  <a:pt x="343" y="193"/>
                </a:cubicBezTo>
                <a:cubicBezTo>
                  <a:pt x="186" y="40"/>
                  <a:pt x="186" y="40"/>
                  <a:pt x="186" y="40"/>
                </a:cubicBezTo>
                <a:cubicBezTo>
                  <a:pt x="29" y="193"/>
                  <a:pt x="29" y="193"/>
                  <a:pt x="29" y="193"/>
                </a:cubicBezTo>
                <a:cubicBezTo>
                  <a:pt x="23" y="200"/>
                  <a:pt x="13" y="200"/>
                  <a:pt x="7" y="193"/>
                </a:cubicBezTo>
                <a:cubicBezTo>
                  <a:pt x="0" y="187"/>
                  <a:pt x="1" y="177"/>
                  <a:pt x="7" y="171"/>
                </a:cubicBezTo>
                <a:cubicBezTo>
                  <a:pt x="175" y="7"/>
                  <a:pt x="175" y="7"/>
                  <a:pt x="175" y="7"/>
                </a:cubicBezTo>
                <a:cubicBezTo>
                  <a:pt x="181" y="0"/>
                  <a:pt x="191" y="0"/>
                  <a:pt x="197" y="7"/>
                </a:cubicBezTo>
                <a:cubicBezTo>
                  <a:pt x="365" y="171"/>
                  <a:pt x="365" y="171"/>
                  <a:pt x="365" y="171"/>
                </a:cubicBezTo>
                <a:cubicBezTo>
                  <a:pt x="372" y="177"/>
                  <a:pt x="372" y="187"/>
                  <a:pt x="365" y="193"/>
                </a:cubicBezTo>
                <a:cubicBezTo>
                  <a:pt x="362" y="196"/>
                  <a:pt x="358" y="198"/>
                  <a:pt x="354" y="198"/>
                </a:cubicBezTo>
                <a:close/>
                <a:moveTo>
                  <a:pt x="319" y="354"/>
                </a:moveTo>
                <a:cubicBezTo>
                  <a:pt x="319" y="198"/>
                  <a:pt x="319" y="198"/>
                  <a:pt x="319" y="198"/>
                </a:cubicBezTo>
                <a:cubicBezTo>
                  <a:pt x="319" y="189"/>
                  <a:pt x="312" y="182"/>
                  <a:pt x="303" y="182"/>
                </a:cubicBezTo>
                <a:cubicBezTo>
                  <a:pt x="294" y="182"/>
                  <a:pt x="287" y="189"/>
                  <a:pt x="287" y="198"/>
                </a:cubicBezTo>
                <a:cubicBezTo>
                  <a:pt x="287" y="338"/>
                  <a:pt x="287" y="338"/>
                  <a:pt x="287" y="338"/>
                </a:cubicBezTo>
                <a:cubicBezTo>
                  <a:pt x="237" y="338"/>
                  <a:pt x="237" y="338"/>
                  <a:pt x="237" y="338"/>
                </a:cubicBezTo>
                <a:cubicBezTo>
                  <a:pt x="237" y="252"/>
                  <a:pt x="237" y="252"/>
                  <a:pt x="237" y="252"/>
                </a:cubicBezTo>
                <a:cubicBezTo>
                  <a:pt x="237" y="241"/>
                  <a:pt x="227" y="231"/>
                  <a:pt x="216" y="231"/>
                </a:cubicBezTo>
                <a:cubicBezTo>
                  <a:pt x="156" y="231"/>
                  <a:pt x="156" y="231"/>
                  <a:pt x="156" y="231"/>
                </a:cubicBezTo>
                <a:cubicBezTo>
                  <a:pt x="145" y="231"/>
                  <a:pt x="135" y="241"/>
                  <a:pt x="135" y="252"/>
                </a:cubicBezTo>
                <a:cubicBezTo>
                  <a:pt x="135" y="338"/>
                  <a:pt x="135" y="338"/>
                  <a:pt x="135" y="338"/>
                </a:cubicBezTo>
                <a:cubicBezTo>
                  <a:pt x="85" y="338"/>
                  <a:pt x="85" y="338"/>
                  <a:pt x="85" y="338"/>
                </a:cubicBezTo>
                <a:cubicBezTo>
                  <a:pt x="85" y="198"/>
                  <a:pt x="85" y="198"/>
                  <a:pt x="85" y="198"/>
                </a:cubicBezTo>
                <a:cubicBezTo>
                  <a:pt x="85" y="189"/>
                  <a:pt x="78" y="182"/>
                  <a:pt x="69" y="182"/>
                </a:cubicBezTo>
                <a:cubicBezTo>
                  <a:pt x="60" y="182"/>
                  <a:pt x="53" y="189"/>
                  <a:pt x="53" y="198"/>
                </a:cubicBezTo>
                <a:cubicBezTo>
                  <a:pt x="53" y="354"/>
                  <a:pt x="53" y="354"/>
                  <a:pt x="53" y="354"/>
                </a:cubicBezTo>
                <a:cubicBezTo>
                  <a:pt x="53" y="363"/>
                  <a:pt x="60" y="370"/>
                  <a:pt x="69" y="370"/>
                </a:cubicBezTo>
                <a:cubicBezTo>
                  <a:pt x="151" y="370"/>
                  <a:pt x="151" y="370"/>
                  <a:pt x="151" y="370"/>
                </a:cubicBezTo>
                <a:cubicBezTo>
                  <a:pt x="160" y="370"/>
                  <a:pt x="167" y="363"/>
                  <a:pt x="167" y="354"/>
                </a:cubicBezTo>
                <a:cubicBezTo>
                  <a:pt x="167" y="263"/>
                  <a:pt x="167" y="263"/>
                  <a:pt x="167" y="263"/>
                </a:cubicBezTo>
                <a:cubicBezTo>
                  <a:pt x="205" y="263"/>
                  <a:pt x="205" y="263"/>
                  <a:pt x="205" y="263"/>
                </a:cubicBezTo>
                <a:cubicBezTo>
                  <a:pt x="205" y="354"/>
                  <a:pt x="205" y="354"/>
                  <a:pt x="205" y="354"/>
                </a:cubicBezTo>
                <a:cubicBezTo>
                  <a:pt x="205" y="363"/>
                  <a:pt x="212" y="370"/>
                  <a:pt x="221" y="370"/>
                </a:cubicBezTo>
                <a:cubicBezTo>
                  <a:pt x="303" y="370"/>
                  <a:pt x="303" y="370"/>
                  <a:pt x="303" y="370"/>
                </a:cubicBezTo>
                <a:cubicBezTo>
                  <a:pt x="312" y="370"/>
                  <a:pt x="319" y="363"/>
                  <a:pt x="319" y="354"/>
                </a:cubicBezTo>
                <a:close/>
              </a:path>
            </a:pathLst>
          </a:custGeom>
          <a:gradFill>
            <a:gsLst>
              <a:gs pos="0">
                <a:srgbClr val="64CEF4"/>
              </a:gs>
              <a:gs pos="100000">
                <a:srgbClr val="57B2FE"/>
              </a:gs>
            </a:gsLst>
            <a:lin ang="5400000" scaled="1"/>
          </a:gradFill>
          <a:ln>
            <a:noFill/>
          </a:ln>
          <a:effectLst>
            <a:outerShdw blurRad="127000" dist="38100" dir="5400000" algn="t" rotWithShape="0">
              <a:srgbClr val="57B2F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chemeClr val="lt1"/>
              </a:solidFill>
              <a:cs typeface="+mn-ea"/>
              <a:sym typeface="+mn-lt"/>
            </a:endParaRPr>
          </a:p>
        </p:txBody>
      </p:sp>
      <p:pic>
        <p:nvPicPr>
          <p:cNvPr id="31" name="图片 3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6"/>
          <a:stretch>
            <a:fillRect/>
          </a:stretch>
        </p:blipFill>
        <p:spPr>
          <a:xfrm>
            <a:off x="5814514" y="1025466"/>
            <a:ext cx="2703769" cy="5359401"/>
          </a:xfrm>
          <a:prstGeom prst="rect">
            <a:avLst/>
          </a:prstGeom>
        </p:spPr>
      </p:pic>
      <p:pic>
        <p:nvPicPr>
          <p:cNvPr id="32" name="图片 3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7"/>
          <a:stretch>
            <a:fillRect/>
          </a:stretch>
        </p:blipFill>
        <p:spPr>
          <a:xfrm>
            <a:off x="7621524" y="273475"/>
            <a:ext cx="2640300" cy="3340100"/>
          </a:xfrm>
          <a:prstGeom prst="rect">
            <a:avLst/>
          </a:prstGeom>
        </p:spPr>
      </p:pic>
      <p:grpSp>
        <p:nvGrpSpPr>
          <p:cNvPr id="33" name="组合 32"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8279658" y="2821526"/>
            <a:ext cx="173056" cy="1143718"/>
            <a:chOff x="4744382" y="3710105"/>
            <a:chExt cx="173056" cy="1143718"/>
          </a:xfrm>
        </p:grpSpPr>
        <p:sp>
          <p:nvSpPr>
            <p:cNvPr id="34" name="Oval 22" descr="e7d195523061f1c0f0ec610a92cff745ee13794c7b8d98f8E73673273C9E8BE17CC3D63B9B1D6426C348A354AD505654C28F453CD7C8F90EADD06C08281DAED7140E5AAAED5880ECE414DFB6A93B82BEBD4A19FD873E9B99FA92755A48223E72C0EF5E6AC2EAEDB5E553BFBC1C43B8A136A45CAD54837B8347D720D6F025C723928EE4791B256117"/>
            <p:cNvSpPr/>
            <p:nvPr/>
          </p:nvSpPr>
          <p:spPr>
            <a:xfrm>
              <a:off x="4744382" y="3710105"/>
              <a:ext cx="173056" cy="17305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cxnSp>
          <p:nvCxnSpPr>
            <p:cNvPr id="35" name="Straight Connector 26" descr="e7d195523061f1c0f0ec610a92cff745ee13794c7b8d98f8E73673273C9E8BE17CC3D63B9B1D6426C348A354AD505654C28F453CD7C8F90EADD06C08281DAED7140E5AAAED5880ECE414DFB6A93B82BEBD4A19FD873E9B99FA92755A48223E72C0EF5E6AC2EAEDB5E553BFBC1C43B8A136A45CAD54837B8347D720D6F025C723928EE4791B256117"/>
            <p:cNvCxnSpPr/>
            <p:nvPr/>
          </p:nvCxnSpPr>
          <p:spPr>
            <a:xfrm>
              <a:off x="4830910" y="3939423"/>
              <a:ext cx="0" cy="914400"/>
            </a:xfrm>
            <a:prstGeom prst="line">
              <a:avLst/>
            </a:prstGeom>
            <a:ln w="3175">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36" name="组合 35"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10048585" y="1907126"/>
            <a:ext cx="173056" cy="1143718"/>
            <a:chOff x="7411382" y="3710105"/>
            <a:chExt cx="173056" cy="1143718"/>
          </a:xfrm>
        </p:grpSpPr>
        <p:sp>
          <p:nvSpPr>
            <p:cNvPr id="37" name="Oval 23" descr="e7d195523061f1c0f0ec610a92cff745ee13794c7b8d98f8E73673273C9E8BE17CC3D63B9B1D6426C348A354AD505654C28F453CD7C8F90EADD06C08281DAED7140E5AAAED5880ECE414DFB6A93B82BEBD4A19FD873E9B99FA92755A48223E72C0EF5E6AC2EAEDB5E553BFBC1C43B8A136A45CAD54837B8347D720D6F025C723928EE4791B256117"/>
            <p:cNvSpPr/>
            <p:nvPr/>
          </p:nvSpPr>
          <p:spPr>
            <a:xfrm>
              <a:off x="7411382" y="3710105"/>
              <a:ext cx="173056" cy="17305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cxnSp>
          <p:nvCxnSpPr>
            <p:cNvPr id="38" name="Straight Connector 27" descr="e7d195523061f1c0f0ec610a92cff745ee13794c7b8d98f8E73673273C9E8BE17CC3D63B9B1D6426C348A354AD505654C28F453CD7C8F90EADD06C08281DAED7140E5AAAED5880ECE414DFB6A93B82BEBD4A19FD873E9B99FA92755A48223E72C0EF5E6AC2EAEDB5E553BFBC1C43B8A136A45CAD54837B8347D720D6F025C723928EE4791B256117"/>
            <p:cNvCxnSpPr/>
            <p:nvPr/>
          </p:nvCxnSpPr>
          <p:spPr>
            <a:xfrm>
              <a:off x="7497910" y="3939423"/>
              <a:ext cx="0" cy="914400"/>
            </a:xfrm>
            <a:prstGeom prst="line">
              <a:avLst/>
            </a:prstGeom>
            <a:ln w="3175">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39" name="组合 38"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9835346" y="1002706"/>
            <a:ext cx="173056" cy="4230745"/>
            <a:chOff x="10107803" y="924650"/>
            <a:chExt cx="173056" cy="4230745"/>
          </a:xfrm>
        </p:grpSpPr>
        <p:sp>
          <p:nvSpPr>
            <p:cNvPr id="40" name="Oval 24" descr="e7d195523061f1c0f0ec610a92cff745ee13794c7b8d98f8E73673273C9E8BE17CC3D63B9B1D6426C348A354AD505654C28F453CD7C8F90EADD06C08281DAED7140E5AAAED5880ECE414DFB6A93B82BEBD4A19FD873E9B99FA92755A48223E72C0EF5E6AC2EAEDB5E553BFBC1C43B8A136A45CAD54837B8347D720D6F025C723928EE4791B256117"/>
            <p:cNvSpPr/>
            <p:nvPr/>
          </p:nvSpPr>
          <p:spPr>
            <a:xfrm>
              <a:off x="10107803" y="924650"/>
              <a:ext cx="173056" cy="17305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cxnSp>
          <p:nvCxnSpPr>
            <p:cNvPr id="41" name="Straight Connector 28" descr="e7d195523061f1c0f0ec610a92cff745ee13794c7b8d98f8E73673273C9E8BE17CC3D63B9B1D6426C348A354AD505654C28F453CD7C8F90EADD06C08281DAED7140E5AAAED5880ECE414DFB6A93B82BEBD4A19FD873E9B99FA92755A48223E72C0EF5E6AC2EAEDB5E553BFBC1C43B8A136A45CAD54837B8347D720D6F025C723928EE4791B256117"/>
            <p:cNvCxnSpPr/>
            <p:nvPr/>
          </p:nvCxnSpPr>
          <p:spPr>
            <a:xfrm>
              <a:off x="10194331" y="1242680"/>
              <a:ext cx="0" cy="3912715"/>
            </a:xfrm>
            <a:prstGeom prst="line">
              <a:avLst/>
            </a:prstGeom>
            <a:ln w="3175">
              <a:solidFill>
                <a:schemeClr val="tx1"/>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42" name="TextBox 29"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7840689" y="4135249"/>
            <a:ext cx="1050994" cy="306467"/>
          </a:xfrm>
          <a:prstGeom prst="roundRect">
            <a:avLst/>
          </a:prstGeom>
          <a:gradFill>
            <a:gsLst>
              <a:gs pos="0">
                <a:srgbClr val="FF649E"/>
              </a:gs>
              <a:gs pos="100000">
                <a:srgbClr val="FA3777"/>
              </a:gs>
            </a:gsLst>
            <a:lin ang="5400000" scaled="1"/>
          </a:gradFill>
          <a:ln>
            <a:noFill/>
          </a:ln>
          <a:effectLst>
            <a:outerShdw blurRad="190500" dist="38100" dir="5400000" algn="t" rotWithShape="0">
              <a:srgbClr val="FA377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200">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a:latin typeface="+mn-lt"/>
                <a:cs typeface="+mn-ea"/>
                <a:sym typeface="+mn-lt"/>
              </a:rPr>
              <a:t>ESSENTIAL</a:t>
            </a:r>
          </a:p>
        </p:txBody>
      </p:sp>
      <p:sp>
        <p:nvSpPr>
          <p:cNvPr id="43" name="TextBox 30"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9670393" y="3220849"/>
            <a:ext cx="957508" cy="306467"/>
          </a:xfrm>
          <a:prstGeom prst="roundRect">
            <a:avLst/>
          </a:prstGeom>
          <a:gradFill>
            <a:gsLst>
              <a:gs pos="0">
                <a:srgbClr val="FFCF4A"/>
              </a:gs>
              <a:gs pos="100000">
                <a:srgbClr val="F7C22D"/>
              </a:gs>
            </a:gsLst>
            <a:lin ang="5400000" scaled="1"/>
          </a:gradFill>
          <a:ln>
            <a:noFill/>
          </a:ln>
          <a:effectLst>
            <a:outerShdw blurRad="190500" dist="38100" dir="5400000" algn="t" rotWithShape="0">
              <a:srgbClr val="F7C22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600">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a:latin typeface="+mn-lt"/>
                <a:cs typeface="+mn-ea"/>
                <a:sym typeface="+mn-lt"/>
              </a:rPr>
              <a:t>SOLUTIONS</a:t>
            </a:r>
          </a:p>
        </p:txBody>
      </p:sp>
      <p:sp>
        <p:nvSpPr>
          <p:cNvPr id="44" name="TextBox 31"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9519228" y="5408280"/>
            <a:ext cx="805292" cy="306467"/>
          </a:xfrm>
          <a:prstGeom prst="roundRect">
            <a:avLst/>
          </a:prstGeom>
          <a:gradFill>
            <a:gsLst>
              <a:gs pos="0">
                <a:srgbClr val="64CEF4"/>
              </a:gs>
              <a:gs pos="100000">
                <a:srgbClr val="57B2FE"/>
              </a:gs>
            </a:gsLst>
            <a:lin ang="5400000" scaled="1"/>
          </a:gradFill>
          <a:ln>
            <a:noFill/>
          </a:ln>
          <a:effectLst>
            <a:outerShdw blurRad="190500" dist="38100" dir="5400000" algn="t" rotWithShape="0">
              <a:srgbClr val="57B2F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1200">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00">
                <a:latin typeface="+mn-lt"/>
                <a:cs typeface="+mn-ea"/>
                <a:sym typeface="+mn-lt"/>
              </a:rPr>
              <a:t>UNIQUE</a:t>
            </a:r>
          </a:p>
        </p:txBody>
      </p:sp>
      <p:sp>
        <p:nvSpPr>
          <p:cNvPr id="16"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35" presetClass="path" presetSubtype="0" decel="100000" fill="hold" grpId="1" nodeType="withEffect">
                                  <p:stCondLst>
                                    <p:cond delay="200"/>
                                  </p:stCondLst>
                                  <p:childTnLst>
                                    <p:animMotion origin="layout" path="M 0.02487 -0.0118 L 2.29167E-6 -3.33333E-6 " pathEditMode="relative" rAng="0" ptsTypes="AA">
                                      <p:cBhvr>
                                        <p:cTn id="9" dur="1000" fill="hold"/>
                                        <p:tgtEl>
                                          <p:spTgt spid="29"/>
                                        </p:tgtEl>
                                        <p:attrNameLst>
                                          <p:attrName>ppt_x</p:attrName>
                                          <p:attrName>ppt_y</p:attrName>
                                        </p:attrNameLst>
                                      </p:cBhvr>
                                      <p:rCtr x="-1250" y="579"/>
                                    </p:animMotion>
                                  </p:childTnLst>
                                </p:cTn>
                              </p:par>
                              <p:par>
                                <p:cTn id="10" presetID="10" presetClass="entr" presetSubtype="0" fill="hold" nodeType="withEffect">
                                  <p:stCondLst>
                                    <p:cond delay="2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5" presetClass="path" presetSubtype="0" decel="100000" fill="hold" nodeType="withEffect">
                                  <p:stCondLst>
                                    <p:cond delay="200"/>
                                  </p:stCondLst>
                                  <p:childTnLst>
                                    <p:animMotion origin="layout" path="M 0.02487 -0.0118 L 2.29167E-6 -3.33333E-6 " pathEditMode="relative" rAng="0" ptsTypes="AA">
                                      <p:cBhvr>
                                        <p:cTn id="14" dur="1000" fill="hold"/>
                                        <p:tgtEl>
                                          <p:spTgt spid="5"/>
                                        </p:tgtEl>
                                        <p:attrNameLst>
                                          <p:attrName>ppt_x</p:attrName>
                                          <p:attrName>ppt_y</p:attrName>
                                        </p:attrNameLst>
                                      </p:cBhvr>
                                      <p:rCtr x="-1250" y="579"/>
                                    </p:animMotion>
                                  </p:childTnLst>
                                </p:cTn>
                              </p:par>
                              <p:par>
                                <p:cTn id="15" presetID="10" presetClass="entr" presetSubtype="0" fill="hold" grpId="0" nodeType="withEffect">
                                  <p:stCondLst>
                                    <p:cond delay="2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35" presetClass="path" presetSubtype="0" decel="100000" fill="hold" grpId="1" nodeType="withEffect">
                                  <p:stCondLst>
                                    <p:cond delay="200"/>
                                  </p:stCondLst>
                                  <p:childTnLst>
                                    <p:animMotion origin="layout" path="M 0.02487 0.01436 L 2.29167E-6 -3.33333E-6 " pathEditMode="relative" rAng="0" ptsTypes="AA">
                                      <p:cBhvr>
                                        <p:cTn id="19" dur="1000" fill="hold"/>
                                        <p:tgtEl>
                                          <p:spTgt spid="4"/>
                                        </p:tgtEl>
                                        <p:attrNameLst>
                                          <p:attrName>ppt_x</p:attrName>
                                          <p:attrName>ppt_y</p:attrName>
                                        </p:attrNameLst>
                                      </p:cBhvr>
                                      <p:rCtr x="-1250" y="-718"/>
                                    </p:animMotion>
                                  </p:childTnLst>
                                </p:cTn>
                              </p:par>
                              <p:par>
                                <p:cTn id="20" presetID="10" presetClass="entr" presetSubtype="0" fill="hold" grpId="0" nodeType="withEffect">
                                  <p:stCondLst>
                                    <p:cond delay="40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35" presetClass="path" presetSubtype="0" decel="100000" fill="hold" grpId="1" nodeType="withEffect">
                                  <p:stCondLst>
                                    <p:cond delay="400"/>
                                  </p:stCondLst>
                                  <p:childTnLst>
                                    <p:animMotion origin="layout" path="M 0.02487 -0.0118 L 2.29167E-6 -3.33333E-6 " pathEditMode="relative" rAng="0" ptsTypes="AA">
                                      <p:cBhvr>
                                        <p:cTn id="24" dur="1000" fill="hold"/>
                                        <p:tgtEl>
                                          <p:spTgt spid="28"/>
                                        </p:tgtEl>
                                        <p:attrNameLst>
                                          <p:attrName>ppt_x</p:attrName>
                                          <p:attrName>ppt_y</p:attrName>
                                        </p:attrNameLst>
                                      </p:cBhvr>
                                      <p:rCtr x="-1250" y="579"/>
                                    </p:animMotion>
                                  </p:childTnLst>
                                </p:cTn>
                              </p:par>
                              <p:par>
                                <p:cTn id="25" presetID="10" presetClass="entr" presetSubtype="0" fill="hold" nodeType="withEffect">
                                  <p:stCondLst>
                                    <p:cond delay="4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35" presetClass="path" presetSubtype="0" decel="100000" fill="hold" nodeType="withEffect">
                                  <p:stCondLst>
                                    <p:cond delay="400"/>
                                  </p:stCondLst>
                                  <p:childTnLst>
                                    <p:animMotion origin="layout" path="M 0.02487 -0.0118 L 2.29167E-6 -3.33333E-6 " pathEditMode="relative" rAng="0" ptsTypes="AA">
                                      <p:cBhvr>
                                        <p:cTn id="29" dur="1000" fill="hold"/>
                                        <p:tgtEl>
                                          <p:spTgt spid="13"/>
                                        </p:tgtEl>
                                        <p:attrNameLst>
                                          <p:attrName>ppt_x</p:attrName>
                                          <p:attrName>ppt_y</p:attrName>
                                        </p:attrNameLst>
                                      </p:cBhvr>
                                      <p:rCtr x="-1250" y="579"/>
                                    </p:animMotion>
                                  </p:childTnLst>
                                </p:cTn>
                              </p:par>
                              <p:par>
                                <p:cTn id="30" presetID="10" presetClass="entr" presetSubtype="0" fill="hold" grpId="0" nodeType="withEffect">
                                  <p:stCondLst>
                                    <p:cond delay="4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35" presetClass="path" presetSubtype="0" decel="100000" fill="hold" grpId="1" nodeType="withEffect">
                                  <p:stCondLst>
                                    <p:cond delay="400"/>
                                  </p:stCondLst>
                                  <p:childTnLst>
                                    <p:animMotion origin="layout" path="M 0.02487 0.01436 L 2.29167E-6 -3.33333E-6 " pathEditMode="relative" rAng="0" ptsTypes="AA">
                                      <p:cBhvr>
                                        <p:cTn id="34" dur="1000" fill="hold"/>
                                        <p:tgtEl>
                                          <p:spTgt spid="12"/>
                                        </p:tgtEl>
                                        <p:attrNameLst>
                                          <p:attrName>ppt_x</p:attrName>
                                          <p:attrName>ppt_y</p:attrName>
                                        </p:attrNameLst>
                                      </p:cBhvr>
                                      <p:rCtr x="-1250" y="-718"/>
                                    </p:animMotion>
                                  </p:childTnLst>
                                </p:cTn>
                              </p:par>
                              <p:par>
                                <p:cTn id="35" presetID="10" presetClass="entr" presetSubtype="0" fill="hold" grpId="0" nodeType="withEffect">
                                  <p:stCondLst>
                                    <p:cond delay="60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35" presetClass="path" presetSubtype="0" decel="100000" fill="hold" grpId="1" nodeType="withEffect">
                                  <p:stCondLst>
                                    <p:cond delay="600"/>
                                  </p:stCondLst>
                                  <p:childTnLst>
                                    <p:animMotion origin="layout" path="M 0.02487 -0.0118 L 2.29167E-6 -3.33333E-6 " pathEditMode="relative" rAng="0" ptsTypes="AA">
                                      <p:cBhvr>
                                        <p:cTn id="39" dur="1000" fill="hold"/>
                                        <p:tgtEl>
                                          <p:spTgt spid="30"/>
                                        </p:tgtEl>
                                        <p:attrNameLst>
                                          <p:attrName>ppt_x</p:attrName>
                                          <p:attrName>ppt_y</p:attrName>
                                        </p:attrNameLst>
                                      </p:cBhvr>
                                      <p:rCtr x="-1250" y="579"/>
                                    </p:animMotion>
                                  </p:childTnLst>
                                </p:cTn>
                              </p:par>
                              <p:par>
                                <p:cTn id="40" presetID="10" presetClass="entr" presetSubtype="0" fill="hold" nodeType="withEffect">
                                  <p:stCondLst>
                                    <p:cond delay="6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35" presetClass="path" presetSubtype="0" decel="100000" fill="hold" nodeType="withEffect">
                                  <p:stCondLst>
                                    <p:cond delay="600"/>
                                  </p:stCondLst>
                                  <p:childTnLst>
                                    <p:animMotion origin="layout" path="M 0.02487 -0.0118 L 2.29167E-6 -3.33333E-6 " pathEditMode="relative" rAng="0" ptsTypes="AA">
                                      <p:cBhvr>
                                        <p:cTn id="44" dur="1000" fill="hold"/>
                                        <p:tgtEl>
                                          <p:spTgt spid="9"/>
                                        </p:tgtEl>
                                        <p:attrNameLst>
                                          <p:attrName>ppt_x</p:attrName>
                                          <p:attrName>ppt_y</p:attrName>
                                        </p:attrNameLst>
                                      </p:cBhvr>
                                      <p:rCtr x="-1250" y="579"/>
                                    </p:animMotion>
                                  </p:childTnLst>
                                </p:cTn>
                              </p:par>
                              <p:par>
                                <p:cTn id="45" presetID="10" presetClass="entr" presetSubtype="0" fill="hold" grpId="0" nodeType="withEffect">
                                  <p:stCondLst>
                                    <p:cond delay="60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35" presetClass="path" presetSubtype="0" decel="100000" fill="hold" grpId="1" nodeType="withEffect">
                                  <p:stCondLst>
                                    <p:cond delay="600"/>
                                  </p:stCondLst>
                                  <p:childTnLst>
                                    <p:animMotion origin="layout" path="M 0.02487 0.01436 L 2.29167E-6 -3.33333E-6 " pathEditMode="relative" rAng="0" ptsTypes="AA">
                                      <p:cBhvr>
                                        <p:cTn id="49" dur="1000" fill="hold"/>
                                        <p:tgtEl>
                                          <p:spTgt spid="8"/>
                                        </p:tgtEl>
                                        <p:attrNameLst>
                                          <p:attrName>ppt_x</p:attrName>
                                          <p:attrName>ppt_y</p:attrName>
                                        </p:attrNameLst>
                                      </p:cBhvr>
                                      <p:rCtr x="-1250" y="-718"/>
                                    </p:animMotion>
                                  </p:childTnLst>
                                </p:cTn>
                              </p:par>
                              <p:par>
                                <p:cTn id="50" presetID="10" presetClass="entr" presetSubtype="0" fill="hold" nodeType="withEffect">
                                  <p:stCondLst>
                                    <p:cond delay="2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42" presetClass="path" presetSubtype="0" decel="100000" fill="hold" nodeType="withEffect">
                                  <p:stCondLst>
                                    <p:cond delay="200"/>
                                  </p:stCondLst>
                                  <p:childTnLst>
                                    <p:animMotion origin="layout" path="M -1.875E-6 2.22222E-6 L -1.875E-6 0.0206 " pathEditMode="relative" rAng="0" ptsTypes="AA">
                                      <p:cBhvr>
                                        <p:cTn id="54" dur="1000" spd="-100000" fill="hold"/>
                                        <p:tgtEl>
                                          <p:spTgt spid="33"/>
                                        </p:tgtEl>
                                        <p:attrNameLst>
                                          <p:attrName>ppt_x</p:attrName>
                                          <p:attrName>ppt_y</p:attrName>
                                        </p:attrNameLst>
                                      </p:cBhvr>
                                      <p:rCtr x="0" y="1019"/>
                                    </p:animMotion>
                                  </p:childTnLst>
                                </p:cTn>
                              </p:par>
                              <p:par>
                                <p:cTn id="55" presetID="10" presetClass="entr" presetSubtype="0" fill="hold" grpId="0" nodeType="withEffect">
                                  <p:stCondLst>
                                    <p:cond delay="20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500"/>
                                        <p:tgtEl>
                                          <p:spTgt spid="42"/>
                                        </p:tgtEl>
                                      </p:cBhvr>
                                    </p:animEffect>
                                  </p:childTnLst>
                                </p:cTn>
                              </p:par>
                              <p:par>
                                <p:cTn id="58" presetID="42" presetClass="path" presetSubtype="0" decel="100000" fill="hold" grpId="1" nodeType="withEffect">
                                  <p:stCondLst>
                                    <p:cond delay="200"/>
                                  </p:stCondLst>
                                  <p:childTnLst>
                                    <p:animMotion origin="layout" path="M -1.875E-6 2.22222E-6 L -1.875E-6 0.0206 " pathEditMode="relative" rAng="0" ptsTypes="AA">
                                      <p:cBhvr>
                                        <p:cTn id="59" dur="1000" spd="-100000" fill="hold"/>
                                        <p:tgtEl>
                                          <p:spTgt spid="42"/>
                                        </p:tgtEl>
                                        <p:attrNameLst>
                                          <p:attrName>ppt_x</p:attrName>
                                          <p:attrName>ppt_y</p:attrName>
                                        </p:attrNameLst>
                                      </p:cBhvr>
                                      <p:rCtr x="0" y="1019"/>
                                    </p:animMotion>
                                  </p:childTnLst>
                                </p:cTn>
                              </p:par>
                              <p:par>
                                <p:cTn id="60" presetID="10" presetClass="entr" presetSubtype="0" fill="hold" nodeType="withEffect">
                                  <p:stCondLst>
                                    <p:cond delay="40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42" presetClass="path" presetSubtype="0" decel="100000" fill="hold" nodeType="withEffect">
                                  <p:stCondLst>
                                    <p:cond delay="400"/>
                                  </p:stCondLst>
                                  <p:childTnLst>
                                    <p:animMotion origin="layout" path="M -1.875E-6 2.22222E-6 L -1.875E-6 0.0206 " pathEditMode="relative" rAng="0" ptsTypes="AA">
                                      <p:cBhvr>
                                        <p:cTn id="64" dur="1000" spd="-100000" fill="hold"/>
                                        <p:tgtEl>
                                          <p:spTgt spid="36"/>
                                        </p:tgtEl>
                                        <p:attrNameLst>
                                          <p:attrName>ppt_x</p:attrName>
                                          <p:attrName>ppt_y</p:attrName>
                                        </p:attrNameLst>
                                      </p:cBhvr>
                                      <p:rCtr x="0" y="1019"/>
                                    </p:animMotion>
                                  </p:childTnLst>
                                </p:cTn>
                              </p:par>
                              <p:par>
                                <p:cTn id="65" presetID="10" presetClass="entr" presetSubtype="0" fill="hold" grpId="0" nodeType="withEffect">
                                  <p:stCondLst>
                                    <p:cond delay="40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500"/>
                                        <p:tgtEl>
                                          <p:spTgt spid="43"/>
                                        </p:tgtEl>
                                      </p:cBhvr>
                                    </p:animEffect>
                                  </p:childTnLst>
                                </p:cTn>
                              </p:par>
                              <p:par>
                                <p:cTn id="68" presetID="42" presetClass="path" presetSubtype="0" decel="100000" fill="hold" grpId="1" nodeType="withEffect">
                                  <p:stCondLst>
                                    <p:cond delay="400"/>
                                  </p:stCondLst>
                                  <p:childTnLst>
                                    <p:animMotion origin="layout" path="M -1.875E-6 2.22222E-6 L -1.875E-6 0.0206 " pathEditMode="relative" rAng="0" ptsTypes="AA">
                                      <p:cBhvr>
                                        <p:cTn id="69" dur="1000" spd="-100000" fill="hold"/>
                                        <p:tgtEl>
                                          <p:spTgt spid="43"/>
                                        </p:tgtEl>
                                        <p:attrNameLst>
                                          <p:attrName>ppt_x</p:attrName>
                                          <p:attrName>ppt_y</p:attrName>
                                        </p:attrNameLst>
                                      </p:cBhvr>
                                      <p:rCtr x="0" y="1019"/>
                                    </p:animMotion>
                                  </p:childTnLst>
                                </p:cTn>
                              </p:par>
                              <p:par>
                                <p:cTn id="70" presetID="10" presetClass="entr" presetSubtype="0" fill="hold" nodeType="withEffect">
                                  <p:stCondLst>
                                    <p:cond delay="60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42" presetClass="path" presetSubtype="0" decel="100000" fill="hold" nodeType="withEffect">
                                  <p:stCondLst>
                                    <p:cond delay="600"/>
                                  </p:stCondLst>
                                  <p:childTnLst>
                                    <p:animMotion origin="layout" path="M -1.875E-6 2.22222E-6 L -1.875E-6 0.0206 " pathEditMode="relative" rAng="0" ptsTypes="AA">
                                      <p:cBhvr>
                                        <p:cTn id="74" dur="1000" spd="-100000" fill="hold"/>
                                        <p:tgtEl>
                                          <p:spTgt spid="39"/>
                                        </p:tgtEl>
                                        <p:attrNameLst>
                                          <p:attrName>ppt_x</p:attrName>
                                          <p:attrName>ppt_y</p:attrName>
                                        </p:attrNameLst>
                                      </p:cBhvr>
                                      <p:rCtr x="0" y="1019"/>
                                    </p:animMotion>
                                  </p:childTnLst>
                                </p:cTn>
                              </p:par>
                              <p:par>
                                <p:cTn id="75" presetID="10" presetClass="entr" presetSubtype="0" fill="hold" grpId="0" nodeType="withEffect">
                                  <p:stCondLst>
                                    <p:cond delay="60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par>
                                <p:cTn id="78" presetID="42" presetClass="path" presetSubtype="0" decel="100000" fill="hold" grpId="1" nodeType="withEffect">
                                  <p:stCondLst>
                                    <p:cond delay="600"/>
                                  </p:stCondLst>
                                  <p:childTnLst>
                                    <p:animMotion origin="layout" path="M -1.875E-6 2.22222E-6 L -1.875E-6 0.0206 " pathEditMode="relative" rAng="0" ptsTypes="AA">
                                      <p:cBhvr>
                                        <p:cTn id="79" dur="1000" spd="-100000" fill="hold"/>
                                        <p:tgtEl>
                                          <p:spTgt spid="44"/>
                                        </p:tgtEl>
                                        <p:attrNameLst>
                                          <p:attrName>ppt_x</p:attrName>
                                          <p:attrName>ppt_y</p:attrName>
                                        </p:attrNameLst>
                                      </p:cBhvr>
                                      <p:rCtr x="0" y="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p:bldP spid="8" grpId="1"/>
      <p:bldP spid="12" grpId="0"/>
      <p:bldP spid="12" grpId="1"/>
      <p:bldP spid="28" grpId="0" animBg="1"/>
      <p:bldP spid="28" grpId="1" animBg="1"/>
      <p:bldP spid="29" grpId="0" animBg="1"/>
      <p:bldP spid="29" grpId="1" animBg="1"/>
      <p:bldP spid="30" grpId="0" animBg="1"/>
      <p:bldP spid="30" grpId="1" animBg="1"/>
      <p:bldP spid="42" grpId="0" animBg="1"/>
      <p:bldP spid="42" grpId="1" animBg="1"/>
      <p:bldP spid="43" grpId="0" animBg="1"/>
      <p:bldP spid="43" grpId="1" animBg="1"/>
      <p:bldP spid="44" grpId="0" animBg="1"/>
      <p:bldP spid="4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图片 1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0" y="322"/>
            <a:ext cx="12192000" cy="6857355"/>
          </a:xfrm>
          <a:prstGeom prst="rect">
            <a:avLst/>
          </a:prstGeom>
        </p:spPr>
      </p:pic>
      <p:pic>
        <p:nvPicPr>
          <p:cNvPr id="3" name="图片 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9974" b="89896" l="9945" r="89964">
                        <a14:foregroundMark x1="64142" y1="73834" x2="59033" y2="79793"/>
                        <a14:foregroundMark x1="57847" y1="81088" x2="54106" y2="84845"/>
                        <a14:foregroundMark x1="45985" y1="22539" x2="54836" y2="21891"/>
                        <a14:foregroundMark x1="23814" y1="43394" x2="25912" y2="42358"/>
                        <a14:foregroundMark x1="35949" y1="35104" x2="36588" y2="34845"/>
                        <a14:foregroundMark x1="32026" y1="39378" x2="27281" y2="42358"/>
                        <a14:foregroundMark x1="55292" y1="20855" x2="56478" y2="20855"/>
                      </a14:backgroundRemoval>
                    </a14:imgEffect>
                  </a14:imgLayer>
                </a14:imgProps>
              </a:ext>
              <a:ext uri="{28A0092B-C50C-407E-A947-70E740481C1C}">
                <a14:useLocalDpi xmlns:a14="http://schemas.microsoft.com/office/drawing/2010/main"/>
              </a:ext>
            </a:extLst>
          </a:blip>
          <a:srcRect/>
          <a:stretch>
            <a:fillRect/>
          </a:stretch>
        </p:blipFill>
        <p:spPr>
          <a:xfrm>
            <a:off x="95767" y="3253913"/>
            <a:ext cx="4560125" cy="3211033"/>
          </a:xfrm>
          <a:prstGeom prst="rect">
            <a:avLst/>
          </a:prstGeom>
        </p:spPr>
      </p:pic>
      <p:sp>
        <p:nvSpPr>
          <p:cNvPr id="61" name="文本框 6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5472926"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P</a:t>
            </a:r>
            <a:endParaRPr lang="zh-CN" altLang="en-US" sz="8800" b="1" dirty="0">
              <a:gradFill>
                <a:gsLst>
                  <a:gs pos="94000">
                    <a:srgbClr val="B99DEA"/>
                  </a:gs>
                  <a:gs pos="43000">
                    <a:srgbClr val="DECCFD"/>
                  </a:gs>
                </a:gsLst>
                <a:lin ang="10800000" scaled="1"/>
              </a:gradFill>
              <a:cs typeface="+mn-ea"/>
              <a:sym typeface="+mn-lt"/>
            </a:endParaRPr>
          </a:p>
        </p:txBody>
      </p:sp>
      <p:sp>
        <p:nvSpPr>
          <p:cNvPr id="62" name="文本框 6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6095473"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A</a:t>
            </a:r>
            <a:endParaRPr lang="zh-CN" altLang="en-US" sz="8800" b="1" dirty="0">
              <a:gradFill>
                <a:gsLst>
                  <a:gs pos="94000">
                    <a:srgbClr val="B99DEA"/>
                  </a:gs>
                  <a:gs pos="43000">
                    <a:srgbClr val="DECCFD"/>
                  </a:gs>
                </a:gsLst>
                <a:lin ang="10800000" scaled="1"/>
              </a:gradFill>
              <a:cs typeface="+mn-ea"/>
              <a:sym typeface="+mn-lt"/>
            </a:endParaRPr>
          </a:p>
        </p:txBody>
      </p:sp>
      <p:sp>
        <p:nvSpPr>
          <p:cNvPr id="63" name="文本框 6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6778613"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R</a:t>
            </a:r>
            <a:endParaRPr lang="zh-CN" altLang="en-US" sz="8800" b="1" dirty="0">
              <a:gradFill>
                <a:gsLst>
                  <a:gs pos="94000">
                    <a:srgbClr val="B99DEA"/>
                  </a:gs>
                  <a:gs pos="43000">
                    <a:srgbClr val="DECCFD"/>
                  </a:gs>
                </a:gsLst>
                <a:lin ang="10800000" scaled="1"/>
              </a:gradFill>
              <a:cs typeface="+mn-ea"/>
              <a:sym typeface="+mn-lt"/>
            </a:endParaRPr>
          </a:p>
        </p:txBody>
      </p:sp>
      <p:sp>
        <p:nvSpPr>
          <p:cNvPr id="64" name="文本框 6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7461753"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T</a:t>
            </a:r>
            <a:endParaRPr lang="zh-CN" altLang="en-US" sz="8800" b="1" dirty="0">
              <a:gradFill>
                <a:gsLst>
                  <a:gs pos="94000">
                    <a:srgbClr val="B99DEA"/>
                  </a:gs>
                  <a:gs pos="43000">
                    <a:srgbClr val="DECCFD"/>
                  </a:gs>
                </a:gsLst>
                <a:lin ang="10800000" scaled="1"/>
              </a:gradFill>
              <a:cs typeface="+mn-ea"/>
              <a:sym typeface="+mn-lt"/>
            </a:endParaRPr>
          </a:p>
        </p:txBody>
      </p:sp>
      <p:sp>
        <p:nvSpPr>
          <p:cNvPr id="65" name="文本框 6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8254464"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F</a:t>
            </a:r>
            <a:endParaRPr lang="zh-CN" altLang="en-US" sz="8800" b="1" dirty="0">
              <a:gradFill>
                <a:gsLst>
                  <a:gs pos="94000">
                    <a:srgbClr val="B99DEA"/>
                  </a:gs>
                  <a:gs pos="43000">
                    <a:srgbClr val="DECCFD"/>
                  </a:gs>
                </a:gsLst>
                <a:lin ang="10800000" scaled="1"/>
              </a:gradFill>
              <a:cs typeface="+mn-ea"/>
              <a:sym typeface="+mn-lt"/>
            </a:endParaRPr>
          </a:p>
        </p:txBody>
      </p:sp>
      <p:sp>
        <p:nvSpPr>
          <p:cNvPr id="66" name="文本框 65"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8890126"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O</a:t>
            </a:r>
            <a:endParaRPr lang="zh-CN" altLang="en-US" sz="8800" b="1" dirty="0">
              <a:gradFill>
                <a:gsLst>
                  <a:gs pos="94000">
                    <a:srgbClr val="B99DEA"/>
                  </a:gs>
                  <a:gs pos="43000">
                    <a:srgbClr val="DECCFD"/>
                  </a:gs>
                </a:gsLst>
                <a:lin ang="10800000" scaled="1"/>
              </a:gradFill>
              <a:cs typeface="+mn-ea"/>
              <a:sym typeface="+mn-lt"/>
            </a:endParaRPr>
          </a:p>
        </p:txBody>
      </p:sp>
      <p:sp>
        <p:nvSpPr>
          <p:cNvPr id="67" name="文本框 6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9488003"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U</a:t>
            </a:r>
            <a:endParaRPr lang="zh-CN" altLang="en-US" sz="8800" b="1" dirty="0">
              <a:gradFill>
                <a:gsLst>
                  <a:gs pos="94000">
                    <a:srgbClr val="B99DEA"/>
                  </a:gs>
                  <a:gs pos="43000">
                    <a:srgbClr val="DECCFD"/>
                  </a:gs>
                </a:gsLst>
                <a:lin ang="10800000" scaled="1"/>
              </a:gradFill>
              <a:cs typeface="+mn-ea"/>
              <a:sym typeface="+mn-lt"/>
            </a:endParaRPr>
          </a:p>
        </p:txBody>
      </p:sp>
      <p:sp>
        <p:nvSpPr>
          <p:cNvPr id="68" name="Rectangle 88"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5569202" y="3001116"/>
            <a:ext cx="4448466" cy="1200329"/>
          </a:xfrm>
          <a:prstGeom prst="rect">
            <a:avLst/>
          </a:prstGeom>
        </p:spPr>
        <p:txBody>
          <a:bodyPr wrap="square">
            <a:spAutoFit/>
          </a:bodyPr>
          <a:lstStyle/>
          <a:p>
            <a:r>
              <a:rPr lang="en-US" sz="3600" dirty="0">
                <a:gradFill>
                  <a:gsLst>
                    <a:gs pos="10000">
                      <a:srgbClr val="F9C4F1"/>
                    </a:gs>
                    <a:gs pos="48000">
                      <a:schemeClr val="bg1"/>
                    </a:gs>
                  </a:gsLst>
                  <a:lin ang="10800000" scaled="1"/>
                </a:gradFill>
                <a:cs typeface="+mn-ea"/>
                <a:sym typeface="+mn-lt"/>
              </a:rPr>
              <a:t>Business</a:t>
            </a:r>
          </a:p>
          <a:p>
            <a:r>
              <a:rPr lang="en-US" sz="3600" dirty="0">
                <a:gradFill>
                  <a:gsLst>
                    <a:gs pos="10000">
                      <a:srgbClr val="F9C4F1"/>
                    </a:gs>
                    <a:gs pos="48000">
                      <a:schemeClr val="bg1"/>
                    </a:gs>
                  </a:gsLst>
                  <a:lin ang="10800000" scaled="1"/>
                </a:gradFill>
                <a:cs typeface="+mn-ea"/>
                <a:sym typeface="+mn-lt"/>
              </a:rPr>
              <a:t>Team working </a:t>
            </a:r>
          </a:p>
        </p:txBody>
      </p:sp>
      <p:sp>
        <p:nvSpPr>
          <p:cNvPr id="69" name="Rectangle 9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5569202" y="4462398"/>
            <a:ext cx="5259970" cy="794064"/>
          </a:xfrm>
          <a:prstGeom prst="rect">
            <a:avLst/>
          </a:prstGeom>
        </p:spPr>
        <p:txBody>
          <a:bodyPr wrap="square">
            <a:spAutoFit/>
          </a:bodyPr>
          <a:lstStyle/>
          <a:p>
            <a:pPr>
              <a:lnSpc>
                <a:spcPct val="120000"/>
              </a:lnSpc>
            </a:pPr>
            <a:r>
              <a:rPr lang="id-ID" sz="1400" b="1" dirty="0">
                <a:cs typeface="+mn-ea"/>
                <a:sym typeface="+mn-lt"/>
              </a:rPr>
              <a:t>Ut wisi enim ad minim veniam</a:t>
            </a:r>
            <a:r>
              <a:rPr lang="id-ID" sz="1200" dirty="0">
                <a:cs typeface="+mn-ea"/>
                <a:sym typeface="+mn-lt"/>
              </a:rPr>
              <a:t>, quis nostrud exerci tation ullamcorper suscipit lobortis nisl ut aliquip ex ea commodo consequat. Lorem ipsum dolor sit amet, consectetuer</a:t>
            </a:r>
            <a:endParaRPr lang="en-US" sz="1200" dirty="0">
              <a:cs typeface="+mn-ea"/>
              <a:sym typeface="+mn-lt"/>
            </a:endParaRPr>
          </a:p>
        </p:txBody>
      </p:sp>
      <p:sp>
        <p:nvSpPr>
          <p:cNvPr id="12" name="文本框 1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10111999" y="167232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R</a:t>
            </a:r>
            <a:endParaRPr lang="zh-CN" altLang="en-US" sz="8800" b="1" dirty="0">
              <a:gradFill>
                <a:gsLst>
                  <a:gs pos="94000">
                    <a:srgbClr val="B99DEA"/>
                  </a:gs>
                  <a:gs pos="43000">
                    <a:srgbClr val="DECCFD"/>
                  </a:gs>
                </a:gsLst>
                <a:lin ang="10800000" scaled="1"/>
              </a:gradFill>
              <a:cs typeface="+mn-ea"/>
              <a:sym typeface="+mn-lt"/>
            </a:endParaRPr>
          </a:p>
        </p:txBody>
      </p:sp>
      <p:sp>
        <p:nvSpPr>
          <p:cNvPr id="2"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strVal val="#ppt_w*0.70"/>
                                          </p:val>
                                        </p:tav>
                                        <p:tav tm="100000">
                                          <p:val>
                                            <p:strVal val="#ppt_w"/>
                                          </p:val>
                                        </p:tav>
                                      </p:tavLst>
                                    </p:anim>
                                    <p:anim calcmode="lin" valueType="num">
                                      <p:cBhvr>
                                        <p:cTn id="8" dur="500" fill="hold"/>
                                        <p:tgtEl>
                                          <p:spTgt spid="61"/>
                                        </p:tgtEl>
                                        <p:attrNameLst>
                                          <p:attrName>ppt_h</p:attrName>
                                        </p:attrNameLst>
                                      </p:cBhvr>
                                      <p:tavLst>
                                        <p:tav tm="0">
                                          <p:val>
                                            <p:strVal val="#ppt_h"/>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p:cTn id="13" dur="500" fill="hold"/>
                                        <p:tgtEl>
                                          <p:spTgt spid="62"/>
                                        </p:tgtEl>
                                        <p:attrNameLst>
                                          <p:attrName>ppt_w</p:attrName>
                                        </p:attrNameLst>
                                      </p:cBhvr>
                                      <p:tavLst>
                                        <p:tav tm="0">
                                          <p:val>
                                            <p:strVal val="#ppt_w*0.70"/>
                                          </p:val>
                                        </p:tav>
                                        <p:tav tm="100000">
                                          <p:val>
                                            <p:strVal val="#ppt_w"/>
                                          </p:val>
                                        </p:tav>
                                      </p:tavLst>
                                    </p:anim>
                                    <p:anim calcmode="lin" valueType="num">
                                      <p:cBhvr>
                                        <p:cTn id="14" dur="500" fill="hold"/>
                                        <p:tgtEl>
                                          <p:spTgt spid="62"/>
                                        </p:tgtEl>
                                        <p:attrNameLst>
                                          <p:attrName>ppt_h</p:attrName>
                                        </p:attrNameLst>
                                      </p:cBhvr>
                                      <p:tavLst>
                                        <p:tav tm="0">
                                          <p:val>
                                            <p:strVal val="#ppt_h"/>
                                          </p:val>
                                        </p:tav>
                                        <p:tav tm="100000">
                                          <p:val>
                                            <p:strVal val="#ppt_h"/>
                                          </p:val>
                                        </p:tav>
                                      </p:tavLst>
                                    </p:anim>
                                    <p:animEffect transition="in" filter="fade">
                                      <p:cBhvr>
                                        <p:cTn id="15" dur="500"/>
                                        <p:tgtEl>
                                          <p:spTgt spid="62"/>
                                        </p:tgtEl>
                                      </p:cBhvr>
                                    </p:animEffect>
                                  </p:childTnLst>
                                </p:cTn>
                              </p:par>
                            </p:childTnLst>
                          </p:cTn>
                        </p:par>
                        <p:par>
                          <p:cTn id="16" fill="hold">
                            <p:stCondLst>
                              <p:cond delay="1000"/>
                            </p:stCondLst>
                            <p:childTnLst>
                              <p:par>
                                <p:cTn id="17" presetID="55" presetClass="entr" presetSubtype="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strVal val="#ppt_w*0.70"/>
                                          </p:val>
                                        </p:tav>
                                        <p:tav tm="100000">
                                          <p:val>
                                            <p:strVal val="#ppt_w"/>
                                          </p:val>
                                        </p:tav>
                                      </p:tavLst>
                                    </p:anim>
                                    <p:anim calcmode="lin" valueType="num">
                                      <p:cBhvr>
                                        <p:cTn id="20" dur="500" fill="hold"/>
                                        <p:tgtEl>
                                          <p:spTgt spid="63"/>
                                        </p:tgtEl>
                                        <p:attrNameLst>
                                          <p:attrName>ppt_h</p:attrName>
                                        </p:attrNameLst>
                                      </p:cBhvr>
                                      <p:tavLst>
                                        <p:tav tm="0">
                                          <p:val>
                                            <p:strVal val="#ppt_h"/>
                                          </p:val>
                                        </p:tav>
                                        <p:tav tm="100000">
                                          <p:val>
                                            <p:strVal val="#ppt_h"/>
                                          </p:val>
                                        </p:tav>
                                      </p:tavLst>
                                    </p:anim>
                                    <p:animEffect transition="in" filter="fade">
                                      <p:cBhvr>
                                        <p:cTn id="21" dur="500"/>
                                        <p:tgtEl>
                                          <p:spTgt spid="63"/>
                                        </p:tgtEl>
                                      </p:cBhvr>
                                    </p:animEffect>
                                  </p:childTnLst>
                                </p:cTn>
                              </p:par>
                            </p:childTnLst>
                          </p:cTn>
                        </p:par>
                        <p:par>
                          <p:cTn id="22" fill="hold">
                            <p:stCondLst>
                              <p:cond delay="1500"/>
                            </p:stCondLst>
                            <p:childTnLst>
                              <p:par>
                                <p:cTn id="23" presetID="55" presetClass="entr" presetSubtype="0"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p:cTn id="25" dur="500" fill="hold"/>
                                        <p:tgtEl>
                                          <p:spTgt spid="64"/>
                                        </p:tgtEl>
                                        <p:attrNameLst>
                                          <p:attrName>ppt_w</p:attrName>
                                        </p:attrNameLst>
                                      </p:cBhvr>
                                      <p:tavLst>
                                        <p:tav tm="0">
                                          <p:val>
                                            <p:strVal val="#ppt_w*0.70"/>
                                          </p:val>
                                        </p:tav>
                                        <p:tav tm="100000">
                                          <p:val>
                                            <p:strVal val="#ppt_w"/>
                                          </p:val>
                                        </p:tav>
                                      </p:tavLst>
                                    </p:anim>
                                    <p:anim calcmode="lin" valueType="num">
                                      <p:cBhvr>
                                        <p:cTn id="26" dur="500" fill="hold"/>
                                        <p:tgtEl>
                                          <p:spTgt spid="64"/>
                                        </p:tgtEl>
                                        <p:attrNameLst>
                                          <p:attrName>ppt_h</p:attrName>
                                        </p:attrNameLst>
                                      </p:cBhvr>
                                      <p:tavLst>
                                        <p:tav tm="0">
                                          <p:val>
                                            <p:strVal val="#ppt_h"/>
                                          </p:val>
                                        </p:tav>
                                        <p:tav tm="100000">
                                          <p:val>
                                            <p:strVal val="#ppt_h"/>
                                          </p:val>
                                        </p:tav>
                                      </p:tavLst>
                                    </p:anim>
                                    <p:animEffect transition="in" filter="fade">
                                      <p:cBhvr>
                                        <p:cTn id="27" dur="500"/>
                                        <p:tgtEl>
                                          <p:spTgt spid="64"/>
                                        </p:tgtEl>
                                      </p:cBhvr>
                                    </p:animEffect>
                                  </p:childTnLst>
                                </p:cTn>
                              </p:par>
                            </p:childTnLst>
                          </p:cTn>
                        </p:par>
                        <p:par>
                          <p:cTn id="28" fill="hold">
                            <p:stCondLst>
                              <p:cond delay="2000"/>
                            </p:stCondLst>
                            <p:childTnLst>
                              <p:par>
                                <p:cTn id="29" presetID="55" presetClass="entr" presetSubtype="0"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p:cTn id="31" dur="500" fill="hold"/>
                                        <p:tgtEl>
                                          <p:spTgt spid="65"/>
                                        </p:tgtEl>
                                        <p:attrNameLst>
                                          <p:attrName>ppt_w</p:attrName>
                                        </p:attrNameLst>
                                      </p:cBhvr>
                                      <p:tavLst>
                                        <p:tav tm="0">
                                          <p:val>
                                            <p:strVal val="#ppt_w*0.70"/>
                                          </p:val>
                                        </p:tav>
                                        <p:tav tm="100000">
                                          <p:val>
                                            <p:strVal val="#ppt_w"/>
                                          </p:val>
                                        </p:tav>
                                      </p:tavLst>
                                    </p:anim>
                                    <p:anim calcmode="lin" valueType="num">
                                      <p:cBhvr>
                                        <p:cTn id="32" dur="500" fill="hold"/>
                                        <p:tgtEl>
                                          <p:spTgt spid="65"/>
                                        </p:tgtEl>
                                        <p:attrNameLst>
                                          <p:attrName>ppt_h</p:attrName>
                                        </p:attrNameLst>
                                      </p:cBhvr>
                                      <p:tavLst>
                                        <p:tav tm="0">
                                          <p:val>
                                            <p:strVal val="#ppt_h"/>
                                          </p:val>
                                        </p:tav>
                                        <p:tav tm="100000">
                                          <p:val>
                                            <p:strVal val="#ppt_h"/>
                                          </p:val>
                                        </p:tav>
                                      </p:tavLst>
                                    </p:anim>
                                    <p:animEffect transition="in" filter="fade">
                                      <p:cBhvr>
                                        <p:cTn id="33" dur="500"/>
                                        <p:tgtEl>
                                          <p:spTgt spid="65"/>
                                        </p:tgtEl>
                                      </p:cBhvr>
                                    </p:animEffect>
                                  </p:childTnLst>
                                </p:cTn>
                              </p:par>
                            </p:childTnLst>
                          </p:cTn>
                        </p:par>
                        <p:par>
                          <p:cTn id="34" fill="hold">
                            <p:stCondLst>
                              <p:cond delay="2500"/>
                            </p:stCondLst>
                            <p:childTnLst>
                              <p:par>
                                <p:cTn id="35" presetID="55" presetClass="entr" presetSubtype="0"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strVal val="#ppt_w*0.70"/>
                                          </p:val>
                                        </p:tav>
                                        <p:tav tm="100000">
                                          <p:val>
                                            <p:strVal val="#ppt_w"/>
                                          </p:val>
                                        </p:tav>
                                      </p:tavLst>
                                    </p:anim>
                                    <p:anim calcmode="lin" valueType="num">
                                      <p:cBhvr>
                                        <p:cTn id="38" dur="500" fill="hold"/>
                                        <p:tgtEl>
                                          <p:spTgt spid="66"/>
                                        </p:tgtEl>
                                        <p:attrNameLst>
                                          <p:attrName>ppt_h</p:attrName>
                                        </p:attrNameLst>
                                      </p:cBhvr>
                                      <p:tavLst>
                                        <p:tav tm="0">
                                          <p:val>
                                            <p:strVal val="#ppt_h"/>
                                          </p:val>
                                        </p:tav>
                                        <p:tav tm="100000">
                                          <p:val>
                                            <p:strVal val="#ppt_h"/>
                                          </p:val>
                                        </p:tav>
                                      </p:tavLst>
                                    </p:anim>
                                    <p:animEffect transition="in" filter="fade">
                                      <p:cBhvr>
                                        <p:cTn id="39" dur="500"/>
                                        <p:tgtEl>
                                          <p:spTgt spid="66"/>
                                        </p:tgtEl>
                                      </p:cBhvr>
                                    </p:animEffect>
                                  </p:childTnLst>
                                </p:cTn>
                              </p:par>
                            </p:childTnLst>
                          </p:cTn>
                        </p:par>
                        <p:par>
                          <p:cTn id="40" fill="hold">
                            <p:stCondLst>
                              <p:cond delay="3000"/>
                            </p:stCondLst>
                            <p:childTnLst>
                              <p:par>
                                <p:cTn id="41" presetID="55" presetClass="entr" presetSubtype="0"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strVal val="#ppt_w*0.70"/>
                                          </p:val>
                                        </p:tav>
                                        <p:tav tm="100000">
                                          <p:val>
                                            <p:strVal val="#ppt_w"/>
                                          </p:val>
                                        </p:tav>
                                      </p:tavLst>
                                    </p:anim>
                                    <p:anim calcmode="lin" valueType="num">
                                      <p:cBhvr>
                                        <p:cTn id="44" dur="500" fill="hold"/>
                                        <p:tgtEl>
                                          <p:spTgt spid="67"/>
                                        </p:tgtEl>
                                        <p:attrNameLst>
                                          <p:attrName>ppt_h</p:attrName>
                                        </p:attrNameLst>
                                      </p:cBhvr>
                                      <p:tavLst>
                                        <p:tav tm="0">
                                          <p:val>
                                            <p:strVal val="#ppt_h"/>
                                          </p:val>
                                        </p:tav>
                                        <p:tav tm="100000">
                                          <p:val>
                                            <p:strVal val="#ppt_h"/>
                                          </p:val>
                                        </p:tav>
                                      </p:tavLst>
                                    </p:anim>
                                    <p:animEffect transition="in" filter="fade">
                                      <p:cBhvr>
                                        <p:cTn id="45" dur="500"/>
                                        <p:tgtEl>
                                          <p:spTgt spid="67"/>
                                        </p:tgtEl>
                                      </p:cBhvr>
                                    </p:animEffect>
                                  </p:childTnLst>
                                </p:cTn>
                              </p:par>
                              <p:par>
                                <p:cTn id="46" presetID="2" presetClass="entr" presetSubtype="2" decel="100000" fill="hold" grpId="0" nodeType="withEffect">
                                  <p:stCondLst>
                                    <p:cond delay="1000"/>
                                  </p:stCondLst>
                                  <p:childTnLst>
                                    <p:set>
                                      <p:cBhvr>
                                        <p:cTn id="47" dur="1" fill="hold">
                                          <p:stCondLst>
                                            <p:cond delay="0"/>
                                          </p:stCondLst>
                                        </p:cTn>
                                        <p:tgtEl>
                                          <p:spTgt spid="68"/>
                                        </p:tgtEl>
                                        <p:attrNameLst>
                                          <p:attrName>style.visibility</p:attrName>
                                        </p:attrNameLst>
                                      </p:cBhvr>
                                      <p:to>
                                        <p:strVal val="visible"/>
                                      </p:to>
                                    </p:set>
                                    <p:anim calcmode="lin" valueType="num">
                                      <p:cBhvr additive="base">
                                        <p:cTn id="48" dur="500" fill="hold"/>
                                        <p:tgtEl>
                                          <p:spTgt spid="68"/>
                                        </p:tgtEl>
                                        <p:attrNameLst>
                                          <p:attrName>ppt_x</p:attrName>
                                        </p:attrNameLst>
                                      </p:cBhvr>
                                      <p:tavLst>
                                        <p:tav tm="0">
                                          <p:val>
                                            <p:strVal val="1+#ppt_w/2"/>
                                          </p:val>
                                        </p:tav>
                                        <p:tav tm="100000">
                                          <p:val>
                                            <p:strVal val="#ppt_x"/>
                                          </p:val>
                                        </p:tav>
                                      </p:tavLst>
                                    </p:anim>
                                    <p:anim calcmode="lin" valueType="num">
                                      <p:cBhvr additive="base">
                                        <p:cTn id="49" dur="500" fill="hold"/>
                                        <p:tgtEl>
                                          <p:spTgt spid="68"/>
                                        </p:tgtEl>
                                        <p:attrNameLst>
                                          <p:attrName>ppt_y</p:attrName>
                                        </p:attrNameLst>
                                      </p:cBhvr>
                                      <p:tavLst>
                                        <p:tav tm="0">
                                          <p:val>
                                            <p:strVal val="#ppt_y"/>
                                          </p:val>
                                        </p:tav>
                                        <p:tav tm="100000">
                                          <p:val>
                                            <p:strVal val="#ppt_y"/>
                                          </p:val>
                                        </p:tav>
                                      </p:tavLst>
                                    </p:anim>
                                  </p:childTnLst>
                                </p:cTn>
                              </p:par>
                              <p:par>
                                <p:cTn id="50" presetID="2" presetClass="entr" presetSubtype="2" decel="100000" fill="hold" grpId="0" nodeType="withEffect">
                                  <p:stCondLst>
                                    <p:cond delay="125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fill="hold"/>
                                        <p:tgtEl>
                                          <p:spTgt spid="69"/>
                                        </p:tgtEl>
                                        <p:attrNameLst>
                                          <p:attrName>ppt_x</p:attrName>
                                        </p:attrNameLst>
                                      </p:cBhvr>
                                      <p:tavLst>
                                        <p:tav tm="0">
                                          <p:val>
                                            <p:strVal val="1+#ppt_w/2"/>
                                          </p:val>
                                        </p:tav>
                                        <p:tav tm="100000">
                                          <p:val>
                                            <p:strVal val="#ppt_x"/>
                                          </p:val>
                                        </p:tav>
                                      </p:tavLst>
                                    </p:anim>
                                    <p:anim calcmode="lin" valueType="num">
                                      <p:cBhvr additive="base">
                                        <p:cTn id="53" dur="500" fill="hold"/>
                                        <p:tgtEl>
                                          <p:spTgt spid="69"/>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55"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strVal val="#ppt_w*0.70"/>
                                          </p:val>
                                        </p:tav>
                                        <p:tav tm="100000">
                                          <p:val>
                                            <p:strVal val="#ppt_w"/>
                                          </p:val>
                                        </p:tav>
                                      </p:tavLst>
                                    </p:anim>
                                    <p:anim calcmode="lin" valueType="num">
                                      <p:cBhvr>
                                        <p:cTn id="58" dur="500" fill="hold"/>
                                        <p:tgtEl>
                                          <p:spTgt spid="12"/>
                                        </p:tgtEl>
                                        <p:attrNameLst>
                                          <p:attrName>ppt_h</p:attrName>
                                        </p:attrNameLst>
                                      </p:cBhvr>
                                      <p:tavLst>
                                        <p:tav tm="0">
                                          <p:val>
                                            <p:strVal val="#ppt_h"/>
                                          </p:val>
                                        </p:tav>
                                        <p:tav tm="100000">
                                          <p:val>
                                            <p:strVal val="#ppt_h"/>
                                          </p:val>
                                        </p:tav>
                                      </p:tavLst>
                                    </p:anim>
                                    <p:animEffect transition="in" filter="fade">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p:bldP spid="67" grpId="0"/>
      <p:bldP spid="68" grpId="0"/>
      <p:bldP spid="69"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22"/>
            <a:ext cx="12192000" cy="6857355"/>
          </a:xfrm>
          <a:prstGeom prst="rect">
            <a:avLst/>
          </a:prstGeom>
        </p:spPr>
      </p:pic>
      <p:pic>
        <p:nvPicPr>
          <p:cNvPr id="17" name="PA_图片 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rot="5400000">
            <a:off x="9848404" y="4520366"/>
            <a:ext cx="3148991" cy="1538155"/>
          </a:xfrm>
          <a:prstGeom prst="rect">
            <a:avLst/>
          </a:prstGeom>
        </p:spPr>
      </p:pic>
      <p:graphicFrame>
        <p:nvGraphicFramePr>
          <p:cNvPr id="10" name="Chart 17"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aphicFramePr/>
          <p:nvPr/>
        </p:nvGraphicFramePr>
        <p:xfrm>
          <a:off x="4445011" y="1728974"/>
          <a:ext cx="3309407" cy="3197742"/>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21"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1670862" y="1385733"/>
            <a:ext cx="2950399" cy="1100301"/>
          </a:xfrm>
          <a:prstGeom prst="rect">
            <a:avLst/>
          </a:prstGeom>
          <a:noFill/>
        </p:spPr>
        <p:txBody>
          <a:bodyPr wrap="square" rtlCol="0">
            <a:spAutoFit/>
          </a:bodyPr>
          <a:lstStyle/>
          <a:p>
            <a:pPr algn="r"/>
            <a:r>
              <a:rPr lang="en-US" sz="1000" b="1">
                <a:cs typeface="+mn-ea"/>
                <a:sym typeface="+mn-lt"/>
              </a:rPr>
              <a:t>BUSINESS SECTION   </a:t>
            </a:r>
            <a:r>
              <a:rPr lang="en-US" sz="2800" b="1">
                <a:gradFill>
                  <a:gsLst>
                    <a:gs pos="0">
                      <a:srgbClr val="FFCF4A"/>
                    </a:gs>
                    <a:gs pos="100000">
                      <a:srgbClr val="F7C22D"/>
                    </a:gs>
                  </a:gsLst>
                  <a:lin ang="5400000" scaled="1"/>
                </a:gradFill>
                <a:cs typeface="+mn-ea"/>
                <a:sym typeface="+mn-lt"/>
              </a:rPr>
              <a:t>24%</a:t>
            </a:r>
          </a:p>
          <a:p>
            <a:pPr algn="r">
              <a:lnSpc>
                <a:spcPct val="125000"/>
              </a:lnSpc>
            </a:pPr>
            <a:r>
              <a:rPr lang="en-US" sz="1000">
                <a:cs typeface="+mn-ea"/>
                <a:sym typeface="+mn-lt"/>
              </a:rPr>
              <a:t>Lid est laborum dolo rumes fugats. Lid est laborum dolo rumes fugats untras. Etharums ser quidem rerum facilis</a:t>
            </a:r>
          </a:p>
        </p:txBody>
      </p:sp>
      <p:sp>
        <p:nvSpPr>
          <p:cNvPr id="12" name="TextBox 18"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7637557" y="4030900"/>
            <a:ext cx="2745921" cy="1100301"/>
          </a:xfrm>
          <a:prstGeom prst="rect">
            <a:avLst/>
          </a:prstGeom>
          <a:noFill/>
        </p:spPr>
        <p:txBody>
          <a:bodyPr wrap="square" rtlCol="0">
            <a:spAutoFit/>
          </a:bodyPr>
          <a:lstStyle/>
          <a:p>
            <a:r>
              <a:rPr lang="en-US" sz="2800" b="1">
                <a:gradFill>
                  <a:gsLst>
                    <a:gs pos="0">
                      <a:srgbClr val="FF649E"/>
                    </a:gs>
                    <a:gs pos="100000">
                      <a:srgbClr val="FA3777"/>
                    </a:gs>
                  </a:gsLst>
                  <a:lin ang="5400000" scaled="1"/>
                </a:gradFill>
                <a:cs typeface="+mn-ea"/>
                <a:sym typeface="+mn-lt"/>
              </a:rPr>
              <a:t>48% </a:t>
            </a:r>
            <a:r>
              <a:rPr lang="en-US" sz="1000" b="1">
                <a:cs typeface="+mn-ea"/>
                <a:sym typeface="+mn-lt"/>
              </a:rPr>
              <a:t>BUSINESS SECTION</a:t>
            </a:r>
          </a:p>
          <a:p>
            <a:pPr>
              <a:lnSpc>
                <a:spcPct val="125000"/>
              </a:lnSpc>
            </a:pPr>
            <a:r>
              <a:rPr lang="en-US" sz="1000">
                <a:cs typeface="+mn-ea"/>
                <a:sym typeface="+mn-lt"/>
              </a:rPr>
              <a:t>Lid est laborum dolo rumes fugats. Lid est laborum dolo rumes fugats untras. Etharums ser quidem rerum facilis.</a:t>
            </a:r>
          </a:p>
        </p:txBody>
      </p:sp>
      <p:sp>
        <p:nvSpPr>
          <p:cNvPr id="13" name="TextBox 22"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7637557" y="1516622"/>
            <a:ext cx="3510481" cy="1223412"/>
          </a:xfrm>
          <a:prstGeom prst="rect">
            <a:avLst/>
          </a:prstGeom>
          <a:noFill/>
        </p:spPr>
        <p:txBody>
          <a:bodyPr wrap="square" rtlCol="0">
            <a:spAutoFit/>
          </a:bodyPr>
          <a:lstStyle/>
          <a:p>
            <a:r>
              <a:rPr lang="en-US" b="1">
                <a:cs typeface="+mn-ea"/>
                <a:sym typeface="+mn-lt"/>
              </a:rPr>
              <a:t>CHART </a:t>
            </a:r>
          </a:p>
          <a:p>
            <a:r>
              <a:rPr lang="en-US" b="1">
                <a:cs typeface="+mn-ea"/>
                <a:sym typeface="+mn-lt"/>
              </a:rPr>
              <a:t>CONCLUSION</a:t>
            </a:r>
            <a:endParaRPr lang="en-US" sz="800">
              <a:cs typeface="+mn-ea"/>
              <a:sym typeface="+mn-lt"/>
            </a:endParaRPr>
          </a:p>
          <a:p>
            <a:pPr>
              <a:lnSpc>
                <a:spcPct val="125000"/>
              </a:lnSpc>
            </a:pPr>
            <a:r>
              <a:rPr lang="en-US" sz="1000">
                <a:cs typeface="+mn-ea"/>
                <a:sym typeface="+mn-lt"/>
              </a:rPr>
              <a:t>Lid est laborum dolo rumes fugats untras. Etharums ser quidem rerum facilis dolores nemis omnis fugats vitaes nemo minima rerums unsers sadips amets.</a:t>
            </a:r>
          </a:p>
        </p:txBody>
      </p:sp>
      <p:sp>
        <p:nvSpPr>
          <p:cNvPr id="14" name="TextBox 21"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1059113" y="2778199"/>
            <a:ext cx="2950399" cy="1100301"/>
          </a:xfrm>
          <a:prstGeom prst="rect">
            <a:avLst/>
          </a:prstGeom>
          <a:noFill/>
        </p:spPr>
        <p:txBody>
          <a:bodyPr wrap="square" rtlCol="0">
            <a:spAutoFit/>
          </a:bodyPr>
          <a:lstStyle/>
          <a:p>
            <a:pPr algn="r"/>
            <a:r>
              <a:rPr lang="en-US" sz="1000" b="1">
                <a:cs typeface="+mn-ea"/>
                <a:sym typeface="+mn-lt"/>
              </a:rPr>
              <a:t>BUSINESS SECTION   </a:t>
            </a:r>
            <a:r>
              <a:rPr lang="en-US" sz="2800" b="1">
                <a:gradFill>
                  <a:gsLst>
                    <a:gs pos="0">
                      <a:srgbClr val="64CEF4"/>
                    </a:gs>
                    <a:gs pos="100000">
                      <a:srgbClr val="57B2FE"/>
                    </a:gs>
                  </a:gsLst>
                  <a:lin ang="5400000" scaled="1"/>
                </a:gradFill>
                <a:cs typeface="+mn-ea"/>
                <a:sym typeface="+mn-lt"/>
              </a:rPr>
              <a:t>09%</a:t>
            </a:r>
          </a:p>
          <a:p>
            <a:pPr algn="r">
              <a:lnSpc>
                <a:spcPct val="125000"/>
              </a:lnSpc>
            </a:pPr>
            <a:r>
              <a:rPr lang="en-US" sz="1000">
                <a:cs typeface="+mn-ea"/>
                <a:sym typeface="+mn-lt"/>
              </a:rPr>
              <a:t>Lid est laborum dolo rumes fugats. Lid est laborum dolo rumes fugats untras. Etharums ser quidem rerum facilis</a:t>
            </a:r>
          </a:p>
        </p:txBody>
      </p:sp>
      <p:sp>
        <p:nvSpPr>
          <p:cNvPr id="15" name="TextBox 21"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1670862" y="4170665"/>
            <a:ext cx="2950399" cy="1100301"/>
          </a:xfrm>
          <a:prstGeom prst="rect">
            <a:avLst/>
          </a:prstGeom>
          <a:noFill/>
        </p:spPr>
        <p:txBody>
          <a:bodyPr wrap="square" rtlCol="0">
            <a:spAutoFit/>
          </a:bodyPr>
          <a:lstStyle/>
          <a:p>
            <a:pPr algn="r"/>
            <a:r>
              <a:rPr lang="en-US" sz="1000" b="1">
                <a:cs typeface="+mn-ea"/>
                <a:sym typeface="+mn-lt"/>
              </a:rPr>
              <a:t>BUSINESS SECTION   </a:t>
            </a:r>
            <a:r>
              <a:rPr lang="en-US" sz="2800" b="1">
                <a:gradFill>
                  <a:gsLst>
                    <a:gs pos="0">
                      <a:srgbClr val="534A84"/>
                    </a:gs>
                    <a:gs pos="100000">
                      <a:srgbClr val="38316B"/>
                    </a:gs>
                  </a:gsLst>
                  <a:lin ang="5400000" scaled="1"/>
                </a:gradFill>
                <a:cs typeface="+mn-ea"/>
                <a:sym typeface="+mn-lt"/>
              </a:rPr>
              <a:t>18%</a:t>
            </a:r>
          </a:p>
          <a:p>
            <a:pPr algn="r">
              <a:lnSpc>
                <a:spcPct val="125000"/>
              </a:lnSpc>
            </a:pPr>
            <a:r>
              <a:rPr lang="en-US" sz="1000">
                <a:cs typeface="+mn-ea"/>
                <a:sym typeface="+mn-lt"/>
              </a:rPr>
              <a:t>Lid est laborum dolo rumes fugats. Lid est laborum dolo rumes fugats untras. Etharums ser quidem rerum facilis</a:t>
            </a:r>
          </a:p>
        </p:txBody>
      </p:sp>
      <p:sp>
        <p:nvSpPr>
          <p:cNvPr id="2"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decel="100000" fill="hold" grpId="1" nodeType="withEffect">
                                  <p:stCondLst>
                                    <p:cond delay="0"/>
                                  </p:stCondLst>
                                  <p:childTnLst>
                                    <p:animMotion origin="layout" path="M -1.875E-6 2.22222E-6 L -1.875E-6 0.0206 " pathEditMode="relative" rAng="0" ptsTypes="AA">
                                      <p:cBhvr>
                                        <p:cTn id="9" dur="1000" spd="-100000" fill="hold"/>
                                        <p:tgtEl>
                                          <p:spTgt spid="10"/>
                                        </p:tgtEl>
                                        <p:attrNameLst>
                                          <p:attrName>ppt_x</p:attrName>
                                          <p:attrName>ppt_y</p:attrName>
                                        </p:attrNameLst>
                                      </p:cBhvr>
                                      <p:rCtr x="0" y="1019"/>
                                    </p:animMotion>
                                  </p:childTnLst>
                                </p:cTn>
                              </p:par>
                              <p:par>
                                <p:cTn id="10" presetID="10" presetClass="entr" presetSubtype="0" fill="hold" grpId="0" nodeType="withEffect">
                                  <p:stCondLst>
                                    <p:cond delay="2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35" presetClass="path" presetSubtype="0" decel="100000" fill="hold" grpId="1" nodeType="withEffect">
                                  <p:stCondLst>
                                    <p:cond delay="200"/>
                                  </p:stCondLst>
                                  <p:childTnLst>
                                    <p:animMotion origin="layout" path="M 0.02487 -0.0118 L 2.29167E-6 -3.33333E-6 " pathEditMode="relative" rAng="0" ptsTypes="AA">
                                      <p:cBhvr>
                                        <p:cTn id="14" dur="1000" fill="hold"/>
                                        <p:tgtEl>
                                          <p:spTgt spid="13"/>
                                        </p:tgtEl>
                                        <p:attrNameLst>
                                          <p:attrName>ppt_x</p:attrName>
                                          <p:attrName>ppt_y</p:attrName>
                                        </p:attrNameLst>
                                      </p:cBhvr>
                                      <p:rCtr x="-1250" y="579"/>
                                    </p:animMotion>
                                  </p:childTnLst>
                                </p:cTn>
                              </p:par>
                              <p:par>
                                <p:cTn id="15" presetID="10" presetClass="entr" presetSubtype="0" fill="hold" grpId="0" nodeType="withEffect">
                                  <p:stCondLst>
                                    <p:cond delay="4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35" presetClass="path" presetSubtype="0" decel="100000" fill="hold" grpId="1" nodeType="withEffect">
                                  <p:stCondLst>
                                    <p:cond delay="400"/>
                                  </p:stCondLst>
                                  <p:childTnLst>
                                    <p:animMotion origin="layout" path="M 0.02487 0.01436 L 2.29167E-6 -3.33333E-6 " pathEditMode="relative" rAng="0" ptsTypes="AA">
                                      <p:cBhvr>
                                        <p:cTn id="19" dur="1000" fill="hold"/>
                                        <p:tgtEl>
                                          <p:spTgt spid="12"/>
                                        </p:tgtEl>
                                        <p:attrNameLst>
                                          <p:attrName>ppt_x</p:attrName>
                                          <p:attrName>ppt_y</p:attrName>
                                        </p:attrNameLst>
                                      </p:cBhvr>
                                      <p:rCtr x="-1250" y="-718"/>
                                    </p:animMotion>
                                  </p:childTnLst>
                                </p:cTn>
                              </p:par>
                              <p:par>
                                <p:cTn id="20" presetID="10" presetClass="entr" presetSubtype="0" fill="hold" grpId="0" nodeType="withEffect">
                                  <p:stCondLst>
                                    <p:cond delay="6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35" presetClass="path" presetSubtype="0" decel="100000" fill="hold" grpId="1" nodeType="withEffect">
                                  <p:stCondLst>
                                    <p:cond delay="600"/>
                                  </p:stCondLst>
                                  <p:childTnLst>
                                    <p:animMotion origin="layout" path="M -0.02487 0.01436 L -2.70833E-6 -3.33333E-6 " pathEditMode="relative" rAng="0" ptsTypes="AA">
                                      <p:cBhvr>
                                        <p:cTn id="24" dur="1000" fill="hold"/>
                                        <p:tgtEl>
                                          <p:spTgt spid="15"/>
                                        </p:tgtEl>
                                        <p:attrNameLst>
                                          <p:attrName>ppt_x</p:attrName>
                                          <p:attrName>ppt_y</p:attrName>
                                        </p:attrNameLst>
                                      </p:cBhvr>
                                      <p:rCtr x="1237" y="-718"/>
                                    </p:animMotion>
                                  </p:childTnLst>
                                </p:cTn>
                              </p:par>
                              <p:par>
                                <p:cTn id="25" presetID="10" presetClass="entr" presetSubtype="0" fill="hold" grpId="0" nodeType="withEffect">
                                  <p:stCondLst>
                                    <p:cond delay="80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35" presetClass="path" presetSubtype="0" decel="100000" fill="hold" grpId="1" nodeType="withEffect">
                                  <p:stCondLst>
                                    <p:cond delay="800"/>
                                  </p:stCondLst>
                                  <p:childTnLst>
                                    <p:animMotion origin="layout" path="M -2.08333E-6 -2.96296E-6 L -0.01666 -2.96296E-6 " pathEditMode="relative" rAng="0" ptsTypes="AA">
                                      <p:cBhvr>
                                        <p:cTn id="29" dur="1000" spd="-100000" fill="hold"/>
                                        <p:tgtEl>
                                          <p:spTgt spid="14"/>
                                        </p:tgtEl>
                                        <p:attrNameLst>
                                          <p:attrName>ppt_x</p:attrName>
                                          <p:attrName>ppt_y</p:attrName>
                                        </p:attrNameLst>
                                      </p:cBhvr>
                                      <p:rCtr x="-833" y="0"/>
                                    </p:animMotion>
                                  </p:childTnLst>
                                </p:cTn>
                              </p:par>
                              <p:par>
                                <p:cTn id="30" presetID="10" presetClass="entr" presetSubtype="0" fill="hold" grpId="0" nodeType="withEffect">
                                  <p:stCondLst>
                                    <p:cond delay="10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35" presetClass="path" presetSubtype="0" decel="100000" fill="hold" grpId="1" nodeType="withEffect">
                                  <p:stCondLst>
                                    <p:cond delay="1000"/>
                                  </p:stCondLst>
                                  <p:childTnLst>
                                    <p:animMotion origin="layout" path="M -0.02487 -0.0118 L -2.70833E-6 -3.33333E-6 " pathEditMode="relative" rAng="0" ptsTypes="AA">
                                      <p:cBhvr>
                                        <p:cTn id="34" dur="1000" fill="hold"/>
                                        <p:tgtEl>
                                          <p:spTgt spid="11"/>
                                        </p:tgtEl>
                                        <p:attrNameLst>
                                          <p:attrName>ppt_x</p:attrName>
                                          <p:attrName>ppt_y</p:attrName>
                                        </p:attrNameLst>
                                      </p:cBhvr>
                                      <p:rCtr x="1237" y="5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0" grpId="1">
        <p:bldAsOne/>
      </p:bldGraphic>
      <p:bldP spid="11" grpId="0"/>
      <p:bldP spid="11" grpId="1"/>
      <p:bldP spid="12" grpId="0"/>
      <p:bldP spid="12" grpId="1"/>
      <p:bldP spid="13" grpId="0"/>
      <p:bldP spid="13" grpId="1"/>
      <p:bldP spid="14" grpId="0"/>
      <p:bldP spid="14" grpId="1"/>
      <p:bldP spid="15" grpId="0"/>
      <p:bldP spid="1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22"/>
            <a:ext cx="12192000" cy="6857355"/>
          </a:xfrm>
          <a:prstGeom prst="rect">
            <a:avLst/>
          </a:prstGeom>
        </p:spPr>
      </p:pic>
      <p:pic>
        <p:nvPicPr>
          <p:cNvPr id="15" name="PA_图片 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rot="5400000">
            <a:off x="9848404" y="4520366"/>
            <a:ext cx="3148991" cy="1538155"/>
          </a:xfrm>
          <a:prstGeom prst="rect">
            <a:avLst/>
          </a:prstGeom>
        </p:spPr>
      </p:pic>
      <p:pic>
        <p:nvPicPr>
          <p:cNvPr id="4" name="图片 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6"/>
          <a:stretch>
            <a:fillRect/>
          </a:stretch>
        </p:blipFill>
        <p:spPr>
          <a:xfrm>
            <a:off x="7210104" y="3657600"/>
            <a:ext cx="3853616" cy="2391394"/>
          </a:xfrm>
          <a:prstGeom prst="rect">
            <a:avLst/>
          </a:prstGeom>
        </p:spPr>
      </p:pic>
      <p:pic>
        <p:nvPicPr>
          <p:cNvPr id="8" name="图片 7"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7"/>
          <a:stretch>
            <a:fillRect/>
          </a:stretch>
        </p:blipFill>
        <p:spPr>
          <a:xfrm>
            <a:off x="6272160" y="860625"/>
            <a:ext cx="2391419" cy="2963461"/>
          </a:xfrm>
          <a:prstGeom prst="rect">
            <a:avLst/>
          </a:prstGeom>
        </p:spPr>
      </p:pic>
      <p:pic>
        <p:nvPicPr>
          <p:cNvPr id="9" name="图片 8"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8"/>
          <a:stretch>
            <a:fillRect/>
          </a:stretch>
        </p:blipFill>
        <p:spPr>
          <a:xfrm>
            <a:off x="6272160" y="860625"/>
            <a:ext cx="2605764" cy="1673577"/>
          </a:xfrm>
          <a:prstGeom prst="rect">
            <a:avLst/>
          </a:prstGeom>
        </p:spPr>
      </p:pic>
      <p:pic>
        <p:nvPicPr>
          <p:cNvPr id="10" name="图片 9"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9"/>
          <a:stretch>
            <a:fillRect/>
          </a:stretch>
        </p:blipFill>
        <p:spPr>
          <a:xfrm>
            <a:off x="8258052" y="1605811"/>
            <a:ext cx="1891369" cy="3327400"/>
          </a:xfrm>
          <a:prstGeom prst="rect">
            <a:avLst/>
          </a:prstGeom>
        </p:spPr>
      </p:pic>
      <p:graphicFrame>
        <p:nvGraphicFramePr>
          <p:cNvPr id="11" name="Chart 20"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aphicFramePr/>
          <p:nvPr/>
        </p:nvGraphicFramePr>
        <p:xfrm>
          <a:off x="719264" y="1529688"/>
          <a:ext cx="5791491" cy="2865461"/>
        </p:xfrm>
        <a:graphic>
          <a:graphicData uri="http://schemas.openxmlformats.org/drawingml/2006/chart">
            <c:chart xmlns:c="http://schemas.openxmlformats.org/drawingml/2006/chart" xmlns:r="http://schemas.openxmlformats.org/officeDocument/2006/relationships" r:id="rId10"/>
          </a:graphicData>
        </a:graphic>
      </p:graphicFrame>
      <p:sp>
        <p:nvSpPr>
          <p:cNvPr id="12" name="TextBox 21"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txBox="1"/>
          <p:nvPr/>
        </p:nvSpPr>
        <p:spPr>
          <a:xfrm>
            <a:off x="726740" y="4808831"/>
            <a:ext cx="5757967" cy="651845"/>
          </a:xfrm>
          <a:prstGeom prst="rect">
            <a:avLst/>
          </a:prstGeom>
        </p:spPr>
        <p:txBody>
          <a:bodyPr wrap="square">
            <a:spAutoFit/>
          </a:bodyPr>
          <a:lstStyle>
            <a:defPPr>
              <a:defRPr lang="zh-CN"/>
            </a:defPPr>
            <a:lvl1pPr algn="ctr">
              <a:lnSpc>
                <a:spcPct val="125000"/>
              </a:lnSpc>
              <a:defRPr sz="1000">
                <a:solidFill>
                  <a:srgbClr val="39464B"/>
                </a:solidFill>
              </a:defRPr>
            </a:lvl1pPr>
          </a:lstStyle>
          <a:p>
            <a:pPr algn="just"/>
            <a:r>
              <a:rPr lang="en-US" dirty="0">
                <a:solidFill>
                  <a:schemeClr val="tx1"/>
                </a:solidFill>
                <a:cs typeface="+mn-ea"/>
                <a:sym typeface="+mn-lt"/>
              </a:rPr>
              <a:t>Sed </a:t>
            </a:r>
            <a:r>
              <a:rPr lang="en-US" dirty="0" err="1">
                <a:solidFill>
                  <a:schemeClr val="tx1"/>
                </a:solidFill>
                <a:cs typeface="+mn-ea"/>
                <a:sym typeface="+mn-lt"/>
              </a:rPr>
              <a:t>ut</a:t>
            </a:r>
            <a:r>
              <a:rPr lang="en-US" dirty="0">
                <a:solidFill>
                  <a:schemeClr val="tx1"/>
                </a:solidFill>
                <a:cs typeface="+mn-ea"/>
                <a:sym typeface="+mn-lt"/>
              </a:rPr>
              <a:t> </a:t>
            </a:r>
            <a:r>
              <a:rPr lang="en-US" dirty="0" err="1">
                <a:solidFill>
                  <a:schemeClr val="tx1"/>
                </a:solidFill>
                <a:cs typeface="+mn-ea"/>
                <a:sym typeface="+mn-lt"/>
              </a:rPr>
              <a:t>persp</a:t>
            </a:r>
            <a:r>
              <a:rPr lang="en-US" dirty="0">
                <a:solidFill>
                  <a:schemeClr val="tx1"/>
                </a:solidFill>
                <a:cs typeface="+mn-ea"/>
                <a:sym typeface="+mn-lt"/>
              </a:rPr>
              <a:t> </a:t>
            </a:r>
            <a:r>
              <a:rPr lang="en-US" dirty="0" err="1">
                <a:solidFill>
                  <a:schemeClr val="tx1"/>
                </a:solidFill>
                <a:cs typeface="+mn-ea"/>
                <a:sym typeface="+mn-lt"/>
              </a:rPr>
              <a:t>iciatis</a:t>
            </a:r>
            <a:r>
              <a:rPr lang="en-US" dirty="0">
                <a:solidFill>
                  <a:schemeClr val="tx1"/>
                </a:solidFill>
                <a:cs typeface="+mn-ea"/>
                <a:sym typeface="+mn-lt"/>
              </a:rPr>
              <a:t> unde </a:t>
            </a:r>
            <a:r>
              <a:rPr lang="en-US" dirty="0" err="1">
                <a:solidFill>
                  <a:schemeClr val="tx1"/>
                </a:solidFill>
                <a:cs typeface="+mn-ea"/>
                <a:sym typeface="+mn-lt"/>
              </a:rPr>
              <a:t>omnis</a:t>
            </a:r>
            <a:r>
              <a:rPr lang="en-US" dirty="0">
                <a:solidFill>
                  <a:schemeClr val="tx1"/>
                </a:solidFill>
                <a:cs typeface="+mn-ea"/>
                <a:sym typeface="+mn-lt"/>
              </a:rPr>
              <a:t> </a:t>
            </a:r>
            <a:r>
              <a:rPr lang="en-US" dirty="0" err="1">
                <a:solidFill>
                  <a:schemeClr val="tx1"/>
                </a:solidFill>
                <a:cs typeface="+mn-ea"/>
                <a:sym typeface="+mn-lt"/>
              </a:rPr>
              <a:t>iste</a:t>
            </a:r>
            <a:r>
              <a:rPr lang="en-US" dirty="0">
                <a:solidFill>
                  <a:schemeClr val="tx1"/>
                </a:solidFill>
                <a:cs typeface="+mn-ea"/>
                <a:sym typeface="+mn-lt"/>
              </a:rPr>
              <a:t> natus error sit </a:t>
            </a:r>
            <a:r>
              <a:rPr lang="en-US" dirty="0" err="1">
                <a:solidFill>
                  <a:schemeClr val="tx1"/>
                </a:solidFill>
                <a:cs typeface="+mn-ea"/>
                <a:sym typeface="+mn-lt"/>
              </a:rPr>
              <a:t>volupt</a:t>
            </a:r>
            <a:r>
              <a:rPr lang="en-US" dirty="0">
                <a:solidFill>
                  <a:schemeClr val="tx1"/>
                </a:solidFill>
                <a:cs typeface="+mn-ea"/>
                <a:sym typeface="+mn-lt"/>
              </a:rPr>
              <a:t> </a:t>
            </a:r>
            <a:r>
              <a:rPr lang="en-US" dirty="0" err="1">
                <a:solidFill>
                  <a:schemeClr val="tx1"/>
                </a:solidFill>
                <a:cs typeface="+mn-ea"/>
                <a:sym typeface="+mn-lt"/>
              </a:rPr>
              <a:t>atem</a:t>
            </a:r>
            <a:r>
              <a:rPr lang="en-US" dirty="0">
                <a:solidFill>
                  <a:schemeClr val="tx1"/>
                </a:solidFill>
                <a:cs typeface="+mn-ea"/>
                <a:sym typeface="+mn-lt"/>
              </a:rPr>
              <a:t> accusantium dolor emque </a:t>
            </a:r>
            <a:r>
              <a:rPr lang="en-US" dirty="0" err="1">
                <a:solidFill>
                  <a:schemeClr val="tx1"/>
                </a:solidFill>
                <a:cs typeface="+mn-ea"/>
                <a:sym typeface="+mn-lt"/>
              </a:rPr>
              <a:t>laudan</a:t>
            </a:r>
            <a:r>
              <a:rPr lang="en-US" dirty="0">
                <a:solidFill>
                  <a:schemeClr val="tx1"/>
                </a:solidFill>
                <a:cs typeface="+mn-ea"/>
                <a:sym typeface="+mn-lt"/>
              </a:rPr>
              <a:t> </a:t>
            </a:r>
            <a:r>
              <a:rPr lang="en-US" dirty="0" err="1">
                <a:solidFill>
                  <a:schemeClr val="tx1"/>
                </a:solidFill>
                <a:cs typeface="+mn-ea"/>
                <a:sym typeface="+mn-lt"/>
              </a:rPr>
              <a:t>tium</a:t>
            </a:r>
            <a:r>
              <a:rPr lang="en-US" dirty="0">
                <a:solidFill>
                  <a:schemeClr val="tx1"/>
                </a:solidFill>
                <a:cs typeface="+mn-ea"/>
                <a:sym typeface="+mn-lt"/>
              </a:rPr>
              <a:t>, </a:t>
            </a:r>
            <a:r>
              <a:rPr lang="en-US" dirty="0" err="1">
                <a:solidFill>
                  <a:schemeClr val="tx1"/>
                </a:solidFill>
                <a:cs typeface="+mn-ea"/>
                <a:sym typeface="+mn-lt"/>
              </a:rPr>
              <a:t>totam</a:t>
            </a:r>
            <a:r>
              <a:rPr lang="en-US" dirty="0">
                <a:solidFill>
                  <a:schemeClr val="tx1"/>
                </a:solidFill>
                <a:cs typeface="+mn-ea"/>
                <a:sym typeface="+mn-lt"/>
              </a:rPr>
              <a:t> </a:t>
            </a:r>
            <a:r>
              <a:rPr lang="en-US" dirty="0" err="1">
                <a:solidFill>
                  <a:schemeClr val="tx1"/>
                </a:solidFill>
                <a:cs typeface="+mn-ea"/>
                <a:sym typeface="+mn-lt"/>
              </a:rPr>
              <a:t>rem</a:t>
            </a:r>
            <a:r>
              <a:rPr lang="en-US" dirty="0">
                <a:solidFill>
                  <a:schemeClr val="tx1"/>
                </a:solidFill>
                <a:cs typeface="+mn-ea"/>
                <a:sym typeface="+mn-lt"/>
              </a:rPr>
              <a:t> </a:t>
            </a:r>
            <a:r>
              <a:rPr lang="en-US" dirty="0" err="1">
                <a:solidFill>
                  <a:schemeClr val="tx1"/>
                </a:solidFill>
                <a:cs typeface="+mn-ea"/>
                <a:sym typeface="+mn-lt"/>
              </a:rPr>
              <a:t>aperiam</a:t>
            </a:r>
            <a:r>
              <a:rPr lang="en-US" dirty="0">
                <a:solidFill>
                  <a:schemeClr val="tx1"/>
                </a:solidFill>
                <a:cs typeface="+mn-ea"/>
                <a:sym typeface="+mn-lt"/>
              </a:rPr>
              <a:t>, </a:t>
            </a:r>
            <a:r>
              <a:rPr lang="en-US" dirty="0" err="1">
                <a:solidFill>
                  <a:schemeClr val="tx1"/>
                </a:solidFill>
                <a:cs typeface="+mn-ea"/>
                <a:sym typeface="+mn-lt"/>
              </a:rPr>
              <a:t>eaque</a:t>
            </a:r>
            <a:r>
              <a:rPr lang="en-US" dirty="0">
                <a:solidFill>
                  <a:schemeClr val="tx1"/>
                </a:solidFill>
                <a:cs typeface="+mn-ea"/>
                <a:sym typeface="+mn-lt"/>
              </a:rPr>
              <a:t> </a:t>
            </a:r>
            <a:r>
              <a:rPr lang="en-US" dirty="0" err="1">
                <a:solidFill>
                  <a:schemeClr val="tx1"/>
                </a:solidFill>
                <a:cs typeface="+mn-ea"/>
                <a:sym typeface="+mn-lt"/>
              </a:rPr>
              <a:t>ipsa</a:t>
            </a:r>
            <a:r>
              <a:rPr lang="en-US" dirty="0">
                <a:solidFill>
                  <a:schemeClr val="tx1"/>
                </a:solidFill>
                <a:cs typeface="+mn-ea"/>
                <a:sym typeface="+mn-lt"/>
              </a:rPr>
              <a:t> quae </a:t>
            </a:r>
            <a:r>
              <a:rPr lang="en-US" err="1">
                <a:solidFill>
                  <a:schemeClr val="tx1"/>
                </a:solidFill>
                <a:cs typeface="+mn-ea"/>
                <a:sym typeface="+mn-lt"/>
              </a:rPr>
              <a:t>ab</a:t>
            </a:r>
            <a:r>
              <a:rPr lang="en-US">
                <a:solidFill>
                  <a:schemeClr val="tx1"/>
                </a:solidFill>
                <a:cs typeface="+mn-ea"/>
                <a:sym typeface="+mn-lt"/>
              </a:rPr>
              <a:t> illo.</a:t>
            </a:r>
            <a:r>
              <a:rPr lang="en-US" altLang="zh-CN">
                <a:solidFill>
                  <a:schemeClr val="tx1"/>
                </a:solidFill>
                <a:cs typeface="+mn-ea"/>
                <a:sym typeface="+mn-lt"/>
              </a:rPr>
              <a:t>Sed ut persp iciatis unde omnis iste natus error sit volupt atem accusantium dolor emque laudan tium.</a:t>
            </a:r>
          </a:p>
        </p:txBody>
      </p:sp>
      <p:cxnSp>
        <p:nvCxnSpPr>
          <p:cNvPr id="13" name="Straight Connector 22"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CxnSpPr/>
          <p:nvPr/>
        </p:nvCxnSpPr>
        <p:spPr>
          <a:xfrm>
            <a:off x="812465" y="4624964"/>
            <a:ext cx="5571290" cy="0"/>
          </a:xfrm>
          <a:prstGeom prst="line">
            <a:avLst/>
          </a:prstGeom>
          <a:ln w="12700">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5" presetClass="path" presetSubtype="0" decel="100000" fill="hold" grpId="1" nodeType="withEffect">
                                  <p:stCondLst>
                                    <p:cond delay="0"/>
                                  </p:stCondLst>
                                  <p:childTnLst>
                                    <p:animMotion origin="layout" path="M 0.02487 -0.0118 L 2.29167E-6 -3.33333E-6 " pathEditMode="relative" rAng="0" ptsTypes="AA">
                                      <p:cBhvr>
                                        <p:cTn id="9" dur="1000" fill="hold"/>
                                        <p:tgtEl>
                                          <p:spTgt spid="11"/>
                                        </p:tgtEl>
                                        <p:attrNameLst>
                                          <p:attrName>ppt_x</p:attrName>
                                          <p:attrName>ppt_y</p:attrName>
                                        </p:attrNameLst>
                                      </p:cBhvr>
                                      <p:rCtr x="-1250" y="579"/>
                                    </p:animMotion>
                                  </p:childTnLst>
                                </p:cTn>
                              </p:par>
                              <p:par>
                                <p:cTn id="10" presetID="10" presetClass="entr" presetSubtype="0" fill="hold" nodeType="withEffect">
                                  <p:stCondLst>
                                    <p:cond delay="2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35" presetClass="path" presetSubtype="0" decel="100000" fill="hold" nodeType="withEffect">
                                  <p:stCondLst>
                                    <p:cond delay="200"/>
                                  </p:stCondLst>
                                  <p:childTnLst>
                                    <p:animMotion origin="layout" path="M 0.01667 2.96296E-6 L 1.25E-6 2.96296E-6 " pathEditMode="relative" rAng="0" ptsTypes="AA">
                                      <p:cBhvr>
                                        <p:cTn id="14" dur="1000" fill="hold"/>
                                        <p:tgtEl>
                                          <p:spTgt spid="13"/>
                                        </p:tgtEl>
                                        <p:attrNameLst>
                                          <p:attrName>ppt_x</p:attrName>
                                          <p:attrName>ppt_y</p:attrName>
                                        </p:attrNameLst>
                                      </p:cBhvr>
                                      <p:rCtr x="-833" y="0"/>
                                    </p:animMotion>
                                  </p:childTnLst>
                                </p:cTn>
                              </p:par>
                              <p:par>
                                <p:cTn id="15" presetID="10" presetClass="entr" presetSubtype="0" fill="hold" grpId="0" nodeType="withEffect">
                                  <p:stCondLst>
                                    <p:cond delay="4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35" presetClass="path" presetSubtype="0" decel="100000" fill="hold" grpId="1" nodeType="withEffect">
                                  <p:stCondLst>
                                    <p:cond delay="400"/>
                                  </p:stCondLst>
                                  <p:childTnLst>
                                    <p:animMotion origin="layout" path="M 0.02487 0.01436 L 2.29167E-6 -3.33333E-6 " pathEditMode="relative" rAng="0" ptsTypes="AA">
                                      <p:cBhvr>
                                        <p:cTn id="19" dur="1000" fill="hold"/>
                                        <p:tgtEl>
                                          <p:spTgt spid="12"/>
                                        </p:tgtEl>
                                        <p:attrNameLst>
                                          <p:attrName>ppt_x</p:attrName>
                                          <p:attrName>ppt_y</p:attrName>
                                        </p:attrNameLst>
                                      </p:cBhvr>
                                      <p:rCtr x="-1250" y="-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1" grpId="1">
        <p:bldAsOne/>
      </p:bldGraphic>
      <p:bldP spid="12" grpId="0"/>
      <p:bldP spid="1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22"/>
            <a:ext cx="12192000" cy="6857355"/>
          </a:xfrm>
          <a:prstGeom prst="rect">
            <a:avLst/>
          </a:prstGeom>
        </p:spPr>
      </p:pic>
      <p:pic>
        <p:nvPicPr>
          <p:cNvPr id="20" name="PA_图片 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rot="5400000">
            <a:off x="9848404" y="4520366"/>
            <a:ext cx="3148991" cy="1538155"/>
          </a:xfrm>
          <a:prstGeom prst="rect">
            <a:avLst/>
          </a:prstGeom>
        </p:spPr>
      </p:pic>
      <p:pic>
        <p:nvPicPr>
          <p:cNvPr id="4" name="图片 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6"/>
          <a:stretch>
            <a:fillRect/>
          </a:stretch>
        </p:blipFill>
        <p:spPr>
          <a:xfrm>
            <a:off x="8260153" y="1167441"/>
            <a:ext cx="3059194" cy="3822700"/>
          </a:xfrm>
          <a:prstGeom prst="rect">
            <a:avLst/>
          </a:prstGeom>
        </p:spPr>
      </p:pic>
      <p:pic>
        <p:nvPicPr>
          <p:cNvPr id="57" name="图片 5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7"/>
          <a:stretch>
            <a:fillRect/>
          </a:stretch>
        </p:blipFill>
        <p:spPr>
          <a:xfrm>
            <a:off x="6096000" y="1167441"/>
            <a:ext cx="1637494" cy="2959100"/>
          </a:xfrm>
          <a:prstGeom prst="rect">
            <a:avLst/>
          </a:prstGeom>
        </p:spPr>
      </p:pic>
      <p:pic>
        <p:nvPicPr>
          <p:cNvPr id="59" name="图片 58"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8">
            <a:clrChange>
              <a:clrFrom>
                <a:srgbClr val="FFFFFF"/>
              </a:clrFrom>
              <a:clrTo>
                <a:srgbClr val="FFFFFF">
                  <a:alpha val="0"/>
                </a:srgbClr>
              </a:clrTo>
            </a:clrChange>
          </a:blip>
          <a:stretch>
            <a:fillRect/>
          </a:stretch>
        </p:blipFill>
        <p:spPr>
          <a:xfrm>
            <a:off x="6904102" y="4405616"/>
            <a:ext cx="2448234" cy="1651515"/>
          </a:xfrm>
          <a:prstGeom prst="rect">
            <a:avLst/>
          </a:prstGeom>
        </p:spPr>
      </p:pic>
      <p:pic>
        <p:nvPicPr>
          <p:cNvPr id="60" name="图片 59"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9"/>
          <a:stretch>
            <a:fillRect/>
          </a:stretch>
        </p:blipFill>
        <p:spPr>
          <a:xfrm>
            <a:off x="7314468" y="1900484"/>
            <a:ext cx="1891369" cy="3327400"/>
          </a:xfrm>
          <a:prstGeom prst="rect">
            <a:avLst/>
          </a:prstGeom>
        </p:spPr>
      </p:pic>
      <p:graphicFrame>
        <p:nvGraphicFramePr>
          <p:cNvPr id="71" name="Chart 5152"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aphicFramePr/>
          <p:nvPr/>
        </p:nvGraphicFramePr>
        <p:xfrm>
          <a:off x="1082629" y="1455768"/>
          <a:ext cx="4319588" cy="2700000"/>
        </p:xfrm>
        <a:graphic>
          <a:graphicData uri="http://schemas.openxmlformats.org/drawingml/2006/chart">
            <c:chart xmlns:c="http://schemas.openxmlformats.org/drawingml/2006/chart" xmlns:r="http://schemas.openxmlformats.org/officeDocument/2006/relationships" r:id="rId10"/>
          </a:graphicData>
        </a:graphic>
      </p:graphicFrame>
      <p:sp>
        <p:nvSpPr>
          <p:cNvPr id="72" name="Shape 5144"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SpPr/>
          <p:nvPr/>
        </p:nvSpPr>
        <p:spPr>
          <a:xfrm>
            <a:off x="974986" y="4902658"/>
            <a:ext cx="4541550" cy="651845"/>
          </a:xfrm>
          <a:prstGeom prst="rect">
            <a:avLst/>
          </a:prstGeom>
        </p:spPr>
        <p:txBody>
          <a:bodyPr wrap="square">
            <a:spAutoFit/>
          </a:bodyPr>
          <a:lstStyle/>
          <a:p>
            <a:pPr algn="just">
              <a:lnSpc>
                <a:spcPct val="125000"/>
              </a:lnSpc>
            </a:pPr>
            <a:r>
              <a:rPr sz="1000" dirty="0" err="1">
                <a:cs typeface="+mn-ea"/>
                <a:sym typeface="+mn-lt"/>
              </a:rPr>
              <a:t>Donec</a:t>
            </a:r>
            <a:r>
              <a:rPr sz="1000" dirty="0">
                <a:cs typeface="+mn-ea"/>
                <a:sym typeface="+mn-lt"/>
              </a:rPr>
              <a:t> quam </a:t>
            </a:r>
            <a:r>
              <a:rPr sz="1000" dirty="0" err="1">
                <a:cs typeface="+mn-ea"/>
                <a:sym typeface="+mn-lt"/>
              </a:rPr>
              <a:t>felis</a:t>
            </a:r>
            <a:r>
              <a:rPr sz="1000" dirty="0">
                <a:cs typeface="+mn-ea"/>
                <a:sym typeface="+mn-lt"/>
              </a:rPr>
              <a:t>, </a:t>
            </a:r>
            <a:r>
              <a:rPr sz="1000" dirty="0" err="1">
                <a:cs typeface="+mn-ea"/>
                <a:sym typeface="+mn-lt"/>
              </a:rPr>
              <a:t>ultricies</a:t>
            </a:r>
            <a:r>
              <a:rPr sz="1000" dirty="0">
                <a:cs typeface="+mn-ea"/>
                <a:sym typeface="+mn-lt"/>
              </a:rPr>
              <a:t> </a:t>
            </a:r>
            <a:r>
              <a:rPr sz="1000" dirty="0" err="1">
                <a:cs typeface="+mn-ea"/>
                <a:sym typeface="+mn-lt"/>
              </a:rPr>
              <a:t>nec</a:t>
            </a:r>
            <a:r>
              <a:rPr sz="1000" dirty="0">
                <a:cs typeface="+mn-ea"/>
                <a:sym typeface="+mn-lt"/>
              </a:rPr>
              <a:t>, </a:t>
            </a:r>
            <a:r>
              <a:rPr sz="1000" dirty="0" err="1">
                <a:cs typeface="+mn-ea"/>
                <a:sym typeface="+mn-lt"/>
              </a:rPr>
              <a:t>pellentesque</a:t>
            </a:r>
            <a:r>
              <a:rPr sz="1000" dirty="0">
                <a:cs typeface="+mn-ea"/>
                <a:sym typeface="+mn-lt"/>
              </a:rPr>
              <a:t> </a:t>
            </a:r>
            <a:r>
              <a:rPr sz="1000" dirty="0" err="1">
                <a:cs typeface="+mn-ea"/>
                <a:sym typeface="+mn-lt"/>
              </a:rPr>
              <a:t>eu</a:t>
            </a:r>
            <a:r>
              <a:rPr sz="1000" dirty="0">
                <a:cs typeface="+mn-ea"/>
                <a:sym typeface="+mn-lt"/>
              </a:rPr>
              <a:t>, </a:t>
            </a:r>
            <a:r>
              <a:rPr sz="1000" dirty="0" err="1">
                <a:cs typeface="+mn-ea"/>
                <a:sym typeface="+mn-lt"/>
              </a:rPr>
              <a:t>pretium</a:t>
            </a:r>
            <a:r>
              <a:rPr sz="1000" dirty="0">
                <a:cs typeface="+mn-ea"/>
                <a:sym typeface="+mn-lt"/>
              </a:rPr>
              <a:t> </a:t>
            </a:r>
            <a:r>
              <a:rPr sz="1000" dirty="0" err="1">
                <a:cs typeface="+mn-ea"/>
                <a:sym typeface="+mn-lt"/>
              </a:rPr>
              <a:t>quis</a:t>
            </a:r>
            <a:r>
              <a:rPr sz="1000" dirty="0">
                <a:cs typeface="+mn-ea"/>
                <a:sym typeface="+mn-lt"/>
              </a:rPr>
              <a:t>, sem. </a:t>
            </a:r>
            <a:r>
              <a:rPr sz="1000" dirty="0" err="1">
                <a:cs typeface="+mn-ea"/>
                <a:sym typeface="+mn-lt"/>
              </a:rPr>
              <a:t>Nulla</a:t>
            </a:r>
            <a:r>
              <a:rPr sz="1000" dirty="0">
                <a:cs typeface="+mn-ea"/>
                <a:sym typeface="+mn-lt"/>
              </a:rPr>
              <a:t> </a:t>
            </a:r>
            <a:r>
              <a:rPr sz="1000" dirty="0" err="1">
                <a:cs typeface="+mn-ea"/>
                <a:sym typeface="+mn-lt"/>
              </a:rPr>
              <a:t>consequat</a:t>
            </a:r>
            <a:r>
              <a:rPr sz="1000" dirty="0">
                <a:cs typeface="+mn-ea"/>
                <a:sym typeface="+mn-lt"/>
              </a:rPr>
              <a:t> </a:t>
            </a:r>
            <a:r>
              <a:rPr sz="1000" dirty="0" err="1">
                <a:cs typeface="+mn-ea"/>
                <a:sym typeface="+mn-lt"/>
              </a:rPr>
              <a:t>massa</a:t>
            </a:r>
            <a:r>
              <a:rPr sz="1000" dirty="0">
                <a:cs typeface="+mn-ea"/>
                <a:sym typeface="+mn-lt"/>
              </a:rPr>
              <a:t> </a:t>
            </a:r>
            <a:r>
              <a:rPr sz="1000" dirty="0" err="1">
                <a:cs typeface="+mn-ea"/>
                <a:sym typeface="+mn-lt"/>
              </a:rPr>
              <a:t>quis</a:t>
            </a:r>
            <a:r>
              <a:rPr sz="1000" dirty="0">
                <a:cs typeface="+mn-ea"/>
                <a:sym typeface="+mn-lt"/>
              </a:rPr>
              <a:t> </a:t>
            </a:r>
            <a:r>
              <a:rPr sz="1000" dirty="0" err="1">
                <a:cs typeface="+mn-ea"/>
                <a:sym typeface="+mn-lt"/>
              </a:rPr>
              <a:t>enim</a:t>
            </a:r>
            <a:r>
              <a:rPr sz="1000" dirty="0">
                <a:cs typeface="+mn-ea"/>
                <a:sym typeface="+mn-lt"/>
              </a:rPr>
              <a:t>. </a:t>
            </a:r>
            <a:r>
              <a:rPr sz="1000" dirty="0" err="1">
                <a:cs typeface="+mn-ea"/>
                <a:sym typeface="+mn-lt"/>
              </a:rPr>
              <a:t>Donec</a:t>
            </a:r>
            <a:r>
              <a:rPr sz="1000" dirty="0">
                <a:cs typeface="+mn-ea"/>
                <a:sym typeface="+mn-lt"/>
              </a:rPr>
              <a:t> </a:t>
            </a:r>
            <a:r>
              <a:rPr sz="1000" dirty="0" err="1">
                <a:cs typeface="+mn-ea"/>
                <a:sym typeface="+mn-lt"/>
              </a:rPr>
              <a:t>pede</a:t>
            </a:r>
            <a:r>
              <a:rPr sz="1000" dirty="0">
                <a:cs typeface="+mn-ea"/>
                <a:sym typeface="+mn-lt"/>
              </a:rPr>
              <a:t> </a:t>
            </a:r>
            <a:r>
              <a:rPr sz="1000" dirty="0" err="1">
                <a:cs typeface="+mn-ea"/>
                <a:sym typeface="+mn-lt"/>
              </a:rPr>
              <a:t>justo</a:t>
            </a:r>
            <a:r>
              <a:rPr sz="1000" dirty="0">
                <a:cs typeface="+mn-ea"/>
                <a:sym typeface="+mn-lt"/>
              </a:rPr>
              <a:t>, </a:t>
            </a:r>
            <a:r>
              <a:rPr sz="1000" dirty="0" err="1">
                <a:cs typeface="+mn-ea"/>
                <a:sym typeface="+mn-lt"/>
              </a:rPr>
              <a:t>fringilla</a:t>
            </a:r>
            <a:r>
              <a:rPr sz="1000" dirty="0">
                <a:cs typeface="+mn-ea"/>
                <a:sym typeface="+mn-lt"/>
              </a:rPr>
              <a:t> </a:t>
            </a:r>
            <a:r>
              <a:rPr sz="1000" dirty="0" err="1">
                <a:cs typeface="+mn-ea"/>
                <a:sym typeface="+mn-lt"/>
              </a:rPr>
              <a:t>vel</a:t>
            </a:r>
            <a:r>
              <a:rPr sz="1000" dirty="0">
                <a:cs typeface="+mn-ea"/>
                <a:sym typeface="+mn-lt"/>
              </a:rPr>
              <a:t>, </a:t>
            </a:r>
            <a:r>
              <a:rPr sz="1000" dirty="0" err="1">
                <a:cs typeface="+mn-ea"/>
                <a:sym typeface="+mn-lt"/>
              </a:rPr>
              <a:t>aliquet</a:t>
            </a:r>
            <a:r>
              <a:rPr sz="1000" dirty="0">
                <a:cs typeface="+mn-ea"/>
                <a:sym typeface="+mn-lt"/>
              </a:rPr>
              <a:t> </a:t>
            </a:r>
            <a:r>
              <a:rPr sz="1000" dirty="0" err="1">
                <a:cs typeface="+mn-ea"/>
                <a:sym typeface="+mn-lt"/>
              </a:rPr>
              <a:t>nec</a:t>
            </a:r>
            <a:r>
              <a:rPr sz="1000" dirty="0">
                <a:cs typeface="+mn-ea"/>
                <a:sym typeface="+mn-lt"/>
              </a:rPr>
              <a:t>, </a:t>
            </a:r>
            <a:r>
              <a:rPr sz="1000" dirty="0" err="1">
                <a:cs typeface="+mn-ea"/>
                <a:sym typeface="+mn-lt"/>
              </a:rPr>
              <a:t>vulputate</a:t>
            </a:r>
            <a:r>
              <a:rPr sz="1000" dirty="0">
                <a:cs typeface="+mn-ea"/>
                <a:sym typeface="+mn-lt"/>
              </a:rPr>
              <a:t> </a:t>
            </a:r>
            <a:r>
              <a:rPr sz="1000" dirty="0" err="1">
                <a:cs typeface="+mn-ea"/>
                <a:sym typeface="+mn-lt"/>
              </a:rPr>
              <a:t>eget</a:t>
            </a:r>
            <a:r>
              <a:rPr sz="1000" dirty="0">
                <a:cs typeface="+mn-ea"/>
                <a:sym typeface="+mn-lt"/>
              </a:rPr>
              <a:t>, </a:t>
            </a:r>
            <a:r>
              <a:rPr sz="1000" dirty="0" err="1">
                <a:cs typeface="+mn-ea"/>
                <a:sym typeface="+mn-lt"/>
              </a:rPr>
              <a:t>arcu</a:t>
            </a:r>
            <a:r>
              <a:rPr sz="1000" dirty="0">
                <a:cs typeface="+mn-ea"/>
                <a:sym typeface="+mn-lt"/>
              </a:rPr>
              <a:t>. In </a:t>
            </a:r>
            <a:r>
              <a:rPr sz="1000" dirty="0" err="1">
                <a:cs typeface="+mn-ea"/>
                <a:sym typeface="+mn-lt"/>
              </a:rPr>
              <a:t>enim</a:t>
            </a:r>
            <a:r>
              <a:rPr sz="1000" dirty="0">
                <a:cs typeface="+mn-ea"/>
                <a:sym typeface="+mn-lt"/>
              </a:rPr>
              <a:t> </a:t>
            </a:r>
            <a:r>
              <a:rPr sz="1000" dirty="0" err="1">
                <a:cs typeface="+mn-ea"/>
                <a:sym typeface="+mn-lt"/>
              </a:rPr>
              <a:t>justo</a:t>
            </a:r>
            <a:r>
              <a:rPr sz="1000" dirty="0">
                <a:cs typeface="+mn-ea"/>
                <a:sym typeface="+mn-lt"/>
              </a:rPr>
              <a:t>, </a:t>
            </a:r>
            <a:r>
              <a:rPr sz="1000" dirty="0" err="1">
                <a:cs typeface="+mn-ea"/>
                <a:sym typeface="+mn-lt"/>
              </a:rPr>
              <a:t>rhoncus</a:t>
            </a:r>
            <a:r>
              <a:rPr sz="1000" dirty="0">
                <a:cs typeface="+mn-ea"/>
                <a:sym typeface="+mn-lt"/>
              </a:rPr>
              <a:t>.</a:t>
            </a:r>
          </a:p>
        </p:txBody>
      </p:sp>
      <p:grpSp>
        <p:nvGrpSpPr>
          <p:cNvPr id="73" name="组合 72"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3591627" y="4162753"/>
            <a:ext cx="579341" cy="400110"/>
            <a:chOff x="4263212" y="4512856"/>
            <a:chExt cx="579341" cy="400110"/>
          </a:xfrm>
        </p:grpSpPr>
        <p:sp>
          <p:nvSpPr>
            <p:cNvPr id="74" name="Shape 5145"/>
            <p:cNvSpPr/>
            <p:nvPr/>
          </p:nvSpPr>
          <p:spPr>
            <a:xfrm>
              <a:off x="4390296" y="4512856"/>
              <a:ext cx="452257" cy="400110"/>
            </a:xfrm>
            <a:prstGeom prst="rect">
              <a:avLst/>
            </a:prstGeom>
          </p:spPr>
          <p:txBody>
            <a:bodyPr wrap="square">
              <a:spAutoFit/>
            </a:bodyPr>
            <a:lstStyle/>
            <a:p>
              <a:pPr algn="just"/>
              <a:r>
                <a:rPr sz="1000">
                  <a:cs typeface="+mn-ea"/>
                  <a:sym typeface="+mn-lt"/>
                </a:rPr>
                <a:t>Sales</a:t>
              </a:r>
            </a:p>
          </p:txBody>
        </p:sp>
        <p:sp>
          <p:nvSpPr>
            <p:cNvPr id="75" name="Shape 5148"/>
            <p:cNvSpPr/>
            <p:nvPr/>
          </p:nvSpPr>
          <p:spPr>
            <a:xfrm>
              <a:off x="4263212" y="4572424"/>
              <a:ext cx="127084" cy="127084"/>
            </a:xfrm>
            <a:prstGeom prst="ellipse">
              <a:avLst/>
            </a:prstGeom>
            <a:gradFill>
              <a:gsLst>
                <a:gs pos="0">
                  <a:srgbClr val="64CEF4"/>
                </a:gs>
                <a:gs pos="100000">
                  <a:srgbClr val="57B2FE"/>
                </a:gs>
              </a:gsLst>
              <a:lin ang="5400000" scaled="1"/>
            </a:gradFill>
            <a:ln>
              <a:noFill/>
            </a:ln>
            <a:effectLst>
              <a:outerShdw blurRad="63500" dist="38100" dir="5400000" algn="t" rotWithShape="0">
                <a:srgbClr val="57B2FE">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200">
                <a:solidFill>
                  <a:schemeClr val="tx1"/>
                </a:solidFill>
                <a:cs typeface="+mn-ea"/>
                <a:sym typeface="+mn-lt"/>
              </a:endParaRPr>
            </a:p>
          </p:txBody>
        </p:sp>
      </p:grpSp>
      <p:grpSp>
        <p:nvGrpSpPr>
          <p:cNvPr id="76" name="组合 75"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1602488" y="4162753"/>
            <a:ext cx="767269" cy="400110"/>
            <a:chOff x="2274073" y="4512856"/>
            <a:chExt cx="767269" cy="400110"/>
          </a:xfrm>
        </p:grpSpPr>
        <p:sp>
          <p:nvSpPr>
            <p:cNvPr id="77" name="Shape 5146"/>
            <p:cNvSpPr/>
            <p:nvPr/>
          </p:nvSpPr>
          <p:spPr>
            <a:xfrm>
              <a:off x="2399947" y="4512856"/>
              <a:ext cx="641395" cy="400110"/>
            </a:xfrm>
            <a:prstGeom prst="rect">
              <a:avLst/>
            </a:prstGeom>
          </p:spPr>
          <p:txBody>
            <a:bodyPr wrap="square">
              <a:spAutoFit/>
            </a:bodyPr>
            <a:lstStyle/>
            <a:p>
              <a:pPr algn="just"/>
              <a:r>
                <a:rPr sz="1000" dirty="0">
                  <a:cs typeface="+mn-ea"/>
                  <a:sym typeface="+mn-lt"/>
                </a:rPr>
                <a:t>Revenue</a:t>
              </a:r>
            </a:p>
          </p:txBody>
        </p:sp>
        <p:sp>
          <p:nvSpPr>
            <p:cNvPr id="78" name="Shape 5149"/>
            <p:cNvSpPr/>
            <p:nvPr/>
          </p:nvSpPr>
          <p:spPr>
            <a:xfrm>
              <a:off x="2274073" y="4572424"/>
              <a:ext cx="127084" cy="127084"/>
            </a:xfrm>
            <a:prstGeom prst="ellipse">
              <a:avLst/>
            </a:prstGeom>
            <a:gradFill>
              <a:gsLst>
                <a:gs pos="0">
                  <a:srgbClr val="FF649E"/>
                </a:gs>
                <a:gs pos="100000">
                  <a:srgbClr val="FA3777"/>
                </a:gs>
              </a:gsLst>
              <a:lin ang="5400000" scaled="1"/>
            </a:gradFill>
            <a:ln>
              <a:noFill/>
            </a:ln>
            <a:effectLst>
              <a:outerShdw blurRad="63500" dist="38100" dir="5400000" algn="t" rotWithShape="0">
                <a:srgbClr val="FA3777">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200">
                <a:solidFill>
                  <a:schemeClr val="tx1"/>
                </a:solidFill>
                <a:cs typeface="+mn-ea"/>
                <a:sym typeface="+mn-lt"/>
              </a:endParaRPr>
            </a:p>
          </p:txBody>
        </p:sp>
      </p:grpSp>
      <p:grpSp>
        <p:nvGrpSpPr>
          <p:cNvPr id="79" name="组合 78" descr="e7d195523061f1c0f0ec610a92cff745ee13794c7b8d98f8E73673273C9E8BE17CC3D63B9B1D6426C348A354AD505654C28F453CD7C8F90EADD06C08281DAED7140E5AAAED5880ECE414DFB6A93B82BE32C47613C4125C9D7B8455167ACCF4946C22E5E6A892E24D50744C92BD1983B372E1CEB64A102E7B3958358F3E37CC6C869AF69BB2A12923"/>
          <p:cNvGrpSpPr/>
          <p:nvPr/>
        </p:nvGrpSpPr>
        <p:grpSpPr>
          <a:xfrm>
            <a:off x="2668960" y="4162753"/>
            <a:ext cx="623465" cy="246221"/>
            <a:chOff x="3340545" y="4512856"/>
            <a:chExt cx="623465" cy="246221"/>
          </a:xfrm>
        </p:grpSpPr>
        <p:sp>
          <p:nvSpPr>
            <p:cNvPr id="80" name="Shape 5147"/>
            <p:cNvSpPr/>
            <p:nvPr/>
          </p:nvSpPr>
          <p:spPr>
            <a:xfrm>
              <a:off x="3467629" y="4512856"/>
              <a:ext cx="496381" cy="246221"/>
            </a:xfrm>
            <a:prstGeom prst="rect">
              <a:avLst/>
            </a:prstGeom>
          </p:spPr>
          <p:txBody>
            <a:bodyPr wrap="square">
              <a:spAutoFit/>
            </a:bodyPr>
            <a:lstStyle/>
            <a:p>
              <a:pPr algn="just"/>
              <a:r>
                <a:rPr sz="1000">
                  <a:cs typeface="+mn-ea"/>
                  <a:sym typeface="+mn-lt"/>
                </a:rPr>
                <a:t>Profit</a:t>
              </a:r>
            </a:p>
          </p:txBody>
        </p:sp>
        <p:sp>
          <p:nvSpPr>
            <p:cNvPr id="81" name="Shape 5150"/>
            <p:cNvSpPr/>
            <p:nvPr/>
          </p:nvSpPr>
          <p:spPr>
            <a:xfrm>
              <a:off x="3340545" y="4572424"/>
              <a:ext cx="127084" cy="127084"/>
            </a:xfrm>
            <a:prstGeom prst="ellipse">
              <a:avLst/>
            </a:prstGeom>
            <a:gradFill>
              <a:gsLst>
                <a:gs pos="0">
                  <a:srgbClr val="FFCF4A"/>
                </a:gs>
                <a:gs pos="100000">
                  <a:srgbClr val="F7C22D"/>
                </a:gs>
              </a:gsLst>
              <a:lin ang="5400000" scaled="1"/>
            </a:gradFill>
            <a:ln>
              <a:noFill/>
            </a:ln>
            <a:effectLst>
              <a:outerShdw blurRad="63500" dist="38100" dir="5400000" algn="t" rotWithShape="0">
                <a:srgbClr val="F7C22D">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600">
                <a:solidFill>
                  <a:schemeClr val="tx1"/>
                </a:solidFill>
                <a:cs typeface="+mn-ea"/>
                <a:sym typeface="+mn-lt"/>
              </a:endParaRPr>
            </a:p>
          </p:txBody>
        </p:sp>
      </p:grpSp>
      <p:sp>
        <p:nvSpPr>
          <p:cNvPr id="2"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35" presetClass="path" presetSubtype="0" decel="100000" fill="hold" grpId="1" nodeType="withEffect">
                                  <p:stCondLst>
                                    <p:cond delay="0"/>
                                  </p:stCondLst>
                                  <p:childTnLst>
                                    <p:animMotion origin="layout" path="M 0.02487 -0.0118 L 2.29167E-6 -3.33333E-6 " pathEditMode="relative" rAng="0" ptsTypes="AA">
                                      <p:cBhvr>
                                        <p:cTn id="9" dur="1000" fill="hold"/>
                                        <p:tgtEl>
                                          <p:spTgt spid="71"/>
                                        </p:tgtEl>
                                        <p:attrNameLst>
                                          <p:attrName>ppt_x</p:attrName>
                                          <p:attrName>ppt_y</p:attrName>
                                        </p:attrNameLst>
                                      </p:cBhvr>
                                      <p:rCtr x="-1250" y="579"/>
                                    </p:animMotion>
                                  </p:childTnLst>
                                </p:cTn>
                              </p:par>
                              <p:par>
                                <p:cTn id="10" presetID="10" presetClass="entr" presetSubtype="0" fill="hold" nodeType="withEffect">
                                  <p:stCondLst>
                                    <p:cond delay="20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par>
                                <p:cTn id="13" presetID="35" presetClass="path" presetSubtype="0" decel="100000" fill="hold" nodeType="withEffect">
                                  <p:stCondLst>
                                    <p:cond delay="200"/>
                                  </p:stCondLst>
                                  <p:childTnLst>
                                    <p:animMotion origin="layout" path="M 0.02487 0.01436 L 2.29167E-6 -3.33333E-6 " pathEditMode="relative" rAng="0" ptsTypes="AA">
                                      <p:cBhvr>
                                        <p:cTn id="14" dur="1000" fill="hold"/>
                                        <p:tgtEl>
                                          <p:spTgt spid="76"/>
                                        </p:tgtEl>
                                        <p:attrNameLst>
                                          <p:attrName>ppt_x</p:attrName>
                                          <p:attrName>ppt_y</p:attrName>
                                        </p:attrNameLst>
                                      </p:cBhvr>
                                      <p:rCtr x="-1250" y="-718"/>
                                    </p:animMotion>
                                  </p:childTnLst>
                                </p:cTn>
                              </p:par>
                              <p:par>
                                <p:cTn id="15" presetID="10" presetClass="entr" presetSubtype="0" fill="hold" nodeType="withEffect">
                                  <p:stCondLst>
                                    <p:cond delay="40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500"/>
                                        <p:tgtEl>
                                          <p:spTgt spid="79"/>
                                        </p:tgtEl>
                                      </p:cBhvr>
                                    </p:animEffect>
                                  </p:childTnLst>
                                </p:cTn>
                              </p:par>
                              <p:par>
                                <p:cTn id="18" presetID="35" presetClass="path" presetSubtype="0" decel="100000" fill="hold" nodeType="withEffect">
                                  <p:stCondLst>
                                    <p:cond delay="400"/>
                                  </p:stCondLst>
                                  <p:childTnLst>
                                    <p:animMotion origin="layout" path="M 0.02487 0.01436 L 2.29167E-6 -3.33333E-6 " pathEditMode="relative" rAng="0" ptsTypes="AA">
                                      <p:cBhvr>
                                        <p:cTn id="19" dur="1000" fill="hold"/>
                                        <p:tgtEl>
                                          <p:spTgt spid="79"/>
                                        </p:tgtEl>
                                        <p:attrNameLst>
                                          <p:attrName>ppt_x</p:attrName>
                                          <p:attrName>ppt_y</p:attrName>
                                        </p:attrNameLst>
                                      </p:cBhvr>
                                      <p:rCtr x="-1250" y="-718"/>
                                    </p:animMotion>
                                  </p:childTnLst>
                                </p:cTn>
                              </p:par>
                              <p:par>
                                <p:cTn id="20" presetID="10" presetClass="entr" presetSubtype="0" fill="hold" nodeType="withEffect">
                                  <p:stCondLst>
                                    <p:cond delay="60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par>
                                <p:cTn id="23" presetID="35" presetClass="path" presetSubtype="0" decel="100000" fill="hold" nodeType="withEffect">
                                  <p:stCondLst>
                                    <p:cond delay="600"/>
                                  </p:stCondLst>
                                  <p:childTnLst>
                                    <p:animMotion origin="layout" path="M 0.02487 0.01436 L 2.29167E-6 -3.33333E-6 " pathEditMode="relative" rAng="0" ptsTypes="AA">
                                      <p:cBhvr>
                                        <p:cTn id="24" dur="1000" fill="hold"/>
                                        <p:tgtEl>
                                          <p:spTgt spid="73"/>
                                        </p:tgtEl>
                                        <p:attrNameLst>
                                          <p:attrName>ppt_x</p:attrName>
                                          <p:attrName>ppt_y</p:attrName>
                                        </p:attrNameLst>
                                      </p:cBhvr>
                                      <p:rCtr x="-1250" y="-718"/>
                                    </p:animMotion>
                                  </p:childTnLst>
                                </p:cTn>
                              </p:par>
                              <p:par>
                                <p:cTn id="25" presetID="10" presetClass="entr" presetSubtype="0" fill="hold" grpId="0" nodeType="withEffect">
                                  <p:stCondLst>
                                    <p:cond delay="80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500"/>
                                        <p:tgtEl>
                                          <p:spTgt spid="72"/>
                                        </p:tgtEl>
                                      </p:cBhvr>
                                    </p:animEffect>
                                  </p:childTnLst>
                                </p:cTn>
                              </p:par>
                              <p:par>
                                <p:cTn id="28" presetID="35" presetClass="path" presetSubtype="0" decel="100000" fill="hold" grpId="1" nodeType="withEffect">
                                  <p:stCondLst>
                                    <p:cond delay="800"/>
                                  </p:stCondLst>
                                  <p:childTnLst>
                                    <p:animMotion origin="layout" path="M 0.02487 0.01436 L 2.29167E-6 -3.33333E-6 " pathEditMode="relative" rAng="0" ptsTypes="AA">
                                      <p:cBhvr>
                                        <p:cTn id="29" dur="1000" fill="hold"/>
                                        <p:tgtEl>
                                          <p:spTgt spid="72"/>
                                        </p:tgtEl>
                                        <p:attrNameLst>
                                          <p:attrName>ppt_x</p:attrName>
                                          <p:attrName>ppt_y</p:attrName>
                                        </p:attrNameLst>
                                      </p:cBhvr>
                                      <p:rCtr x="-1250" y="-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1" grpId="0">
        <p:bldAsOne/>
      </p:bldGraphic>
      <p:bldGraphic spid="71" grpId="1">
        <p:bldAsOne/>
      </p:bldGraphic>
      <p:bldP spid="72" grpId="0"/>
      <p:bldP spid="7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22"/>
            <a:ext cx="12192000" cy="6857355"/>
          </a:xfrm>
          <a:prstGeom prst="rect">
            <a:avLst/>
          </a:prstGeom>
        </p:spPr>
      </p:pic>
      <p:pic>
        <p:nvPicPr>
          <p:cNvPr id="20" name="PA_图片 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rot="5400000">
            <a:off x="9848404" y="4520366"/>
            <a:ext cx="3148991" cy="1538155"/>
          </a:xfrm>
          <a:prstGeom prst="rect">
            <a:avLst/>
          </a:prstGeom>
        </p:spPr>
      </p:pic>
      <p:sp>
        <p:nvSpPr>
          <p:cNvPr id="2"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grpSp>
        <p:nvGrpSpPr>
          <p:cNvPr id="3" name="Group 2">
            <a:extLst>
              <a:ext uri="{FF2B5EF4-FFF2-40B4-BE49-F238E27FC236}">
                <a16:creationId xmlns:a16="http://schemas.microsoft.com/office/drawing/2014/main" id="{39E2A524-8017-907B-F5D2-6646C24ACCFF}"/>
              </a:ext>
            </a:extLst>
          </p:cNvPr>
          <p:cNvGrpSpPr/>
          <p:nvPr/>
        </p:nvGrpSpPr>
        <p:grpSpPr>
          <a:xfrm>
            <a:off x="1659924" y="1023179"/>
            <a:ext cx="8872151" cy="3560070"/>
            <a:chOff x="1659925" y="1622451"/>
            <a:chExt cx="8872151" cy="3560070"/>
          </a:xfrm>
        </p:grpSpPr>
        <p:sp>
          <p:nvSpPr>
            <p:cNvPr id="5" name="TextBox 3">
              <a:extLst>
                <a:ext uri="{FF2B5EF4-FFF2-40B4-BE49-F238E27FC236}">
                  <a16:creationId xmlns:a16="http://schemas.microsoft.com/office/drawing/2014/main" id="{4E2925D1-12CD-24FD-F975-F868444E5CD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6" name="Group 4">
              <a:extLst>
                <a:ext uri="{FF2B5EF4-FFF2-40B4-BE49-F238E27FC236}">
                  <a16:creationId xmlns:a16="http://schemas.microsoft.com/office/drawing/2014/main" id="{FE3C1F69-2C01-29C3-17E3-C0BB235343F2}"/>
                </a:ext>
              </a:extLst>
            </p:cNvPr>
            <p:cNvGrpSpPr/>
            <p:nvPr/>
          </p:nvGrpSpPr>
          <p:grpSpPr>
            <a:xfrm>
              <a:off x="4744357" y="2961726"/>
              <a:ext cx="2878228" cy="444237"/>
              <a:chOff x="3649099" y="2657323"/>
              <a:chExt cx="4767227" cy="735794"/>
            </a:xfrm>
          </p:grpSpPr>
          <p:pic>
            <p:nvPicPr>
              <p:cNvPr id="9" name="Picture 4" descr="Facebook icon circle Logo PNG Vector (EPS) Free Download">
                <a:hlinkClick r:id="rId6"/>
                <a:extLst>
                  <a:ext uri="{FF2B5EF4-FFF2-40B4-BE49-F238E27FC236}">
                    <a16:creationId xmlns:a16="http://schemas.microsoft.com/office/drawing/2014/main" id="{5A038242-D79D-FFD1-5DBF-AC736DF082E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nstagram Logo Icon Png #96303 - Free Icons Library">
                <a:hlinkClick r:id="rId8"/>
                <a:extLst>
                  <a:ext uri="{FF2B5EF4-FFF2-40B4-BE49-F238E27FC236}">
                    <a16:creationId xmlns:a16="http://schemas.microsoft.com/office/drawing/2014/main" id="{9D3585CB-15D7-F22B-255B-C63BBD5FB75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Youtube PNG images free download">
                <a:hlinkClick r:id="rId10"/>
                <a:extLst>
                  <a:ext uri="{FF2B5EF4-FFF2-40B4-BE49-F238E27FC236}">
                    <a16:creationId xmlns:a16="http://schemas.microsoft.com/office/drawing/2014/main" id="{E6289B58-9834-9357-9D8E-D2F8D8E9AD0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Download Twitter Logo Png Transparent Background - Logo Twitter Png PNG  Image with No Background - PNGkey.com">
                <a:hlinkClick r:id="rId12"/>
                <a:extLst>
                  <a:ext uri="{FF2B5EF4-FFF2-40B4-BE49-F238E27FC236}">
                    <a16:creationId xmlns:a16="http://schemas.microsoft.com/office/drawing/2014/main" id="{88919CFA-97EB-A2D8-7DCB-022035646A5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LinkedIn Logo – Free PNG format download (2022)">
                <a:hlinkClick r:id="rId14"/>
                <a:extLst>
                  <a:ext uri="{FF2B5EF4-FFF2-40B4-BE49-F238E27FC236}">
                    <a16:creationId xmlns:a16="http://schemas.microsoft.com/office/drawing/2014/main" id="{58CDF961-D5E8-AC96-C116-2C75E3DBE78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5">
              <a:extLst>
                <a:ext uri="{FF2B5EF4-FFF2-40B4-BE49-F238E27FC236}">
                  <a16:creationId xmlns:a16="http://schemas.microsoft.com/office/drawing/2014/main" id="{CE02E7D9-D96C-3FEF-BC71-2A837595FDB8}"/>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8" name="Rectangle 6">
              <a:extLst>
                <a:ext uri="{FF2B5EF4-FFF2-40B4-BE49-F238E27FC236}">
                  <a16:creationId xmlns:a16="http://schemas.microsoft.com/office/drawing/2014/main" id="{0970BE79-9D0E-61DA-244C-02D52F7A2AAD}"/>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14" name="TextBox 3">
            <a:hlinkClick r:id="rId17"/>
            <a:extLst>
              <a:ext uri="{FF2B5EF4-FFF2-40B4-BE49-F238E27FC236}">
                <a16:creationId xmlns:a16="http://schemas.microsoft.com/office/drawing/2014/main" id="{4CFDF492-1011-EF14-4982-80CFAB7B05DF}"/>
              </a:ext>
            </a:extLst>
          </p:cNvPr>
          <p:cNvSpPr txBox="1"/>
          <p:nvPr/>
        </p:nvSpPr>
        <p:spPr>
          <a:xfrm>
            <a:off x="3672300" y="5116632"/>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8">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extLst>
      <p:ext uri="{BB962C8B-B14F-4D97-AF65-F5344CB8AC3E}">
        <p14:creationId xmlns:p14="http://schemas.microsoft.com/office/powerpoint/2010/main" val="37487293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4" name="PA_库_组合 1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custDataLst>
              <p:tags r:id="rId1"/>
            </p:custDataLst>
          </p:nvPr>
        </p:nvGrpSpPr>
        <p:grpSpPr>
          <a:xfrm>
            <a:off x="1296728" y="2268582"/>
            <a:ext cx="5571461" cy="1925722"/>
            <a:chOff x="8470750" y="1864164"/>
            <a:chExt cx="4313275" cy="1925722"/>
          </a:xfrm>
        </p:grpSpPr>
        <p:sp>
          <p:nvSpPr>
            <p:cNvPr id="5" name="文本框 4"/>
            <p:cNvSpPr txBox="1"/>
            <p:nvPr/>
          </p:nvSpPr>
          <p:spPr>
            <a:xfrm>
              <a:off x="8523685" y="1864164"/>
              <a:ext cx="410416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1" i="1" u="none" strike="noStrike" kern="1200" cap="none" spc="0" normalizeH="0" baseline="0" noProof="0" dirty="0">
                  <a:ln>
                    <a:noFill/>
                  </a:ln>
                  <a:gradFill>
                    <a:gsLst>
                      <a:gs pos="0">
                        <a:srgbClr val="B584DB"/>
                      </a:gs>
                      <a:gs pos="100000">
                        <a:srgbClr val="DECCFD"/>
                      </a:gs>
                      <a:gs pos="43000">
                        <a:srgbClr val="4A9DF8"/>
                      </a:gs>
                    </a:gsLst>
                    <a:lin ang="5400000" scaled="1"/>
                  </a:gradFill>
                  <a:effectLst/>
                  <a:uLnTx/>
                  <a:uFillTx/>
                  <a:latin typeface="Arial"/>
                  <a:ea typeface="微软雅黑"/>
                  <a:cs typeface="+mn-ea"/>
                  <a:sym typeface="+mn-lt"/>
                </a:rPr>
                <a:t>THANKS </a:t>
              </a:r>
              <a:endParaRPr kumimoji="0" lang="zh-CN" altLang="en-US" sz="4400" b="0" i="1" u="none" strike="noStrike" kern="1200" cap="none" spc="0" normalizeH="0" baseline="0" noProof="0" dirty="0">
                <a:ln>
                  <a:noFill/>
                </a:ln>
                <a:solidFill>
                  <a:prstClr val="black"/>
                </a:solidFill>
                <a:effectLst/>
                <a:uLnTx/>
                <a:uFillTx/>
                <a:latin typeface="Arial"/>
                <a:ea typeface="微软雅黑"/>
                <a:cs typeface="+mn-ea"/>
                <a:sym typeface="+mn-lt"/>
              </a:endParaRPr>
            </a:p>
          </p:txBody>
        </p:sp>
        <p:sp>
          <p:nvSpPr>
            <p:cNvPr id="6" name="文本框 5"/>
            <p:cNvSpPr txBox="1"/>
            <p:nvPr/>
          </p:nvSpPr>
          <p:spPr>
            <a:xfrm>
              <a:off x="8470750" y="3020445"/>
              <a:ext cx="4313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Arial"/>
                <a:ea typeface="微软雅黑"/>
                <a:cs typeface="+mn-ea"/>
                <a:sym typeface="+mn-lt"/>
              </a:endParaRPr>
            </a:p>
          </p:txBody>
        </p:sp>
        <p:cxnSp>
          <p:nvCxnSpPr>
            <p:cNvPr id="7" name="直接连接符 6"/>
            <p:cNvCxnSpPr/>
            <p:nvPr/>
          </p:nvCxnSpPr>
          <p:spPr>
            <a:xfrm>
              <a:off x="8628239" y="3060226"/>
              <a:ext cx="3307321"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8" name="PA_库_圆角矩形 1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custDataLst>
              <p:tags r:id="rId2"/>
            </p:custDataLst>
          </p:nvPr>
        </p:nvSpPr>
        <p:spPr>
          <a:xfrm>
            <a:off x="1541721" y="4589418"/>
            <a:ext cx="1616149" cy="375987"/>
          </a:xfrm>
          <a:prstGeom prst="roundRect">
            <a:avLst>
              <a:gd name="adj" fmla="val 5000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E7E6E6">
                    <a:lumMod val="50000"/>
                  </a:srgbClr>
                </a:solidFill>
                <a:effectLst/>
                <a:uLnTx/>
                <a:uFillTx/>
                <a:latin typeface="Arial"/>
                <a:ea typeface="微软雅黑"/>
                <a:cs typeface="+mn-ea"/>
                <a:sym typeface="+mn-lt"/>
              </a:rPr>
              <a:t>freeppt7.com</a:t>
            </a:r>
            <a:endParaRPr kumimoji="0" lang="zh-CN" altLang="en-US" sz="1600" b="0" i="0" u="none" strike="noStrike" kern="1200" cap="none" spc="0" normalizeH="0" baseline="0" noProof="0" dirty="0">
              <a:ln>
                <a:noFill/>
              </a:ln>
              <a:solidFill>
                <a:srgbClr val="E7E6E6">
                  <a:lumMod val="50000"/>
                </a:srgbClr>
              </a:solidFill>
              <a:effectLst/>
              <a:uLnTx/>
              <a:uFillTx/>
              <a:latin typeface="Arial"/>
              <a:ea typeface="微软雅黑"/>
              <a:cs typeface="+mn-ea"/>
              <a:sym typeface="+mn-lt"/>
            </a:endParaRPr>
          </a:p>
        </p:txBody>
      </p:sp>
      <p:pic>
        <p:nvPicPr>
          <p:cNvPr id="11" name="PA_图片 1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6262136" y="927200"/>
            <a:ext cx="6188144" cy="6188144"/>
          </a:xfrm>
          <a:prstGeom prst="rect">
            <a:avLst/>
          </a:prstGeom>
        </p:spPr>
      </p:pic>
      <p:sp>
        <p:nvSpPr>
          <p:cNvPr id="3"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a:ln>
                  <a:noFill/>
                </a:ln>
                <a:solidFill>
                  <a:prstClr val="black"/>
                </a:solidFill>
                <a:effectLst/>
                <a:uLnTx/>
                <a:uFillTx/>
                <a:latin typeface="Arial"/>
                <a:ea typeface="微软雅黑"/>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kumimoji="0" lang="zh-CN" altLang="en-US" sz="100" b="0" i="0" u="none" strike="noStrike" kern="1200" cap="none" spc="0" normalizeH="0" baseline="0" noProof="0">
              <a:ln>
                <a:noFill/>
              </a:ln>
              <a:solidFill>
                <a:prstClr val="black"/>
              </a:solidFill>
              <a:effectLst/>
              <a:uLnTx/>
              <a:uFillTx/>
              <a:latin typeface="Arial"/>
              <a:ea typeface="微软雅黑"/>
              <a:cs typeface="+mn-ea"/>
              <a:sym typeface="+mn-lt"/>
            </a:endParaRPr>
          </a:p>
        </p:txBody>
      </p:sp>
    </p:spTree>
    <p:extLst>
      <p:ext uri="{BB962C8B-B14F-4D97-AF65-F5344CB8AC3E}">
        <p14:creationId xmlns:p14="http://schemas.microsoft.com/office/powerpoint/2010/main" val="995920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2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9974" b="89896" l="9945" r="89964">
                        <a14:foregroundMark x1="64142" y1="73834" x2="59033" y2="79793"/>
                        <a14:foregroundMark x1="57847" y1="81088" x2="54106" y2="84845"/>
                        <a14:foregroundMark x1="45985" y1="22539" x2="54836" y2="21891"/>
                        <a14:foregroundMark x1="23814" y1="43394" x2="25912" y2="42358"/>
                        <a14:foregroundMark x1="35949" y1="35104" x2="36588" y2="34845"/>
                        <a14:foregroundMark x1="32026" y1="39378" x2="27281" y2="42358"/>
                        <a14:foregroundMark x1="55292" y1="20855" x2="56478" y2="20855"/>
                      </a14:backgroundRemoval>
                    </a14:imgEffect>
                  </a14:imgLayer>
                </a14:imgProps>
              </a:ext>
              <a:ext uri="{28A0092B-C50C-407E-A947-70E740481C1C}">
                <a14:useLocalDpi xmlns:a14="http://schemas.microsoft.com/office/drawing/2010/main"/>
              </a:ext>
            </a:extLst>
          </a:blip>
          <a:srcRect/>
          <a:stretch>
            <a:fillRect/>
          </a:stretch>
        </p:blipFill>
        <p:spPr>
          <a:xfrm>
            <a:off x="7546814" y="3349254"/>
            <a:ext cx="4560125" cy="3211033"/>
          </a:xfrm>
          <a:prstGeom prst="rect">
            <a:avLst/>
          </a:prstGeom>
        </p:spPr>
      </p:pic>
      <p:sp>
        <p:nvSpPr>
          <p:cNvPr id="61" name="文本框 6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1275612"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P</a:t>
            </a:r>
            <a:endParaRPr lang="zh-CN" altLang="en-US" sz="8800" b="1" dirty="0">
              <a:gradFill>
                <a:gsLst>
                  <a:gs pos="94000">
                    <a:srgbClr val="B99DEA"/>
                  </a:gs>
                  <a:gs pos="43000">
                    <a:srgbClr val="DECCFD"/>
                  </a:gs>
                </a:gsLst>
                <a:lin ang="10800000" scaled="1"/>
              </a:gradFill>
              <a:cs typeface="+mn-ea"/>
              <a:sym typeface="+mn-lt"/>
            </a:endParaRPr>
          </a:p>
        </p:txBody>
      </p:sp>
      <p:sp>
        <p:nvSpPr>
          <p:cNvPr id="62" name="文本框 6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1850534"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A</a:t>
            </a:r>
            <a:endParaRPr lang="zh-CN" altLang="en-US" sz="8800" b="1" dirty="0">
              <a:gradFill>
                <a:gsLst>
                  <a:gs pos="94000">
                    <a:srgbClr val="B99DEA"/>
                  </a:gs>
                  <a:gs pos="43000">
                    <a:srgbClr val="DECCFD"/>
                  </a:gs>
                </a:gsLst>
                <a:lin ang="10800000" scaled="1"/>
              </a:gradFill>
              <a:cs typeface="+mn-ea"/>
              <a:sym typeface="+mn-lt"/>
            </a:endParaRPr>
          </a:p>
        </p:txBody>
      </p:sp>
      <p:sp>
        <p:nvSpPr>
          <p:cNvPr id="63" name="文本框 6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2609874"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R</a:t>
            </a:r>
            <a:endParaRPr lang="zh-CN" altLang="en-US" sz="8800" b="1" dirty="0">
              <a:gradFill>
                <a:gsLst>
                  <a:gs pos="94000">
                    <a:srgbClr val="B99DEA"/>
                  </a:gs>
                  <a:gs pos="43000">
                    <a:srgbClr val="DECCFD"/>
                  </a:gs>
                </a:gsLst>
                <a:lin ang="10800000" scaled="1"/>
              </a:gradFill>
              <a:cs typeface="+mn-ea"/>
              <a:sym typeface="+mn-lt"/>
            </a:endParaRPr>
          </a:p>
        </p:txBody>
      </p:sp>
      <p:sp>
        <p:nvSpPr>
          <p:cNvPr id="64" name="文本框 6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3302539"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T</a:t>
            </a:r>
            <a:endParaRPr lang="zh-CN" altLang="en-US" sz="8800" b="1" dirty="0">
              <a:gradFill>
                <a:gsLst>
                  <a:gs pos="94000">
                    <a:srgbClr val="B99DEA"/>
                  </a:gs>
                  <a:gs pos="43000">
                    <a:srgbClr val="DECCFD"/>
                  </a:gs>
                </a:gsLst>
                <a:lin ang="10800000" scaled="1"/>
              </a:gradFill>
              <a:cs typeface="+mn-ea"/>
              <a:sym typeface="+mn-lt"/>
            </a:endParaRPr>
          </a:p>
        </p:txBody>
      </p:sp>
      <p:sp>
        <p:nvSpPr>
          <p:cNvPr id="65" name="文本框 6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4028575"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O</a:t>
            </a:r>
            <a:endParaRPr lang="zh-CN" altLang="en-US" sz="8800" b="1" dirty="0">
              <a:gradFill>
                <a:gsLst>
                  <a:gs pos="94000">
                    <a:srgbClr val="B99DEA"/>
                  </a:gs>
                  <a:gs pos="43000">
                    <a:srgbClr val="DECCFD"/>
                  </a:gs>
                </a:gsLst>
                <a:lin ang="10800000" scaled="1"/>
              </a:gradFill>
              <a:cs typeface="+mn-ea"/>
              <a:sym typeface="+mn-lt"/>
            </a:endParaRPr>
          </a:p>
        </p:txBody>
      </p:sp>
      <p:sp>
        <p:nvSpPr>
          <p:cNvPr id="66" name="文本框 65"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4816637"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N</a:t>
            </a:r>
            <a:endParaRPr lang="zh-CN" altLang="en-US" sz="8800" b="1" dirty="0">
              <a:gradFill>
                <a:gsLst>
                  <a:gs pos="94000">
                    <a:srgbClr val="B99DEA"/>
                  </a:gs>
                  <a:gs pos="43000">
                    <a:srgbClr val="DECCFD"/>
                  </a:gs>
                </a:gsLst>
                <a:lin ang="10800000" scaled="1"/>
              </a:gradFill>
              <a:cs typeface="+mn-ea"/>
              <a:sym typeface="+mn-lt"/>
            </a:endParaRPr>
          </a:p>
        </p:txBody>
      </p:sp>
      <p:sp>
        <p:nvSpPr>
          <p:cNvPr id="67" name="文本框 6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5609725"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E</a:t>
            </a:r>
            <a:endParaRPr lang="zh-CN" altLang="en-US" sz="8800" b="1" dirty="0">
              <a:gradFill>
                <a:gsLst>
                  <a:gs pos="94000">
                    <a:srgbClr val="B99DEA"/>
                  </a:gs>
                  <a:gs pos="43000">
                    <a:srgbClr val="DECCFD"/>
                  </a:gs>
                </a:gsLst>
                <a:lin ang="10800000" scaled="1"/>
              </a:gradFill>
              <a:cs typeface="+mn-ea"/>
              <a:sym typeface="+mn-lt"/>
            </a:endParaRPr>
          </a:p>
        </p:txBody>
      </p:sp>
      <p:sp>
        <p:nvSpPr>
          <p:cNvPr id="68" name="Rectangle 88"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1324263" y="3001116"/>
            <a:ext cx="4448466" cy="1200329"/>
          </a:xfrm>
          <a:prstGeom prst="rect">
            <a:avLst/>
          </a:prstGeom>
        </p:spPr>
        <p:txBody>
          <a:bodyPr wrap="square">
            <a:spAutoFit/>
          </a:bodyPr>
          <a:lstStyle/>
          <a:p>
            <a:r>
              <a:rPr lang="en-US" sz="3600" dirty="0">
                <a:gradFill>
                  <a:gsLst>
                    <a:gs pos="10000">
                      <a:srgbClr val="F9C4F1"/>
                    </a:gs>
                    <a:gs pos="48000">
                      <a:schemeClr val="bg1"/>
                    </a:gs>
                  </a:gsLst>
                  <a:lin ang="10800000" scaled="1"/>
                </a:gradFill>
                <a:cs typeface="+mn-ea"/>
                <a:sym typeface="+mn-lt"/>
              </a:rPr>
              <a:t>Business</a:t>
            </a:r>
          </a:p>
          <a:p>
            <a:r>
              <a:rPr lang="en-US" sz="3600" dirty="0">
                <a:gradFill>
                  <a:gsLst>
                    <a:gs pos="10000">
                      <a:srgbClr val="F9C4F1"/>
                    </a:gs>
                    <a:gs pos="48000">
                      <a:schemeClr val="bg1"/>
                    </a:gs>
                  </a:gsLst>
                  <a:lin ang="10800000" scaled="1"/>
                </a:gradFill>
                <a:cs typeface="+mn-ea"/>
                <a:sym typeface="+mn-lt"/>
              </a:rPr>
              <a:t>Team working </a:t>
            </a:r>
          </a:p>
        </p:txBody>
      </p:sp>
      <p:sp>
        <p:nvSpPr>
          <p:cNvPr id="69" name="Rectangle 9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1324263" y="4462398"/>
            <a:ext cx="5259970" cy="794064"/>
          </a:xfrm>
          <a:prstGeom prst="rect">
            <a:avLst/>
          </a:prstGeom>
        </p:spPr>
        <p:txBody>
          <a:bodyPr wrap="square">
            <a:spAutoFit/>
          </a:bodyPr>
          <a:lstStyle/>
          <a:p>
            <a:pPr>
              <a:lnSpc>
                <a:spcPct val="120000"/>
              </a:lnSpc>
            </a:pPr>
            <a:r>
              <a:rPr lang="id-ID" sz="1400" b="1" dirty="0">
                <a:cs typeface="+mn-ea"/>
                <a:sym typeface="+mn-lt"/>
              </a:rPr>
              <a:t>Ut wisi enim ad minim veniam</a:t>
            </a:r>
            <a:r>
              <a:rPr lang="id-ID" sz="1200" dirty="0">
                <a:cs typeface="+mn-ea"/>
                <a:sym typeface="+mn-lt"/>
              </a:rPr>
              <a:t>, quis nostrud exerci tation ullamcorper suscipit lobortis nisl ut aliquip ex ea commodo consequat. Lorem ipsum dolor sit amet, consectetuer</a:t>
            </a:r>
            <a:endParaRPr lang="en-US" sz="1200" dirty="0">
              <a:cs typeface="+mn-ea"/>
              <a:sym typeface="+mn-lt"/>
            </a:endParaRPr>
          </a:p>
        </p:txBody>
      </p:sp>
      <p:sp>
        <p:nvSpPr>
          <p:cNvPr id="2"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strVal val="#ppt_w*0.70"/>
                                          </p:val>
                                        </p:tav>
                                        <p:tav tm="100000">
                                          <p:val>
                                            <p:strVal val="#ppt_w"/>
                                          </p:val>
                                        </p:tav>
                                      </p:tavLst>
                                    </p:anim>
                                    <p:anim calcmode="lin" valueType="num">
                                      <p:cBhvr>
                                        <p:cTn id="8" dur="500" fill="hold"/>
                                        <p:tgtEl>
                                          <p:spTgt spid="61"/>
                                        </p:tgtEl>
                                        <p:attrNameLst>
                                          <p:attrName>ppt_h</p:attrName>
                                        </p:attrNameLst>
                                      </p:cBhvr>
                                      <p:tavLst>
                                        <p:tav tm="0">
                                          <p:val>
                                            <p:strVal val="#ppt_h"/>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p:cTn id="13" dur="500" fill="hold"/>
                                        <p:tgtEl>
                                          <p:spTgt spid="62"/>
                                        </p:tgtEl>
                                        <p:attrNameLst>
                                          <p:attrName>ppt_w</p:attrName>
                                        </p:attrNameLst>
                                      </p:cBhvr>
                                      <p:tavLst>
                                        <p:tav tm="0">
                                          <p:val>
                                            <p:strVal val="#ppt_w*0.70"/>
                                          </p:val>
                                        </p:tav>
                                        <p:tav tm="100000">
                                          <p:val>
                                            <p:strVal val="#ppt_w"/>
                                          </p:val>
                                        </p:tav>
                                      </p:tavLst>
                                    </p:anim>
                                    <p:anim calcmode="lin" valueType="num">
                                      <p:cBhvr>
                                        <p:cTn id="14" dur="500" fill="hold"/>
                                        <p:tgtEl>
                                          <p:spTgt spid="62"/>
                                        </p:tgtEl>
                                        <p:attrNameLst>
                                          <p:attrName>ppt_h</p:attrName>
                                        </p:attrNameLst>
                                      </p:cBhvr>
                                      <p:tavLst>
                                        <p:tav tm="0">
                                          <p:val>
                                            <p:strVal val="#ppt_h"/>
                                          </p:val>
                                        </p:tav>
                                        <p:tav tm="100000">
                                          <p:val>
                                            <p:strVal val="#ppt_h"/>
                                          </p:val>
                                        </p:tav>
                                      </p:tavLst>
                                    </p:anim>
                                    <p:animEffect transition="in" filter="fade">
                                      <p:cBhvr>
                                        <p:cTn id="15" dur="500"/>
                                        <p:tgtEl>
                                          <p:spTgt spid="62"/>
                                        </p:tgtEl>
                                      </p:cBhvr>
                                    </p:animEffect>
                                  </p:childTnLst>
                                </p:cTn>
                              </p:par>
                            </p:childTnLst>
                          </p:cTn>
                        </p:par>
                        <p:par>
                          <p:cTn id="16" fill="hold">
                            <p:stCondLst>
                              <p:cond delay="1000"/>
                            </p:stCondLst>
                            <p:childTnLst>
                              <p:par>
                                <p:cTn id="17" presetID="55" presetClass="entr" presetSubtype="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strVal val="#ppt_w*0.70"/>
                                          </p:val>
                                        </p:tav>
                                        <p:tav tm="100000">
                                          <p:val>
                                            <p:strVal val="#ppt_w"/>
                                          </p:val>
                                        </p:tav>
                                      </p:tavLst>
                                    </p:anim>
                                    <p:anim calcmode="lin" valueType="num">
                                      <p:cBhvr>
                                        <p:cTn id="20" dur="500" fill="hold"/>
                                        <p:tgtEl>
                                          <p:spTgt spid="63"/>
                                        </p:tgtEl>
                                        <p:attrNameLst>
                                          <p:attrName>ppt_h</p:attrName>
                                        </p:attrNameLst>
                                      </p:cBhvr>
                                      <p:tavLst>
                                        <p:tav tm="0">
                                          <p:val>
                                            <p:strVal val="#ppt_h"/>
                                          </p:val>
                                        </p:tav>
                                        <p:tav tm="100000">
                                          <p:val>
                                            <p:strVal val="#ppt_h"/>
                                          </p:val>
                                        </p:tav>
                                      </p:tavLst>
                                    </p:anim>
                                    <p:animEffect transition="in" filter="fade">
                                      <p:cBhvr>
                                        <p:cTn id="21" dur="500"/>
                                        <p:tgtEl>
                                          <p:spTgt spid="63"/>
                                        </p:tgtEl>
                                      </p:cBhvr>
                                    </p:animEffect>
                                  </p:childTnLst>
                                </p:cTn>
                              </p:par>
                            </p:childTnLst>
                          </p:cTn>
                        </p:par>
                        <p:par>
                          <p:cTn id="22" fill="hold">
                            <p:stCondLst>
                              <p:cond delay="1500"/>
                            </p:stCondLst>
                            <p:childTnLst>
                              <p:par>
                                <p:cTn id="23" presetID="55" presetClass="entr" presetSubtype="0"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p:cTn id="25" dur="500" fill="hold"/>
                                        <p:tgtEl>
                                          <p:spTgt spid="64"/>
                                        </p:tgtEl>
                                        <p:attrNameLst>
                                          <p:attrName>ppt_w</p:attrName>
                                        </p:attrNameLst>
                                      </p:cBhvr>
                                      <p:tavLst>
                                        <p:tav tm="0">
                                          <p:val>
                                            <p:strVal val="#ppt_w*0.70"/>
                                          </p:val>
                                        </p:tav>
                                        <p:tav tm="100000">
                                          <p:val>
                                            <p:strVal val="#ppt_w"/>
                                          </p:val>
                                        </p:tav>
                                      </p:tavLst>
                                    </p:anim>
                                    <p:anim calcmode="lin" valueType="num">
                                      <p:cBhvr>
                                        <p:cTn id="26" dur="500" fill="hold"/>
                                        <p:tgtEl>
                                          <p:spTgt spid="64"/>
                                        </p:tgtEl>
                                        <p:attrNameLst>
                                          <p:attrName>ppt_h</p:attrName>
                                        </p:attrNameLst>
                                      </p:cBhvr>
                                      <p:tavLst>
                                        <p:tav tm="0">
                                          <p:val>
                                            <p:strVal val="#ppt_h"/>
                                          </p:val>
                                        </p:tav>
                                        <p:tav tm="100000">
                                          <p:val>
                                            <p:strVal val="#ppt_h"/>
                                          </p:val>
                                        </p:tav>
                                      </p:tavLst>
                                    </p:anim>
                                    <p:animEffect transition="in" filter="fade">
                                      <p:cBhvr>
                                        <p:cTn id="27" dur="500"/>
                                        <p:tgtEl>
                                          <p:spTgt spid="64"/>
                                        </p:tgtEl>
                                      </p:cBhvr>
                                    </p:animEffect>
                                  </p:childTnLst>
                                </p:cTn>
                              </p:par>
                            </p:childTnLst>
                          </p:cTn>
                        </p:par>
                        <p:par>
                          <p:cTn id="28" fill="hold">
                            <p:stCondLst>
                              <p:cond delay="2000"/>
                            </p:stCondLst>
                            <p:childTnLst>
                              <p:par>
                                <p:cTn id="29" presetID="55" presetClass="entr" presetSubtype="0"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p:cTn id="31" dur="500" fill="hold"/>
                                        <p:tgtEl>
                                          <p:spTgt spid="65"/>
                                        </p:tgtEl>
                                        <p:attrNameLst>
                                          <p:attrName>ppt_w</p:attrName>
                                        </p:attrNameLst>
                                      </p:cBhvr>
                                      <p:tavLst>
                                        <p:tav tm="0">
                                          <p:val>
                                            <p:strVal val="#ppt_w*0.70"/>
                                          </p:val>
                                        </p:tav>
                                        <p:tav tm="100000">
                                          <p:val>
                                            <p:strVal val="#ppt_w"/>
                                          </p:val>
                                        </p:tav>
                                      </p:tavLst>
                                    </p:anim>
                                    <p:anim calcmode="lin" valueType="num">
                                      <p:cBhvr>
                                        <p:cTn id="32" dur="500" fill="hold"/>
                                        <p:tgtEl>
                                          <p:spTgt spid="65"/>
                                        </p:tgtEl>
                                        <p:attrNameLst>
                                          <p:attrName>ppt_h</p:attrName>
                                        </p:attrNameLst>
                                      </p:cBhvr>
                                      <p:tavLst>
                                        <p:tav tm="0">
                                          <p:val>
                                            <p:strVal val="#ppt_h"/>
                                          </p:val>
                                        </p:tav>
                                        <p:tav tm="100000">
                                          <p:val>
                                            <p:strVal val="#ppt_h"/>
                                          </p:val>
                                        </p:tav>
                                      </p:tavLst>
                                    </p:anim>
                                    <p:animEffect transition="in" filter="fade">
                                      <p:cBhvr>
                                        <p:cTn id="33" dur="500"/>
                                        <p:tgtEl>
                                          <p:spTgt spid="65"/>
                                        </p:tgtEl>
                                      </p:cBhvr>
                                    </p:animEffect>
                                  </p:childTnLst>
                                </p:cTn>
                              </p:par>
                            </p:childTnLst>
                          </p:cTn>
                        </p:par>
                        <p:par>
                          <p:cTn id="34" fill="hold">
                            <p:stCondLst>
                              <p:cond delay="2500"/>
                            </p:stCondLst>
                            <p:childTnLst>
                              <p:par>
                                <p:cTn id="35" presetID="55" presetClass="entr" presetSubtype="0"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strVal val="#ppt_w*0.70"/>
                                          </p:val>
                                        </p:tav>
                                        <p:tav tm="100000">
                                          <p:val>
                                            <p:strVal val="#ppt_w"/>
                                          </p:val>
                                        </p:tav>
                                      </p:tavLst>
                                    </p:anim>
                                    <p:anim calcmode="lin" valueType="num">
                                      <p:cBhvr>
                                        <p:cTn id="38" dur="500" fill="hold"/>
                                        <p:tgtEl>
                                          <p:spTgt spid="66"/>
                                        </p:tgtEl>
                                        <p:attrNameLst>
                                          <p:attrName>ppt_h</p:attrName>
                                        </p:attrNameLst>
                                      </p:cBhvr>
                                      <p:tavLst>
                                        <p:tav tm="0">
                                          <p:val>
                                            <p:strVal val="#ppt_h"/>
                                          </p:val>
                                        </p:tav>
                                        <p:tav tm="100000">
                                          <p:val>
                                            <p:strVal val="#ppt_h"/>
                                          </p:val>
                                        </p:tav>
                                      </p:tavLst>
                                    </p:anim>
                                    <p:animEffect transition="in" filter="fade">
                                      <p:cBhvr>
                                        <p:cTn id="39" dur="500"/>
                                        <p:tgtEl>
                                          <p:spTgt spid="66"/>
                                        </p:tgtEl>
                                      </p:cBhvr>
                                    </p:animEffect>
                                  </p:childTnLst>
                                </p:cTn>
                              </p:par>
                            </p:childTnLst>
                          </p:cTn>
                        </p:par>
                        <p:par>
                          <p:cTn id="40" fill="hold">
                            <p:stCondLst>
                              <p:cond delay="3000"/>
                            </p:stCondLst>
                            <p:childTnLst>
                              <p:par>
                                <p:cTn id="41" presetID="55" presetClass="entr" presetSubtype="0"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strVal val="#ppt_w*0.70"/>
                                          </p:val>
                                        </p:tav>
                                        <p:tav tm="100000">
                                          <p:val>
                                            <p:strVal val="#ppt_w"/>
                                          </p:val>
                                        </p:tav>
                                      </p:tavLst>
                                    </p:anim>
                                    <p:anim calcmode="lin" valueType="num">
                                      <p:cBhvr>
                                        <p:cTn id="44" dur="500" fill="hold"/>
                                        <p:tgtEl>
                                          <p:spTgt spid="67"/>
                                        </p:tgtEl>
                                        <p:attrNameLst>
                                          <p:attrName>ppt_h</p:attrName>
                                        </p:attrNameLst>
                                      </p:cBhvr>
                                      <p:tavLst>
                                        <p:tav tm="0">
                                          <p:val>
                                            <p:strVal val="#ppt_h"/>
                                          </p:val>
                                        </p:tav>
                                        <p:tav tm="100000">
                                          <p:val>
                                            <p:strVal val="#ppt_h"/>
                                          </p:val>
                                        </p:tav>
                                      </p:tavLst>
                                    </p:anim>
                                    <p:animEffect transition="in" filter="fade">
                                      <p:cBhvr>
                                        <p:cTn id="45" dur="500"/>
                                        <p:tgtEl>
                                          <p:spTgt spid="67"/>
                                        </p:tgtEl>
                                      </p:cBhvr>
                                    </p:animEffect>
                                  </p:childTnLst>
                                </p:cTn>
                              </p:par>
                              <p:par>
                                <p:cTn id="46" presetID="2" presetClass="entr" presetSubtype="2" decel="100000" fill="hold" grpId="0" nodeType="withEffect">
                                  <p:stCondLst>
                                    <p:cond delay="1000"/>
                                  </p:stCondLst>
                                  <p:childTnLst>
                                    <p:set>
                                      <p:cBhvr>
                                        <p:cTn id="47" dur="1" fill="hold">
                                          <p:stCondLst>
                                            <p:cond delay="0"/>
                                          </p:stCondLst>
                                        </p:cTn>
                                        <p:tgtEl>
                                          <p:spTgt spid="68"/>
                                        </p:tgtEl>
                                        <p:attrNameLst>
                                          <p:attrName>style.visibility</p:attrName>
                                        </p:attrNameLst>
                                      </p:cBhvr>
                                      <p:to>
                                        <p:strVal val="visible"/>
                                      </p:to>
                                    </p:set>
                                    <p:anim calcmode="lin" valueType="num">
                                      <p:cBhvr additive="base">
                                        <p:cTn id="48" dur="500" fill="hold"/>
                                        <p:tgtEl>
                                          <p:spTgt spid="68"/>
                                        </p:tgtEl>
                                        <p:attrNameLst>
                                          <p:attrName>ppt_x</p:attrName>
                                        </p:attrNameLst>
                                      </p:cBhvr>
                                      <p:tavLst>
                                        <p:tav tm="0">
                                          <p:val>
                                            <p:strVal val="1+#ppt_w/2"/>
                                          </p:val>
                                        </p:tav>
                                        <p:tav tm="100000">
                                          <p:val>
                                            <p:strVal val="#ppt_x"/>
                                          </p:val>
                                        </p:tav>
                                      </p:tavLst>
                                    </p:anim>
                                    <p:anim calcmode="lin" valueType="num">
                                      <p:cBhvr additive="base">
                                        <p:cTn id="49" dur="500" fill="hold"/>
                                        <p:tgtEl>
                                          <p:spTgt spid="68"/>
                                        </p:tgtEl>
                                        <p:attrNameLst>
                                          <p:attrName>ppt_y</p:attrName>
                                        </p:attrNameLst>
                                      </p:cBhvr>
                                      <p:tavLst>
                                        <p:tav tm="0">
                                          <p:val>
                                            <p:strVal val="#ppt_y"/>
                                          </p:val>
                                        </p:tav>
                                        <p:tav tm="100000">
                                          <p:val>
                                            <p:strVal val="#ppt_y"/>
                                          </p:val>
                                        </p:tav>
                                      </p:tavLst>
                                    </p:anim>
                                  </p:childTnLst>
                                </p:cTn>
                              </p:par>
                              <p:par>
                                <p:cTn id="50" presetID="2" presetClass="entr" presetSubtype="2" decel="100000" fill="hold" grpId="0" nodeType="withEffect">
                                  <p:stCondLst>
                                    <p:cond delay="125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fill="hold"/>
                                        <p:tgtEl>
                                          <p:spTgt spid="69"/>
                                        </p:tgtEl>
                                        <p:attrNameLst>
                                          <p:attrName>ppt_x</p:attrName>
                                        </p:attrNameLst>
                                      </p:cBhvr>
                                      <p:tavLst>
                                        <p:tav tm="0">
                                          <p:val>
                                            <p:strVal val="1+#ppt_w/2"/>
                                          </p:val>
                                        </p:tav>
                                        <p:tav tm="100000">
                                          <p:val>
                                            <p:strVal val="#ppt_x"/>
                                          </p:val>
                                        </p:tav>
                                      </p:tavLst>
                                    </p:anim>
                                    <p:anim calcmode="lin" valueType="num">
                                      <p:cBhvr additive="base">
                                        <p:cTn id="53"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p:bldP spid="67"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4A9DF8"/>
            </a:gs>
            <a:gs pos="85000">
              <a:srgbClr val="B584DB"/>
            </a:gs>
          </a:gsLst>
          <a:path path="circle">
            <a:fillToRect r="100000" b="100000"/>
          </a:path>
        </a:gradFill>
        <a:effectLst/>
      </p:bgPr>
    </p:bg>
    <p:spTree>
      <p:nvGrpSpPr>
        <p:cNvPr id="1" name=""/>
        <p:cNvGrpSpPr/>
        <p:nvPr/>
      </p:nvGrpSpPr>
      <p:grpSpPr>
        <a:xfrm>
          <a:off x="0" y="0"/>
          <a:ext cx="0" cy="0"/>
          <a:chOff x="0" y="0"/>
          <a:chExt cx="0" cy="0"/>
        </a:xfrm>
      </p:grpSpPr>
      <p:sp>
        <p:nvSpPr>
          <p:cNvPr id="3" name="Rectangle: Rounded Corners 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1393372" y="2589171"/>
            <a:ext cx="9405257" cy="2885436"/>
          </a:xfrm>
          <a:prstGeom prst="roundRect">
            <a:avLst>
              <a:gd name="adj" fmla="val 1935"/>
            </a:avLst>
          </a:prstGeom>
          <a:solidFill>
            <a:schemeClr val="bg1"/>
          </a:solidFill>
          <a:ln>
            <a:noFill/>
          </a:ln>
          <a:effectLst>
            <a:outerShdw blurRad="381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
        <p:nvSpPr>
          <p:cNvPr id="4" name="Rectangle 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2039007" y="1708454"/>
            <a:ext cx="8113986" cy="514949"/>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1200" b="1" i="0" u="none" strike="noStrike" kern="1200" cap="none" spc="0" normalizeH="0" baseline="0" noProof="0" dirty="0">
                <a:ln>
                  <a:noFill/>
                </a:ln>
                <a:solidFill>
                  <a:prstClr val="white">
                    <a:lumMod val="95000"/>
                  </a:prstClr>
                </a:solidFill>
                <a:effectLst/>
                <a:uLnTx/>
                <a:uFillTx/>
                <a:cs typeface="+mn-ea"/>
                <a:sym typeface="+mn-lt"/>
              </a:rPr>
              <a:t>Ut wisi enim ad minim veniam</a:t>
            </a:r>
            <a:r>
              <a:rPr kumimoji="0" lang="id-ID" sz="1200" b="0" i="0" u="none" strike="noStrike" kern="1200" cap="none" spc="0" normalizeH="0" baseline="0" noProof="0" dirty="0">
                <a:ln>
                  <a:noFill/>
                </a:ln>
                <a:solidFill>
                  <a:prstClr val="white">
                    <a:lumMod val="95000"/>
                  </a:prstClr>
                </a:solidFill>
                <a:effectLst/>
                <a:uLnTx/>
                <a:uFillTx/>
                <a:cs typeface="+mn-ea"/>
                <a:sym typeface="+mn-lt"/>
              </a:rPr>
              <a:t>, quis nostrud exerci tation ullamcorper suscipit lobortis nisl ut aliquip ex ea commodo consequat. Lorem ipsum dolor sit amet, consectetuer adipiscing</a:t>
            </a:r>
            <a:endParaRPr kumimoji="0" lang="en-US" sz="1200" b="0" i="0" u="none" strike="noStrike" kern="1200" cap="none" spc="0" normalizeH="0" baseline="0" noProof="0" dirty="0">
              <a:ln>
                <a:noFill/>
              </a:ln>
              <a:solidFill>
                <a:prstClr val="white">
                  <a:lumMod val="95000"/>
                </a:prstClr>
              </a:solidFill>
              <a:effectLst/>
              <a:uLnTx/>
              <a:uFillTx/>
              <a:cs typeface="+mn-ea"/>
              <a:sym typeface="+mn-lt"/>
            </a:endParaRPr>
          </a:p>
        </p:txBody>
      </p:sp>
      <p:sp>
        <p:nvSpPr>
          <p:cNvPr id="5" name="Rectangle 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3004458" y="829705"/>
            <a:ext cx="618308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prstClr val="white"/>
                </a:solidFill>
                <a:effectLst/>
                <a:uLnTx/>
                <a:uFillTx/>
                <a:cs typeface="+mn-ea"/>
                <a:sym typeface="+mn-lt"/>
              </a:rPr>
              <a:t>Testimonials</a:t>
            </a:r>
          </a:p>
        </p:txBody>
      </p:sp>
      <p:sp>
        <p:nvSpPr>
          <p:cNvPr id="12" name="TextBox 1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4769310" y="2966542"/>
            <a:ext cx="114005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lumMod val="65000"/>
                    <a:lumOff val="35000"/>
                  </a:prstClr>
                </a:solidFill>
                <a:effectLst/>
                <a:uLnTx/>
                <a:uFillTx/>
                <a:cs typeface="+mn-ea"/>
                <a:sym typeface="+mn-lt"/>
              </a:rPr>
              <a:t>Claudia</a:t>
            </a:r>
            <a:endParaRPr kumimoji="0" lang="id-ID" sz="2000" b="1"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3" name="TextBox 1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4769310" y="3397232"/>
            <a:ext cx="9028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lumMod val="65000"/>
                  </a:prstClr>
                </a:solidFill>
                <a:effectLst/>
                <a:uLnTx/>
                <a:uFillTx/>
                <a:cs typeface="+mn-ea"/>
                <a:sym typeface="+mn-lt"/>
              </a:rPr>
              <a:t>Director</a:t>
            </a: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4" name="Freeform: Shape 1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4813760" y="3831310"/>
            <a:ext cx="620987" cy="540488"/>
          </a:xfrm>
          <a:custGeom>
            <a:avLst/>
            <a:gdLst>
              <a:gd name="connsiteX0" fmla="*/ 395021 w 395021"/>
              <a:gd name="connsiteY0" fmla="*/ 0 h 343815"/>
              <a:gd name="connsiteX1" fmla="*/ 395021 w 395021"/>
              <a:gd name="connsiteY1" fmla="*/ 70714 h 343815"/>
              <a:gd name="connsiteX2" fmla="*/ 320650 w 395021"/>
              <a:gd name="connsiteY2" fmla="*/ 179223 h 343815"/>
              <a:gd name="connsiteX3" fmla="*/ 395021 w 395021"/>
              <a:gd name="connsiteY3" fmla="*/ 179223 h 343815"/>
              <a:gd name="connsiteX4" fmla="*/ 395021 w 395021"/>
              <a:gd name="connsiteY4" fmla="*/ 343815 h 343815"/>
              <a:gd name="connsiteX5" fmla="*/ 242621 w 395021"/>
              <a:gd name="connsiteY5" fmla="*/ 343815 h 343815"/>
              <a:gd name="connsiteX6" fmla="*/ 242621 w 395021"/>
              <a:gd name="connsiteY6" fmla="*/ 179223 h 343815"/>
              <a:gd name="connsiteX7" fmla="*/ 287731 w 395021"/>
              <a:gd name="connsiteY7" fmla="*/ 63399 h 343815"/>
              <a:gd name="connsiteX8" fmla="*/ 395021 w 395021"/>
              <a:gd name="connsiteY8" fmla="*/ 0 h 343815"/>
              <a:gd name="connsiteX9" fmla="*/ 152400 w 395021"/>
              <a:gd name="connsiteY9" fmla="*/ 0 h 343815"/>
              <a:gd name="connsiteX10" fmla="*/ 152400 w 395021"/>
              <a:gd name="connsiteY10" fmla="*/ 70714 h 343815"/>
              <a:gd name="connsiteX11" fmla="*/ 78029 w 395021"/>
              <a:gd name="connsiteY11" fmla="*/ 179223 h 343815"/>
              <a:gd name="connsiteX12" fmla="*/ 152400 w 395021"/>
              <a:gd name="connsiteY12" fmla="*/ 179223 h 343815"/>
              <a:gd name="connsiteX13" fmla="*/ 152400 w 395021"/>
              <a:gd name="connsiteY13" fmla="*/ 343815 h 343815"/>
              <a:gd name="connsiteX14" fmla="*/ 0 w 395021"/>
              <a:gd name="connsiteY14" fmla="*/ 343815 h 343815"/>
              <a:gd name="connsiteX15" fmla="*/ 0 w 395021"/>
              <a:gd name="connsiteY15" fmla="*/ 179223 h 343815"/>
              <a:gd name="connsiteX16" fmla="*/ 45111 w 395021"/>
              <a:gd name="connsiteY16" fmla="*/ 63399 h 343815"/>
              <a:gd name="connsiteX17" fmla="*/ 152400 w 395021"/>
              <a:gd name="connsiteY17" fmla="*/ 0 h 34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5021" h="343815">
                <a:moveTo>
                  <a:pt x="395021" y="0"/>
                </a:moveTo>
                <a:lnTo>
                  <a:pt x="395021" y="70714"/>
                </a:lnTo>
                <a:cubicBezTo>
                  <a:pt x="345440" y="87783"/>
                  <a:pt x="320650" y="123952"/>
                  <a:pt x="320650" y="179223"/>
                </a:cubicBezTo>
                <a:lnTo>
                  <a:pt x="395021" y="179223"/>
                </a:lnTo>
                <a:lnTo>
                  <a:pt x="395021" y="343815"/>
                </a:lnTo>
                <a:lnTo>
                  <a:pt x="242621" y="343815"/>
                </a:lnTo>
                <a:lnTo>
                  <a:pt x="242621" y="179223"/>
                </a:lnTo>
                <a:cubicBezTo>
                  <a:pt x="242621" y="135332"/>
                  <a:pt x="257658" y="96724"/>
                  <a:pt x="287731" y="63399"/>
                </a:cubicBezTo>
                <a:cubicBezTo>
                  <a:pt x="314554" y="34138"/>
                  <a:pt x="350317" y="13005"/>
                  <a:pt x="395021" y="0"/>
                </a:cubicBezTo>
                <a:close/>
                <a:moveTo>
                  <a:pt x="152400" y="0"/>
                </a:moveTo>
                <a:lnTo>
                  <a:pt x="152400" y="70714"/>
                </a:lnTo>
                <a:cubicBezTo>
                  <a:pt x="102819" y="87783"/>
                  <a:pt x="78029" y="123952"/>
                  <a:pt x="78029" y="179223"/>
                </a:cubicBezTo>
                <a:lnTo>
                  <a:pt x="152400" y="179223"/>
                </a:lnTo>
                <a:lnTo>
                  <a:pt x="152400" y="343815"/>
                </a:lnTo>
                <a:lnTo>
                  <a:pt x="0" y="343815"/>
                </a:lnTo>
                <a:lnTo>
                  <a:pt x="0" y="179223"/>
                </a:lnTo>
                <a:cubicBezTo>
                  <a:pt x="0" y="135332"/>
                  <a:pt x="15037" y="96724"/>
                  <a:pt x="45111" y="63399"/>
                </a:cubicBezTo>
                <a:cubicBezTo>
                  <a:pt x="71933" y="34138"/>
                  <a:pt x="107696" y="13005"/>
                  <a:pt x="152400" y="0"/>
                </a:cubicBezTo>
                <a:close/>
              </a:path>
            </a:pathLst>
          </a:custGeom>
          <a:gradFill>
            <a:gsLst>
              <a:gs pos="0">
                <a:srgbClr val="B584DB"/>
              </a:gs>
              <a:gs pos="100000">
                <a:srgbClr val="F2DC7B"/>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5" name="Rectangle 1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5493006" y="4323719"/>
            <a:ext cx="5247363" cy="86793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400" b="1" i="1" u="none" strike="noStrike" kern="1200" cap="none" spc="0" normalizeH="0" baseline="0" noProof="0" dirty="0">
                <a:ln>
                  <a:noFill/>
                </a:ln>
                <a:solidFill>
                  <a:prstClr val="white">
                    <a:lumMod val="65000"/>
                  </a:prstClr>
                </a:solidFill>
                <a:effectLst/>
                <a:uLnTx/>
                <a:uFillTx/>
                <a:cs typeface="+mn-ea"/>
                <a:sym typeface="+mn-lt"/>
              </a:rPr>
              <a:t>Ut wisi enim ad minim veniam</a:t>
            </a:r>
            <a:r>
              <a:rPr kumimoji="0" lang="id-ID" sz="1400" b="0" i="1" u="none" strike="noStrike" kern="1200" cap="none" spc="0" normalizeH="0" baseline="0" noProof="0" dirty="0">
                <a:ln>
                  <a:noFill/>
                </a:ln>
                <a:solidFill>
                  <a:prstClr val="white">
                    <a:lumMod val="65000"/>
                  </a:prstClr>
                </a:solidFill>
                <a:effectLst/>
                <a:uLnTx/>
                <a:uFillTx/>
                <a:cs typeface="+mn-ea"/>
                <a:sym typeface="+mn-lt"/>
              </a:rPr>
              <a:t>, quis nostrud exerci tation ullamcorper suscipit lobortis nisl ut aliquip ex ea commodo consequat. Lorem ipsum dolor sit amet, consectetuer</a:t>
            </a:r>
            <a:endParaRPr kumimoji="0" lang="en-US" sz="1400" b="0" i="1" u="none" strike="noStrike" kern="1200" cap="none" spc="0" normalizeH="0" baseline="0" noProof="0" dirty="0">
              <a:ln>
                <a:noFill/>
              </a:ln>
              <a:solidFill>
                <a:prstClr val="white">
                  <a:lumMod val="65000"/>
                </a:prstClr>
              </a:solidFill>
              <a:effectLst/>
              <a:uLnTx/>
              <a:uFillTx/>
              <a:cs typeface="+mn-ea"/>
              <a:sym typeface="+mn-lt"/>
            </a:endParaRPr>
          </a:p>
        </p:txBody>
      </p:sp>
      <p:sp>
        <p:nvSpPr>
          <p:cNvPr id="16" name="Freeform 3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a:spLocks noChangeArrowheads="1"/>
          </p:cNvSpPr>
          <p:nvPr/>
        </p:nvSpPr>
        <p:spPr bwMode="auto">
          <a:xfrm>
            <a:off x="11189804" y="3865311"/>
            <a:ext cx="323525" cy="333156"/>
          </a:xfrm>
          <a:custGeom>
            <a:avLst/>
            <a:gdLst>
              <a:gd name="T0" fmla="*/ 142375 w 619"/>
              <a:gd name="T1" fmla="*/ 105984 h 634"/>
              <a:gd name="T2" fmla="*/ 142375 w 619"/>
              <a:gd name="T3" fmla="*/ 105984 h 634"/>
              <a:gd name="T4" fmla="*/ 89657 w 619"/>
              <a:gd name="T5" fmla="*/ 52992 h 634"/>
              <a:gd name="T6" fmla="*/ 79257 w 619"/>
              <a:gd name="T7" fmla="*/ 52992 h 634"/>
              <a:gd name="T8" fmla="*/ 79257 w 619"/>
              <a:gd name="T9" fmla="*/ 63446 h 634"/>
              <a:gd name="T10" fmla="*/ 126596 w 619"/>
              <a:gd name="T11" fmla="*/ 111392 h 634"/>
              <a:gd name="T12" fmla="*/ 79257 w 619"/>
              <a:gd name="T13" fmla="*/ 164384 h 634"/>
              <a:gd name="T14" fmla="*/ 79257 w 619"/>
              <a:gd name="T15" fmla="*/ 174838 h 634"/>
              <a:gd name="T16" fmla="*/ 89657 w 619"/>
              <a:gd name="T17" fmla="*/ 174838 h 634"/>
              <a:gd name="T18" fmla="*/ 142375 w 619"/>
              <a:gd name="T19" fmla="*/ 121846 h 634"/>
              <a:gd name="T20" fmla="*/ 142375 w 619"/>
              <a:gd name="T21" fmla="*/ 111392 h 634"/>
              <a:gd name="T22" fmla="*/ 142375 w 619"/>
              <a:gd name="T23" fmla="*/ 105984 h 634"/>
              <a:gd name="T24" fmla="*/ 110816 w 619"/>
              <a:gd name="T25" fmla="*/ 0 h 634"/>
              <a:gd name="T26" fmla="*/ 110816 w 619"/>
              <a:gd name="T27" fmla="*/ 0 h 634"/>
              <a:gd name="T28" fmla="*/ 0 w 619"/>
              <a:gd name="T29" fmla="*/ 111392 h 634"/>
              <a:gd name="T30" fmla="*/ 110816 w 619"/>
              <a:gd name="T31" fmla="*/ 228191 h 634"/>
              <a:gd name="T32" fmla="*/ 221632 w 619"/>
              <a:gd name="T33" fmla="*/ 111392 h 634"/>
              <a:gd name="T34" fmla="*/ 110816 w 619"/>
              <a:gd name="T35" fmla="*/ 0 h 634"/>
              <a:gd name="T36" fmla="*/ 110816 w 619"/>
              <a:gd name="T37" fmla="*/ 212329 h 634"/>
              <a:gd name="T38" fmla="*/ 110816 w 619"/>
              <a:gd name="T39" fmla="*/ 212329 h 634"/>
              <a:gd name="T40" fmla="*/ 10400 w 619"/>
              <a:gd name="T41" fmla="*/ 111392 h 634"/>
              <a:gd name="T42" fmla="*/ 110816 w 619"/>
              <a:gd name="T43" fmla="*/ 15862 h 634"/>
              <a:gd name="T44" fmla="*/ 211232 w 619"/>
              <a:gd name="T45" fmla="*/ 111392 h 634"/>
              <a:gd name="T46" fmla="*/ 110816 w 619"/>
              <a:gd name="T47" fmla="*/ 212329 h 6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19" h="634">
                <a:moveTo>
                  <a:pt x="397" y="294"/>
                </a:moveTo>
                <a:lnTo>
                  <a:pt x="397" y="294"/>
                </a:lnTo>
                <a:cubicBezTo>
                  <a:pt x="250" y="147"/>
                  <a:pt x="250" y="147"/>
                  <a:pt x="250" y="147"/>
                </a:cubicBezTo>
                <a:cubicBezTo>
                  <a:pt x="235" y="132"/>
                  <a:pt x="221" y="132"/>
                  <a:pt x="221" y="147"/>
                </a:cubicBezTo>
                <a:cubicBezTo>
                  <a:pt x="206" y="147"/>
                  <a:pt x="206" y="162"/>
                  <a:pt x="221" y="176"/>
                </a:cubicBezTo>
                <a:cubicBezTo>
                  <a:pt x="353" y="309"/>
                  <a:pt x="353" y="309"/>
                  <a:pt x="353" y="309"/>
                </a:cubicBezTo>
                <a:cubicBezTo>
                  <a:pt x="221" y="456"/>
                  <a:pt x="221" y="456"/>
                  <a:pt x="221" y="456"/>
                </a:cubicBezTo>
                <a:cubicBezTo>
                  <a:pt x="206" y="456"/>
                  <a:pt x="206" y="471"/>
                  <a:pt x="221" y="485"/>
                </a:cubicBezTo>
                <a:cubicBezTo>
                  <a:pt x="221" y="485"/>
                  <a:pt x="235" y="485"/>
                  <a:pt x="250" y="485"/>
                </a:cubicBezTo>
                <a:cubicBezTo>
                  <a:pt x="397" y="338"/>
                  <a:pt x="397" y="338"/>
                  <a:pt x="397" y="338"/>
                </a:cubicBezTo>
                <a:cubicBezTo>
                  <a:pt x="397" y="324"/>
                  <a:pt x="397" y="324"/>
                  <a:pt x="397" y="309"/>
                </a:cubicBezTo>
                <a:lnTo>
                  <a:pt x="397" y="294"/>
                </a:lnTo>
                <a:close/>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6" y="44"/>
                  <a:pt x="589" y="162"/>
                  <a:pt x="589" y="309"/>
                </a:cubicBezTo>
                <a:cubicBezTo>
                  <a:pt x="589" y="471"/>
                  <a:pt x="456" y="589"/>
                  <a:pt x="309" y="589"/>
                </a:cubicBezTo>
                <a:close/>
              </a:path>
            </a:pathLst>
          </a:custGeom>
          <a:solidFill>
            <a:schemeClr val="bg1">
              <a:alpha val="6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17" name="Freeform 3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a:spLocks noChangeArrowheads="1"/>
          </p:cNvSpPr>
          <p:nvPr/>
        </p:nvSpPr>
        <p:spPr bwMode="auto">
          <a:xfrm flipH="1">
            <a:off x="678672" y="3865311"/>
            <a:ext cx="323525" cy="333156"/>
          </a:xfrm>
          <a:custGeom>
            <a:avLst/>
            <a:gdLst>
              <a:gd name="T0" fmla="*/ 142375 w 619"/>
              <a:gd name="T1" fmla="*/ 105984 h 634"/>
              <a:gd name="T2" fmla="*/ 142375 w 619"/>
              <a:gd name="T3" fmla="*/ 105984 h 634"/>
              <a:gd name="T4" fmla="*/ 89657 w 619"/>
              <a:gd name="T5" fmla="*/ 52992 h 634"/>
              <a:gd name="T6" fmla="*/ 79257 w 619"/>
              <a:gd name="T7" fmla="*/ 52992 h 634"/>
              <a:gd name="T8" fmla="*/ 79257 w 619"/>
              <a:gd name="T9" fmla="*/ 63446 h 634"/>
              <a:gd name="T10" fmla="*/ 126596 w 619"/>
              <a:gd name="T11" fmla="*/ 111392 h 634"/>
              <a:gd name="T12" fmla="*/ 79257 w 619"/>
              <a:gd name="T13" fmla="*/ 164384 h 634"/>
              <a:gd name="T14" fmla="*/ 79257 w 619"/>
              <a:gd name="T15" fmla="*/ 174838 h 634"/>
              <a:gd name="T16" fmla="*/ 89657 w 619"/>
              <a:gd name="T17" fmla="*/ 174838 h 634"/>
              <a:gd name="T18" fmla="*/ 142375 w 619"/>
              <a:gd name="T19" fmla="*/ 121846 h 634"/>
              <a:gd name="T20" fmla="*/ 142375 w 619"/>
              <a:gd name="T21" fmla="*/ 111392 h 634"/>
              <a:gd name="T22" fmla="*/ 142375 w 619"/>
              <a:gd name="T23" fmla="*/ 105984 h 634"/>
              <a:gd name="T24" fmla="*/ 110816 w 619"/>
              <a:gd name="T25" fmla="*/ 0 h 634"/>
              <a:gd name="T26" fmla="*/ 110816 w 619"/>
              <a:gd name="T27" fmla="*/ 0 h 634"/>
              <a:gd name="T28" fmla="*/ 0 w 619"/>
              <a:gd name="T29" fmla="*/ 111392 h 634"/>
              <a:gd name="T30" fmla="*/ 110816 w 619"/>
              <a:gd name="T31" fmla="*/ 228191 h 634"/>
              <a:gd name="T32" fmla="*/ 221632 w 619"/>
              <a:gd name="T33" fmla="*/ 111392 h 634"/>
              <a:gd name="T34" fmla="*/ 110816 w 619"/>
              <a:gd name="T35" fmla="*/ 0 h 634"/>
              <a:gd name="T36" fmla="*/ 110816 w 619"/>
              <a:gd name="T37" fmla="*/ 212329 h 634"/>
              <a:gd name="T38" fmla="*/ 110816 w 619"/>
              <a:gd name="T39" fmla="*/ 212329 h 634"/>
              <a:gd name="T40" fmla="*/ 10400 w 619"/>
              <a:gd name="T41" fmla="*/ 111392 h 634"/>
              <a:gd name="T42" fmla="*/ 110816 w 619"/>
              <a:gd name="T43" fmla="*/ 15862 h 634"/>
              <a:gd name="T44" fmla="*/ 211232 w 619"/>
              <a:gd name="T45" fmla="*/ 111392 h 634"/>
              <a:gd name="T46" fmla="*/ 110816 w 619"/>
              <a:gd name="T47" fmla="*/ 212329 h 6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19" h="634">
                <a:moveTo>
                  <a:pt x="397" y="294"/>
                </a:moveTo>
                <a:lnTo>
                  <a:pt x="397" y="294"/>
                </a:lnTo>
                <a:cubicBezTo>
                  <a:pt x="250" y="147"/>
                  <a:pt x="250" y="147"/>
                  <a:pt x="250" y="147"/>
                </a:cubicBezTo>
                <a:cubicBezTo>
                  <a:pt x="235" y="132"/>
                  <a:pt x="221" y="132"/>
                  <a:pt x="221" y="147"/>
                </a:cubicBezTo>
                <a:cubicBezTo>
                  <a:pt x="206" y="147"/>
                  <a:pt x="206" y="162"/>
                  <a:pt x="221" y="176"/>
                </a:cubicBezTo>
                <a:cubicBezTo>
                  <a:pt x="353" y="309"/>
                  <a:pt x="353" y="309"/>
                  <a:pt x="353" y="309"/>
                </a:cubicBezTo>
                <a:cubicBezTo>
                  <a:pt x="221" y="456"/>
                  <a:pt x="221" y="456"/>
                  <a:pt x="221" y="456"/>
                </a:cubicBezTo>
                <a:cubicBezTo>
                  <a:pt x="206" y="456"/>
                  <a:pt x="206" y="471"/>
                  <a:pt x="221" y="485"/>
                </a:cubicBezTo>
                <a:cubicBezTo>
                  <a:pt x="221" y="485"/>
                  <a:pt x="235" y="485"/>
                  <a:pt x="250" y="485"/>
                </a:cubicBezTo>
                <a:cubicBezTo>
                  <a:pt x="397" y="338"/>
                  <a:pt x="397" y="338"/>
                  <a:pt x="397" y="338"/>
                </a:cubicBezTo>
                <a:cubicBezTo>
                  <a:pt x="397" y="324"/>
                  <a:pt x="397" y="324"/>
                  <a:pt x="397" y="309"/>
                </a:cubicBezTo>
                <a:lnTo>
                  <a:pt x="397" y="294"/>
                </a:lnTo>
                <a:close/>
                <a:moveTo>
                  <a:pt x="309" y="0"/>
                </a:moveTo>
                <a:lnTo>
                  <a:pt x="309" y="0"/>
                </a:lnTo>
                <a:cubicBezTo>
                  <a:pt x="132" y="0"/>
                  <a:pt x="0" y="147"/>
                  <a:pt x="0" y="309"/>
                </a:cubicBezTo>
                <a:cubicBezTo>
                  <a:pt x="0" y="485"/>
                  <a:pt x="132" y="633"/>
                  <a:pt x="309" y="633"/>
                </a:cubicBezTo>
                <a:cubicBezTo>
                  <a:pt x="486" y="633"/>
                  <a:pt x="618" y="485"/>
                  <a:pt x="618" y="309"/>
                </a:cubicBezTo>
                <a:cubicBezTo>
                  <a:pt x="618" y="147"/>
                  <a:pt x="486" y="0"/>
                  <a:pt x="309" y="0"/>
                </a:cubicBezTo>
                <a:close/>
                <a:moveTo>
                  <a:pt x="309" y="589"/>
                </a:moveTo>
                <a:lnTo>
                  <a:pt x="309" y="589"/>
                </a:lnTo>
                <a:cubicBezTo>
                  <a:pt x="162" y="589"/>
                  <a:pt x="29" y="471"/>
                  <a:pt x="29" y="309"/>
                </a:cubicBezTo>
                <a:cubicBezTo>
                  <a:pt x="29" y="162"/>
                  <a:pt x="162" y="44"/>
                  <a:pt x="309" y="44"/>
                </a:cubicBezTo>
                <a:cubicBezTo>
                  <a:pt x="456" y="44"/>
                  <a:pt x="589" y="162"/>
                  <a:pt x="589" y="309"/>
                </a:cubicBezTo>
                <a:cubicBezTo>
                  <a:pt x="589" y="471"/>
                  <a:pt x="456" y="589"/>
                  <a:pt x="309" y="589"/>
                </a:cubicBezTo>
                <a:close/>
              </a:path>
            </a:pathLst>
          </a:custGeom>
          <a:solidFill>
            <a:schemeClr val="bg1">
              <a:alpha val="6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pic>
        <p:nvPicPr>
          <p:cNvPr id="19" name="图片占位符 18"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0"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750" fill="hold"/>
                                        <p:tgtEl>
                                          <p:spTgt spid="12"/>
                                        </p:tgtEl>
                                        <p:attrNameLst>
                                          <p:attrName>ppt_x</p:attrName>
                                        </p:attrNameLst>
                                      </p:cBhvr>
                                      <p:tavLst>
                                        <p:tav tm="0">
                                          <p:val>
                                            <p:strVal val="#ppt_x"/>
                                          </p:val>
                                        </p:tav>
                                        <p:tav tm="100000">
                                          <p:val>
                                            <p:strVal val="#ppt_x"/>
                                          </p:val>
                                        </p:tav>
                                      </p:tavLst>
                                    </p:anim>
                                    <p:anim calcmode="lin" valueType="num">
                                      <p:cBhvr additive="base">
                                        <p:cTn id="20" dur="75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5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750" fill="hold"/>
                                        <p:tgtEl>
                                          <p:spTgt spid="13"/>
                                        </p:tgtEl>
                                        <p:attrNameLst>
                                          <p:attrName>ppt_x</p:attrName>
                                        </p:attrNameLst>
                                      </p:cBhvr>
                                      <p:tavLst>
                                        <p:tav tm="0">
                                          <p:val>
                                            <p:strVal val="#ppt_x"/>
                                          </p:val>
                                        </p:tav>
                                        <p:tav tm="100000">
                                          <p:val>
                                            <p:strVal val="#ppt_x"/>
                                          </p:val>
                                        </p:tav>
                                      </p:tavLst>
                                    </p:anim>
                                    <p:anim calcmode="lin" valueType="num">
                                      <p:cBhvr additive="base">
                                        <p:cTn id="24" dur="750" fill="hold"/>
                                        <p:tgtEl>
                                          <p:spTgt spid="13"/>
                                        </p:tgtEl>
                                        <p:attrNameLst>
                                          <p:attrName>ppt_y</p:attrName>
                                        </p:attrNameLst>
                                      </p:cBhvr>
                                      <p:tavLst>
                                        <p:tav tm="0">
                                          <p:val>
                                            <p:strVal val="1+#ppt_h/2"/>
                                          </p:val>
                                        </p:tav>
                                        <p:tav tm="100000">
                                          <p:val>
                                            <p:strVal val="#ppt_y"/>
                                          </p:val>
                                        </p:tav>
                                      </p:tavLst>
                                    </p:anim>
                                  </p:childTnLst>
                                </p:cTn>
                              </p:par>
                              <p:par>
                                <p:cTn id="25" presetID="10" presetClass="entr" presetSubtype="0" fill="hold" grpId="0" nodeType="withEffect">
                                  <p:stCondLst>
                                    <p:cond delay="225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750"/>
                                        <p:tgtEl>
                                          <p:spTgt spid="14"/>
                                        </p:tgtEl>
                                      </p:cBhvr>
                                    </p:animEffect>
                                  </p:childTnLst>
                                </p:cTn>
                              </p:par>
                              <p:par>
                                <p:cTn id="28" presetID="10" presetClass="entr" presetSubtype="0" fill="hold" grpId="0" nodeType="withEffect">
                                  <p:stCondLst>
                                    <p:cond delay="225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750"/>
                                        <p:tgtEl>
                                          <p:spTgt spid="15"/>
                                        </p:tgtEl>
                                      </p:cBhvr>
                                    </p:animEffect>
                                  </p:childTnLst>
                                </p:cTn>
                              </p:par>
                              <p:par>
                                <p:cTn id="31" presetID="10" presetClass="entr" presetSubtype="0" fill="hold" grpId="0" nodeType="withEffect">
                                  <p:stCondLst>
                                    <p:cond delay="250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750"/>
                                        <p:tgtEl>
                                          <p:spTgt spid="17"/>
                                        </p:tgtEl>
                                      </p:cBhvr>
                                    </p:animEffect>
                                  </p:childTnLst>
                                </p:cTn>
                              </p:par>
                              <p:par>
                                <p:cTn id="34" presetID="10" presetClass="entr" presetSubtype="0" fill="hold" grpId="0" nodeType="withEffect">
                                  <p:stCondLst>
                                    <p:cond delay="2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2" grpId="0"/>
      <p:bldP spid="13" grpId="0"/>
      <p:bldP spid="14" grpId="0" animBg="1"/>
      <p:bldP spid="15" grpId="0"/>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15" name="图片占位符 1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p:pic>
      <p:sp>
        <p:nvSpPr>
          <p:cNvPr id="4" name="Rectangle 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5314950" y="0"/>
            <a:ext cx="6877051" cy="6858000"/>
          </a:xfrm>
          <a:prstGeom prst="rect">
            <a:avLst/>
          </a:prstGeom>
          <a:gradFill>
            <a:gsLst>
              <a:gs pos="33000">
                <a:schemeClr val="bg1"/>
              </a:gs>
              <a:gs pos="0">
                <a:schemeClr val="bg1"/>
              </a:gs>
              <a:gs pos="100000">
                <a:schemeClr val="bg1">
                  <a:alpha val="82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pic>
        <p:nvPicPr>
          <p:cNvPr id="7" name="Picture 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5"/>
          <a:stretch>
            <a:fillRect/>
          </a:stretch>
        </p:blipFill>
        <p:spPr>
          <a:xfrm>
            <a:off x="6711993" y="1121935"/>
            <a:ext cx="4255377" cy="4761389"/>
          </a:xfrm>
          <a:prstGeom prst="rect">
            <a:avLst/>
          </a:prstGeom>
          <a:effectLst>
            <a:outerShdw blurRad="635000" dist="381000" algn="l" rotWithShape="0">
              <a:prstClr val="black">
                <a:alpha val="40000"/>
              </a:prstClr>
            </a:outerShdw>
          </a:effectLst>
        </p:spPr>
      </p:pic>
      <p:sp>
        <p:nvSpPr>
          <p:cNvPr id="23" name="Rectangle 2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1645585" y="3644724"/>
            <a:ext cx="3716299" cy="75713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200" b="1" i="0" u="none" strike="noStrike" kern="1200" cap="none" spc="0" normalizeH="0" baseline="0" noProof="0" dirty="0">
                <a:ln>
                  <a:noFill/>
                </a:ln>
                <a:solidFill>
                  <a:prstClr val="white">
                    <a:lumMod val="65000"/>
                  </a:prstClr>
                </a:solidFill>
                <a:effectLst/>
                <a:uLnTx/>
                <a:uFillTx/>
                <a:cs typeface="+mn-ea"/>
                <a:sym typeface="+mn-lt"/>
              </a:rPr>
              <a:t>Ut wisi enim ad minim veniam</a:t>
            </a:r>
            <a:r>
              <a:rPr kumimoji="0" lang="id-ID" sz="1200" b="0" i="0" u="none" strike="noStrike" kern="1200" cap="none" spc="0" normalizeH="0" baseline="0" noProof="0" dirty="0">
                <a:ln>
                  <a:noFill/>
                </a:ln>
                <a:solidFill>
                  <a:prstClr val="white">
                    <a:lumMod val="65000"/>
                  </a:prstClr>
                </a:solidFill>
                <a:effectLst/>
                <a:uLnTx/>
                <a:uFillTx/>
                <a:cs typeface="+mn-ea"/>
                <a:sym typeface="+mn-lt"/>
              </a:rPr>
              <a:t>, quis nostrud exerci tation ullamcorper suscipit lobortis nisl ut aliquip ex ea commodo consequat. </a:t>
            </a:r>
            <a:endParaRPr kumimoji="0" lang="en-US" sz="12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24" name="Rectangle 2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1645585" y="4559874"/>
            <a:ext cx="3716299" cy="326884"/>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400" b="0" i="1" u="none" strike="noStrike" kern="1200" cap="none" spc="0" normalizeH="0" baseline="0" noProof="0" dirty="0">
                <a:ln>
                  <a:noFill/>
                </a:ln>
                <a:solidFill>
                  <a:prstClr val="white">
                    <a:lumMod val="65000"/>
                  </a:prstClr>
                </a:solidFill>
                <a:effectLst/>
                <a:uLnTx/>
                <a:uFillTx/>
                <a:cs typeface="+mn-ea"/>
                <a:sym typeface="+mn-lt"/>
              </a:rPr>
              <a:t>“</a:t>
            </a:r>
            <a:r>
              <a:rPr kumimoji="0" lang="id-ID" sz="1400" b="0" i="1" u="none" strike="noStrike" kern="1200" cap="none" spc="0" normalizeH="0" baseline="0" noProof="0" dirty="0">
                <a:ln>
                  <a:noFill/>
                </a:ln>
                <a:solidFill>
                  <a:prstClr val="white">
                    <a:lumMod val="65000"/>
                  </a:prstClr>
                </a:solidFill>
                <a:effectLst/>
                <a:uLnTx/>
                <a:uFillTx/>
                <a:cs typeface="+mn-ea"/>
                <a:sym typeface="+mn-lt"/>
              </a:rPr>
              <a:t>Ut wisi enim ad minim veniam</a:t>
            </a:r>
            <a:endParaRPr kumimoji="0" lang="en-US" sz="1400" b="0" i="1" u="none" strike="noStrike" kern="1200" cap="none" spc="0" normalizeH="0" baseline="0" noProof="0" dirty="0">
              <a:ln>
                <a:noFill/>
              </a:ln>
              <a:solidFill>
                <a:prstClr val="white">
                  <a:lumMod val="65000"/>
                </a:prstClr>
              </a:solidFill>
              <a:effectLst/>
              <a:uLnTx/>
              <a:uFillTx/>
              <a:cs typeface="+mn-ea"/>
              <a:sym typeface="+mn-lt"/>
            </a:endParaRPr>
          </a:p>
        </p:txBody>
      </p:sp>
      <p:sp>
        <p:nvSpPr>
          <p:cNvPr id="28" name="Rectangle 27"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918901" y="2034284"/>
            <a:ext cx="4396048" cy="1754326"/>
          </a:xfrm>
          <a:prstGeom prst="rect">
            <a:avLst/>
          </a:prstGeom>
        </p:spPr>
        <p:txBody>
          <a:bodyPr wrap="square">
            <a:spAutoFit/>
          </a:bodyPr>
          <a:lstStyle/>
          <a:p>
            <a:pPr lvl="0">
              <a:defRPr/>
            </a:pPr>
            <a:r>
              <a:rPr lang="en-US" altLang="zh-CN" sz="3600" b="1" dirty="0">
                <a:gradFill>
                  <a:gsLst>
                    <a:gs pos="0">
                      <a:srgbClr val="4BD1FB"/>
                    </a:gs>
                    <a:gs pos="100000">
                      <a:srgbClr val="F94994"/>
                    </a:gs>
                  </a:gsLst>
                  <a:lin ang="0" scaled="0"/>
                </a:gradFill>
                <a:cs typeface="+mn-ea"/>
                <a:sym typeface="+mn-lt"/>
              </a:rPr>
              <a:t>5G light speed era</a:t>
            </a:r>
            <a:endParaRPr lang="zh-CN" altLang="en-US" sz="3600" b="1" dirty="0">
              <a:gradFill>
                <a:gsLst>
                  <a:gs pos="0">
                    <a:srgbClr val="4BD1FB"/>
                  </a:gs>
                  <a:gs pos="100000">
                    <a:srgbClr val="F94994"/>
                  </a:gs>
                </a:gsLst>
                <a:lin ang="0" scaled="0"/>
              </a:gradFill>
              <a:cs typeface="+mn-ea"/>
              <a:sym typeface="+mn-lt"/>
            </a:endParaRPr>
          </a:p>
          <a:p>
            <a:pPr lvl="0">
              <a:defRPr/>
            </a:pPr>
            <a:r>
              <a:rPr lang="en-US" altLang="zh-CN" sz="3600" b="1" dirty="0">
                <a:solidFill>
                  <a:prstClr val="black">
                    <a:lumMod val="65000"/>
                    <a:lumOff val="35000"/>
                  </a:prstClr>
                </a:solidFill>
                <a:cs typeface="+mn-ea"/>
                <a:sym typeface="+mn-lt"/>
              </a:rPr>
              <a:t>Mobile Internet</a:t>
            </a:r>
            <a:endParaRPr kumimoji="0" lang="en-US" altLang="zh-CN" sz="3600" b="1"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3600" b="1"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29" name="Rectangle 28"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918902" y="1709987"/>
            <a:ext cx="211416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cs typeface="+mn-ea"/>
                <a:sym typeface="+mn-lt"/>
              </a:rPr>
              <a:t>Creative Business</a:t>
            </a:r>
          </a:p>
        </p:txBody>
      </p:sp>
      <p:grpSp>
        <p:nvGrpSpPr>
          <p:cNvPr id="20" name="Group 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rot="5400000">
            <a:off x="555448" y="3806898"/>
            <a:ext cx="1338364" cy="494472"/>
            <a:chOff x="4294416" y="2820229"/>
            <a:chExt cx="1338364" cy="494472"/>
          </a:xfrm>
        </p:grpSpPr>
        <p:sp>
          <p:nvSpPr>
            <p:cNvPr id="21" name="Rectangle: Top Corners Rounded 65"/>
            <p:cNvSpPr/>
            <p:nvPr/>
          </p:nvSpPr>
          <p:spPr>
            <a:xfrm rot="5400000">
              <a:off x="4716362" y="2398283"/>
              <a:ext cx="494472" cy="1338363"/>
            </a:xfrm>
            <a:prstGeom prst="round2SameRect">
              <a:avLst>
                <a:gd name="adj1" fmla="val 50000"/>
                <a:gd name="adj2" fmla="val 0"/>
              </a:avLst>
            </a:prstGeom>
            <a:gradFill>
              <a:gsLst>
                <a:gs pos="0">
                  <a:schemeClr val="accent5">
                    <a:alpha val="72000"/>
                  </a:schemeClr>
                </a:gs>
                <a:gs pos="85000">
                  <a:schemeClr val="accent1">
                    <a:alpha val="85000"/>
                  </a:schemeClr>
                </a:gs>
              </a:gsLst>
              <a:path path="circle">
                <a:fillToRect r="100000" b="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white"/>
                </a:solidFill>
                <a:effectLst/>
                <a:uLnTx/>
                <a:uFillTx/>
                <a:cs typeface="+mn-ea"/>
                <a:sym typeface="+mn-lt"/>
              </a:endParaRPr>
            </a:p>
          </p:txBody>
        </p:sp>
        <p:sp>
          <p:nvSpPr>
            <p:cNvPr id="22" name="Rectangle 66"/>
            <p:cNvSpPr/>
            <p:nvPr/>
          </p:nvSpPr>
          <p:spPr>
            <a:xfrm>
              <a:off x="4346330" y="2928964"/>
              <a:ext cx="1286450"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white"/>
                  </a:solidFill>
                  <a:effectLst/>
                  <a:uLnTx/>
                  <a:uFillTx/>
                  <a:cs typeface="+mn-ea"/>
                  <a:sym typeface="+mn-lt"/>
                </a:rPr>
                <a:t>10 April 2028</a:t>
              </a:r>
            </a:p>
          </p:txBody>
        </p:sp>
      </p:grpSp>
      <p:sp>
        <p:nvSpPr>
          <p:cNvPr id="2"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5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0-#ppt_w/2"/>
                                          </p:val>
                                        </p:tav>
                                        <p:tav tm="100000">
                                          <p:val>
                                            <p:strVal val="#ppt_x"/>
                                          </p:val>
                                        </p:tav>
                                      </p:tavLst>
                                    </p:anim>
                                    <p:anim calcmode="lin" valueType="num">
                                      <p:cBhvr additive="base">
                                        <p:cTn id="16" dur="50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0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17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1+#ppt_w/2"/>
                                          </p:val>
                                        </p:tav>
                                        <p:tav tm="100000">
                                          <p:val>
                                            <p:strVal val="#ppt_x"/>
                                          </p:val>
                                        </p:tav>
                                      </p:tavLst>
                                    </p:anim>
                                    <p:anim calcmode="lin" valueType="num">
                                      <p:cBhvr additive="base">
                                        <p:cTn id="24" dur="75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4" decel="100000" fill="hold" nodeType="withEffect">
                                  <p:stCondLst>
                                    <p:cond delay="15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750" fill="hold"/>
                                        <p:tgtEl>
                                          <p:spTgt spid="20"/>
                                        </p:tgtEl>
                                        <p:attrNameLst>
                                          <p:attrName>ppt_x</p:attrName>
                                        </p:attrNameLst>
                                      </p:cBhvr>
                                      <p:tavLst>
                                        <p:tav tm="0">
                                          <p:val>
                                            <p:strVal val="#ppt_x"/>
                                          </p:val>
                                        </p:tav>
                                        <p:tav tm="100000">
                                          <p:val>
                                            <p:strVal val="#ppt_x"/>
                                          </p:val>
                                        </p:tav>
                                      </p:tavLst>
                                    </p:anim>
                                    <p:anim calcmode="lin" valueType="num">
                                      <p:cBhvr additive="base">
                                        <p:cTn id="28" dur="75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21" name="Rectangle 2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0" y="0"/>
            <a:ext cx="5943600" cy="6858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
        <p:nvSpPr>
          <p:cNvPr id="60" name="Rectangle 59"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6686018" y="2949592"/>
            <a:ext cx="3298238" cy="736805"/>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200" b="1" i="0" u="none" strike="noStrike" kern="1200" cap="none" spc="0" normalizeH="0" baseline="0" noProof="0" dirty="0">
                <a:ln>
                  <a:noFill/>
                </a:ln>
                <a:solidFill>
                  <a:prstClr val="white">
                    <a:lumMod val="65000"/>
                  </a:prstClr>
                </a:solidFill>
                <a:effectLst/>
                <a:uLnTx/>
                <a:uFillTx/>
                <a:cs typeface="+mn-ea"/>
                <a:sym typeface="+mn-lt"/>
              </a:rPr>
              <a:t>Ut wisi enim ad minim veniam</a:t>
            </a:r>
            <a:r>
              <a:rPr kumimoji="0" lang="id-ID" sz="1200" b="0" i="0" u="none" strike="noStrike" kern="1200" cap="none" spc="0" normalizeH="0" baseline="0" noProof="0" dirty="0">
                <a:ln>
                  <a:noFill/>
                </a:ln>
                <a:solidFill>
                  <a:prstClr val="white">
                    <a:lumMod val="65000"/>
                  </a:prstClr>
                </a:solidFill>
                <a:effectLst/>
                <a:uLnTx/>
                <a:uFillTx/>
                <a:cs typeface="+mn-ea"/>
                <a:sym typeface="+mn-lt"/>
              </a:rPr>
              <a:t>, quis nostrud exerci tation ullamcorper suscipit lobortis nisl ut aliquip ex ea commodo consequat. </a:t>
            </a:r>
            <a:endParaRPr kumimoji="0" lang="en-US" sz="12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63" name="Rectangle 6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6686018" y="1339152"/>
            <a:ext cx="4450555" cy="1200329"/>
          </a:xfrm>
          <a:prstGeom prst="rect">
            <a:avLst/>
          </a:prstGeom>
        </p:spPr>
        <p:txBody>
          <a:bodyPr wrap="square">
            <a:spAutoFit/>
          </a:bodyPr>
          <a:lstStyle/>
          <a:p>
            <a:pPr lvl="0">
              <a:defRPr/>
            </a:pPr>
            <a:r>
              <a:rPr lang="en-US" altLang="zh-CN" sz="3600" b="1" dirty="0">
                <a:gradFill>
                  <a:gsLst>
                    <a:gs pos="0">
                      <a:srgbClr val="4BD1FB"/>
                    </a:gs>
                    <a:gs pos="100000">
                      <a:srgbClr val="F94994"/>
                    </a:gs>
                  </a:gsLst>
                  <a:lin ang="0" scaled="0"/>
                </a:gradFill>
                <a:cs typeface="+mn-ea"/>
                <a:sym typeface="+mn-lt"/>
              </a:rPr>
              <a:t>5G light speed era</a:t>
            </a:r>
            <a:endParaRPr lang="zh-CN" altLang="en-US" sz="3600" b="1" dirty="0">
              <a:gradFill>
                <a:gsLst>
                  <a:gs pos="0">
                    <a:srgbClr val="4BD1FB"/>
                  </a:gs>
                  <a:gs pos="100000">
                    <a:srgbClr val="F94994"/>
                  </a:gs>
                </a:gsLst>
                <a:lin ang="0" scaled="0"/>
              </a:gradFill>
              <a:cs typeface="+mn-ea"/>
              <a:sym typeface="+mn-lt"/>
            </a:endParaRPr>
          </a:p>
          <a:p>
            <a:pPr lvl="0">
              <a:defRPr/>
            </a:pPr>
            <a:r>
              <a:rPr lang="en-US" altLang="zh-CN" sz="3600" b="1" dirty="0">
                <a:solidFill>
                  <a:prstClr val="black">
                    <a:lumMod val="65000"/>
                    <a:lumOff val="35000"/>
                  </a:prstClr>
                </a:solidFill>
                <a:cs typeface="+mn-ea"/>
                <a:sym typeface="+mn-lt"/>
              </a:rPr>
              <a:t>Mobile Internet</a:t>
            </a:r>
          </a:p>
        </p:txBody>
      </p:sp>
      <p:sp>
        <p:nvSpPr>
          <p:cNvPr id="64" name="Rectangle 6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6686019" y="1014855"/>
            <a:ext cx="211416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cs typeface="+mn-ea"/>
                <a:sym typeface="+mn-lt"/>
              </a:rPr>
              <a:t>Creative Business</a:t>
            </a:r>
          </a:p>
        </p:txBody>
      </p:sp>
      <p:grpSp>
        <p:nvGrpSpPr>
          <p:cNvPr id="15" name="Group 14"/>
          <p:cNvGrpSpPr/>
          <p:nvPr/>
        </p:nvGrpSpPr>
        <p:grpSpPr>
          <a:xfrm>
            <a:off x="6876715" y="4093118"/>
            <a:ext cx="966790" cy="966786"/>
            <a:chOff x="4126706" y="2563416"/>
            <a:chExt cx="578645" cy="578644"/>
          </a:xfrm>
        </p:grpSpPr>
        <p:sp>
          <p:nvSpPr>
            <p:cNvPr id="19" name="Oval 18"/>
            <p:cNvSpPr/>
            <p:nvPr/>
          </p:nvSpPr>
          <p:spPr>
            <a:xfrm>
              <a:off x="4126706" y="2563416"/>
              <a:ext cx="578644" cy="578644"/>
            </a:xfrm>
            <a:prstGeom prst="ellipse">
              <a:avLst/>
            </a:prstGeom>
            <a:noFill/>
            <a:ln w="381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20" name="Arc 19"/>
            <p:cNvSpPr/>
            <p:nvPr/>
          </p:nvSpPr>
          <p:spPr>
            <a:xfrm>
              <a:off x="4126707" y="2563416"/>
              <a:ext cx="578644" cy="578644"/>
            </a:xfrm>
            <a:prstGeom prst="arc">
              <a:avLst>
                <a:gd name="adj1" fmla="val 7215818"/>
                <a:gd name="adj2" fmla="val 16108834"/>
              </a:avLst>
            </a:prstGeom>
            <a:ln w="38100" cap="rnd">
              <a:gradFill>
                <a:gsLst>
                  <a:gs pos="0">
                    <a:schemeClr val="accent1"/>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4400" b="0"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17" name="TextBox 16"/>
          <p:cNvSpPr txBox="1"/>
          <p:nvPr/>
        </p:nvSpPr>
        <p:spPr>
          <a:xfrm>
            <a:off x="7015482" y="4376456"/>
            <a:ext cx="6892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lumMod val="65000"/>
                  </a:prstClr>
                </a:solidFill>
                <a:effectLst/>
                <a:uLnTx/>
                <a:uFillTx/>
                <a:cs typeface="+mn-ea"/>
                <a:sym typeface="+mn-lt"/>
              </a:rPr>
              <a:t>125</a:t>
            </a:r>
            <a:endParaRPr kumimoji="0" lang="id-ID" sz="20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8" name="Rectangle 17"/>
          <p:cNvSpPr/>
          <p:nvPr/>
        </p:nvSpPr>
        <p:spPr>
          <a:xfrm>
            <a:off x="6645754" y="5163949"/>
            <a:ext cx="1276310" cy="293607"/>
          </a:xfrm>
          <a:prstGeom prst="rect">
            <a:avLst/>
          </a:prstGeom>
        </p:spPr>
        <p:txBody>
          <a:bodyPr wrap="non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200" b="0" i="1" u="none" strike="noStrike" kern="1200" cap="none" spc="0" normalizeH="0" baseline="0" noProof="0" dirty="0">
                <a:ln>
                  <a:noFill/>
                </a:ln>
                <a:solidFill>
                  <a:prstClr val="white">
                    <a:lumMod val="65000"/>
                  </a:prstClr>
                </a:solidFill>
                <a:effectLst/>
                <a:uLnTx/>
                <a:uFillTx/>
                <a:cs typeface="+mn-ea"/>
                <a:sym typeface="+mn-lt"/>
              </a:rPr>
              <a:t>“</a:t>
            </a:r>
            <a:r>
              <a:rPr kumimoji="0" lang="id-ID" sz="1200" b="0" i="1" u="none" strike="noStrike" kern="1200" cap="none" spc="0" normalizeH="0" baseline="0" noProof="0" dirty="0">
                <a:ln>
                  <a:noFill/>
                </a:ln>
                <a:solidFill>
                  <a:prstClr val="white">
                    <a:lumMod val="65000"/>
                  </a:prstClr>
                </a:solidFill>
                <a:effectLst/>
                <a:uLnTx/>
                <a:uFillTx/>
                <a:cs typeface="+mn-ea"/>
                <a:sym typeface="+mn-lt"/>
              </a:rPr>
              <a:t>Ut wisi enim ad</a:t>
            </a:r>
            <a:endParaRPr kumimoji="0" lang="en-US" sz="1200" b="0" i="1" u="none" strike="noStrike" kern="1200" cap="none" spc="0" normalizeH="0" baseline="0" noProof="0" dirty="0">
              <a:ln>
                <a:noFill/>
              </a:ln>
              <a:solidFill>
                <a:prstClr val="white">
                  <a:lumMod val="65000"/>
                </a:prstClr>
              </a:solidFill>
              <a:effectLst/>
              <a:uLnTx/>
              <a:uFillTx/>
              <a:cs typeface="+mn-ea"/>
              <a:sym typeface="+mn-lt"/>
            </a:endParaRPr>
          </a:p>
        </p:txBody>
      </p:sp>
      <p:grpSp>
        <p:nvGrpSpPr>
          <p:cNvPr id="121" name="Group 120"/>
          <p:cNvGrpSpPr/>
          <p:nvPr/>
        </p:nvGrpSpPr>
        <p:grpSpPr>
          <a:xfrm>
            <a:off x="8345863" y="4093118"/>
            <a:ext cx="966790" cy="966786"/>
            <a:chOff x="4126706" y="2563416"/>
            <a:chExt cx="578645" cy="578644"/>
          </a:xfrm>
        </p:grpSpPr>
        <p:sp>
          <p:nvSpPr>
            <p:cNvPr id="124" name="Oval 123"/>
            <p:cNvSpPr/>
            <p:nvPr/>
          </p:nvSpPr>
          <p:spPr>
            <a:xfrm>
              <a:off x="4126706" y="2563416"/>
              <a:ext cx="578644" cy="578644"/>
            </a:xfrm>
            <a:prstGeom prst="ellipse">
              <a:avLst/>
            </a:prstGeom>
            <a:noFill/>
            <a:ln w="381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25" name="Arc 124"/>
            <p:cNvSpPr/>
            <p:nvPr/>
          </p:nvSpPr>
          <p:spPr>
            <a:xfrm>
              <a:off x="4126707" y="2563416"/>
              <a:ext cx="578644" cy="578644"/>
            </a:xfrm>
            <a:prstGeom prst="arc">
              <a:avLst>
                <a:gd name="adj1" fmla="val 3160794"/>
                <a:gd name="adj2" fmla="val 16108834"/>
              </a:avLst>
            </a:prstGeom>
            <a:ln w="38100" cap="rnd">
              <a:gradFill>
                <a:gsLst>
                  <a:gs pos="0">
                    <a:schemeClr val="accent1"/>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4400" b="0"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122" name="TextBox 121"/>
          <p:cNvSpPr txBox="1"/>
          <p:nvPr/>
        </p:nvSpPr>
        <p:spPr>
          <a:xfrm>
            <a:off x="8484630" y="4376456"/>
            <a:ext cx="6892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lumMod val="65000"/>
                  </a:prstClr>
                </a:solidFill>
                <a:effectLst/>
                <a:uLnTx/>
                <a:uFillTx/>
                <a:cs typeface="+mn-ea"/>
                <a:sym typeface="+mn-lt"/>
              </a:rPr>
              <a:t>210</a:t>
            </a:r>
            <a:endParaRPr kumimoji="0" lang="id-ID" sz="20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23" name="Rectangle 122"/>
          <p:cNvSpPr/>
          <p:nvPr/>
        </p:nvSpPr>
        <p:spPr>
          <a:xfrm>
            <a:off x="8114902" y="5163949"/>
            <a:ext cx="1276310" cy="293607"/>
          </a:xfrm>
          <a:prstGeom prst="rect">
            <a:avLst/>
          </a:prstGeom>
        </p:spPr>
        <p:txBody>
          <a:bodyPr wrap="non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200" b="0" i="1" u="none" strike="noStrike" kern="1200" cap="none" spc="0" normalizeH="0" baseline="0" noProof="0" dirty="0">
                <a:ln>
                  <a:noFill/>
                </a:ln>
                <a:solidFill>
                  <a:prstClr val="white">
                    <a:lumMod val="65000"/>
                  </a:prstClr>
                </a:solidFill>
                <a:effectLst/>
                <a:uLnTx/>
                <a:uFillTx/>
                <a:cs typeface="+mn-ea"/>
                <a:sym typeface="+mn-lt"/>
              </a:rPr>
              <a:t>“</a:t>
            </a:r>
            <a:r>
              <a:rPr kumimoji="0" lang="id-ID" sz="1200" b="0" i="1" u="none" strike="noStrike" kern="1200" cap="none" spc="0" normalizeH="0" baseline="0" noProof="0" dirty="0">
                <a:ln>
                  <a:noFill/>
                </a:ln>
                <a:solidFill>
                  <a:prstClr val="white">
                    <a:lumMod val="65000"/>
                  </a:prstClr>
                </a:solidFill>
                <a:effectLst/>
                <a:uLnTx/>
                <a:uFillTx/>
                <a:cs typeface="+mn-ea"/>
                <a:sym typeface="+mn-lt"/>
              </a:rPr>
              <a:t>Ut wisi enim ad</a:t>
            </a:r>
            <a:endParaRPr kumimoji="0" lang="en-US" sz="1200" b="0" i="1" u="none" strike="noStrike" kern="1200" cap="none" spc="0" normalizeH="0" baseline="0" noProof="0" dirty="0">
              <a:ln>
                <a:noFill/>
              </a:ln>
              <a:solidFill>
                <a:prstClr val="white">
                  <a:lumMod val="65000"/>
                </a:prstClr>
              </a:solidFill>
              <a:effectLst/>
              <a:uLnTx/>
              <a:uFillTx/>
              <a:cs typeface="+mn-ea"/>
              <a:sym typeface="+mn-lt"/>
            </a:endParaRPr>
          </a:p>
        </p:txBody>
      </p:sp>
      <p:grpSp>
        <p:nvGrpSpPr>
          <p:cNvPr id="127" name="Group 126"/>
          <p:cNvGrpSpPr/>
          <p:nvPr/>
        </p:nvGrpSpPr>
        <p:grpSpPr>
          <a:xfrm>
            <a:off x="9815012" y="4093118"/>
            <a:ext cx="966790" cy="966786"/>
            <a:chOff x="4126706" y="2563416"/>
            <a:chExt cx="578645" cy="578644"/>
          </a:xfrm>
        </p:grpSpPr>
        <p:sp>
          <p:nvSpPr>
            <p:cNvPr id="130" name="Oval 129"/>
            <p:cNvSpPr/>
            <p:nvPr/>
          </p:nvSpPr>
          <p:spPr>
            <a:xfrm>
              <a:off x="4126706" y="2563416"/>
              <a:ext cx="578644" cy="578644"/>
            </a:xfrm>
            <a:prstGeom prst="ellipse">
              <a:avLst/>
            </a:prstGeom>
            <a:noFill/>
            <a:ln w="381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6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31" name="Arc 130"/>
            <p:cNvSpPr/>
            <p:nvPr/>
          </p:nvSpPr>
          <p:spPr>
            <a:xfrm>
              <a:off x="4126707" y="2563416"/>
              <a:ext cx="578644" cy="578644"/>
            </a:xfrm>
            <a:prstGeom prst="arc">
              <a:avLst>
                <a:gd name="adj1" fmla="val 1113564"/>
                <a:gd name="adj2" fmla="val 16108834"/>
              </a:avLst>
            </a:prstGeom>
            <a:ln w="38100" cap="rnd">
              <a:gradFill>
                <a:gsLst>
                  <a:gs pos="0">
                    <a:schemeClr val="accent1"/>
                  </a:gs>
                  <a:gs pos="100000">
                    <a:schemeClr val="accent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4400" b="0"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128" name="TextBox 127"/>
          <p:cNvSpPr txBox="1"/>
          <p:nvPr/>
        </p:nvSpPr>
        <p:spPr>
          <a:xfrm>
            <a:off x="9953779" y="4376456"/>
            <a:ext cx="6892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white">
                    <a:lumMod val="65000"/>
                  </a:prstClr>
                </a:solidFill>
                <a:effectLst/>
                <a:uLnTx/>
                <a:uFillTx/>
                <a:cs typeface="+mn-ea"/>
                <a:sym typeface="+mn-lt"/>
              </a:rPr>
              <a:t>310</a:t>
            </a:r>
            <a:endParaRPr kumimoji="0" lang="id-ID" sz="20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29" name="Rectangle 128"/>
          <p:cNvSpPr/>
          <p:nvPr/>
        </p:nvSpPr>
        <p:spPr>
          <a:xfrm>
            <a:off x="9584051" y="5163949"/>
            <a:ext cx="1276310" cy="293607"/>
          </a:xfrm>
          <a:prstGeom prst="rect">
            <a:avLst/>
          </a:prstGeom>
        </p:spPr>
        <p:txBody>
          <a:bodyPr wrap="non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200" b="0" i="1" u="none" strike="noStrike" kern="1200" cap="none" spc="0" normalizeH="0" baseline="0" noProof="0" dirty="0">
                <a:ln>
                  <a:noFill/>
                </a:ln>
                <a:solidFill>
                  <a:prstClr val="white">
                    <a:lumMod val="65000"/>
                  </a:prstClr>
                </a:solidFill>
                <a:effectLst/>
                <a:uLnTx/>
                <a:uFillTx/>
                <a:cs typeface="+mn-ea"/>
                <a:sym typeface="+mn-lt"/>
              </a:rPr>
              <a:t>“</a:t>
            </a:r>
            <a:r>
              <a:rPr kumimoji="0" lang="id-ID" sz="1200" b="0" i="1" u="none" strike="noStrike" kern="1200" cap="none" spc="0" normalizeH="0" baseline="0" noProof="0" dirty="0">
                <a:ln>
                  <a:noFill/>
                </a:ln>
                <a:solidFill>
                  <a:prstClr val="white">
                    <a:lumMod val="65000"/>
                  </a:prstClr>
                </a:solidFill>
                <a:effectLst/>
                <a:uLnTx/>
                <a:uFillTx/>
                <a:cs typeface="+mn-ea"/>
                <a:sym typeface="+mn-lt"/>
              </a:rPr>
              <a:t>Ut wisi enim ad</a:t>
            </a:r>
            <a:endParaRPr kumimoji="0" lang="en-US" sz="1200" b="0" i="1" u="none" strike="noStrike" kern="1200" cap="none" spc="0" normalizeH="0" baseline="0" noProof="0" dirty="0">
              <a:ln>
                <a:noFill/>
              </a:ln>
              <a:solidFill>
                <a:prstClr val="white">
                  <a:lumMod val="65000"/>
                </a:prstClr>
              </a:solidFill>
              <a:effectLst/>
              <a:uLnTx/>
              <a:uFillTx/>
              <a:cs typeface="+mn-ea"/>
              <a:sym typeface="+mn-lt"/>
            </a:endParaRPr>
          </a:p>
        </p:txBody>
      </p:sp>
      <p:grpSp>
        <p:nvGrpSpPr>
          <p:cNvPr id="133" name="Group 13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505117" y="3227206"/>
            <a:ext cx="4933365" cy="3047945"/>
            <a:chOff x="6621339" y="3311472"/>
            <a:chExt cx="4933365" cy="3047945"/>
          </a:xfrm>
        </p:grpSpPr>
        <p:sp>
          <p:nvSpPr>
            <p:cNvPr id="134" name="Rectangle: Rounded Corners 133"/>
            <p:cNvSpPr/>
            <p:nvPr/>
          </p:nvSpPr>
          <p:spPr>
            <a:xfrm rot="16200000">
              <a:off x="7477616" y="5105874"/>
              <a:ext cx="1398203" cy="291391"/>
            </a:xfrm>
            <a:prstGeom prst="roundRect">
              <a:avLst>
                <a:gd name="adj" fmla="val 50000"/>
              </a:avLst>
            </a:prstGeom>
            <a:gradFill flip="none" rotWithShape="1">
              <a:gsLst>
                <a:gs pos="0">
                  <a:schemeClr val="accent1"/>
                </a:gs>
                <a:gs pos="100000">
                  <a:schemeClr val="accent5"/>
                </a:gs>
              </a:gsLst>
              <a:lin ang="0" scaled="0"/>
              <a:tileRect/>
            </a:gra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lumMod val="65000"/>
                  </a:prstClr>
                </a:solidFill>
                <a:effectLst/>
                <a:uLnTx/>
                <a:uFillTx/>
                <a:cs typeface="+mn-ea"/>
                <a:sym typeface="+mn-lt"/>
              </a:endParaRPr>
            </a:p>
          </p:txBody>
        </p:sp>
        <p:sp>
          <p:nvSpPr>
            <p:cNvPr id="135" name="Rectangle: Rounded Corners 134"/>
            <p:cNvSpPr/>
            <p:nvPr/>
          </p:nvSpPr>
          <p:spPr>
            <a:xfrm rot="16200000">
              <a:off x="7970049" y="4993675"/>
              <a:ext cx="1622600" cy="291391"/>
            </a:xfrm>
            <a:prstGeom prst="roundRect">
              <a:avLst>
                <a:gd name="adj" fmla="val 50000"/>
              </a:avLst>
            </a:prstGeom>
            <a:gradFill flip="none" rotWithShape="1">
              <a:gsLst>
                <a:gs pos="0">
                  <a:schemeClr val="accent1"/>
                </a:gs>
                <a:gs pos="100000">
                  <a:schemeClr val="accent5"/>
                </a:gs>
              </a:gsLst>
              <a:lin ang="0" scaled="0"/>
              <a:tileRect/>
            </a:gra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lumMod val="65000"/>
                  </a:prstClr>
                </a:solidFill>
                <a:effectLst/>
                <a:uLnTx/>
                <a:uFillTx/>
                <a:cs typeface="+mn-ea"/>
                <a:sym typeface="+mn-lt"/>
              </a:endParaRPr>
            </a:p>
          </p:txBody>
        </p:sp>
        <p:sp>
          <p:nvSpPr>
            <p:cNvPr id="136" name="Rectangle: Rounded Corners 135"/>
            <p:cNvSpPr/>
            <p:nvPr/>
          </p:nvSpPr>
          <p:spPr>
            <a:xfrm rot="16200000">
              <a:off x="8174863" y="4593863"/>
              <a:ext cx="2422229" cy="291389"/>
            </a:xfrm>
            <a:prstGeom prst="roundRect">
              <a:avLst>
                <a:gd name="adj" fmla="val 50000"/>
              </a:avLst>
            </a:prstGeom>
            <a:gradFill flip="none" rotWithShape="1">
              <a:gsLst>
                <a:gs pos="0">
                  <a:schemeClr val="accent1"/>
                </a:gs>
                <a:gs pos="100000">
                  <a:schemeClr val="accent5"/>
                </a:gs>
              </a:gsLst>
              <a:lin ang="0" scaled="0"/>
              <a:tileRect/>
            </a:gra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lumMod val="65000"/>
                  </a:prstClr>
                </a:solidFill>
                <a:effectLst/>
                <a:uLnTx/>
                <a:uFillTx/>
                <a:cs typeface="+mn-ea"/>
                <a:sym typeface="+mn-lt"/>
              </a:endParaRPr>
            </a:p>
          </p:txBody>
        </p:sp>
        <p:sp>
          <p:nvSpPr>
            <p:cNvPr id="137" name="Rectangle: Rounded Corners 136"/>
            <p:cNvSpPr/>
            <p:nvPr/>
          </p:nvSpPr>
          <p:spPr>
            <a:xfrm rot="16200000">
              <a:off x="8671008" y="4485378"/>
              <a:ext cx="2639199" cy="291387"/>
            </a:xfrm>
            <a:prstGeom prst="roundRect">
              <a:avLst>
                <a:gd name="adj" fmla="val 50000"/>
              </a:avLst>
            </a:prstGeom>
            <a:gradFill flip="none" rotWithShape="1">
              <a:gsLst>
                <a:gs pos="0">
                  <a:schemeClr val="accent1"/>
                </a:gs>
                <a:gs pos="100000">
                  <a:schemeClr val="accent5"/>
                </a:gs>
              </a:gsLst>
              <a:lin ang="0" scaled="0"/>
              <a:tileRect/>
            </a:gra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lumMod val="65000"/>
                  </a:prstClr>
                </a:solidFill>
                <a:effectLst/>
                <a:uLnTx/>
                <a:uFillTx/>
                <a:cs typeface="+mn-ea"/>
                <a:sym typeface="+mn-lt"/>
              </a:endParaRPr>
            </a:p>
          </p:txBody>
        </p:sp>
        <p:sp>
          <p:nvSpPr>
            <p:cNvPr id="138" name="Rectangle: Rounded Corners 137"/>
            <p:cNvSpPr/>
            <p:nvPr/>
          </p:nvSpPr>
          <p:spPr>
            <a:xfrm rot="16200000">
              <a:off x="9537926" y="4747661"/>
              <a:ext cx="2114633" cy="291389"/>
            </a:xfrm>
            <a:prstGeom prst="roundRect">
              <a:avLst>
                <a:gd name="adj" fmla="val 50000"/>
              </a:avLst>
            </a:prstGeom>
            <a:gradFill flip="none" rotWithShape="1">
              <a:gsLst>
                <a:gs pos="0">
                  <a:schemeClr val="accent1"/>
                </a:gs>
                <a:gs pos="100000">
                  <a:schemeClr val="accent5"/>
                </a:gs>
              </a:gsLst>
              <a:lin ang="0" scaled="0"/>
              <a:tileRect/>
            </a:gra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lumMod val="65000"/>
                  </a:prstClr>
                </a:solidFill>
                <a:effectLst/>
                <a:uLnTx/>
                <a:uFillTx/>
                <a:cs typeface="+mn-ea"/>
                <a:sym typeface="+mn-lt"/>
              </a:endParaRPr>
            </a:p>
          </p:txBody>
        </p:sp>
        <p:sp>
          <p:nvSpPr>
            <p:cNvPr id="139" name="Rectangle: Rounded Corners 138"/>
            <p:cNvSpPr/>
            <p:nvPr/>
          </p:nvSpPr>
          <p:spPr>
            <a:xfrm rot="16200000">
              <a:off x="10703914" y="5309022"/>
              <a:ext cx="1003128" cy="280169"/>
            </a:xfrm>
            <a:prstGeom prst="roundRect">
              <a:avLst>
                <a:gd name="adj" fmla="val 50000"/>
              </a:avLst>
            </a:prstGeom>
            <a:gradFill flip="none" rotWithShape="1">
              <a:gsLst>
                <a:gs pos="0">
                  <a:schemeClr val="accent1"/>
                </a:gs>
                <a:gs pos="100000">
                  <a:schemeClr val="accent5"/>
                </a:gs>
              </a:gsLst>
              <a:lin ang="0" scaled="0"/>
              <a:tileRect/>
            </a:gra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lumMod val="65000"/>
                  </a:prstClr>
                </a:solidFill>
                <a:effectLst/>
                <a:uLnTx/>
                <a:uFillTx/>
                <a:cs typeface="+mn-ea"/>
                <a:sym typeface="+mn-lt"/>
              </a:endParaRPr>
            </a:p>
          </p:txBody>
        </p:sp>
        <p:sp>
          <p:nvSpPr>
            <p:cNvPr id="140" name="Rectangle: Rounded Corners 139"/>
            <p:cNvSpPr/>
            <p:nvPr/>
          </p:nvSpPr>
          <p:spPr>
            <a:xfrm rot="16200000">
              <a:off x="7892628" y="5532097"/>
              <a:ext cx="568178" cy="29139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lumMod val="65000"/>
                  </a:prstClr>
                </a:solidFill>
                <a:effectLst/>
                <a:uLnTx/>
                <a:uFillTx/>
                <a:cs typeface="+mn-ea"/>
                <a:sym typeface="+mn-lt"/>
              </a:endParaRPr>
            </a:p>
          </p:txBody>
        </p:sp>
        <p:sp>
          <p:nvSpPr>
            <p:cNvPr id="141" name="Rectangle: Rounded Corners 140"/>
            <p:cNvSpPr/>
            <p:nvPr/>
          </p:nvSpPr>
          <p:spPr>
            <a:xfrm rot="16200000">
              <a:off x="8590831" y="5625669"/>
              <a:ext cx="381034" cy="29139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lumMod val="65000"/>
                  </a:prstClr>
                </a:solidFill>
                <a:effectLst/>
                <a:uLnTx/>
                <a:uFillTx/>
                <a:cs typeface="+mn-ea"/>
                <a:sym typeface="+mn-lt"/>
              </a:endParaRPr>
            </a:p>
          </p:txBody>
        </p:sp>
        <p:sp>
          <p:nvSpPr>
            <p:cNvPr id="142" name="Rectangle: Rounded Corners 141"/>
            <p:cNvSpPr/>
            <p:nvPr/>
          </p:nvSpPr>
          <p:spPr>
            <a:xfrm rot="16200000">
              <a:off x="8828971" y="5259181"/>
              <a:ext cx="1114015" cy="291389"/>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lumMod val="65000"/>
                  </a:prstClr>
                </a:solidFill>
                <a:effectLst/>
                <a:uLnTx/>
                <a:uFillTx/>
                <a:cs typeface="+mn-ea"/>
                <a:sym typeface="+mn-lt"/>
              </a:endParaRPr>
            </a:p>
          </p:txBody>
        </p:sp>
        <p:sp>
          <p:nvSpPr>
            <p:cNvPr id="143" name="Rectangle: Rounded Corners 142"/>
            <p:cNvSpPr/>
            <p:nvPr/>
          </p:nvSpPr>
          <p:spPr>
            <a:xfrm rot="16200000">
              <a:off x="9174640" y="5000221"/>
              <a:ext cx="1631940" cy="29138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lumMod val="65000"/>
                  </a:prstClr>
                </a:solidFill>
                <a:effectLst/>
                <a:uLnTx/>
                <a:uFillTx/>
                <a:cs typeface="+mn-ea"/>
                <a:sym typeface="+mn-lt"/>
              </a:endParaRPr>
            </a:p>
          </p:txBody>
        </p:sp>
        <p:sp>
          <p:nvSpPr>
            <p:cNvPr id="144" name="Rectangle: Rounded Corners 143"/>
            <p:cNvSpPr/>
            <p:nvPr/>
          </p:nvSpPr>
          <p:spPr>
            <a:xfrm rot="16200000">
              <a:off x="10170795" y="5391742"/>
              <a:ext cx="848894" cy="291389"/>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lumMod val="65000"/>
                  </a:prstClr>
                </a:solidFill>
                <a:effectLst/>
                <a:uLnTx/>
                <a:uFillTx/>
                <a:cs typeface="+mn-ea"/>
                <a:sym typeface="+mn-lt"/>
              </a:endParaRPr>
            </a:p>
          </p:txBody>
        </p:sp>
        <p:sp>
          <p:nvSpPr>
            <p:cNvPr id="145" name="Rectangle: Rounded Corners 144"/>
            <p:cNvSpPr/>
            <p:nvPr/>
          </p:nvSpPr>
          <p:spPr>
            <a:xfrm rot="16200000">
              <a:off x="10921389" y="5537708"/>
              <a:ext cx="568179" cy="28017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lumMod val="65000"/>
                  </a:prstClr>
                </a:solidFill>
                <a:effectLst/>
                <a:uLnTx/>
                <a:uFillTx/>
                <a:cs typeface="+mn-ea"/>
                <a:sym typeface="+mn-lt"/>
              </a:endParaRPr>
            </a:p>
          </p:txBody>
        </p:sp>
        <p:sp>
          <p:nvSpPr>
            <p:cNvPr id="146" name="Rectangle: Rounded Corners 145"/>
            <p:cNvSpPr/>
            <p:nvPr/>
          </p:nvSpPr>
          <p:spPr>
            <a:xfrm rot="16200000">
              <a:off x="6590461" y="4834570"/>
              <a:ext cx="1940810" cy="291391"/>
            </a:xfrm>
            <a:prstGeom prst="roundRect">
              <a:avLst>
                <a:gd name="adj" fmla="val 50000"/>
              </a:avLst>
            </a:prstGeom>
            <a:gradFill flip="none" rotWithShape="1">
              <a:gsLst>
                <a:gs pos="0">
                  <a:schemeClr val="accent1"/>
                </a:gs>
                <a:gs pos="100000">
                  <a:schemeClr val="accent5"/>
                </a:gs>
              </a:gsLst>
              <a:lin ang="0" scaled="0"/>
              <a:tileRect/>
            </a:gra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lumMod val="65000"/>
                  </a:prstClr>
                </a:solidFill>
                <a:effectLst/>
                <a:uLnTx/>
                <a:uFillTx/>
                <a:cs typeface="+mn-ea"/>
                <a:sym typeface="+mn-lt"/>
              </a:endParaRPr>
            </a:p>
          </p:txBody>
        </p:sp>
        <p:sp>
          <p:nvSpPr>
            <p:cNvPr id="147" name="Rectangle: Rounded Corners 146"/>
            <p:cNvSpPr/>
            <p:nvPr/>
          </p:nvSpPr>
          <p:spPr>
            <a:xfrm rot="16200000">
              <a:off x="7053696" y="5309017"/>
              <a:ext cx="1014341" cy="29139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lumMod val="65000"/>
                  </a:prstClr>
                </a:solidFill>
                <a:effectLst/>
                <a:uLnTx/>
                <a:uFillTx/>
                <a:cs typeface="+mn-ea"/>
                <a:sym typeface="+mn-lt"/>
              </a:endParaRPr>
            </a:p>
          </p:txBody>
        </p:sp>
        <p:sp>
          <p:nvSpPr>
            <p:cNvPr id="148" name="Rectangle: Rounded Corners 147"/>
            <p:cNvSpPr/>
            <p:nvPr/>
          </p:nvSpPr>
          <p:spPr>
            <a:xfrm rot="16200000">
              <a:off x="5878059" y="4738020"/>
              <a:ext cx="2133909" cy="291391"/>
            </a:xfrm>
            <a:prstGeom prst="roundRect">
              <a:avLst>
                <a:gd name="adj" fmla="val 50000"/>
              </a:avLst>
            </a:prstGeom>
            <a:gradFill flip="none" rotWithShape="1">
              <a:gsLst>
                <a:gs pos="0">
                  <a:schemeClr val="accent1"/>
                </a:gs>
                <a:gs pos="100000">
                  <a:schemeClr val="accent5"/>
                </a:gs>
              </a:gsLst>
              <a:lin ang="0" scaled="0"/>
              <a:tileRect/>
            </a:gra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lumMod val="65000"/>
                  </a:prstClr>
                </a:solidFill>
                <a:effectLst/>
                <a:uLnTx/>
                <a:uFillTx/>
                <a:cs typeface="+mn-ea"/>
                <a:sym typeface="+mn-lt"/>
              </a:endParaRPr>
            </a:p>
          </p:txBody>
        </p:sp>
        <p:sp>
          <p:nvSpPr>
            <p:cNvPr id="149" name="Rectangle: Rounded Corners 148"/>
            <p:cNvSpPr/>
            <p:nvPr/>
          </p:nvSpPr>
          <p:spPr>
            <a:xfrm rot="16200000">
              <a:off x="6561350" y="5432522"/>
              <a:ext cx="767329" cy="291391"/>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lumMod val="65000"/>
                  </a:prstClr>
                </a:solidFill>
                <a:effectLst/>
                <a:uLnTx/>
                <a:uFillTx/>
                <a:cs typeface="+mn-ea"/>
                <a:sym typeface="+mn-lt"/>
              </a:endParaRPr>
            </a:p>
          </p:txBody>
        </p:sp>
        <p:sp>
          <p:nvSpPr>
            <p:cNvPr id="150" name="TextBox 149"/>
            <p:cNvSpPr txBox="1"/>
            <p:nvPr/>
          </p:nvSpPr>
          <p:spPr>
            <a:xfrm>
              <a:off x="6621339" y="6088802"/>
              <a:ext cx="64734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100" b="0" i="0" u="none" strike="noStrike" kern="1200" cap="none" spc="0" normalizeH="0" baseline="0" noProof="0" dirty="0">
                  <a:ln>
                    <a:noFill/>
                  </a:ln>
                  <a:solidFill>
                    <a:prstClr val="white">
                      <a:lumMod val="65000"/>
                    </a:prstClr>
                  </a:solidFill>
                  <a:effectLst/>
                  <a:uLnTx/>
                  <a:uFillTx/>
                  <a:cs typeface="+mn-ea"/>
                  <a:sym typeface="+mn-lt"/>
                </a:rPr>
                <a:t>Data 1</a:t>
              </a:r>
              <a:endParaRPr kumimoji="0" lang="en-US" sz="11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51" name="TextBox 150"/>
            <p:cNvSpPr txBox="1"/>
            <p:nvPr/>
          </p:nvSpPr>
          <p:spPr>
            <a:xfrm>
              <a:off x="7237191" y="6088802"/>
              <a:ext cx="64734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100" b="0" i="0" u="none" strike="noStrike" kern="1200" cap="none" spc="0" normalizeH="0" baseline="0" noProof="0" dirty="0">
                  <a:ln>
                    <a:noFill/>
                  </a:ln>
                  <a:solidFill>
                    <a:prstClr val="white">
                      <a:lumMod val="65000"/>
                    </a:prstClr>
                  </a:solidFill>
                  <a:effectLst/>
                  <a:uLnTx/>
                  <a:uFillTx/>
                  <a:cs typeface="+mn-ea"/>
                  <a:sym typeface="+mn-lt"/>
                </a:rPr>
                <a:t>Data 2</a:t>
              </a:r>
              <a:endParaRPr kumimoji="0" lang="en-US" sz="11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52" name="TextBox 151"/>
            <p:cNvSpPr txBox="1"/>
            <p:nvPr/>
          </p:nvSpPr>
          <p:spPr>
            <a:xfrm>
              <a:off x="7853043" y="6094751"/>
              <a:ext cx="64734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100" b="0" i="0" u="none" strike="noStrike" kern="1200" cap="none" spc="0" normalizeH="0" baseline="0" noProof="0" dirty="0">
                  <a:ln>
                    <a:noFill/>
                  </a:ln>
                  <a:solidFill>
                    <a:prstClr val="white">
                      <a:lumMod val="65000"/>
                    </a:prstClr>
                  </a:solidFill>
                  <a:effectLst/>
                  <a:uLnTx/>
                  <a:uFillTx/>
                  <a:cs typeface="+mn-ea"/>
                  <a:sym typeface="+mn-lt"/>
                </a:rPr>
                <a:t>Data 3</a:t>
              </a:r>
              <a:endParaRPr kumimoji="0" lang="en-US" sz="11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53" name="TextBox 152"/>
            <p:cNvSpPr txBox="1"/>
            <p:nvPr/>
          </p:nvSpPr>
          <p:spPr>
            <a:xfrm>
              <a:off x="8457673" y="6094751"/>
              <a:ext cx="64734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100" b="0" i="0" u="none" strike="noStrike" kern="1200" cap="none" spc="0" normalizeH="0" baseline="0" noProof="0" dirty="0">
                  <a:ln>
                    <a:noFill/>
                  </a:ln>
                  <a:solidFill>
                    <a:prstClr val="white">
                      <a:lumMod val="65000"/>
                    </a:prstClr>
                  </a:solidFill>
                  <a:effectLst/>
                  <a:uLnTx/>
                  <a:uFillTx/>
                  <a:cs typeface="+mn-ea"/>
                  <a:sym typeface="+mn-lt"/>
                </a:rPr>
                <a:t>Data 4</a:t>
              </a:r>
              <a:endParaRPr kumimoji="0" lang="en-US" sz="11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54" name="TextBox 153"/>
            <p:cNvSpPr txBox="1"/>
            <p:nvPr/>
          </p:nvSpPr>
          <p:spPr>
            <a:xfrm>
              <a:off x="9071023" y="6091859"/>
              <a:ext cx="64734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100" b="0" i="0" u="none" strike="noStrike" kern="1200" cap="none" spc="0" normalizeH="0" baseline="0" noProof="0" dirty="0">
                  <a:ln>
                    <a:noFill/>
                  </a:ln>
                  <a:solidFill>
                    <a:prstClr val="white">
                      <a:lumMod val="65000"/>
                    </a:prstClr>
                  </a:solidFill>
                  <a:effectLst/>
                  <a:uLnTx/>
                  <a:uFillTx/>
                  <a:cs typeface="+mn-ea"/>
                  <a:sym typeface="+mn-lt"/>
                </a:rPr>
                <a:t>Data 5</a:t>
              </a:r>
              <a:endParaRPr kumimoji="0" lang="en-US" sz="11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55" name="TextBox 154"/>
            <p:cNvSpPr txBox="1"/>
            <p:nvPr/>
          </p:nvSpPr>
          <p:spPr>
            <a:xfrm>
              <a:off x="9686875" y="6091859"/>
              <a:ext cx="64734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100" b="0" i="0" u="none" strike="noStrike" kern="1200" cap="none" spc="0" normalizeH="0" baseline="0" noProof="0" dirty="0">
                  <a:ln>
                    <a:noFill/>
                  </a:ln>
                  <a:solidFill>
                    <a:prstClr val="white">
                      <a:lumMod val="65000"/>
                    </a:prstClr>
                  </a:solidFill>
                  <a:effectLst/>
                  <a:uLnTx/>
                  <a:uFillTx/>
                  <a:cs typeface="+mn-ea"/>
                  <a:sym typeface="+mn-lt"/>
                </a:rPr>
                <a:t>Data 6</a:t>
              </a:r>
              <a:endParaRPr kumimoji="0" lang="en-US" sz="11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56" name="TextBox 155"/>
            <p:cNvSpPr txBox="1"/>
            <p:nvPr/>
          </p:nvSpPr>
          <p:spPr>
            <a:xfrm>
              <a:off x="10302727" y="6097807"/>
              <a:ext cx="64734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100" b="0" i="0" u="none" strike="noStrike" kern="1200" cap="none" spc="0" normalizeH="0" baseline="0" noProof="0" dirty="0">
                  <a:ln>
                    <a:noFill/>
                  </a:ln>
                  <a:solidFill>
                    <a:prstClr val="white">
                      <a:lumMod val="65000"/>
                    </a:prstClr>
                  </a:solidFill>
                  <a:effectLst/>
                  <a:uLnTx/>
                  <a:uFillTx/>
                  <a:cs typeface="+mn-ea"/>
                  <a:sym typeface="+mn-lt"/>
                </a:rPr>
                <a:t>Data 7</a:t>
              </a:r>
              <a:endParaRPr kumimoji="0" lang="en-US" sz="11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157" name="TextBox 156"/>
            <p:cNvSpPr txBox="1"/>
            <p:nvPr/>
          </p:nvSpPr>
          <p:spPr>
            <a:xfrm>
              <a:off x="10907357" y="6097807"/>
              <a:ext cx="64734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d-ID" sz="1100" b="0" i="0" u="none" strike="noStrike" kern="1200" cap="none" spc="0" normalizeH="0" baseline="0" noProof="0" dirty="0">
                  <a:ln>
                    <a:noFill/>
                  </a:ln>
                  <a:solidFill>
                    <a:prstClr val="white">
                      <a:lumMod val="65000"/>
                    </a:prstClr>
                  </a:solidFill>
                  <a:effectLst/>
                  <a:uLnTx/>
                  <a:uFillTx/>
                  <a:cs typeface="+mn-ea"/>
                  <a:sym typeface="+mn-lt"/>
                </a:rPr>
                <a:t>Data 8</a:t>
              </a:r>
              <a:endParaRPr kumimoji="0" lang="en-US" sz="1100" b="0" i="0" u="none" strike="noStrike" kern="1200" cap="none" spc="0" normalizeH="0" baseline="0" noProof="0" dirty="0">
                <a:ln>
                  <a:noFill/>
                </a:ln>
                <a:solidFill>
                  <a:prstClr val="white">
                    <a:lumMod val="65000"/>
                  </a:prstClr>
                </a:solidFill>
                <a:effectLst/>
                <a:uLnTx/>
                <a:uFillTx/>
                <a:cs typeface="+mn-ea"/>
                <a:sym typeface="+mn-lt"/>
              </a:endParaRPr>
            </a:p>
          </p:txBody>
        </p:sp>
      </p:grpSp>
      <p:sp>
        <p:nvSpPr>
          <p:cNvPr id="166" name="Rectangle 165"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763609" y="754827"/>
            <a:ext cx="2208429" cy="360612"/>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solidFill>
                <a:effectLst/>
                <a:uLnTx/>
                <a:uFillTx/>
                <a:cs typeface="+mn-ea"/>
                <a:sym typeface="+mn-lt"/>
              </a:rPr>
              <a:t>Title Text Goes Here</a:t>
            </a:r>
          </a:p>
        </p:txBody>
      </p:sp>
      <p:sp>
        <p:nvSpPr>
          <p:cNvPr id="167" name="Rectangle 16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763611" y="1136713"/>
            <a:ext cx="4495284" cy="514949"/>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solidFill>
                <a:effectLst/>
                <a:uLnTx/>
                <a:uFillTx/>
                <a:cs typeface="+mn-ea"/>
                <a:sym typeface="+mn-lt"/>
              </a:rPr>
              <a:t>quis nostrud exerci tation ullamcorper suscipit lobortis nisl ut aliquip ex ea commodo consequat.</a:t>
            </a:r>
            <a:endParaRPr kumimoji="0" lang="en-US" sz="1200" b="0" i="0" u="none" strike="noStrike" kern="1200" cap="none" spc="0" normalizeH="0" baseline="0" noProof="0" dirty="0">
              <a:ln>
                <a:noFill/>
              </a:ln>
              <a:solidFill>
                <a:prstClr val="white"/>
              </a:solidFill>
              <a:effectLst/>
              <a:uLnTx/>
              <a:uFillTx/>
              <a:cs typeface="+mn-ea"/>
              <a:sym typeface="+mn-lt"/>
            </a:endParaRPr>
          </a:p>
        </p:txBody>
      </p:sp>
      <p:sp>
        <p:nvSpPr>
          <p:cNvPr id="168" name="Right Triangle 167"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rot="5400000">
            <a:off x="449047" y="483311"/>
            <a:ext cx="540289" cy="54028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nvGrpSpPr>
          <p:cNvPr id="8198" name="Group 8197"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2806781" y="2361355"/>
            <a:ext cx="921911" cy="714936"/>
            <a:chOff x="1407287" y="2810873"/>
            <a:chExt cx="1015024" cy="787145"/>
          </a:xfrm>
        </p:grpSpPr>
        <p:sp>
          <p:nvSpPr>
            <p:cNvPr id="173" name="Rectangle: Rounded Corners 172"/>
            <p:cNvSpPr/>
            <p:nvPr/>
          </p:nvSpPr>
          <p:spPr>
            <a:xfrm>
              <a:off x="1407287" y="2810873"/>
              <a:ext cx="1015024" cy="701682"/>
            </a:xfrm>
            <a:prstGeom prst="roundRect">
              <a:avLst>
                <a:gd name="adj" fmla="val 3997"/>
              </a:avLst>
            </a:prstGeom>
            <a:gradFill>
              <a:gsLst>
                <a:gs pos="0">
                  <a:schemeClr val="accent1"/>
                </a:gs>
                <a:gs pos="100000">
                  <a:schemeClr val="accent5"/>
                </a:gs>
              </a:gsLst>
              <a:lin ang="3000000" scaled="0"/>
            </a:gradFill>
            <a:ln>
              <a:noFill/>
            </a:ln>
            <a:effectLst>
              <a:outerShdw blurRad="381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prstClr val="white"/>
                  </a:solidFill>
                  <a:effectLst/>
                  <a:uLnTx/>
                  <a:uFillTx/>
                  <a:cs typeface="+mn-ea"/>
                  <a:sym typeface="+mn-lt"/>
                </a:rPr>
                <a:t>79%</a:t>
              </a:r>
              <a:endParaRPr kumimoji="0" lang="id-ID" sz="2400" b="0" i="0" u="none" strike="noStrike" kern="1200" cap="none" spc="0" normalizeH="0" baseline="0" noProof="0" dirty="0">
                <a:ln>
                  <a:noFill/>
                </a:ln>
                <a:solidFill>
                  <a:prstClr val="white"/>
                </a:solidFill>
                <a:effectLst/>
                <a:uLnTx/>
                <a:uFillTx/>
                <a:cs typeface="+mn-ea"/>
                <a:sym typeface="+mn-lt"/>
              </a:endParaRPr>
            </a:p>
          </p:txBody>
        </p:sp>
        <p:sp>
          <p:nvSpPr>
            <p:cNvPr id="174" name="Isosceles Triangle 173"/>
            <p:cNvSpPr/>
            <p:nvPr/>
          </p:nvSpPr>
          <p:spPr>
            <a:xfrm flipH="1" flipV="1">
              <a:off x="1829506" y="3512555"/>
              <a:ext cx="170587" cy="85463"/>
            </a:xfrm>
            <a:prstGeom prst="triangle">
              <a:avLst/>
            </a:prstGeom>
            <a:gradFill>
              <a:gsLst>
                <a:gs pos="0">
                  <a:schemeClr val="accent1"/>
                </a:gs>
                <a:gs pos="100000">
                  <a:schemeClr val="accent5"/>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grpSp>
      <p:sp>
        <p:nvSpPr>
          <p:cNvPr id="2"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1+#ppt_w/2"/>
                                          </p:val>
                                        </p:tav>
                                        <p:tav tm="100000">
                                          <p:val>
                                            <p:strVal val="#ppt_x"/>
                                          </p:val>
                                        </p:tav>
                                      </p:tavLst>
                                    </p:anim>
                                    <p:anim calcmode="lin" valueType="num">
                                      <p:cBhvr additive="base">
                                        <p:cTn id="8" dur="500" fill="hold"/>
                                        <p:tgtEl>
                                          <p:spTgt spid="6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63"/>
                                        </p:tgtEl>
                                        <p:attrNameLst>
                                          <p:attrName>style.visibility</p:attrName>
                                        </p:attrNameLst>
                                      </p:cBhvr>
                                      <p:to>
                                        <p:strVal val="visible"/>
                                      </p:to>
                                    </p:set>
                                    <p:anim calcmode="lin" valueType="num">
                                      <p:cBhvr additive="base">
                                        <p:cTn id="11" dur="500" fill="hold"/>
                                        <p:tgtEl>
                                          <p:spTgt spid="63"/>
                                        </p:tgtEl>
                                        <p:attrNameLst>
                                          <p:attrName>ppt_x</p:attrName>
                                        </p:attrNameLst>
                                      </p:cBhvr>
                                      <p:tavLst>
                                        <p:tav tm="0">
                                          <p:val>
                                            <p:strVal val="1+#ppt_w/2"/>
                                          </p:val>
                                        </p:tav>
                                        <p:tav tm="100000">
                                          <p:val>
                                            <p:strVal val="#ppt_x"/>
                                          </p:val>
                                        </p:tav>
                                      </p:tavLst>
                                    </p:anim>
                                    <p:anim calcmode="lin" valueType="num">
                                      <p:cBhvr additive="base">
                                        <p:cTn id="12" dur="500" fill="hold"/>
                                        <p:tgtEl>
                                          <p:spTgt spid="63"/>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75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25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750" fill="hold"/>
                                        <p:tgtEl>
                                          <p:spTgt spid="168"/>
                                        </p:tgtEl>
                                        <p:attrNameLst>
                                          <p:attrName>ppt_x</p:attrName>
                                        </p:attrNameLst>
                                      </p:cBhvr>
                                      <p:tavLst>
                                        <p:tav tm="0">
                                          <p:val>
                                            <p:strVal val="#ppt_x"/>
                                          </p:val>
                                        </p:tav>
                                        <p:tav tm="100000">
                                          <p:val>
                                            <p:strVal val="#ppt_x"/>
                                          </p:val>
                                        </p:tav>
                                      </p:tavLst>
                                    </p:anim>
                                    <p:anim calcmode="lin" valueType="num">
                                      <p:cBhvr additive="base">
                                        <p:cTn id="20" dur="75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500"/>
                                  </p:stCondLst>
                                  <p:childTnLst>
                                    <p:set>
                                      <p:cBhvr>
                                        <p:cTn id="22" dur="1" fill="hold">
                                          <p:stCondLst>
                                            <p:cond delay="0"/>
                                          </p:stCondLst>
                                        </p:cTn>
                                        <p:tgtEl>
                                          <p:spTgt spid="166"/>
                                        </p:tgtEl>
                                        <p:attrNameLst>
                                          <p:attrName>style.visibility</p:attrName>
                                        </p:attrNameLst>
                                      </p:cBhvr>
                                      <p:to>
                                        <p:strVal val="visible"/>
                                      </p:to>
                                    </p:set>
                                    <p:anim calcmode="lin" valueType="num">
                                      <p:cBhvr additive="base">
                                        <p:cTn id="23" dur="750" fill="hold"/>
                                        <p:tgtEl>
                                          <p:spTgt spid="166"/>
                                        </p:tgtEl>
                                        <p:attrNameLst>
                                          <p:attrName>ppt_x</p:attrName>
                                        </p:attrNameLst>
                                      </p:cBhvr>
                                      <p:tavLst>
                                        <p:tav tm="0">
                                          <p:val>
                                            <p:strVal val="#ppt_x"/>
                                          </p:val>
                                        </p:tav>
                                        <p:tav tm="100000">
                                          <p:val>
                                            <p:strVal val="#ppt_x"/>
                                          </p:val>
                                        </p:tav>
                                      </p:tavLst>
                                    </p:anim>
                                    <p:anim calcmode="lin" valueType="num">
                                      <p:cBhvr additive="base">
                                        <p:cTn id="24" dur="750" fill="hold"/>
                                        <p:tgtEl>
                                          <p:spTgt spid="16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1500"/>
                                  </p:stCondLst>
                                  <p:childTnLst>
                                    <p:set>
                                      <p:cBhvr>
                                        <p:cTn id="26" dur="1" fill="hold">
                                          <p:stCondLst>
                                            <p:cond delay="0"/>
                                          </p:stCondLst>
                                        </p:cTn>
                                        <p:tgtEl>
                                          <p:spTgt spid="167"/>
                                        </p:tgtEl>
                                        <p:attrNameLst>
                                          <p:attrName>style.visibility</p:attrName>
                                        </p:attrNameLst>
                                      </p:cBhvr>
                                      <p:to>
                                        <p:strVal val="visible"/>
                                      </p:to>
                                    </p:set>
                                    <p:anim calcmode="lin" valueType="num">
                                      <p:cBhvr additive="base">
                                        <p:cTn id="27" dur="750" fill="hold"/>
                                        <p:tgtEl>
                                          <p:spTgt spid="167"/>
                                        </p:tgtEl>
                                        <p:attrNameLst>
                                          <p:attrName>ppt_x</p:attrName>
                                        </p:attrNameLst>
                                      </p:cBhvr>
                                      <p:tavLst>
                                        <p:tav tm="0">
                                          <p:val>
                                            <p:strVal val="#ppt_x"/>
                                          </p:val>
                                        </p:tav>
                                        <p:tav tm="100000">
                                          <p:val>
                                            <p:strVal val="#ppt_x"/>
                                          </p:val>
                                        </p:tav>
                                      </p:tavLst>
                                    </p:anim>
                                    <p:anim calcmode="lin" valueType="num">
                                      <p:cBhvr additive="base">
                                        <p:cTn id="28" dur="750" fill="hold"/>
                                        <p:tgtEl>
                                          <p:spTgt spid="167"/>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2000"/>
                                  </p:stCondLst>
                                  <p:childTnLst>
                                    <p:set>
                                      <p:cBhvr>
                                        <p:cTn id="30" dur="1" fill="hold">
                                          <p:stCondLst>
                                            <p:cond delay="0"/>
                                          </p:stCondLst>
                                        </p:cTn>
                                        <p:tgtEl>
                                          <p:spTgt spid="133"/>
                                        </p:tgtEl>
                                        <p:attrNameLst>
                                          <p:attrName>style.visibility</p:attrName>
                                        </p:attrNameLst>
                                      </p:cBhvr>
                                      <p:to>
                                        <p:strVal val="visible"/>
                                      </p:to>
                                    </p:set>
                                    <p:anim calcmode="lin" valueType="num">
                                      <p:cBhvr additive="base">
                                        <p:cTn id="31" dur="750" fill="hold"/>
                                        <p:tgtEl>
                                          <p:spTgt spid="133"/>
                                        </p:tgtEl>
                                        <p:attrNameLst>
                                          <p:attrName>ppt_x</p:attrName>
                                        </p:attrNameLst>
                                      </p:cBhvr>
                                      <p:tavLst>
                                        <p:tav tm="0">
                                          <p:val>
                                            <p:strVal val="#ppt_x"/>
                                          </p:val>
                                        </p:tav>
                                        <p:tav tm="100000">
                                          <p:val>
                                            <p:strVal val="#ppt_x"/>
                                          </p:val>
                                        </p:tav>
                                      </p:tavLst>
                                    </p:anim>
                                    <p:anim calcmode="lin" valueType="num">
                                      <p:cBhvr additive="base">
                                        <p:cTn id="32" dur="750" fill="hold"/>
                                        <p:tgtEl>
                                          <p:spTgt spid="133"/>
                                        </p:tgtEl>
                                        <p:attrNameLst>
                                          <p:attrName>ppt_y</p:attrName>
                                        </p:attrNameLst>
                                      </p:cBhvr>
                                      <p:tavLst>
                                        <p:tav tm="0">
                                          <p:val>
                                            <p:strVal val="1+#ppt_h/2"/>
                                          </p:val>
                                        </p:tav>
                                        <p:tav tm="100000">
                                          <p:val>
                                            <p:strVal val="#ppt_y"/>
                                          </p:val>
                                        </p:tav>
                                      </p:tavLst>
                                    </p:anim>
                                  </p:childTnLst>
                                </p:cTn>
                              </p:par>
                              <p:par>
                                <p:cTn id="33" presetID="42" presetClass="entr" presetSubtype="0" fill="hold" nodeType="withEffect">
                                  <p:stCondLst>
                                    <p:cond delay="2500"/>
                                  </p:stCondLst>
                                  <p:childTnLst>
                                    <p:set>
                                      <p:cBhvr>
                                        <p:cTn id="34" dur="1" fill="hold">
                                          <p:stCondLst>
                                            <p:cond delay="0"/>
                                          </p:stCondLst>
                                        </p:cTn>
                                        <p:tgtEl>
                                          <p:spTgt spid="8198"/>
                                        </p:tgtEl>
                                        <p:attrNameLst>
                                          <p:attrName>style.visibility</p:attrName>
                                        </p:attrNameLst>
                                      </p:cBhvr>
                                      <p:to>
                                        <p:strVal val="visible"/>
                                      </p:to>
                                    </p:set>
                                    <p:animEffect transition="in" filter="fade">
                                      <p:cBhvr>
                                        <p:cTn id="35" dur="500"/>
                                        <p:tgtEl>
                                          <p:spTgt spid="8198"/>
                                        </p:tgtEl>
                                      </p:cBhvr>
                                    </p:animEffect>
                                    <p:anim calcmode="lin" valueType="num">
                                      <p:cBhvr>
                                        <p:cTn id="36" dur="500" fill="hold"/>
                                        <p:tgtEl>
                                          <p:spTgt spid="8198"/>
                                        </p:tgtEl>
                                        <p:attrNameLst>
                                          <p:attrName>ppt_x</p:attrName>
                                        </p:attrNameLst>
                                      </p:cBhvr>
                                      <p:tavLst>
                                        <p:tav tm="0">
                                          <p:val>
                                            <p:strVal val="#ppt_x"/>
                                          </p:val>
                                        </p:tav>
                                        <p:tav tm="100000">
                                          <p:val>
                                            <p:strVal val="#ppt_x"/>
                                          </p:val>
                                        </p:tav>
                                      </p:tavLst>
                                    </p:anim>
                                    <p:anim calcmode="lin" valueType="num">
                                      <p:cBhvr>
                                        <p:cTn id="37" dur="500" fill="hold"/>
                                        <p:tgtEl>
                                          <p:spTgt spid="8198"/>
                                        </p:tgtEl>
                                        <p:attrNameLst>
                                          <p:attrName>ppt_y</p:attrName>
                                        </p:attrNameLst>
                                      </p:cBhvr>
                                      <p:tavLst>
                                        <p:tav tm="0">
                                          <p:val>
                                            <p:strVal val="#ppt_y+.1"/>
                                          </p:val>
                                        </p:tav>
                                        <p:tav tm="100000">
                                          <p:val>
                                            <p:strVal val="#ppt_y"/>
                                          </p:val>
                                        </p:tav>
                                      </p:tavLst>
                                    </p:anim>
                                  </p:childTnLst>
                                </p:cTn>
                              </p:par>
                              <p:par>
                                <p:cTn id="38" presetID="2" presetClass="entr" presetSubtype="2" decel="100000" fill="hold" grpId="0" nodeType="withEffect">
                                  <p:stCondLst>
                                    <p:cond delay="275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1+#ppt_w/2"/>
                                          </p:val>
                                        </p:tav>
                                        <p:tav tm="100000">
                                          <p:val>
                                            <p:strVal val="#ppt_x"/>
                                          </p:val>
                                        </p:tav>
                                      </p:tavLst>
                                    </p:anim>
                                    <p:anim calcmode="lin" valueType="num">
                                      <p:cBhvr additive="base">
                                        <p:cTn id="41"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0" grpId="0"/>
      <p:bldP spid="63" grpId="0"/>
      <p:bldP spid="64" grpId="0"/>
      <p:bldP spid="166" grpId="0"/>
      <p:bldP spid="167" grpId="0"/>
      <p:bldP spid="1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图片 95"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3" cstate="screen">
            <a:clrChange>
              <a:clrFrom>
                <a:srgbClr val="F8F9FB"/>
              </a:clrFrom>
              <a:clrTo>
                <a:srgbClr val="F8F9FB">
                  <a:alpha val="0"/>
                </a:srgbClr>
              </a:clrTo>
            </a:clrChange>
            <a:extLst>
              <a:ext uri="{28A0092B-C50C-407E-A947-70E740481C1C}">
                <a14:useLocalDpi xmlns:a14="http://schemas.microsoft.com/office/drawing/2010/main"/>
              </a:ext>
            </a:extLst>
          </a:blip>
          <a:stretch>
            <a:fillRect/>
          </a:stretch>
        </p:blipFill>
        <p:spPr>
          <a:xfrm>
            <a:off x="5674227" y="964406"/>
            <a:ext cx="6572250" cy="4929187"/>
          </a:xfrm>
          <a:prstGeom prst="rect">
            <a:avLst/>
          </a:prstGeom>
        </p:spPr>
      </p:pic>
      <p:sp>
        <p:nvSpPr>
          <p:cNvPr id="74" name="Rectangle 7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888582" y="3023530"/>
            <a:ext cx="5259970" cy="794064"/>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400" b="1" i="0" u="none" strike="noStrike" kern="1200" cap="none" spc="0" normalizeH="0" baseline="0" noProof="0" dirty="0">
                <a:ln>
                  <a:noFill/>
                </a:ln>
                <a:solidFill>
                  <a:prstClr val="white">
                    <a:lumMod val="65000"/>
                  </a:prstClr>
                </a:solidFill>
                <a:effectLst/>
                <a:uLnTx/>
                <a:uFillTx/>
                <a:cs typeface="+mn-ea"/>
                <a:sym typeface="+mn-lt"/>
              </a:rPr>
              <a:t>Ut wisi enim ad minim veniam</a:t>
            </a:r>
            <a:r>
              <a:rPr kumimoji="0" lang="id-ID" sz="1200" b="0" i="0" u="none" strike="noStrike" kern="1200" cap="none" spc="0" normalizeH="0" baseline="0" noProof="0" dirty="0">
                <a:ln>
                  <a:noFill/>
                </a:ln>
                <a:solidFill>
                  <a:prstClr val="white">
                    <a:lumMod val="65000"/>
                  </a:prstClr>
                </a:solidFill>
                <a:effectLst/>
                <a:uLnTx/>
                <a:uFillTx/>
                <a:cs typeface="+mn-ea"/>
                <a:sym typeface="+mn-lt"/>
              </a:rPr>
              <a:t>, quis nostrud exerci tation ullamcorper suscipit lobortis nisl ut aliquip ex ea commodo consequat. Lorem ipsum dolor sit amet, consectetuer</a:t>
            </a:r>
            <a:endParaRPr kumimoji="0" lang="en-US" sz="12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82" name="Rectangle 8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901281" y="4862920"/>
            <a:ext cx="2325552" cy="75713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65000"/>
                  </a:prstClr>
                </a:solidFill>
                <a:effectLst/>
                <a:uLnTx/>
                <a:uFillTx/>
                <a:cs typeface="+mn-ea"/>
                <a:sym typeface="+mn-lt"/>
              </a:rPr>
              <a:t>quis nostrud exerci tation ullamcorper suscipit lobortis nisl ut aliquip ex ea</a:t>
            </a:r>
            <a:endParaRPr kumimoji="0" lang="en-US" sz="12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83" name="Rectangle 8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888581" y="4531531"/>
            <a:ext cx="1820672" cy="360612"/>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600" b="1" i="0" u="none" strike="noStrike" kern="1200" cap="none" spc="0" normalizeH="0" baseline="0" noProof="0" dirty="0">
                <a:ln>
                  <a:noFill/>
                </a:ln>
                <a:solidFill>
                  <a:prstClr val="black">
                    <a:lumMod val="75000"/>
                    <a:lumOff val="25000"/>
                  </a:prstClr>
                </a:solidFill>
                <a:effectLst/>
                <a:uLnTx/>
                <a:uFillTx/>
                <a:cs typeface="+mn-ea"/>
                <a:sym typeface="+mn-lt"/>
              </a:rPr>
              <a:t>Award</a:t>
            </a:r>
            <a:r>
              <a:rPr kumimoji="0" lang="id-ID" sz="1600" b="1" i="0" u="none" strike="noStrike" kern="1200" cap="none" spc="0" normalizeH="0" baseline="0" noProof="0" dirty="0">
                <a:ln>
                  <a:noFill/>
                </a:ln>
                <a:solidFill>
                  <a:prstClr val="black">
                    <a:lumMod val="75000"/>
                    <a:lumOff val="25000"/>
                  </a:prstClr>
                </a:solidFill>
                <a:effectLst/>
                <a:uLnTx/>
                <a:uFillTx/>
                <a:cs typeface="+mn-ea"/>
                <a:sym typeface="+mn-lt"/>
              </a:rPr>
              <a:t> 1</a:t>
            </a:r>
            <a:endParaRPr kumimoji="0" lang="en-US" sz="14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84" name="Rectangle 8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3348675" y="4862920"/>
            <a:ext cx="2325552" cy="757130"/>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id-ID" sz="1200" b="0" i="0" u="none" strike="noStrike" kern="1200" cap="none" spc="0" normalizeH="0" baseline="0" noProof="0" dirty="0">
                <a:ln>
                  <a:noFill/>
                </a:ln>
                <a:solidFill>
                  <a:prstClr val="white">
                    <a:lumMod val="65000"/>
                  </a:prstClr>
                </a:solidFill>
                <a:effectLst/>
                <a:uLnTx/>
                <a:uFillTx/>
                <a:cs typeface="+mn-ea"/>
                <a:sym typeface="+mn-lt"/>
              </a:rPr>
              <a:t>quis nostrud exerci tation ullamcorper suscipit lobortis nisl ut aliquip ex ea</a:t>
            </a:r>
            <a:endParaRPr kumimoji="0" lang="en-US" sz="12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85" name="Rectangle 8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3335974" y="4531531"/>
            <a:ext cx="1820672" cy="360612"/>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600" b="1" i="0" u="none" strike="noStrike" kern="1200" cap="none" spc="0" normalizeH="0" baseline="0" noProof="0" dirty="0">
                <a:ln>
                  <a:noFill/>
                </a:ln>
                <a:solidFill>
                  <a:prstClr val="black">
                    <a:lumMod val="75000"/>
                    <a:lumOff val="25000"/>
                  </a:prstClr>
                </a:solidFill>
                <a:effectLst/>
                <a:uLnTx/>
                <a:uFillTx/>
                <a:cs typeface="+mn-ea"/>
                <a:sym typeface="+mn-lt"/>
              </a:rPr>
              <a:t>Award</a:t>
            </a:r>
            <a:r>
              <a:rPr kumimoji="0" lang="id-ID" sz="1600" b="1" i="0" u="none" strike="noStrike" kern="1200" cap="none" spc="0" normalizeH="0" baseline="0" noProof="0" dirty="0">
                <a:ln>
                  <a:noFill/>
                </a:ln>
                <a:solidFill>
                  <a:prstClr val="black">
                    <a:lumMod val="75000"/>
                    <a:lumOff val="25000"/>
                  </a:prstClr>
                </a:solidFill>
                <a:effectLst/>
                <a:uLnTx/>
                <a:uFillTx/>
                <a:cs typeface="+mn-ea"/>
                <a:sym typeface="+mn-lt"/>
              </a:rPr>
              <a:t> 2</a:t>
            </a:r>
            <a:endParaRPr kumimoji="0" lang="en-US" sz="14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87" name="Rectangle 8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888582" y="1562248"/>
            <a:ext cx="4448466" cy="1200329"/>
          </a:xfrm>
          <a:prstGeom prst="rect">
            <a:avLst/>
          </a:prstGeom>
        </p:spPr>
        <p:txBody>
          <a:bodyPr wrap="square">
            <a:spAutoFit/>
          </a:bodyPr>
          <a:lstStyle/>
          <a:p>
            <a:pPr lvl="0">
              <a:defRPr/>
            </a:pPr>
            <a:r>
              <a:rPr lang="en-US" altLang="zh-CN" sz="3600" b="1" dirty="0">
                <a:gradFill>
                  <a:gsLst>
                    <a:gs pos="0">
                      <a:srgbClr val="4BD1FB"/>
                    </a:gs>
                    <a:gs pos="100000">
                      <a:srgbClr val="F94994"/>
                    </a:gs>
                  </a:gsLst>
                  <a:lin ang="0" scaled="0"/>
                </a:gradFill>
                <a:cs typeface="+mn-ea"/>
                <a:sym typeface="+mn-lt"/>
              </a:rPr>
              <a:t>5G light speed era</a:t>
            </a:r>
            <a:endParaRPr lang="zh-CN" altLang="en-US" sz="3600" b="1" dirty="0">
              <a:gradFill>
                <a:gsLst>
                  <a:gs pos="0">
                    <a:srgbClr val="4BD1FB"/>
                  </a:gs>
                  <a:gs pos="100000">
                    <a:srgbClr val="F94994"/>
                  </a:gs>
                </a:gsLst>
                <a:lin ang="0" scaled="0"/>
              </a:gradFill>
              <a:cs typeface="+mn-ea"/>
              <a:sym typeface="+mn-lt"/>
            </a:endParaRPr>
          </a:p>
          <a:p>
            <a:pPr lvl="0">
              <a:defRPr/>
            </a:pPr>
            <a:r>
              <a:rPr lang="en-US" altLang="zh-CN" sz="3600" b="1" dirty="0">
                <a:solidFill>
                  <a:prstClr val="black">
                    <a:lumMod val="65000"/>
                    <a:lumOff val="35000"/>
                  </a:prstClr>
                </a:solidFill>
                <a:cs typeface="+mn-ea"/>
                <a:sym typeface="+mn-lt"/>
              </a:rPr>
              <a:t>Mobile Internet</a:t>
            </a:r>
          </a:p>
        </p:txBody>
      </p:sp>
      <p:sp>
        <p:nvSpPr>
          <p:cNvPr id="88" name="Rectangle 87"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888583" y="1237951"/>
            <a:ext cx="211416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0" i="0" u="none" strike="noStrike" kern="1200" cap="none" spc="0" normalizeH="0" baseline="0" noProof="0" dirty="0">
                <a:ln>
                  <a:noFill/>
                </a:ln>
                <a:solidFill>
                  <a:prstClr val="white">
                    <a:lumMod val="65000"/>
                  </a:prstClr>
                </a:solidFill>
                <a:effectLst/>
                <a:uLnTx/>
                <a:uFillTx/>
                <a:cs typeface="+mn-ea"/>
                <a:sym typeface="+mn-lt"/>
              </a:rPr>
              <a:t>Creative Business</a:t>
            </a:r>
          </a:p>
        </p:txBody>
      </p:sp>
      <p:grpSp>
        <p:nvGrpSpPr>
          <p:cNvPr id="89" name="Group 88"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3442070" y="4081327"/>
            <a:ext cx="464344" cy="464344"/>
            <a:chOff x="8216107" y="2577307"/>
            <a:chExt cx="464344" cy="464344"/>
          </a:xfrm>
          <a:solidFill>
            <a:schemeClr val="tx1">
              <a:lumMod val="75000"/>
              <a:lumOff val="25000"/>
            </a:schemeClr>
          </a:solidFill>
        </p:grpSpPr>
        <p:sp>
          <p:nvSpPr>
            <p:cNvPr id="90"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1"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2"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93"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94" name="AutoShape 117"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bwMode="auto">
          <a:xfrm>
            <a:off x="983332" y="4139271"/>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tx1">
              <a:lumMod val="75000"/>
              <a:lumOff val="25000"/>
            </a:schemeClr>
          </a:solidFill>
          <a:ln>
            <a:noFill/>
          </a:ln>
          <a:effectLst/>
        </p:spPr>
        <p:txBody>
          <a:bodyPr lIns="19050" tIns="19050" rIns="19050" bIns="19050" anchor="ctr"/>
          <a:lstStyle/>
          <a:p>
            <a:pPr marL="0" marR="0" lvl="0" indent="0" algn="ctr" defTabSz="228600" rtl="0" eaLnBrk="1" fontAlgn="base" latinLnBrk="0" hangingPunct="0">
              <a:lnSpc>
                <a:spcPct val="100000"/>
              </a:lnSpc>
              <a:spcBef>
                <a:spcPct val="0"/>
              </a:spcBef>
              <a:spcAft>
                <a:spcPct val="0"/>
              </a:spcAft>
              <a:buClrTx/>
              <a:buSzTx/>
              <a:buFontTx/>
              <a:buNone/>
              <a:defRPr/>
            </a:pPr>
            <a:endParaRPr kumimoji="0" lang="en-US" sz="1500" b="0" i="0" u="none" strike="noStrike" kern="120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75" name="Group 7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6077285" y="4313499"/>
            <a:ext cx="1941953" cy="1716844"/>
            <a:chOff x="6077285" y="4313499"/>
            <a:chExt cx="1941953" cy="1716844"/>
          </a:xfrm>
        </p:grpSpPr>
        <p:grpSp>
          <p:nvGrpSpPr>
            <p:cNvPr id="108" name="Group 107"/>
            <p:cNvGrpSpPr/>
            <p:nvPr/>
          </p:nvGrpSpPr>
          <p:grpSpPr>
            <a:xfrm>
              <a:off x="6077285" y="4313499"/>
              <a:ext cx="1941953" cy="1716844"/>
              <a:chOff x="6077285" y="4210862"/>
              <a:chExt cx="1941953" cy="1716844"/>
            </a:xfrm>
            <a:gradFill>
              <a:gsLst>
                <a:gs pos="0">
                  <a:schemeClr val="accent1"/>
                </a:gs>
                <a:gs pos="100000">
                  <a:schemeClr val="accent5"/>
                </a:gs>
              </a:gsLst>
              <a:lin ang="3000000" scaled="0"/>
            </a:gradFill>
          </p:grpSpPr>
          <p:sp>
            <p:nvSpPr>
              <p:cNvPr id="95" name="Rectangle: Rounded Corners 94"/>
              <p:cNvSpPr/>
              <p:nvPr/>
            </p:nvSpPr>
            <p:spPr>
              <a:xfrm>
                <a:off x="6077285" y="4210862"/>
                <a:ext cx="1856320" cy="1716844"/>
              </a:xfrm>
              <a:prstGeom prst="roundRect">
                <a:avLst>
                  <a:gd name="adj" fmla="val 1755"/>
                </a:avLst>
              </a:prstGeom>
              <a:grpFill/>
              <a:ln>
                <a:noFill/>
              </a:ln>
              <a:effectLst>
                <a:outerShdw blurRad="381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
            <p:nvSpPr>
              <p:cNvPr id="107" name="Isosceles Triangle 106"/>
              <p:cNvSpPr/>
              <p:nvPr/>
            </p:nvSpPr>
            <p:spPr>
              <a:xfrm rot="16200000" flipH="1" flipV="1">
                <a:off x="7891213" y="4373234"/>
                <a:ext cx="170587" cy="854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grpSp>
        <p:grpSp>
          <p:nvGrpSpPr>
            <p:cNvPr id="111" name="Group 110"/>
            <p:cNvGrpSpPr/>
            <p:nvPr/>
          </p:nvGrpSpPr>
          <p:grpSpPr>
            <a:xfrm>
              <a:off x="6199808" y="4500310"/>
              <a:ext cx="1590226" cy="1325397"/>
              <a:chOff x="6199808" y="4508687"/>
              <a:chExt cx="1590226" cy="1325397"/>
            </a:xfrm>
          </p:grpSpPr>
          <p:sp>
            <p:nvSpPr>
              <p:cNvPr id="98" name="TextBox 97"/>
              <p:cNvSpPr txBox="1"/>
              <p:nvPr/>
            </p:nvSpPr>
            <p:spPr>
              <a:xfrm>
                <a:off x="6302021" y="4819928"/>
                <a:ext cx="1385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cs typeface="+mn-ea"/>
                    <a:sym typeface="+mn-lt"/>
                  </a:rPr>
                  <a:t>$900</a:t>
                </a:r>
                <a:endParaRPr kumimoji="0" lang="id-ID" sz="3200" b="1" i="0" u="none" strike="noStrike" kern="1200" cap="none" spc="0" normalizeH="0" baseline="0" noProof="0" dirty="0">
                  <a:ln>
                    <a:noFill/>
                  </a:ln>
                  <a:solidFill>
                    <a:prstClr val="white"/>
                  </a:solidFill>
                  <a:effectLst/>
                  <a:uLnTx/>
                  <a:uFillTx/>
                  <a:cs typeface="+mn-ea"/>
                  <a:sym typeface="+mn-lt"/>
                </a:endParaRPr>
              </a:p>
            </p:txBody>
          </p:sp>
          <p:sp>
            <p:nvSpPr>
              <p:cNvPr id="109" name="Freeform 29"/>
              <p:cNvSpPr>
                <a:spLocks noChangeArrowheads="1"/>
              </p:cNvSpPr>
              <p:nvPr/>
            </p:nvSpPr>
            <p:spPr bwMode="auto">
              <a:xfrm>
                <a:off x="6842734" y="4508687"/>
                <a:ext cx="304374" cy="314038"/>
              </a:xfrm>
              <a:custGeom>
                <a:avLst/>
                <a:gdLst>
                  <a:gd name="T0" fmla="*/ 111726 w 444"/>
                  <a:gd name="T1" fmla="*/ 150538 h 462"/>
                  <a:gd name="T2" fmla="*/ 111726 w 444"/>
                  <a:gd name="T3" fmla="*/ 150538 h 462"/>
                  <a:gd name="T4" fmla="*/ 144162 w 444"/>
                  <a:gd name="T5" fmla="*/ 114802 h 462"/>
                  <a:gd name="T6" fmla="*/ 199574 w 444"/>
                  <a:gd name="T7" fmla="*/ 31716 h 462"/>
                  <a:gd name="T8" fmla="*/ 191916 w 444"/>
                  <a:gd name="T9" fmla="*/ 23675 h 462"/>
                  <a:gd name="T10" fmla="*/ 155875 w 444"/>
                  <a:gd name="T11" fmla="*/ 23675 h 462"/>
                  <a:gd name="T12" fmla="*/ 100013 w 444"/>
                  <a:gd name="T13" fmla="*/ 0 h 462"/>
                  <a:gd name="T14" fmla="*/ 44150 w 444"/>
                  <a:gd name="T15" fmla="*/ 23675 h 462"/>
                  <a:gd name="T16" fmla="*/ 8109 w 444"/>
                  <a:gd name="T17" fmla="*/ 23675 h 462"/>
                  <a:gd name="T18" fmla="*/ 0 w 444"/>
                  <a:gd name="T19" fmla="*/ 31716 h 462"/>
                  <a:gd name="T20" fmla="*/ 55863 w 444"/>
                  <a:gd name="T21" fmla="*/ 114802 h 462"/>
                  <a:gd name="T22" fmla="*/ 87849 w 444"/>
                  <a:gd name="T23" fmla="*/ 150538 h 462"/>
                  <a:gd name="T24" fmla="*/ 87849 w 444"/>
                  <a:gd name="T25" fmla="*/ 166172 h 462"/>
                  <a:gd name="T26" fmla="*/ 48204 w 444"/>
                  <a:gd name="T27" fmla="*/ 185827 h 462"/>
                  <a:gd name="T28" fmla="*/ 100013 w 444"/>
                  <a:gd name="T29" fmla="*/ 205928 h 462"/>
                  <a:gd name="T30" fmla="*/ 147766 w 444"/>
                  <a:gd name="T31" fmla="*/ 185827 h 462"/>
                  <a:gd name="T32" fmla="*/ 111726 w 444"/>
                  <a:gd name="T33" fmla="*/ 166172 h 462"/>
                  <a:gd name="T34" fmla="*/ 111726 w 444"/>
                  <a:gd name="T35" fmla="*/ 150538 h 462"/>
                  <a:gd name="T36" fmla="*/ 144162 w 444"/>
                  <a:gd name="T37" fmla="*/ 94700 h 462"/>
                  <a:gd name="T38" fmla="*/ 144162 w 444"/>
                  <a:gd name="T39" fmla="*/ 94700 h 462"/>
                  <a:gd name="T40" fmla="*/ 155875 w 444"/>
                  <a:gd name="T41" fmla="*/ 39756 h 462"/>
                  <a:gd name="T42" fmla="*/ 183807 w 444"/>
                  <a:gd name="T43" fmla="*/ 39756 h 462"/>
                  <a:gd name="T44" fmla="*/ 144162 w 444"/>
                  <a:gd name="T45" fmla="*/ 94700 h 462"/>
                  <a:gd name="T46" fmla="*/ 100013 w 444"/>
                  <a:gd name="T47" fmla="*/ 16081 h 462"/>
                  <a:gd name="T48" fmla="*/ 100013 w 444"/>
                  <a:gd name="T49" fmla="*/ 16081 h 462"/>
                  <a:gd name="T50" fmla="*/ 144162 w 444"/>
                  <a:gd name="T51" fmla="*/ 31716 h 462"/>
                  <a:gd name="T52" fmla="*/ 100013 w 444"/>
                  <a:gd name="T53" fmla="*/ 51370 h 462"/>
                  <a:gd name="T54" fmla="*/ 55863 w 444"/>
                  <a:gd name="T55" fmla="*/ 31716 h 462"/>
                  <a:gd name="T56" fmla="*/ 100013 w 444"/>
                  <a:gd name="T57" fmla="*/ 16081 h 462"/>
                  <a:gd name="T58" fmla="*/ 16218 w 444"/>
                  <a:gd name="T59" fmla="*/ 39756 h 462"/>
                  <a:gd name="T60" fmla="*/ 16218 w 444"/>
                  <a:gd name="T61" fmla="*/ 39756 h 462"/>
                  <a:gd name="T62" fmla="*/ 44150 w 444"/>
                  <a:gd name="T63" fmla="*/ 39756 h 462"/>
                  <a:gd name="T64" fmla="*/ 55863 w 444"/>
                  <a:gd name="T65" fmla="*/ 94700 h 462"/>
                  <a:gd name="T66" fmla="*/ 16218 w 444"/>
                  <a:gd name="T67" fmla="*/ 39756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p:spPr>
            <p:txBody>
              <a:bodyPr wrap="none" lIns="34290" tIns="17145" rIns="34290" bIns="17145"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sp>
            <p:nvSpPr>
              <p:cNvPr id="110" name="Rectangle 109"/>
              <p:cNvSpPr/>
              <p:nvPr/>
            </p:nvSpPr>
            <p:spPr>
              <a:xfrm>
                <a:off x="6199808" y="5371778"/>
                <a:ext cx="1590226" cy="462306"/>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1050" b="1" i="0" u="none" strike="noStrike" kern="1200" cap="none" spc="0" normalizeH="0" baseline="0" noProof="0" dirty="0">
                    <a:ln>
                      <a:noFill/>
                    </a:ln>
                    <a:solidFill>
                      <a:prstClr val="white"/>
                    </a:solidFill>
                    <a:effectLst/>
                    <a:uLnTx/>
                    <a:uFillTx/>
                    <a:cs typeface="+mn-ea"/>
                    <a:sym typeface="+mn-lt"/>
                  </a:rPr>
                  <a:t>Ut wisi enim ad minim veniam</a:t>
                </a:r>
                <a:r>
                  <a:rPr kumimoji="0" lang="id-ID" sz="1050" b="0" i="0" u="none" strike="noStrike" kern="1200" cap="none" spc="0" normalizeH="0" baseline="0" noProof="0" dirty="0">
                    <a:ln>
                      <a:noFill/>
                    </a:ln>
                    <a:solidFill>
                      <a:prstClr val="white"/>
                    </a:solidFill>
                    <a:effectLst/>
                    <a:uLnTx/>
                    <a:uFillTx/>
                    <a:cs typeface="+mn-ea"/>
                    <a:sym typeface="+mn-lt"/>
                  </a:rPr>
                  <a:t>, quis nostrud</a:t>
                </a:r>
                <a:endParaRPr kumimoji="0" lang="en-US" sz="1050" b="0" i="0" u="none" strike="noStrike" kern="1200" cap="none" spc="0" normalizeH="0" baseline="0" noProof="0" dirty="0">
                  <a:ln>
                    <a:noFill/>
                  </a:ln>
                  <a:solidFill>
                    <a:prstClr val="white"/>
                  </a:solidFill>
                  <a:effectLst/>
                  <a:uLnTx/>
                  <a:uFillTx/>
                  <a:cs typeface="+mn-ea"/>
                  <a:sym typeface="+mn-lt"/>
                </a:endParaRPr>
              </a:p>
            </p:txBody>
          </p:sp>
        </p:grpSp>
      </p:grpSp>
      <p:sp>
        <p:nvSpPr>
          <p:cNvPr id="2"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0-#ppt_w/2"/>
                                          </p:val>
                                        </p:tav>
                                        <p:tav tm="100000">
                                          <p:val>
                                            <p:strVal val="#ppt_x"/>
                                          </p:val>
                                        </p:tav>
                                      </p:tavLst>
                                    </p:anim>
                                    <p:anim calcmode="lin" valueType="num">
                                      <p:cBhvr additive="base">
                                        <p:cTn id="8" dur="500" fill="hold"/>
                                        <p:tgtEl>
                                          <p:spTgt spid="8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500" fill="hold"/>
                                        <p:tgtEl>
                                          <p:spTgt spid="87"/>
                                        </p:tgtEl>
                                        <p:attrNameLst>
                                          <p:attrName>ppt_x</p:attrName>
                                        </p:attrNameLst>
                                      </p:cBhvr>
                                      <p:tavLst>
                                        <p:tav tm="0">
                                          <p:val>
                                            <p:strVal val="0-#ppt_w/2"/>
                                          </p:val>
                                        </p:tav>
                                        <p:tav tm="100000">
                                          <p:val>
                                            <p:strVal val="#ppt_x"/>
                                          </p:val>
                                        </p:tav>
                                      </p:tavLst>
                                    </p:anim>
                                    <p:anim calcmode="lin" valueType="num">
                                      <p:cBhvr additive="base">
                                        <p:cTn id="12" dur="500" fill="hold"/>
                                        <p:tgtEl>
                                          <p:spTgt spid="8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25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1500"/>
                                  </p:stCondLst>
                                  <p:childTnLst>
                                    <p:set>
                                      <p:cBhvr>
                                        <p:cTn id="18" dur="1" fill="hold">
                                          <p:stCondLst>
                                            <p:cond delay="0"/>
                                          </p:stCondLst>
                                        </p:cTn>
                                        <p:tgtEl>
                                          <p:spTgt spid="94"/>
                                        </p:tgtEl>
                                        <p:attrNameLst>
                                          <p:attrName>style.visibility</p:attrName>
                                        </p:attrNameLst>
                                      </p:cBhvr>
                                      <p:to>
                                        <p:strVal val="visible"/>
                                      </p:to>
                                    </p:set>
                                    <p:anim calcmode="lin" valueType="num">
                                      <p:cBhvr additive="base">
                                        <p:cTn id="19" dur="500" fill="hold"/>
                                        <p:tgtEl>
                                          <p:spTgt spid="94"/>
                                        </p:tgtEl>
                                        <p:attrNameLst>
                                          <p:attrName>ppt_x</p:attrName>
                                        </p:attrNameLst>
                                      </p:cBhvr>
                                      <p:tavLst>
                                        <p:tav tm="0">
                                          <p:val>
                                            <p:strVal val="#ppt_x"/>
                                          </p:val>
                                        </p:tav>
                                        <p:tav tm="100000">
                                          <p:val>
                                            <p:strVal val="#ppt_x"/>
                                          </p:val>
                                        </p:tav>
                                      </p:tavLst>
                                    </p:anim>
                                    <p:anim calcmode="lin" valueType="num">
                                      <p:cBhvr additive="base">
                                        <p:cTn id="20" dur="500" fill="hold"/>
                                        <p:tgtEl>
                                          <p:spTgt spid="94"/>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75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ppt_x"/>
                                          </p:val>
                                        </p:tav>
                                        <p:tav tm="100000">
                                          <p:val>
                                            <p:strVal val="#ppt_x"/>
                                          </p:val>
                                        </p:tav>
                                      </p:tavLst>
                                    </p:anim>
                                    <p:anim calcmode="lin" valueType="num">
                                      <p:cBhvr additive="base">
                                        <p:cTn id="24" dur="500" fill="hold"/>
                                        <p:tgtEl>
                                          <p:spTgt spid="83"/>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000"/>
                                  </p:stCondLst>
                                  <p:childTnLst>
                                    <p:set>
                                      <p:cBhvr>
                                        <p:cTn id="26" dur="1" fill="hold">
                                          <p:stCondLst>
                                            <p:cond delay="0"/>
                                          </p:stCondLst>
                                        </p:cTn>
                                        <p:tgtEl>
                                          <p:spTgt spid="82"/>
                                        </p:tgtEl>
                                        <p:attrNameLst>
                                          <p:attrName>style.visibility</p:attrName>
                                        </p:attrNameLst>
                                      </p:cBhvr>
                                      <p:to>
                                        <p:strVal val="visible"/>
                                      </p:to>
                                    </p:set>
                                    <p:anim calcmode="lin" valueType="num">
                                      <p:cBhvr additive="base">
                                        <p:cTn id="27" dur="500" fill="hold"/>
                                        <p:tgtEl>
                                          <p:spTgt spid="82"/>
                                        </p:tgtEl>
                                        <p:attrNameLst>
                                          <p:attrName>ppt_x</p:attrName>
                                        </p:attrNameLst>
                                      </p:cBhvr>
                                      <p:tavLst>
                                        <p:tav tm="0">
                                          <p:val>
                                            <p:strVal val="#ppt_x"/>
                                          </p:val>
                                        </p:tav>
                                        <p:tav tm="100000">
                                          <p:val>
                                            <p:strVal val="#ppt_x"/>
                                          </p:val>
                                        </p:tav>
                                      </p:tavLst>
                                    </p:anim>
                                    <p:anim calcmode="lin" valueType="num">
                                      <p:cBhvr additive="base">
                                        <p:cTn id="28" dur="500" fill="hold"/>
                                        <p:tgtEl>
                                          <p:spTgt spid="82"/>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2500"/>
                                  </p:stCondLst>
                                  <p:childTnLst>
                                    <p:set>
                                      <p:cBhvr>
                                        <p:cTn id="30" dur="1" fill="hold">
                                          <p:stCondLst>
                                            <p:cond delay="0"/>
                                          </p:stCondLst>
                                        </p:cTn>
                                        <p:tgtEl>
                                          <p:spTgt spid="89"/>
                                        </p:tgtEl>
                                        <p:attrNameLst>
                                          <p:attrName>style.visibility</p:attrName>
                                        </p:attrNameLst>
                                      </p:cBhvr>
                                      <p:to>
                                        <p:strVal val="visible"/>
                                      </p:to>
                                    </p:set>
                                    <p:anim calcmode="lin" valueType="num">
                                      <p:cBhvr additive="base">
                                        <p:cTn id="31" dur="500" fill="hold"/>
                                        <p:tgtEl>
                                          <p:spTgt spid="89"/>
                                        </p:tgtEl>
                                        <p:attrNameLst>
                                          <p:attrName>ppt_x</p:attrName>
                                        </p:attrNameLst>
                                      </p:cBhvr>
                                      <p:tavLst>
                                        <p:tav tm="0">
                                          <p:val>
                                            <p:strVal val="#ppt_x"/>
                                          </p:val>
                                        </p:tav>
                                        <p:tav tm="100000">
                                          <p:val>
                                            <p:strVal val="#ppt_x"/>
                                          </p:val>
                                        </p:tav>
                                      </p:tavLst>
                                    </p:anim>
                                    <p:anim calcmode="lin" valueType="num">
                                      <p:cBhvr additive="base">
                                        <p:cTn id="32" dur="500" fill="hold"/>
                                        <p:tgtEl>
                                          <p:spTgt spid="89"/>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2750"/>
                                  </p:stCondLst>
                                  <p:childTnLst>
                                    <p:set>
                                      <p:cBhvr>
                                        <p:cTn id="34" dur="1" fill="hold">
                                          <p:stCondLst>
                                            <p:cond delay="0"/>
                                          </p:stCondLst>
                                        </p:cTn>
                                        <p:tgtEl>
                                          <p:spTgt spid="85"/>
                                        </p:tgtEl>
                                        <p:attrNameLst>
                                          <p:attrName>style.visibility</p:attrName>
                                        </p:attrNameLst>
                                      </p:cBhvr>
                                      <p:to>
                                        <p:strVal val="visible"/>
                                      </p:to>
                                    </p:set>
                                    <p:anim calcmode="lin" valueType="num">
                                      <p:cBhvr additive="base">
                                        <p:cTn id="35" dur="500" fill="hold"/>
                                        <p:tgtEl>
                                          <p:spTgt spid="85"/>
                                        </p:tgtEl>
                                        <p:attrNameLst>
                                          <p:attrName>ppt_x</p:attrName>
                                        </p:attrNameLst>
                                      </p:cBhvr>
                                      <p:tavLst>
                                        <p:tav tm="0">
                                          <p:val>
                                            <p:strVal val="#ppt_x"/>
                                          </p:val>
                                        </p:tav>
                                        <p:tav tm="100000">
                                          <p:val>
                                            <p:strVal val="#ppt_x"/>
                                          </p:val>
                                        </p:tav>
                                      </p:tavLst>
                                    </p:anim>
                                    <p:anim calcmode="lin" valueType="num">
                                      <p:cBhvr additive="base">
                                        <p:cTn id="36" dur="500" fill="hold"/>
                                        <p:tgtEl>
                                          <p:spTgt spid="85"/>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3000"/>
                                  </p:stCondLst>
                                  <p:childTnLst>
                                    <p:set>
                                      <p:cBhvr>
                                        <p:cTn id="38" dur="1" fill="hold">
                                          <p:stCondLst>
                                            <p:cond delay="0"/>
                                          </p:stCondLst>
                                        </p:cTn>
                                        <p:tgtEl>
                                          <p:spTgt spid="84"/>
                                        </p:tgtEl>
                                        <p:attrNameLst>
                                          <p:attrName>style.visibility</p:attrName>
                                        </p:attrNameLst>
                                      </p:cBhvr>
                                      <p:to>
                                        <p:strVal val="visible"/>
                                      </p:to>
                                    </p:set>
                                    <p:anim calcmode="lin" valueType="num">
                                      <p:cBhvr additive="base">
                                        <p:cTn id="39" dur="500" fill="hold"/>
                                        <p:tgtEl>
                                          <p:spTgt spid="84"/>
                                        </p:tgtEl>
                                        <p:attrNameLst>
                                          <p:attrName>ppt_x</p:attrName>
                                        </p:attrNameLst>
                                      </p:cBhvr>
                                      <p:tavLst>
                                        <p:tav tm="0">
                                          <p:val>
                                            <p:strVal val="#ppt_x"/>
                                          </p:val>
                                        </p:tav>
                                        <p:tav tm="100000">
                                          <p:val>
                                            <p:strVal val="#ppt_x"/>
                                          </p:val>
                                        </p:tav>
                                      </p:tavLst>
                                    </p:anim>
                                    <p:anim calcmode="lin" valueType="num">
                                      <p:cBhvr additive="base">
                                        <p:cTn id="40" dur="500" fill="hold"/>
                                        <p:tgtEl>
                                          <p:spTgt spid="84"/>
                                        </p:tgtEl>
                                        <p:attrNameLst>
                                          <p:attrName>ppt_y</p:attrName>
                                        </p:attrNameLst>
                                      </p:cBhvr>
                                      <p:tavLst>
                                        <p:tav tm="0">
                                          <p:val>
                                            <p:strVal val="1+#ppt_h/2"/>
                                          </p:val>
                                        </p:tav>
                                        <p:tav tm="100000">
                                          <p:val>
                                            <p:strVal val="#ppt_y"/>
                                          </p:val>
                                        </p:tav>
                                      </p:tavLst>
                                    </p:anim>
                                  </p:childTnLst>
                                </p:cTn>
                              </p:par>
                              <p:par>
                                <p:cTn id="41" presetID="2" presetClass="entr" presetSubtype="4" decel="100000" fill="hold" nodeType="withEffect">
                                  <p:stCondLst>
                                    <p:cond delay="3250"/>
                                  </p:stCondLst>
                                  <p:childTnLst>
                                    <p:set>
                                      <p:cBhvr>
                                        <p:cTn id="42" dur="1" fill="hold">
                                          <p:stCondLst>
                                            <p:cond delay="0"/>
                                          </p:stCondLst>
                                        </p:cTn>
                                        <p:tgtEl>
                                          <p:spTgt spid="75"/>
                                        </p:tgtEl>
                                        <p:attrNameLst>
                                          <p:attrName>style.visibility</p:attrName>
                                        </p:attrNameLst>
                                      </p:cBhvr>
                                      <p:to>
                                        <p:strVal val="visible"/>
                                      </p:to>
                                    </p:set>
                                    <p:anim calcmode="lin" valueType="num">
                                      <p:cBhvr additive="base">
                                        <p:cTn id="43" dur="750" fill="hold"/>
                                        <p:tgtEl>
                                          <p:spTgt spid="75"/>
                                        </p:tgtEl>
                                        <p:attrNameLst>
                                          <p:attrName>ppt_x</p:attrName>
                                        </p:attrNameLst>
                                      </p:cBhvr>
                                      <p:tavLst>
                                        <p:tav tm="0">
                                          <p:val>
                                            <p:strVal val="#ppt_x"/>
                                          </p:val>
                                        </p:tav>
                                        <p:tav tm="100000">
                                          <p:val>
                                            <p:strVal val="#ppt_x"/>
                                          </p:val>
                                        </p:tav>
                                      </p:tavLst>
                                    </p:anim>
                                    <p:anim calcmode="lin" valueType="num">
                                      <p:cBhvr additive="base">
                                        <p:cTn id="44" dur="75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fade">
                                      <p:cBhvr>
                                        <p:cTn id="4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82" grpId="0"/>
      <p:bldP spid="83" grpId="0"/>
      <p:bldP spid="84" grpId="0"/>
      <p:bldP spid="85" grpId="0"/>
      <p:bldP spid="87" grpId="0"/>
      <p:bldP spid="88" grpId="0"/>
      <p:bldP spid="9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7"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bwMode="auto">
          <a:xfrm>
            <a:off x="4786004" y="3325112"/>
            <a:ext cx="7405996" cy="2421104"/>
          </a:xfrm>
          <a:custGeom>
            <a:avLst/>
            <a:gdLst>
              <a:gd name="T0" fmla="*/ 640 w 640"/>
              <a:gd name="T1" fmla="*/ 125 h 181"/>
              <a:gd name="T2" fmla="*/ 640 w 640"/>
              <a:gd name="T3" fmla="*/ 132 h 181"/>
              <a:gd name="T4" fmla="*/ 533 w 640"/>
              <a:gd name="T5" fmla="*/ 70 h 181"/>
              <a:gd name="T6" fmla="*/ 497 w 640"/>
              <a:gd name="T7" fmla="*/ 50 h 181"/>
              <a:gd name="T8" fmla="*/ 424 w 640"/>
              <a:gd name="T9" fmla="*/ 82 h 181"/>
              <a:gd name="T10" fmla="*/ 381 w 640"/>
              <a:gd name="T11" fmla="*/ 86 h 181"/>
              <a:gd name="T12" fmla="*/ 328 w 640"/>
              <a:gd name="T13" fmla="*/ 33 h 181"/>
              <a:gd name="T14" fmla="*/ 295 w 640"/>
              <a:gd name="T15" fmla="*/ 12 h 181"/>
              <a:gd name="T16" fmla="*/ 258 w 640"/>
              <a:gd name="T17" fmla="*/ 27 h 181"/>
              <a:gd name="T18" fmla="*/ 204 w 640"/>
              <a:gd name="T19" fmla="*/ 132 h 181"/>
              <a:gd name="T20" fmla="*/ 182 w 640"/>
              <a:gd name="T21" fmla="*/ 164 h 181"/>
              <a:gd name="T22" fmla="*/ 145 w 640"/>
              <a:gd name="T23" fmla="*/ 178 h 181"/>
              <a:gd name="T24" fmla="*/ 68 w 640"/>
              <a:gd name="T25" fmla="*/ 94 h 181"/>
              <a:gd name="T26" fmla="*/ 32 w 640"/>
              <a:gd name="T27" fmla="*/ 84 h 181"/>
              <a:gd name="T28" fmla="*/ 8 w 640"/>
              <a:gd name="T29" fmla="*/ 129 h 181"/>
              <a:gd name="T30" fmla="*/ 6 w 640"/>
              <a:gd name="T31" fmla="*/ 131 h 181"/>
              <a:gd name="T32" fmla="*/ 2 w 640"/>
              <a:gd name="T33" fmla="*/ 131 h 181"/>
              <a:gd name="T34" fmla="*/ 2 w 640"/>
              <a:gd name="T35" fmla="*/ 126 h 181"/>
              <a:gd name="T36" fmla="*/ 43 w 640"/>
              <a:gd name="T37" fmla="*/ 74 h 181"/>
              <a:gd name="T38" fmla="*/ 82 w 640"/>
              <a:gd name="T39" fmla="*/ 101 h 181"/>
              <a:gd name="T40" fmla="*/ 107 w 640"/>
              <a:gd name="T41" fmla="*/ 142 h 181"/>
              <a:gd name="T42" fmla="*/ 145 w 640"/>
              <a:gd name="T43" fmla="*/ 171 h 181"/>
              <a:gd name="T44" fmla="*/ 186 w 640"/>
              <a:gd name="T45" fmla="*/ 148 h 181"/>
              <a:gd name="T46" fmla="*/ 229 w 640"/>
              <a:gd name="T47" fmla="*/ 58 h 181"/>
              <a:gd name="T48" fmla="*/ 256 w 640"/>
              <a:gd name="T49" fmla="*/ 19 h 181"/>
              <a:gd name="T50" fmla="*/ 306 w 640"/>
              <a:gd name="T51" fmla="*/ 8 h 181"/>
              <a:gd name="T52" fmla="*/ 372 w 640"/>
              <a:gd name="T53" fmla="*/ 74 h 181"/>
              <a:gd name="T54" fmla="*/ 397 w 640"/>
              <a:gd name="T55" fmla="*/ 82 h 181"/>
              <a:gd name="T56" fmla="*/ 423 w 640"/>
              <a:gd name="T57" fmla="*/ 75 h 181"/>
              <a:gd name="T58" fmla="*/ 462 w 640"/>
              <a:gd name="T59" fmla="*/ 48 h 181"/>
              <a:gd name="T60" fmla="*/ 516 w 640"/>
              <a:gd name="T61" fmla="*/ 49 h 181"/>
              <a:gd name="T62" fmla="*/ 552 w 640"/>
              <a:gd name="T63" fmla="*/ 80 h 181"/>
              <a:gd name="T64" fmla="*/ 640 w 640"/>
              <a:gd name="T65" fmla="*/ 12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0" h="181">
                <a:moveTo>
                  <a:pt x="640" y="125"/>
                </a:moveTo>
                <a:cubicBezTo>
                  <a:pt x="640" y="127"/>
                  <a:pt x="640" y="130"/>
                  <a:pt x="640" y="132"/>
                </a:cubicBezTo>
                <a:cubicBezTo>
                  <a:pt x="585" y="132"/>
                  <a:pt x="562" y="97"/>
                  <a:pt x="533" y="70"/>
                </a:cubicBezTo>
                <a:cubicBezTo>
                  <a:pt x="524" y="61"/>
                  <a:pt x="513" y="52"/>
                  <a:pt x="497" y="50"/>
                </a:cubicBezTo>
                <a:cubicBezTo>
                  <a:pt x="461" y="45"/>
                  <a:pt x="446" y="70"/>
                  <a:pt x="424" y="82"/>
                </a:cubicBezTo>
                <a:cubicBezTo>
                  <a:pt x="412" y="88"/>
                  <a:pt x="396" y="91"/>
                  <a:pt x="381" y="86"/>
                </a:cubicBezTo>
                <a:cubicBezTo>
                  <a:pt x="356" y="77"/>
                  <a:pt x="344" y="52"/>
                  <a:pt x="328" y="33"/>
                </a:cubicBezTo>
                <a:cubicBezTo>
                  <a:pt x="319" y="23"/>
                  <a:pt x="310" y="14"/>
                  <a:pt x="295" y="12"/>
                </a:cubicBezTo>
                <a:cubicBezTo>
                  <a:pt x="279" y="10"/>
                  <a:pt x="267" y="16"/>
                  <a:pt x="258" y="27"/>
                </a:cubicBezTo>
                <a:cubicBezTo>
                  <a:pt x="232" y="55"/>
                  <a:pt x="221" y="97"/>
                  <a:pt x="204" y="132"/>
                </a:cubicBezTo>
                <a:cubicBezTo>
                  <a:pt x="198" y="143"/>
                  <a:pt x="191" y="155"/>
                  <a:pt x="182" y="164"/>
                </a:cubicBezTo>
                <a:cubicBezTo>
                  <a:pt x="174" y="173"/>
                  <a:pt x="163" y="181"/>
                  <a:pt x="145" y="178"/>
                </a:cubicBezTo>
                <a:cubicBezTo>
                  <a:pt x="103" y="171"/>
                  <a:pt x="92" y="121"/>
                  <a:pt x="68" y="94"/>
                </a:cubicBezTo>
                <a:cubicBezTo>
                  <a:pt x="61" y="86"/>
                  <a:pt x="47" y="75"/>
                  <a:pt x="32" y="84"/>
                </a:cubicBezTo>
                <a:cubicBezTo>
                  <a:pt x="17" y="92"/>
                  <a:pt x="12" y="110"/>
                  <a:pt x="8" y="129"/>
                </a:cubicBezTo>
                <a:cubicBezTo>
                  <a:pt x="7" y="131"/>
                  <a:pt x="8" y="131"/>
                  <a:pt x="6" y="131"/>
                </a:cubicBezTo>
                <a:cubicBezTo>
                  <a:pt x="5" y="132"/>
                  <a:pt x="3" y="131"/>
                  <a:pt x="2" y="131"/>
                </a:cubicBezTo>
                <a:cubicBezTo>
                  <a:pt x="0" y="130"/>
                  <a:pt x="1" y="128"/>
                  <a:pt x="2" y="126"/>
                </a:cubicBezTo>
                <a:cubicBezTo>
                  <a:pt x="6" y="103"/>
                  <a:pt x="17" y="74"/>
                  <a:pt x="43" y="74"/>
                </a:cubicBezTo>
                <a:cubicBezTo>
                  <a:pt x="62" y="74"/>
                  <a:pt x="74" y="89"/>
                  <a:pt x="82" y="101"/>
                </a:cubicBezTo>
                <a:cubicBezTo>
                  <a:pt x="91" y="115"/>
                  <a:pt x="99" y="130"/>
                  <a:pt x="107" y="142"/>
                </a:cubicBezTo>
                <a:cubicBezTo>
                  <a:pt x="117" y="156"/>
                  <a:pt x="127" y="168"/>
                  <a:pt x="145" y="171"/>
                </a:cubicBezTo>
                <a:cubicBezTo>
                  <a:pt x="166" y="175"/>
                  <a:pt x="178" y="161"/>
                  <a:pt x="186" y="148"/>
                </a:cubicBezTo>
                <a:cubicBezTo>
                  <a:pt x="203" y="123"/>
                  <a:pt x="214" y="89"/>
                  <a:pt x="229" y="58"/>
                </a:cubicBezTo>
                <a:cubicBezTo>
                  <a:pt x="236" y="45"/>
                  <a:pt x="244" y="30"/>
                  <a:pt x="256" y="19"/>
                </a:cubicBezTo>
                <a:cubicBezTo>
                  <a:pt x="267" y="9"/>
                  <a:pt x="285" y="0"/>
                  <a:pt x="306" y="8"/>
                </a:cubicBezTo>
                <a:cubicBezTo>
                  <a:pt x="337" y="19"/>
                  <a:pt x="347" y="56"/>
                  <a:pt x="372" y="74"/>
                </a:cubicBezTo>
                <a:cubicBezTo>
                  <a:pt x="379" y="79"/>
                  <a:pt x="387" y="82"/>
                  <a:pt x="397" y="82"/>
                </a:cubicBezTo>
                <a:cubicBezTo>
                  <a:pt x="406" y="82"/>
                  <a:pt x="416" y="80"/>
                  <a:pt x="423" y="75"/>
                </a:cubicBezTo>
                <a:cubicBezTo>
                  <a:pt x="437" y="67"/>
                  <a:pt x="447" y="54"/>
                  <a:pt x="462" y="48"/>
                </a:cubicBezTo>
                <a:cubicBezTo>
                  <a:pt x="480" y="40"/>
                  <a:pt x="502" y="41"/>
                  <a:pt x="516" y="49"/>
                </a:cubicBezTo>
                <a:cubicBezTo>
                  <a:pt x="530" y="57"/>
                  <a:pt x="542" y="69"/>
                  <a:pt x="552" y="80"/>
                </a:cubicBezTo>
                <a:cubicBezTo>
                  <a:pt x="574" y="101"/>
                  <a:pt x="598" y="125"/>
                  <a:pt x="640" y="125"/>
                </a:cubicBezTo>
                <a:close/>
              </a:path>
            </a:pathLst>
          </a:custGeom>
          <a:gradFill>
            <a:gsLst>
              <a:gs pos="0">
                <a:schemeClr val="accent1"/>
              </a:gs>
              <a:gs pos="100000">
                <a:schemeClr val="accent5"/>
              </a:gs>
              <a:gs pos="52000">
                <a:schemeClr val="accent2"/>
              </a:gs>
            </a:gsLst>
            <a:lin ang="0" scaled="0"/>
          </a:gra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dirty="0">
              <a:ln>
                <a:noFill/>
              </a:ln>
              <a:solidFill>
                <a:prstClr val="black"/>
              </a:solidFill>
              <a:effectLst/>
              <a:uLnTx/>
              <a:uFillTx/>
              <a:cs typeface="+mn-ea"/>
              <a:sym typeface="+mn-lt"/>
            </a:endParaRPr>
          </a:p>
        </p:txBody>
      </p:sp>
      <p:grpSp>
        <p:nvGrpSpPr>
          <p:cNvPr id="62" name="Group 6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4217453" y="5271894"/>
            <a:ext cx="1280891" cy="772781"/>
            <a:chOff x="3265708" y="4765839"/>
            <a:chExt cx="1280891" cy="772781"/>
          </a:xfrm>
        </p:grpSpPr>
        <p:sp>
          <p:nvSpPr>
            <p:cNvPr id="5" name="Isosceles Triangle 4"/>
            <p:cNvSpPr/>
            <p:nvPr/>
          </p:nvSpPr>
          <p:spPr>
            <a:xfrm>
              <a:off x="3335186" y="4863507"/>
              <a:ext cx="228600" cy="13447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
          <p:nvSpPr>
            <p:cNvPr id="6" name="TextBox 5"/>
            <p:cNvSpPr txBox="1"/>
            <p:nvPr/>
          </p:nvSpPr>
          <p:spPr>
            <a:xfrm>
              <a:off x="3536891" y="4765839"/>
              <a:ext cx="927847" cy="421013"/>
            </a:xfrm>
            <a:prstGeom prst="rect">
              <a:avLst/>
            </a:prstGeom>
            <a:noFill/>
          </p:spPr>
          <p:txBody>
            <a:bodyPr wrap="square" rtlCol="0">
              <a:spAutoFit/>
            </a:bodyPr>
            <a:lstStyle/>
            <a:p>
              <a:pPr marL="0" marR="0" lvl="0" indent="0" algn="l" defTabSz="914400" rtl="0" eaLnBrk="1" fontAlgn="auto" latinLnBrk="0" hangingPunct="1">
                <a:lnSpc>
                  <a:spcPct val="89000"/>
                </a:lnSpc>
                <a:spcBef>
                  <a:spcPts val="0"/>
                </a:spcBef>
                <a:spcAft>
                  <a:spcPts val="0"/>
                </a:spcAft>
                <a:buClrTx/>
                <a:buSzTx/>
                <a:buFontTx/>
                <a:buNone/>
                <a:defRPr/>
              </a:pPr>
              <a:r>
                <a:rPr kumimoji="0" lang="id-ID" sz="2400" b="0" i="0" u="none" strike="noStrike" kern="1200" cap="none" spc="0" normalizeH="0" baseline="0" noProof="0" dirty="0">
                  <a:ln>
                    <a:noFill/>
                  </a:ln>
                  <a:solidFill>
                    <a:srgbClr val="4BD1FB"/>
                  </a:solidFill>
                  <a:effectLst/>
                  <a:uLnTx/>
                  <a:uFillTx/>
                  <a:cs typeface="+mn-ea"/>
                  <a:sym typeface="+mn-lt"/>
                </a:rPr>
                <a:t>4</a:t>
              </a:r>
              <a:r>
                <a:rPr kumimoji="0" lang="en-US" sz="2400" b="0" i="0" u="none" strike="noStrike" kern="1200" cap="none" spc="0" normalizeH="0" baseline="0" noProof="0" dirty="0">
                  <a:ln>
                    <a:noFill/>
                  </a:ln>
                  <a:solidFill>
                    <a:srgbClr val="4BD1FB"/>
                  </a:solidFill>
                  <a:effectLst/>
                  <a:uLnTx/>
                  <a:uFillTx/>
                  <a:cs typeface="+mn-ea"/>
                  <a:sym typeface="+mn-lt"/>
                </a:rPr>
                <a:t>5%</a:t>
              </a:r>
            </a:p>
          </p:txBody>
        </p:sp>
        <p:sp>
          <p:nvSpPr>
            <p:cNvPr id="7" name="TextBox 6"/>
            <p:cNvSpPr txBox="1"/>
            <p:nvPr/>
          </p:nvSpPr>
          <p:spPr>
            <a:xfrm>
              <a:off x="3265708" y="5117607"/>
              <a:ext cx="1280891" cy="421013"/>
            </a:xfrm>
            <a:prstGeom prst="rect">
              <a:avLst/>
            </a:prstGeom>
            <a:noFill/>
          </p:spPr>
          <p:txBody>
            <a:bodyPr wrap="square" rtlCol="0">
              <a:spAutoFit/>
            </a:bodyPr>
            <a:lstStyle/>
            <a:p>
              <a:pPr marL="0" marR="0" lvl="0" indent="0" algn="l" defTabSz="914400" rtl="0" eaLnBrk="1" fontAlgn="auto" latinLnBrk="0" hangingPunct="1">
                <a:lnSpc>
                  <a:spcPct val="89000"/>
                </a:lnSpc>
                <a:spcBef>
                  <a:spcPts val="0"/>
                </a:spcBef>
                <a:spcAft>
                  <a:spcPts val="0"/>
                </a:spcAft>
                <a:buClrTx/>
                <a:buSzTx/>
                <a:buFontTx/>
                <a:buNone/>
                <a:defRPr/>
              </a:pPr>
              <a:r>
                <a:rPr kumimoji="0" lang="en-US" sz="1200" b="0" i="0" u="none" strike="noStrike" kern="1200" cap="none" spc="0" normalizeH="0" baseline="0" noProof="0" dirty="0">
                  <a:ln>
                    <a:noFill/>
                  </a:ln>
                  <a:solidFill>
                    <a:prstClr val="white">
                      <a:lumMod val="65000"/>
                    </a:prstClr>
                  </a:solidFill>
                  <a:effectLst/>
                  <a:uLnTx/>
                  <a:uFillTx/>
                  <a:cs typeface="+mn-ea"/>
                  <a:sym typeface="+mn-lt"/>
                </a:rPr>
                <a:t>Lorem ipsum dolor sit amet</a:t>
              </a:r>
            </a:p>
          </p:txBody>
        </p:sp>
      </p:grpSp>
      <p:grpSp>
        <p:nvGrpSpPr>
          <p:cNvPr id="64" name="Group 6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10133108" y="2808327"/>
            <a:ext cx="1264969" cy="813680"/>
            <a:chOff x="10278251" y="2622541"/>
            <a:chExt cx="1264969" cy="813680"/>
          </a:xfrm>
        </p:grpSpPr>
        <p:sp>
          <p:nvSpPr>
            <p:cNvPr id="8" name="Isosceles Triangle 7"/>
            <p:cNvSpPr/>
            <p:nvPr/>
          </p:nvSpPr>
          <p:spPr>
            <a:xfrm flipV="1">
              <a:off x="10347728" y="2720209"/>
              <a:ext cx="228600" cy="13447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cs typeface="+mn-ea"/>
                <a:sym typeface="+mn-lt"/>
              </a:endParaRPr>
            </a:p>
          </p:txBody>
        </p:sp>
        <p:sp>
          <p:nvSpPr>
            <p:cNvPr id="9" name="TextBox 8"/>
            <p:cNvSpPr txBox="1"/>
            <p:nvPr/>
          </p:nvSpPr>
          <p:spPr>
            <a:xfrm>
              <a:off x="10549433" y="2622541"/>
              <a:ext cx="927847" cy="421013"/>
            </a:xfrm>
            <a:prstGeom prst="rect">
              <a:avLst/>
            </a:prstGeom>
            <a:noFill/>
          </p:spPr>
          <p:txBody>
            <a:bodyPr wrap="square" rtlCol="0">
              <a:spAutoFit/>
            </a:bodyPr>
            <a:lstStyle/>
            <a:p>
              <a:pPr marL="0" marR="0" lvl="0" indent="0" algn="l" defTabSz="914400" rtl="0" eaLnBrk="1" fontAlgn="auto" latinLnBrk="0" hangingPunct="1">
                <a:lnSpc>
                  <a:spcPct val="89000"/>
                </a:lnSpc>
                <a:spcBef>
                  <a:spcPts val="0"/>
                </a:spcBef>
                <a:spcAft>
                  <a:spcPts val="0"/>
                </a:spcAft>
                <a:buClrTx/>
                <a:buSzTx/>
                <a:buFontTx/>
                <a:buNone/>
                <a:defRPr/>
              </a:pPr>
              <a:r>
                <a:rPr kumimoji="0" lang="id-ID" sz="2400" b="0" i="0" u="none" strike="noStrike" kern="1200" cap="none" spc="0" normalizeH="0" baseline="0" noProof="0" dirty="0">
                  <a:ln>
                    <a:noFill/>
                  </a:ln>
                  <a:solidFill>
                    <a:srgbClr val="F94994"/>
                  </a:solidFill>
                  <a:effectLst/>
                  <a:uLnTx/>
                  <a:uFillTx/>
                  <a:cs typeface="+mn-ea"/>
                  <a:sym typeface="+mn-lt"/>
                </a:rPr>
                <a:t>56</a:t>
              </a:r>
              <a:r>
                <a:rPr kumimoji="0" lang="en-US" sz="2400" b="0" i="0" u="none" strike="noStrike" kern="1200" cap="none" spc="0" normalizeH="0" baseline="0" noProof="0" dirty="0">
                  <a:ln>
                    <a:noFill/>
                  </a:ln>
                  <a:solidFill>
                    <a:srgbClr val="F94994"/>
                  </a:solidFill>
                  <a:effectLst/>
                  <a:uLnTx/>
                  <a:uFillTx/>
                  <a:cs typeface="+mn-ea"/>
                  <a:sym typeface="+mn-lt"/>
                </a:rPr>
                <a:t>%</a:t>
              </a:r>
            </a:p>
          </p:txBody>
        </p:sp>
        <p:sp>
          <p:nvSpPr>
            <p:cNvPr id="10" name="TextBox 9"/>
            <p:cNvSpPr txBox="1"/>
            <p:nvPr/>
          </p:nvSpPr>
          <p:spPr>
            <a:xfrm>
              <a:off x="10278251" y="3015208"/>
              <a:ext cx="1264969" cy="421013"/>
            </a:xfrm>
            <a:prstGeom prst="rect">
              <a:avLst/>
            </a:prstGeom>
            <a:noFill/>
          </p:spPr>
          <p:txBody>
            <a:bodyPr wrap="square" rtlCol="0">
              <a:spAutoFit/>
            </a:bodyPr>
            <a:lstStyle/>
            <a:p>
              <a:pPr marL="0" marR="0" lvl="0" indent="0" algn="l" defTabSz="914400" rtl="0" eaLnBrk="1" fontAlgn="auto" latinLnBrk="0" hangingPunct="1">
                <a:lnSpc>
                  <a:spcPct val="89000"/>
                </a:lnSpc>
                <a:spcBef>
                  <a:spcPts val="0"/>
                </a:spcBef>
                <a:spcAft>
                  <a:spcPts val="0"/>
                </a:spcAft>
                <a:buClrTx/>
                <a:buSzTx/>
                <a:buFontTx/>
                <a:buNone/>
                <a:defRPr/>
              </a:pPr>
              <a:r>
                <a:rPr kumimoji="0" lang="en-US" sz="1200" b="0" i="0" u="none" strike="noStrike" kern="1200" cap="none" spc="0" normalizeH="0" baseline="0" noProof="0" dirty="0">
                  <a:ln>
                    <a:noFill/>
                  </a:ln>
                  <a:solidFill>
                    <a:prstClr val="white">
                      <a:lumMod val="65000"/>
                    </a:prstClr>
                  </a:solidFill>
                  <a:effectLst/>
                  <a:uLnTx/>
                  <a:uFillTx/>
                  <a:cs typeface="+mn-ea"/>
                  <a:sym typeface="+mn-lt"/>
                </a:rPr>
                <a:t>Lorem ipsum dolor sit amet</a:t>
              </a:r>
            </a:p>
          </p:txBody>
        </p:sp>
      </p:grpSp>
      <p:cxnSp>
        <p:nvCxnSpPr>
          <p:cNvPr id="4" name="Straight Connector 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CxnSpPr/>
          <p:nvPr/>
        </p:nvCxnSpPr>
        <p:spPr>
          <a:xfrm>
            <a:off x="8124972" y="3715360"/>
            <a:ext cx="0" cy="891330"/>
          </a:xfrm>
          <a:prstGeom prst="line">
            <a:avLst/>
          </a:prstGeom>
          <a:ln>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Group 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a:off x="7560196" y="4719345"/>
            <a:ext cx="1129552" cy="797647"/>
            <a:chOff x="7560196" y="4719345"/>
            <a:chExt cx="1129552" cy="797647"/>
          </a:xfrm>
        </p:grpSpPr>
        <p:sp>
          <p:nvSpPr>
            <p:cNvPr id="11" name="TextBox 10"/>
            <p:cNvSpPr txBox="1"/>
            <p:nvPr/>
          </p:nvSpPr>
          <p:spPr>
            <a:xfrm>
              <a:off x="7567483" y="4719345"/>
              <a:ext cx="1114978" cy="421013"/>
            </a:xfrm>
            <a:prstGeom prst="rect">
              <a:avLst/>
            </a:prstGeom>
            <a:noFill/>
          </p:spPr>
          <p:txBody>
            <a:bodyPr wrap="square" rtlCol="0">
              <a:spAutoFit/>
            </a:bodyPr>
            <a:lstStyle/>
            <a:p>
              <a:pPr marL="0" marR="0" lvl="0" indent="0" algn="ctr" defTabSz="914400" rtl="0" eaLnBrk="1" fontAlgn="auto" latinLnBrk="0" hangingPunct="1">
                <a:lnSpc>
                  <a:spcPct val="89000"/>
                </a:lnSpc>
                <a:spcBef>
                  <a:spcPts val="0"/>
                </a:spcBef>
                <a:spcAft>
                  <a:spcPts val="0"/>
                </a:spcAft>
                <a:buClrTx/>
                <a:buSzTx/>
                <a:buFontTx/>
                <a:buNone/>
                <a:defRPr/>
              </a:pPr>
              <a:r>
                <a:rPr kumimoji="0" lang="en-US" sz="2400" b="1" i="0" u="none" strike="noStrike" kern="1200" cap="none" spc="0" normalizeH="0" baseline="0" noProof="0" dirty="0">
                  <a:ln>
                    <a:noFill/>
                  </a:ln>
                  <a:solidFill>
                    <a:srgbClr val="107CD6"/>
                  </a:solidFill>
                  <a:effectLst/>
                  <a:uLnTx/>
                  <a:uFillTx/>
                  <a:cs typeface="+mn-ea"/>
                  <a:sym typeface="+mn-lt"/>
                </a:rPr>
                <a:t>80%</a:t>
              </a:r>
            </a:p>
          </p:txBody>
        </p:sp>
        <p:sp>
          <p:nvSpPr>
            <p:cNvPr id="12" name="TextBox 11"/>
            <p:cNvSpPr txBox="1"/>
            <p:nvPr/>
          </p:nvSpPr>
          <p:spPr>
            <a:xfrm>
              <a:off x="7560196" y="5095979"/>
              <a:ext cx="1129552" cy="421013"/>
            </a:xfrm>
            <a:prstGeom prst="rect">
              <a:avLst/>
            </a:prstGeom>
            <a:noFill/>
          </p:spPr>
          <p:txBody>
            <a:bodyPr wrap="square" rtlCol="0">
              <a:spAutoFit/>
            </a:bodyPr>
            <a:lstStyle/>
            <a:p>
              <a:pPr marL="0" marR="0" lvl="0" indent="0" algn="ctr" defTabSz="914400" rtl="0" eaLnBrk="1" fontAlgn="auto" latinLnBrk="0" hangingPunct="1">
                <a:lnSpc>
                  <a:spcPct val="89000"/>
                </a:lnSpc>
                <a:spcBef>
                  <a:spcPts val="0"/>
                </a:spcBef>
                <a:spcAft>
                  <a:spcPts val="0"/>
                </a:spcAft>
                <a:buClrTx/>
                <a:buSzTx/>
                <a:buFontTx/>
                <a:buNone/>
                <a:defRPr/>
              </a:pPr>
              <a:r>
                <a:rPr kumimoji="0" lang="en-US" sz="1200" b="0" i="0" u="none" strike="noStrike" kern="1200" cap="none" spc="0" normalizeH="0" baseline="0" noProof="0" dirty="0">
                  <a:ln>
                    <a:noFill/>
                  </a:ln>
                  <a:solidFill>
                    <a:prstClr val="white">
                      <a:lumMod val="65000"/>
                    </a:prstClr>
                  </a:solidFill>
                  <a:effectLst/>
                  <a:uLnTx/>
                  <a:uFillTx/>
                  <a:cs typeface="+mn-ea"/>
                  <a:sym typeface="+mn-lt"/>
                </a:rPr>
                <a:t>Lorem ipsum dolor sit amet</a:t>
              </a:r>
            </a:p>
          </p:txBody>
        </p:sp>
      </p:grpSp>
      <p:grpSp>
        <p:nvGrpSpPr>
          <p:cNvPr id="13" name="Group 1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GrpSpPr/>
          <p:nvPr/>
        </p:nvGrpSpPr>
        <p:grpSpPr>
          <a:xfrm flipH="1">
            <a:off x="742617" y="2001194"/>
            <a:ext cx="3066060" cy="4065387"/>
            <a:chOff x="10910888" y="1403350"/>
            <a:chExt cx="6005512" cy="7962900"/>
          </a:xfrm>
        </p:grpSpPr>
        <p:sp>
          <p:nvSpPr>
            <p:cNvPr id="14" name="Freeform 7"/>
            <p:cNvSpPr/>
            <p:nvPr/>
          </p:nvSpPr>
          <p:spPr bwMode="auto">
            <a:xfrm>
              <a:off x="13544550" y="8623300"/>
              <a:ext cx="373062" cy="192088"/>
            </a:xfrm>
            <a:custGeom>
              <a:avLst/>
              <a:gdLst>
                <a:gd name="T0" fmla="*/ 54 w 54"/>
                <a:gd name="T1" fmla="*/ 8 h 28"/>
                <a:gd name="T2" fmla="*/ 38 w 54"/>
                <a:gd name="T3" fmla="*/ 3 h 28"/>
                <a:gd name="T4" fmla="*/ 6 w 54"/>
                <a:gd name="T5" fmla="*/ 7 h 28"/>
                <a:gd name="T6" fmla="*/ 1 w 54"/>
                <a:gd name="T7" fmla="*/ 24 h 28"/>
                <a:gd name="T8" fmla="*/ 28 w 54"/>
                <a:gd name="T9" fmla="*/ 27 h 28"/>
                <a:gd name="T10" fmla="*/ 54 w 54"/>
                <a:gd name="T11" fmla="*/ 8 h 28"/>
              </a:gdLst>
              <a:ahLst/>
              <a:cxnLst>
                <a:cxn ang="0">
                  <a:pos x="T0" y="T1"/>
                </a:cxn>
                <a:cxn ang="0">
                  <a:pos x="T2" y="T3"/>
                </a:cxn>
                <a:cxn ang="0">
                  <a:pos x="T4" y="T5"/>
                </a:cxn>
                <a:cxn ang="0">
                  <a:pos x="T6" y="T7"/>
                </a:cxn>
                <a:cxn ang="0">
                  <a:pos x="T8" y="T9"/>
                </a:cxn>
                <a:cxn ang="0">
                  <a:pos x="T10" y="T11"/>
                </a:cxn>
              </a:cxnLst>
              <a:rect l="0" t="0" r="r" b="b"/>
              <a:pathLst>
                <a:path w="54" h="28">
                  <a:moveTo>
                    <a:pt x="54" y="8"/>
                  </a:moveTo>
                  <a:cubicBezTo>
                    <a:pt x="54" y="8"/>
                    <a:pt x="54" y="0"/>
                    <a:pt x="38" y="3"/>
                  </a:cubicBezTo>
                  <a:cubicBezTo>
                    <a:pt x="22" y="5"/>
                    <a:pt x="12" y="8"/>
                    <a:pt x="6" y="7"/>
                  </a:cubicBezTo>
                  <a:cubicBezTo>
                    <a:pt x="0" y="6"/>
                    <a:pt x="0" y="23"/>
                    <a:pt x="1" y="24"/>
                  </a:cubicBezTo>
                  <a:cubicBezTo>
                    <a:pt x="2" y="24"/>
                    <a:pt x="27" y="28"/>
                    <a:pt x="28" y="27"/>
                  </a:cubicBezTo>
                  <a:cubicBezTo>
                    <a:pt x="30" y="26"/>
                    <a:pt x="54" y="8"/>
                    <a:pt x="54" y="8"/>
                  </a:cubicBezTo>
                  <a:close/>
                </a:path>
              </a:pathLst>
            </a:custGeom>
            <a:solidFill>
              <a:srgbClr val="F778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5" name="Freeform 8"/>
            <p:cNvSpPr/>
            <p:nvPr/>
          </p:nvSpPr>
          <p:spPr bwMode="auto">
            <a:xfrm>
              <a:off x="12800013" y="8877300"/>
              <a:ext cx="1200150" cy="433388"/>
            </a:xfrm>
            <a:custGeom>
              <a:avLst/>
              <a:gdLst>
                <a:gd name="T0" fmla="*/ 167 w 174"/>
                <a:gd name="T1" fmla="*/ 0 h 63"/>
                <a:gd name="T2" fmla="*/ 172 w 174"/>
                <a:gd name="T3" fmla="*/ 19 h 63"/>
                <a:gd name="T4" fmla="*/ 125 w 174"/>
                <a:gd name="T5" fmla="*/ 37 h 63"/>
                <a:gd name="T6" fmla="*/ 9 w 174"/>
                <a:gd name="T7" fmla="*/ 39 h 63"/>
                <a:gd name="T8" fmla="*/ 17 w 174"/>
                <a:gd name="T9" fmla="*/ 16 h 63"/>
                <a:gd name="T10" fmla="*/ 167 w 174"/>
                <a:gd name="T11" fmla="*/ 0 h 63"/>
              </a:gdLst>
              <a:ahLst/>
              <a:cxnLst>
                <a:cxn ang="0">
                  <a:pos x="T0" y="T1"/>
                </a:cxn>
                <a:cxn ang="0">
                  <a:pos x="T2" y="T3"/>
                </a:cxn>
                <a:cxn ang="0">
                  <a:pos x="T4" y="T5"/>
                </a:cxn>
                <a:cxn ang="0">
                  <a:pos x="T6" y="T7"/>
                </a:cxn>
                <a:cxn ang="0">
                  <a:pos x="T8" y="T9"/>
                </a:cxn>
                <a:cxn ang="0">
                  <a:pos x="T10" y="T11"/>
                </a:cxn>
              </a:cxnLst>
              <a:rect l="0" t="0" r="r" b="b"/>
              <a:pathLst>
                <a:path w="174" h="63">
                  <a:moveTo>
                    <a:pt x="167" y="0"/>
                  </a:moveTo>
                  <a:cubicBezTo>
                    <a:pt x="167" y="0"/>
                    <a:pt x="174" y="5"/>
                    <a:pt x="172" y="19"/>
                  </a:cubicBezTo>
                  <a:cubicBezTo>
                    <a:pt x="171" y="24"/>
                    <a:pt x="156" y="23"/>
                    <a:pt x="125" y="37"/>
                  </a:cubicBezTo>
                  <a:cubicBezTo>
                    <a:pt x="95" y="51"/>
                    <a:pt x="54" y="63"/>
                    <a:pt x="9" y="39"/>
                  </a:cubicBezTo>
                  <a:cubicBezTo>
                    <a:pt x="4" y="36"/>
                    <a:pt x="0" y="17"/>
                    <a:pt x="17" y="16"/>
                  </a:cubicBezTo>
                  <a:cubicBezTo>
                    <a:pt x="33" y="14"/>
                    <a:pt x="167" y="0"/>
                    <a:pt x="167" y="0"/>
                  </a:cubicBezTo>
                  <a:close/>
                </a:path>
              </a:pathLst>
            </a:custGeom>
            <a:solidFill>
              <a:srgbClr val="D6C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6" name="Freeform 9"/>
            <p:cNvSpPr/>
            <p:nvPr/>
          </p:nvSpPr>
          <p:spPr bwMode="auto">
            <a:xfrm>
              <a:off x="13496925" y="8367713"/>
              <a:ext cx="371475" cy="455613"/>
            </a:xfrm>
            <a:custGeom>
              <a:avLst/>
              <a:gdLst>
                <a:gd name="T0" fmla="*/ 0 w 54"/>
                <a:gd name="T1" fmla="*/ 59 h 66"/>
                <a:gd name="T2" fmla="*/ 8 w 54"/>
                <a:gd name="T3" fmla="*/ 66 h 66"/>
                <a:gd name="T4" fmla="*/ 46 w 54"/>
                <a:gd name="T5" fmla="*/ 66 h 66"/>
                <a:gd name="T6" fmla="*/ 54 w 54"/>
                <a:gd name="T7" fmla="*/ 59 h 66"/>
                <a:gd name="T8" fmla="*/ 54 w 54"/>
                <a:gd name="T9" fmla="*/ 7 h 66"/>
                <a:gd name="T10" fmla="*/ 46 w 54"/>
                <a:gd name="T11" fmla="*/ 0 h 66"/>
                <a:gd name="T12" fmla="*/ 8 w 54"/>
                <a:gd name="T13" fmla="*/ 0 h 66"/>
                <a:gd name="T14" fmla="*/ 0 w 54"/>
                <a:gd name="T15" fmla="*/ 7 h 66"/>
                <a:gd name="T16" fmla="*/ 0 w 54"/>
                <a:gd name="T1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6">
                  <a:moveTo>
                    <a:pt x="0" y="59"/>
                  </a:moveTo>
                  <a:cubicBezTo>
                    <a:pt x="0" y="63"/>
                    <a:pt x="4" y="66"/>
                    <a:pt x="8" y="66"/>
                  </a:cubicBezTo>
                  <a:cubicBezTo>
                    <a:pt x="46" y="66"/>
                    <a:pt x="46" y="66"/>
                    <a:pt x="46" y="66"/>
                  </a:cubicBezTo>
                  <a:cubicBezTo>
                    <a:pt x="51" y="66"/>
                    <a:pt x="54" y="63"/>
                    <a:pt x="54" y="59"/>
                  </a:cubicBezTo>
                  <a:cubicBezTo>
                    <a:pt x="54" y="7"/>
                    <a:pt x="54" y="7"/>
                    <a:pt x="54" y="7"/>
                  </a:cubicBezTo>
                  <a:cubicBezTo>
                    <a:pt x="54" y="3"/>
                    <a:pt x="51" y="0"/>
                    <a:pt x="46" y="0"/>
                  </a:cubicBezTo>
                  <a:cubicBezTo>
                    <a:pt x="8" y="0"/>
                    <a:pt x="8" y="0"/>
                    <a:pt x="8" y="0"/>
                  </a:cubicBezTo>
                  <a:cubicBezTo>
                    <a:pt x="4" y="0"/>
                    <a:pt x="0" y="3"/>
                    <a:pt x="0" y="7"/>
                  </a:cubicBezTo>
                  <a:lnTo>
                    <a:pt x="0" y="59"/>
                  </a:lnTo>
                  <a:close/>
                </a:path>
              </a:pathLst>
            </a:custGeom>
            <a:solidFill>
              <a:srgbClr val="F8B7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7" name="Freeform 10"/>
            <p:cNvSpPr/>
            <p:nvPr/>
          </p:nvSpPr>
          <p:spPr bwMode="auto">
            <a:xfrm>
              <a:off x="12849225" y="8561388"/>
              <a:ext cx="1116012" cy="646113"/>
            </a:xfrm>
            <a:custGeom>
              <a:avLst/>
              <a:gdLst>
                <a:gd name="T0" fmla="*/ 155 w 162"/>
                <a:gd name="T1" fmla="*/ 17 h 94"/>
                <a:gd name="T2" fmla="*/ 162 w 162"/>
                <a:gd name="T3" fmla="*/ 48 h 94"/>
                <a:gd name="T4" fmla="*/ 130 w 162"/>
                <a:gd name="T5" fmla="*/ 60 h 94"/>
                <a:gd name="T6" fmla="*/ 4 w 162"/>
                <a:gd name="T7" fmla="*/ 67 h 94"/>
                <a:gd name="T8" fmla="*/ 55 w 162"/>
                <a:gd name="T9" fmla="*/ 27 h 94"/>
                <a:gd name="T10" fmla="*/ 82 w 162"/>
                <a:gd name="T11" fmla="*/ 2 h 94"/>
                <a:gd name="T12" fmla="*/ 119 w 162"/>
                <a:gd name="T13" fmla="*/ 23 h 94"/>
                <a:gd name="T14" fmla="*/ 155 w 162"/>
                <a:gd name="T15" fmla="*/ 17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94">
                  <a:moveTo>
                    <a:pt x="155" y="17"/>
                  </a:moveTo>
                  <a:cubicBezTo>
                    <a:pt x="155" y="17"/>
                    <a:pt x="162" y="42"/>
                    <a:pt x="162" y="48"/>
                  </a:cubicBezTo>
                  <a:cubicBezTo>
                    <a:pt x="143" y="54"/>
                    <a:pt x="149" y="51"/>
                    <a:pt x="130" y="60"/>
                  </a:cubicBezTo>
                  <a:cubicBezTo>
                    <a:pt x="111" y="69"/>
                    <a:pt x="37" y="94"/>
                    <a:pt x="4" y="67"/>
                  </a:cubicBezTo>
                  <a:cubicBezTo>
                    <a:pt x="0" y="62"/>
                    <a:pt x="9" y="38"/>
                    <a:pt x="55" y="27"/>
                  </a:cubicBezTo>
                  <a:cubicBezTo>
                    <a:pt x="64" y="24"/>
                    <a:pt x="77" y="10"/>
                    <a:pt x="82" y="2"/>
                  </a:cubicBezTo>
                  <a:cubicBezTo>
                    <a:pt x="91" y="0"/>
                    <a:pt x="103" y="9"/>
                    <a:pt x="119" y="23"/>
                  </a:cubicBezTo>
                  <a:cubicBezTo>
                    <a:pt x="134" y="37"/>
                    <a:pt x="155" y="11"/>
                    <a:pt x="155" y="17"/>
                  </a:cubicBezTo>
                  <a:close/>
                </a:path>
              </a:pathLst>
            </a:custGeom>
            <a:solidFill>
              <a:srgbClr val="C952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8" name="Freeform 11"/>
            <p:cNvSpPr>
              <a:spLocks noEditPoints="1"/>
            </p:cNvSpPr>
            <p:nvPr/>
          </p:nvSpPr>
          <p:spPr bwMode="auto">
            <a:xfrm>
              <a:off x="13255625" y="8616950"/>
              <a:ext cx="255587" cy="198438"/>
            </a:xfrm>
            <a:custGeom>
              <a:avLst/>
              <a:gdLst>
                <a:gd name="T0" fmla="*/ 12 w 37"/>
                <a:gd name="T1" fmla="*/ 29 h 29"/>
                <a:gd name="T2" fmla="*/ 11 w 37"/>
                <a:gd name="T3" fmla="*/ 29 h 29"/>
                <a:gd name="T4" fmla="*/ 11 w 37"/>
                <a:gd name="T5" fmla="*/ 27 h 29"/>
                <a:gd name="T6" fmla="*/ 12 w 37"/>
                <a:gd name="T7" fmla="*/ 18 h 29"/>
                <a:gd name="T8" fmla="*/ 2 w 37"/>
                <a:gd name="T9" fmla="*/ 17 h 29"/>
                <a:gd name="T10" fmla="*/ 0 w 37"/>
                <a:gd name="T11" fmla="*/ 16 h 29"/>
                <a:gd name="T12" fmla="*/ 1 w 37"/>
                <a:gd name="T13" fmla="*/ 14 h 29"/>
                <a:gd name="T14" fmla="*/ 10 w 37"/>
                <a:gd name="T15" fmla="*/ 14 h 29"/>
                <a:gd name="T16" fmla="*/ 8 w 37"/>
                <a:gd name="T17" fmla="*/ 11 h 29"/>
                <a:gd name="T18" fmla="*/ 7 w 37"/>
                <a:gd name="T19" fmla="*/ 9 h 29"/>
                <a:gd name="T20" fmla="*/ 8 w 37"/>
                <a:gd name="T21" fmla="*/ 8 h 29"/>
                <a:gd name="T22" fmla="*/ 19 w 37"/>
                <a:gd name="T23" fmla="*/ 9 h 29"/>
                <a:gd name="T24" fmla="*/ 15 w 37"/>
                <a:gd name="T25" fmla="*/ 3 h 29"/>
                <a:gd name="T26" fmla="*/ 15 w 37"/>
                <a:gd name="T27" fmla="*/ 2 h 29"/>
                <a:gd name="T28" fmla="*/ 16 w 37"/>
                <a:gd name="T29" fmla="*/ 1 h 29"/>
                <a:gd name="T30" fmla="*/ 36 w 37"/>
                <a:gd name="T31" fmla="*/ 11 h 29"/>
                <a:gd name="T32" fmla="*/ 36 w 37"/>
                <a:gd name="T33" fmla="*/ 12 h 29"/>
                <a:gd name="T34" fmla="*/ 35 w 37"/>
                <a:gd name="T35" fmla="*/ 13 h 29"/>
                <a:gd name="T36" fmla="*/ 25 w 37"/>
                <a:gd name="T37" fmla="*/ 12 h 29"/>
                <a:gd name="T38" fmla="*/ 23 w 37"/>
                <a:gd name="T39" fmla="*/ 12 h 29"/>
                <a:gd name="T40" fmla="*/ 24 w 37"/>
                <a:gd name="T41" fmla="*/ 20 h 29"/>
                <a:gd name="T42" fmla="*/ 23 w 37"/>
                <a:gd name="T43" fmla="*/ 21 h 29"/>
                <a:gd name="T44" fmla="*/ 22 w 37"/>
                <a:gd name="T45" fmla="*/ 21 h 29"/>
                <a:gd name="T46" fmla="*/ 15 w 37"/>
                <a:gd name="T47" fmla="*/ 18 h 29"/>
                <a:gd name="T48" fmla="*/ 13 w 37"/>
                <a:gd name="T49" fmla="*/ 28 h 29"/>
                <a:gd name="T50" fmla="*/ 12 w 37"/>
                <a:gd name="T51" fmla="*/ 29 h 29"/>
                <a:gd name="T52" fmla="*/ 14 w 37"/>
                <a:gd name="T53" fmla="*/ 15 h 29"/>
                <a:gd name="T54" fmla="*/ 21 w 37"/>
                <a:gd name="T55" fmla="*/ 17 h 29"/>
                <a:gd name="T56" fmla="*/ 20 w 37"/>
                <a:gd name="T57" fmla="*/ 12 h 29"/>
                <a:gd name="T58" fmla="*/ 12 w 37"/>
                <a:gd name="T59" fmla="*/ 11 h 29"/>
                <a:gd name="T60" fmla="*/ 14 w 37"/>
                <a:gd name="T61" fmla="*/ 15 h 29"/>
                <a:gd name="T62" fmla="*/ 22 w 37"/>
                <a:gd name="T63" fmla="*/ 9 h 29"/>
                <a:gd name="T64" fmla="*/ 25 w 37"/>
                <a:gd name="T65" fmla="*/ 9 h 29"/>
                <a:gd name="T66" fmla="*/ 32 w 37"/>
                <a:gd name="T67" fmla="*/ 10 h 29"/>
                <a:gd name="T68" fmla="*/ 20 w 37"/>
                <a:gd name="T69" fmla="*/ 4 h 29"/>
                <a:gd name="T70" fmla="*/ 22 w 37"/>
                <a:gd name="T71"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29">
                  <a:moveTo>
                    <a:pt x="12" y="29"/>
                  </a:moveTo>
                  <a:cubicBezTo>
                    <a:pt x="12" y="29"/>
                    <a:pt x="12" y="29"/>
                    <a:pt x="11" y="29"/>
                  </a:cubicBezTo>
                  <a:cubicBezTo>
                    <a:pt x="11" y="28"/>
                    <a:pt x="10" y="28"/>
                    <a:pt x="11" y="27"/>
                  </a:cubicBezTo>
                  <a:cubicBezTo>
                    <a:pt x="11" y="27"/>
                    <a:pt x="13" y="23"/>
                    <a:pt x="12" y="18"/>
                  </a:cubicBezTo>
                  <a:cubicBezTo>
                    <a:pt x="6" y="17"/>
                    <a:pt x="2" y="17"/>
                    <a:pt x="2" y="17"/>
                  </a:cubicBezTo>
                  <a:cubicBezTo>
                    <a:pt x="1" y="17"/>
                    <a:pt x="0" y="17"/>
                    <a:pt x="0" y="16"/>
                  </a:cubicBezTo>
                  <a:cubicBezTo>
                    <a:pt x="0" y="15"/>
                    <a:pt x="1" y="14"/>
                    <a:pt x="1" y="14"/>
                  </a:cubicBezTo>
                  <a:cubicBezTo>
                    <a:pt x="2" y="14"/>
                    <a:pt x="5" y="14"/>
                    <a:pt x="10" y="14"/>
                  </a:cubicBezTo>
                  <a:cubicBezTo>
                    <a:pt x="10" y="13"/>
                    <a:pt x="9" y="12"/>
                    <a:pt x="8" y="11"/>
                  </a:cubicBezTo>
                  <a:cubicBezTo>
                    <a:pt x="7" y="11"/>
                    <a:pt x="7" y="10"/>
                    <a:pt x="7" y="9"/>
                  </a:cubicBezTo>
                  <a:cubicBezTo>
                    <a:pt x="7" y="9"/>
                    <a:pt x="8" y="9"/>
                    <a:pt x="8" y="8"/>
                  </a:cubicBezTo>
                  <a:cubicBezTo>
                    <a:pt x="11" y="8"/>
                    <a:pt x="15" y="8"/>
                    <a:pt x="19" y="9"/>
                  </a:cubicBezTo>
                  <a:cubicBezTo>
                    <a:pt x="18" y="7"/>
                    <a:pt x="17" y="5"/>
                    <a:pt x="15" y="3"/>
                  </a:cubicBezTo>
                  <a:cubicBezTo>
                    <a:pt x="15" y="3"/>
                    <a:pt x="15" y="2"/>
                    <a:pt x="15" y="2"/>
                  </a:cubicBezTo>
                  <a:cubicBezTo>
                    <a:pt x="15" y="1"/>
                    <a:pt x="16" y="1"/>
                    <a:pt x="16" y="1"/>
                  </a:cubicBezTo>
                  <a:cubicBezTo>
                    <a:pt x="17" y="1"/>
                    <a:pt x="30" y="0"/>
                    <a:pt x="36" y="11"/>
                  </a:cubicBezTo>
                  <a:cubicBezTo>
                    <a:pt x="37" y="11"/>
                    <a:pt x="37" y="12"/>
                    <a:pt x="36" y="12"/>
                  </a:cubicBezTo>
                  <a:cubicBezTo>
                    <a:pt x="36" y="13"/>
                    <a:pt x="36" y="13"/>
                    <a:pt x="35" y="13"/>
                  </a:cubicBezTo>
                  <a:cubicBezTo>
                    <a:pt x="31" y="13"/>
                    <a:pt x="28" y="12"/>
                    <a:pt x="25" y="12"/>
                  </a:cubicBezTo>
                  <a:cubicBezTo>
                    <a:pt x="24" y="12"/>
                    <a:pt x="24" y="12"/>
                    <a:pt x="23" y="12"/>
                  </a:cubicBezTo>
                  <a:cubicBezTo>
                    <a:pt x="24" y="14"/>
                    <a:pt x="24" y="17"/>
                    <a:pt x="24" y="20"/>
                  </a:cubicBezTo>
                  <a:cubicBezTo>
                    <a:pt x="24" y="20"/>
                    <a:pt x="24" y="21"/>
                    <a:pt x="23" y="21"/>
                  </a:cubicBezTo>
                  <a:cubicBezTo>
                    <a:pt x="23" y="21"/>
                    <a:pt x="22" y="21"/>
                    <a:pt x="22" y="21"/>
                  </a:cubicBezTo>
                  <a:cubicBezTo>
                    <a:pt x="19" y="20"/>
                    <a:pt x="17" y="19"/>
                    <a:pt x="15" y="18"/>
                  </a:cubicBezTo>
                  <a:cubicBezTo>
                    <a:pt x="16" y="24"/>
                    <a:pt x="13" y="28"/>
                    <a:pt x="13" y="28"/>
                  </a:cubicBezTo>
                  <a:cubicBezTo>
                    <a:pt x="13" y="29"/>
                    <a:pt x="13" y="29"/>
                    <a:pt x="12" y="29"/>
                  </a:cubicBezTo>
                  <a:close/>
                  <a:moveTo>
                    <a:pt x="14" y="15"/>
                  </a:moveTo>
                  <a:cubicBezTo>
                    <a:pt x="16" y="16"/>
                    <a:pt x="19" y="16"/>
                    <a:pt x="21" y="17"/>
                  </a:cubicBezTo>
                  <a:cubicBezTo>
                    <a:pt x="21" y="15"/>
                    <a:pt x="21" y="13"/>
                    <a:pt x="20" y="12"/>
                  </a:cubicBezTo>
                  <a:cubicBezTo>
                    <a:pt x="17" y="11"/>
                    <a:pt x="14" y="11"/>
                    <a:pt x="12" y="11"/>
                  </a:cubicBezTo>
                  <a:cubicBezTo>
                    <a:pt x="13" y="12"/>
                    <a:pt x="13" y="14"/>
                    <a:pt x="14" y="15"/>
                  </a:cubicBezTo>
                  <a:close/>
                  <a:moveTo>
                    <a:pt x="22" y="9"/>
                  </a:moveTo>
                  <a:cubicBezTo>
                    <a:pt x="23" y="9"/>
                    <a:pt x="24" y="9"/>
                    <a:pt x="25" y="9"/>
                  </a:cubicBezTo>
                  <a:cubicBezTo>
                    <a:pt x="27" y="9"/>
                    <a:pt x="29" y="10"/>
                    <a:pt x="32" y="10"/>
                  </a:cubicBezTo>
                  <a:cubicBezTo>
                    <a:pt x="28" y="6"/>
                    <a:pt x="23" y="4"/>
                    <a:pt x="20" y="4"/>
                  </a:cubicBezTo>
                  <a:cubicBezTo>
                    <a:pt x="21" y="6"/>
                    <a:pt x="22" y="7"/>
                    <a:pt x="22" y="9"/>
                  </a:cubicBezTo>
                  <a:close/>
                </a:path>
              </a:pathLst>
            </a:custGeom>
            <a:solidFill>
              <a:srgbClr val="D6C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19" name="Freeform 12"/>
            <p:cNvSpPr/>
            <p:nvPr/>
          </p:nvSpPr>
          <p:spPr bwMode="auto">
            <a:xfrm>
              <a:off x="13420725" y="7046913"/>
              <a:ext cx="909637" cy="1493838"/>
            </a:xfrm>
            <a:custGeom>
              <a:avLst/>
              <a:gdLst>
                <a:gd name="T0" fmla="*/ 71 w 132"/>
                <a:gd name="T1" fmla="*/ 217 h 217"/>
                <a:gd name="T2" fmla="*/ 0 w 132"/>
                <a:gd name="T3" fmla="*/ 217 h 217"/>
                <a:gd name="T4" fmla="*/ 20 w 132"/>
                <a:gd name="T5" fmla="*/ 0 h 217"/>
                <a:gd name="T6" fmla="*/ 132 w 132"/>
                <a:gd name="T7" fmla="*/ 12 h 217"/>
                <a:gd name="T8" fmla="*/ 113 w 132"/>
                <a:gd name="T9" fmla="*/ 38 h 217"/>
                <a:gd name="T10" fmla="*/ 71 w 132"/>
                <a:gd name="T11" fmla="*/ 217 h 217"/>
              </a:gdLst>
              <a:ahLst/>
              <a:cxnLst>
                <a:cxn ang="0">
                  <a:pos x="T0" y="T1"/>
                </a:cxn>
                <a:cxn ang="0">
                  <a:pos x="T2" y="T3"/>
                </a:cxn>
                <a:cxn ang="0">
                  <a:pos x="T4" y="T5"/>
                </a:cxn>
                <a:cxn ang="0">
                  <a:pos x="T6" y="T7"/>
                </a:cxn>
                <a:cxn ang="0">
                  <a:pos x="T8" y="T9"/>
                </a:cxn>
                <a:cxn ang="0">
                  <a:pos x="T10" y="T11"/>
                </a:cxn>
              </a:cxnLst>
              <a:rect l="0" t="0" r="r" b="b"/>
              <a:pathLst>
                <a:path w="132" h="217">
                  <a:moveTo>
                    <a:pt x="71" y="217"/>
                  </a:moveTo>
                  <a:cubicBezTo>
                    <a:pt x="0" y="217"/>
                    <a:pt x="0" y="217"/>
                    <a:pt x="0" y="217"/>
                  </a:cubicBezTo>
                  <a:cubicBezTo>
                    <a:pt x="20" y="0"/>
                    <a:pt x="20" y="0"/>
                    <a:pt x="20" y="0"/>
                  </a:cubicBezTo>
                  <a:cubicBezTo>
                    <a:pt x="132" y="12"/>
                    <a:pt x="132" y="12"/>
                    <a:pt x="132" y="12"/>
                  </a:cubicBezTo>
                  <a:cubicBezTo>
                    <a:pt x="132" y="12"/>
                    <a:pt x="126" y="15"/>
                    <a:pt x="113" y="38"/>
                  </a:cubicBezTo>
                  <a:cubicBezTo>
                    <a:pt x="94" y="69"/>
                    <a:pt x="71" y="217"/>
                    <a:pt x="71" y="217"/>
                  </a:cubicBezTo>
                  <a:close/>
                </a:path>
              </a:pathLst>
            </a:custGeom>
            <a:solidFill>
              <a:srgbClr val="4794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0" name="Freeform 13"/>
            <p:cNvSpPr/>
            <p:nvPr/>
          </p:nvSpPr>
          <p:spPr bwMode="auto">
            <a:xfrm>
              <a:off x="13344525" y="8285163"/>
              <a:ext cx="655637" cy="255588"/>
            </a:xfrm>
            <a:custGeom>
              <a:avLst/>
              <a:gdLst>
                <a:gd name="T0" fmla="*/ 0 w 95"/>
                <a:gd name="T1" fmla="*/ 33 h 37"/>
                <a:gd name="T2" fmla="*/ 4 w 95"/>
                <a:gd name="T3" fmla="*/ 37 h 37"/>
                <a:gd name="T4" fmla="*/ 91 w 95"/>
                <a:gd name="T5" fmla="*/ 37 h 37"/>
                <a:gd name="T6" fmla="*/ 95 w 95"/>
                <a:gd name="T7" fmla="*/ 33 h 37"/>
                <a:gd name="T8" fmla="*/ 95 w 95"/>
                <a:gd name="T9" fmla="*/ 4 h 37"/>
                <a:gd name="T10" fmla="*/ 91 w 95"/>
                <a:gd name="T11" fmla="*/ 0 h 37"/>
                <a:gd name="T12" fmla="*/ 4 w 95"/>
                <a:gd name="T13" fmla="*/ 0 h 37"/>
                <a:gd name="T14" fmla="*/ 0 w 95"/>
                <a:gd name="T15" fmla="*/ 4 h 37"/>
                <a:gd name="T16" fmla="*/ 0 w 95"/>
                <a:gd name="T17"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37">
                  <a:moveTo>
                    <a:pt x="0" y="33"/>
                  </a:moveTo>
                  <a:cubicBezTo>
                    <a:pt x="0" y="35"/>
                    <a:pt x="2" y="37"/>
                    <a:pt x="4" y="37"/>
                  </a:cubicBezTo>
                  <a:cubicBezTo>
                    <a:pt x="91" y="37"/>
                    <a:pt x="91" y="37"/>
                    <a:pt x="91" y="37"/>
                  </a:cubicBezTo>
                  <a:cubicBezTo>
                    <a:pt x="93" y="37"/>
                    <a:pt x="95" y="35"/>
                    <a:pt x="95" y="33"/>
                  </a:cubicBezTo>
                  <a:cubicBezTo>
                    <a:pt x="95" y="4"/>
                    <a:pt x="95" y="4"/>
                    <a:pt x="95" y="4"/>
                  </a:cubicBezTo>
                  <a:cubicBezTo>
                    <a:pt x="95" y="2"/>
                    <a:pt x="93" y="0"/>
                    <a:pt x="91" y="0"/>
                  </a:cubicBezTo>
                  <a:cubicBezTo>
                    <a:pt x="4" y="0"/>
                    <a:pt x="4" y="0"/>
                    <a:pt x="4" y="0"/>
                  </a:cubicBezTo>
                  <a:cubicBezTo>
                    <a:pt x="2" y="0"/>
                    <a:pt x="0" y="2"/>
                    <a:pt x="0" y="4"/>
                  </a:cubicBezTo>
                  <a:lnTo>
                    <a:pt x="0" y="33"/>
                  </a:lnTo>
                  <a:close/>
                </a:path>
              </a:pathLst>
            </a:custGeom>
            <a:solidFill>
              <a:srgbClr val="3778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1" name="Freeform 14"/>
            <p:cNvSpPr/>
            <p:nvPr/>
          </p:nvSpPr>
          <p:spPr bwMode="auto">
            <a:xfrm>
              <a:off x="15400338" y="4418013"/>
              <a:ext cx="274637" cy="412750"/>
            </a:xfrm>
            <a:custGeom>
              <a:avLst/>
              <a:gdLst>
                <a:gd name="T0" fmla="*/ 13 w 173"/>
                <a:gd name="T1" fmla="*/ 0 h 260"/>
                <a:gd name="T2" fmla="*/ 165 w 173"/>
                <a:gd name="T3" fmla="*/ 9 h 260"/>
                <a:gd name="T4" fmla="*/ 173 w 173"/>
                <a:gd name="T5" fmla="*/ 134 h 260"/>
                <a:gd name="T6" fmla="*/ 152 w 173"/>
                <a:gd name="T7" fmla="*/ 260 h 260"/>
                <a:gd name="T8" fmla="*/ 0 w 173"/>
                <a:gd name="T9" fmla="*/ 256 h 260"/>
                <a:gd name="T10" fmla="*/ 13 w 173"/>
                <a:gd name="T11" fmla="*/ 0 h 260"/>
              </a:gdLst>
              <a:ahLst/>
              <a:cxnLst>
                <a:cxn ang="0">
                  <a:pos x="T0" y="T1"/>
                </a:cxn>
                <a:cxn ang="0">
                  <a:pos x="T2" y="T3"/>
                </a:cxn>
                <a:cxn ang="0">
                  <a:pos x="T4" y="T5"/>
                </a:cxn>
                <a:cxn ang="0">
                  <a:pos x="T6" y="T7"/>
                </a:cxn>
                <a:cxn ang="0">
                  <a:pos x="T8" y="T9"/>
                </a:cxn>
                <a:cxn ang="0">
                  <a:pos x="T10" y="T11"/>
                </a:cxn>
              </a:cxnLst>
              <a:rect l="0" t="0" r="r" b="b"/>
              <a:pathLst>
                <a:path w="173" h="260">
                  <a:moveTo>
                    <a:pt x="13" y="0"/>
                  </a:moveTo>
                  <a:lnTo>
                    <a:pt x="165" y="9"/>
                  </a:lnTo>
                  <a:lnTo>
                    <a:pt x="173" y="134"/>
                  </a:lnTo>
                  <a:lnTo>
                    <a:pt x="152" y="260"/>
                  </a:lnTo>
                  <a:lnTo>
                    <a:pt x="0" y="256"/>
                  </a:lnTo>
                  <a:lnTo>
                    <a:pt x="13" y="0"/>
                  </a:lnTo>
                  <a:close/>
                </a:path>
              </a:pathLst>
            </a:custGeom>
            <a:solidFill>
              <a:srgbClr val="F8B7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2" name="Freeform 15"/>
            <p:cNvSpPr/>
            <p:nvPr/>
          </p:nvSpPr>
          <p:spPr bwMode="auto">
            <a:xfrm>
              <a:off x="15641638" y="4432300"/>
              <a:ext cx="261937" cy="412750"/>
            </a:xfrm>
            <a:custGeom>
              <a:avLst/>
              <a:gdLst>
                <a:gd name="T0" fmla="*/ 165 w 165"/>
                <a:gd name="T1" fmla="*/ 4 h 260"/>
                <a:gd name="T2" fmla="*/ 156 w 165"/>
                <a:gd name="T3" fmla="*/ 260 h 260"/>
                <a:gd name="T4" fmla="*/ 0 w 165"/>
                <a:gd name="T5" fmla="*/ 251 h 260"/>
                <a:gd name="T6" fmla="*/ 13 w 165"/>
                <a:gd name="T7" fmla="*/ 0 h 260"/>
                <a:gd name="T8" fmla="*/ 165 w 165"/>
                <a:gd name="T9" fmla="*/ 4 h 260"/>
              </a:gdLst>
              <a:ahLst/>
              <a:cxnLst>
                <a:cxn ang="0">
                  <a:pos x="T0" y="T1"/>
                </a:cxn>
                <a:cxn ang="0">
                  <a:pos x="T2" y="T3"/>
                </a:cxn>
                <a:cxn ang="0">
                  <a:pos x="T4" y="T5"/>
                </a:cxn>
                <a:cxn ang="0">
                  <a:pos x="T6" y="T7"/>
                </a:cxn>
                <a:cxn ang="0">
                  <a:pos x="T8" y="T9"/>
                </a:cxn>
              </a:cxnLst>
              <a:rect l="0" t="0" r="r" b="b"/>
              <a:pathLst>
                <a:path w="165" h="260">
                  <a:moveTo>
                    <a:pt x="165" y="4"/>
                  </a:moveTo>
                  <a:lnTo>
                    <a:pt x="156" y="260"/>
                  </a:lnTo>
                  <a:lnTo>
                    <a:pt x="0" y="251"/>
                  </a:lnTo>
                  <a:lnTo>
                    <a:pt x="13" y="0"/>
                  </a:lnTo>
                  <a:lnTo>
                    <a:pt x="165" y="4"/>
                  </a:lnTo>
                  <a:close/>
                </a:path>
              </a:pathLst>
            </a:custGeom>
            <a:solidFill>
              <a:srgbClr val="FCC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3" name="Freeform 16"/>
            <p:cNvSpPr/>
            <p:nvPr/>
          </p:nvSpPr>
          <p:spPr bwMode="auto">
            <a:xfrm>
              <a:off x="14703425" y="4741863"/>
              <a:ext cx="1371600" cy="2332038"/>
            </a:xfrm>
            <a:custGeom>
              <a:avLst/>
              <a:gdLst>
                <a:gd name="T0" fmla="*/ 94 w 199"/>
                <a:gd name="T1" fmla="*/ 10 h 339"/>
                <a:gd name="T2" fmla="*/ 158 w 199"/>
                <a:gd name="T3" fmla="*/ 3 h 339"/>
                <a:gd name="T4" fmla="*/ 194 w 199"/>
                <a:gd name="T5" fmla="*/ 59 h 339"/>
                <a:gd name="T6" fmla="*/ 156 w 199"/>
                <a:gd name="T7" fmla="*/ 304 h 339"/>
                <a:gd name="T8" fmla="*/ 148 w 199"/>
                <a:gd name="T9" fmla="*/ 339 h 339"/>
                <a:gd name="T10" fmla="*/ 0 w 199"/>
                <a:gd name="T11" fmla="*/ 319 h 339"/>
                <a:gd name="T12" fmla="*/ 43 w 199"/>
                <a:gd name="T13" fmla="*/ 53 h 339"/>
                <a:gd name="T14" fmla="*/ 94 w 199"/>
                <a:gd name="T15" fmla="*/ 1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339">
                  <a:moveTo>
                    <a:pt x="94" y="10"/>
                  </a:moveTo>
                  <a:cubicBezTo>
                    <a:pt x="158" y="3"/>
                    <a:pt x="158" y="3"/>
                    <a:pt x="158" y="3"/>
                  </a:cubicBezTo>
                  <a:cubicBezTo>
                    <a:pt x="182" y="0"/>
                    <a:pt x="199" y="27"/>
                    <a:pt x="194" y="59"/>
                  </a:cubicBezTo>
                  <a:cubicBezTo>
                    <a:pt x="156" y="304"/>
                    <a:pt x="156" y="304"/>
                    <a:pt x="156" y="304"/>
                  </a:cubicBezTo>
                  <a:cubicBezTo>
                    <a:pt x="148" y="339"/>
                    <a:pt x="148" y="339"/>
                    <a:pt x="148" y="339"/>
                  </a:cubicBezTo>
                  <a:cubicBezTo>
                    <a:pt x="0" y="319"/>
                    <a:pt x="0" y="319"/>
                    <a:pt x="0" y="319"/>
                  </a:cubicBezTo>
                  <a:cubicBezTo>
                    <a:pt x="43" y="53"/>
                    <a:pt x="43" y="53"/>
                    <a:pt x="43" y="53"/>
                  </a:cubicBezTo>
                  <a:cubicBezTo>
                    <a:pt x="48" y="22"/>
                    <a:pt x="69" y="12"/>
                    <a:pt x="94" y="10"/>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4" name="Freeform 17"/>
            <p:cNvSpPr/>
            <p:nvPr/>
          </p:nvSpPr>
          <p:spPr bwMode="auto">
            <a:xfrm>
              <a:off x="14379575" y="6757988"/>
              <a:ext cx="1420812" cy="701675"/>
            </a:xfrm>
            <a:custGeom>
              <a:avLst/>
              <a:gdLst>
                <a:gd name="T0" fmla="*/ 43 w 206"/>
                <a:gd name="T1" fmla="*/ 102 h 102"/>
                <a:gd name="T2" fmla="*/ 162 w 206"/>
                <a:gd name="T3" fmla="*/ 102 h 102"/>
                <a:gd name="T4" fmla="*/ 206 w 206"/>
                <a:gd name="T5" fmla="*/ 52 h 102"/>
                <a:gd name="T6" fmla="*/ 206 w 206"/>
                <a:gd name="T7" fmla="*/ 0 h 102"/>
                <a:gd name="T8" fmla="*/ 0 w 206"/>
                <a:gd name="T9" fmla="*/ 0 h 102"/>
                <a:gd name="T10" fmla="*/ 0 w 206"/>
                <a:gd name="T11" fmla="*/ 52 h 102"/>
                <a:gd name="T12" fmla="*/ 43 w 206"/>
                <a:gd name="T13" fmla="*/ 102 h 102"/>
              </a:gdLst>
              <a:ahLst/>
              <a:cxnLst>
                <a:cxn ang="0">
                  <a:pos x="T0" y="T1"/>
                </a:cxn>
                <a:cxn ang="0">
                  <a:pos x="T2" y="T3"/>
                </a:cxn>
                <a:cxn ang="0">
                  <a:pos x="T4" y="T5"/>
                </a:cxn>
                <a:cxn ang="0">
                  <a:pos x="T6" y="T7"/>
                </a:cxn>
                <a:cxn ang="0">
                  <a:pos x="T8" y="T9"/>
                </a:cxn>
                <a:cxn ang="0">
                  <a:pos x="T10" y="T11"/>
                </a:cxn>
                <a:cxn ang="0">
                  <a:pos x="T12" y="T13"/>
                </a:cxn>
              </a:cxnLst>
              <a:rect l="0" t="0" r="r" b="b"/>
              <a:pathLst>
                <a:path w="206" h="102">
                  <a:moveTo>
                    <a:pt x="43" y="102"/>
                  </a:moveTo>
                  <a:cubicBezTo>
                    <a:pt x="162" y="102"/>
                    <a:pt x="162" y="102"/>
                    <a:pt x="162" y="102"/>
                  </a:cubicBezTo>
                  <a:cubicBezTo>
                    <a:pt x="186" y="102"/>
                    <a:pt x="206" y="84"/>
                    <a:pt x="206" y="52"/>
                  </a:cubicBezTo>
                  <a:cubicBezTo>
                    <a:pt x="206" y="0"/>
                    <a:pt x="206" y="0"/>
                    <a:pt x="206" y="0"/>
                  </a:cubicBezTo>
                  <a:cubicBezTo>
                    <a:pt x="0" y="0"/>
                    <a:pt x="0" y="0"/>
                    <a:pt x="0" y="0"/>
                  </a:cubicBezTo>
                  <a:cubicBezTo>
                    <a:pt x="0" y="52"/>
                    <a:pt x="0" y="52"/>
                    <a:pt x="0" y="52"/>
                  </a:cubicBezTo>
                  <a:cubicBezTo>
                    <a:pt x="0" y="84"/>
                    <a:pt x="19" y="102"/>
                    <a:pt x="43" y="102"/>
                  </a:cubicBezTo>
                  <a:close/>
                </a:path>
              </a:pathLst>
            </a:custGeom>
            <a:solidFill>
              <a:srgbClr val="4794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5" name="Freeform 18"/>
            <p:cNvSpPr/>
            <p:nvPr/>
          </p:nvSpPr>
          <p:spPr bwMode="auto">
            <a:xfrm>
              <a:off x="13552488" y="6757988"/>
              <a:ext cx="1330325" cy="701675"/>
            </a:xfrm>
            <a:custGeom>
              <a:avLst/>
              <a:gdLst>
                <a:gd name="T0" fmla="*/ 44 w 193"/>
                <a:gd name="T1" fmla="*/ 0 h 102"/>
                <a:gd name="T2" fmla="*/ 149 w 193"/>
                <a:gd name="T3" fmla="*/ 0 h 102"/>
                <a:gd name="T4" fmla="*/ 193 w 193"/>
                <a:gd name="T5" fmla="*/ 50 h 102"/>
                <a:gd name="T6" fmla="*/ 193 w 193"/>
                <a:gd name="T7" fmla="*/ 102 h 102"/>
                <a:gd name="T8" fmla="*/ 0 w 193"/>
                <a:gd name="T9" fmla="*/ 102 h 102"/>
                <a:gd name="T10" fmla="*/ 0 w 193"/>
                <a:gd name="T11" fmla="*/ 50 h 102"/>
                <a:gd name="T12" fmla="*/ 44 w 193"/>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193" h="102">
                  <a:moveTo>
                    <a:pt x="44" y="0"/>
                  </a:moveTo>
                  <a:cubicBezTo>
                    <a:pt x="149" y="0"/>
                    <a:pt x="149" y="0"/>
                    <a:pt x="149" y="0"/>
                  </a:cubicBezTo>
                  <a:cubicBezTo>
                    <a:pt x="173" y="0"/>
                    <a:pt x="193" y="18"/>
                    <a:pt x="193" y="50"/>
                  </a:cubicBezTo>
                  <a:cubicBezTo>
                    <a:pt x="193" y="102"/>
                    <a:pt x="193" y="102"/>
                    <a:pt x="193" y="102"/>
                  </a:cubicBezTo>
                  <a:cubicBezTo>
                    <a:pt x="0" y="102"/>
                    <a:pt x="0" y="102"/>
                    <a:pt x="0" y="102"/>
                  </a:cubicBezTo>
                  <a:cubicBezTo>
                    <a:pt x="0" y="50"/>
                    <a:pt x="0" y="50"/>
                    <a:pt x="0" y="50"/>
                  </a:cubicBezTo>
                  <a:cubicBezTo>
                    <a:pt x="0" y="18"/>
                    <a:pt x="20" y="0"/>
                    <a:pt x="44" y="0"/>
                  </a:cubicBezTo>
                  <a:close/>
                </a:path>
              </a:pathLst>
            </a:custGeom>
            <a:solidFill>
              <a:srgbClr val="4794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6" name="Rectangle 19"/>
            <p:cNvSpPr>
              <a:spLocks noChangeArrowheads="1"/>
            </p:cNvSpPr>
            <p:nvPr/>
          </p:nvSpPr>
          <p:spPr bwMode="auto">
            <a:xfrm>
              <a:off x="15192375" y="7789863"/>
              <a:ext cx="400050" cy="400050"/>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7" name="Rectangle 20"/>
            <p:cNvSpPr>
              <a:spLocks noChangeArrowheads="1"/>
            </p:cNvSpPr>
            <p:nvPr/>
          </p:nvSpPr>
          <p:spPr bwMode="auto">
            <a:xfrm>
              <a:off x="15274925" y="7789863"/>
              <a:ext cx="241300" cy="998538"/>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8" name="Rectangle 21"/>
            <p:cNvSpPr>
              <a:spLocks noChangeArrowheads="1"/>
            </p:cNvSpPr>
            <p:nvPr/>
          </p:nvSpPr>
          <p:spPr bwMode="auto">
            <a:xfrm>
              <a:off x="14551025" y="7624763"/>
              <a:ext cx="1682750" cy="406400"/>
            </a:xfrm>
            <a:prstGeom prst="rect">
              <a:avLst/>
            </a:prstGeom>
            <a:solidFill>
              <a:srgbClr val="606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29" name="Freeform 22"/>
            <p:cNvSpPr/>
            <p:nvPr/>
          </p:nvSpPr>
          <p:spPr bwMode="auto">
            <a:xfrm>
              <a:off x="14627225" y="8774113"/>
              <a:ext cx="1530350" cy="241300"/>
            </a:xfrm>
            <a:custGeom>
              <a:avLst/>
              <a:gdLst>
                <a:gd name="T0" fmla="*/ 0 w 222"/>
                <a:gd name="T1" fmla="*/ 18 h 35"/>
                <a:gd name="T2" fmla="*/ 22 w 222"/>
                <a:gd name="T3" fmla="*/ 35 h 35"/>
                <a:gd name="T4" fmla="*/ 200 w 222"/>
                <a:gd name="T5" fmla="*/ 35 h 35"/>
                <a:gd name="T6" fmla="*/ 222 w 222"/>
                <a:gd name="T7" fmla="*/ 18 h 35"/>
                <a:gd name="T8" fmla="*/ 200 w 222"/>
                <a:gd name="T9" fmla="*/ 0 h 35"/>
                <a:gd name="T10" fmla="*/ 22 w 222"/>
                <a:gd name="T11" fmla="*/ 0 h 35"/>
                <a:gd name="T12" fmla="*/ 0 w 222"/>
                <a:gd name="T13" fmla="*/ 18 h 35"/>
              </a:gdLst>
              <a:ahLst/>
              <a:cxnLst>
                <a:cxn ang="0">
                  <a:pos x="T0" y="T1"/>
                </a:cxn>
                <a:cxn ang="0">
                  <a:pos x="T2" y="T3"/>
                </a:cxn>
                <a:cxn ang="0">
                  <a:pos x="T4" y="T5"/>
                </a:cxn>
                <a:cxn ang="0">
                  <a:pos x="T6" y="T7"/>
                </a:cxn>
                <a:cxn ang="0">
                  <a:pos x="T8" y="T9"/>
                </a:cxn>
                <a:cxn ang="0">
                  <a:pos x="T10" y="T11"/>
                </a:cxn>
                <a:cxn ang="0">
                  <a:pos x="T12" y="T13"/>
                </a:cxn>
              </a:cxnLst>
              <a:rect l="0" t="0" r="r" b="b"/>
              <a:pathLst>
                <a:path w="222" h="35">
                  <a:moveTo>
                    <a:pt x="0" y="18"/>
                  </a:moveTo>
                  <a:cubicBezTo>
                    <a:pt x="0" y="28"/>
                    <a:pt x="10" y="35"/>
                    <a:pt x="22" y="35"/>
                  </a:cubicBezTo>
                  <a:cubicBezTo>
                    <a:pt x="200" y="35"/>
                    <a:pt x="200" y="35"/>
                    <a:pt x="200" y="35"/>
                  </a:cubicBezTo>
                  <a:cubicBezTo>
                    <a:pt x="212" y="35"/>
                    <a:pt x="222" y="28"/>
                    <a:pt x="222" y="18"/>
                  </a:cubicBezTo>
                  <a:cubicBezTo>
                    <a:pt x="222" y="8"/>
                    <a:pt x="212" y="0"/>
                    <a:pt x="200" y="0"/>
                  </a:cubicBezTo>
                  <a:cubicBezTo>
                    <a:pt x="22" y="0"/>
                    <a:pt x="22" y="0"/>
                    <a:pt x="22" y="0"/>
                  </a:cubicBezTo>
                  <a:cubicBezTo>
                    <a:pt x="10" y="0"/>
                    <a:pt x="0" y="8"/>
                    <a:pt x="0" y="18"/>
                  </a:cubicBezTo>
                  <a:close/>
                </a:path>
              </a:pathLst>
            </a:cu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0" name="Freeform 23"/>
            <p:cNvSpPr/>
            <p:nvPr/>
          </p:nvSpPr>
          <p:spPr bwMode="auto">
            <a:xfrm>
              <a:off x="14627225" y="8774113"/>
              <a:ext cx="765175" cy="241300"/>
            </a:xfrm>
            <a:custGeom>
              <a:avLst/>
              <a:gdLst>
                <a:gd name="T0" fmla="*/ 22 w 111"/>
                <a:gd name="T1" fmla="*/ 0 h 35"/>
                <a:gd name="T2" fmla="*/ 111 w 111"/>
                <a:gd name="T3" fmla="*/ 0 h 35"/>
                <a:gd name="T4" fmla="*/ 111 w 111"/>
                <a:gd name="T5" fmla="*/ 35 h 35"/>
                <a:gd name="T6" fmla="*/ 22 w 111"/>
                <a:gd name="T7" fmla="*/ 35 h 35"/>
                <a:gd name="T8" fmla="*/ 0 w 111"/>
                <a:gd name="T9" fmla="*/ 18 h 35"/>
                <a:gd name="T10" fmla="*/ 22 w 111"/>
                <a:gd name="T11" fmla="*/ 0 h 35"/>
              </a:gdLst>
              <a:ahLst/>
              <a:cxnLst>
                <a:cxn ang="0">
                  <a:pos x="T0" y="T1"/>
                </a:cxn>
                <a:cxn ang="0">
                  <a:pos x="T2" y="T3"/>
                </a:cxn>
                <a:cxn ang="0">
                  <a:pos x="T4" y="T5"/>
                </a:cxn>
                <a:cxn ang="0">
                  <a:pos x="T6" y="T7"/>
                </a:cxn>
                <a:cxn ang="0">
                  <a:pos x="T8" y="T9"/>
                </a:cxn>
                <a:cxn ang="0">
                  <a:pos x="T10" y="T11"/>
                </a:cxn>
              </a:cxnLst>
              <a:rect l="0" t="0" r="r" b="b"/>
              <a:pathLst>
                <a:path w="111" h="35">
                  <a:moveTo>
                    <a:pt x="22" y="0"/>
                  </a:moveTo>
                  <a:cubicBezTo>
                    <a:pt x="111" y="0"/>
                    <a:pt x="111" y="0"/>
                    <a:pt x="111" y="0"/>
                  </a:cubicBezTo>
                  <a:cubicBezTo>
                    <a:pt x="111" y="35"/>
                    <a:pt x="111" y="35"/>
                    <a:pt x="111" y="35"/>
                  </a:cubicBezTo>
                  <a:cubicBezTo>
                    <a:pt x="22" y="35"/>
                    <a:pt x="22" y="35"/>
                    <a:pt x="22" y="35"/>
                  </a:cubicBezTo>
                  <a:cubicBezTo>
                    <a:pt x="10" y="35"/>
                    <a:pt x="0" y="28"/>
                    <a:pt x="0" y="18"/>
                  </a:cubicBezTo>
                  <a:cubicBezTo>
                    <a:pt x="0" y="8"/>
                    <a:pt x="10" y="0"/>
                    <a:pt x="22" y="0"/>
                  </a:cubicBezTo>
                  <a:close/>
                </a:path>
              </a:pathLst>
            </a:custGeom>
            <a:solidFill>
              <a:srgbClr val="3C55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1" name="Rectangle 24"/>
            <p:cNvSpPr>
              <a:spLocks noChangeArrowheads="1"/>
            </p:cNvSpPr>
            <p:nvPr/>
          </p:nvSpPr>
          <p:spPr bwMode="auto">
            <a:xfrm>
              <a:off x="15274925" y="7789863"/>
              <a:ext cx="117475" cy="998538"/>
            </a:xfrm>
            <a:prstGeom prst="rect">
              <a:avLst/>
            </a:prstGeom>
            <a:solidFill>
              <a:srgbClr val="3C55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2" name="Rectangle 25"/>
            <p:cNvSpPr>
              <a:spLocks noChangeArrowheads="1"/>
            </p:cNvSpPr>
            <p:nvPr/>
          </p:nvSpPr>
          <p:spPr bwMode="auto">
            <a:xfrm>
              <a:off x="15192375" y="7789863"/>
              <a:ext cx="200025" cy="400050"/>
            </a:xfrm>
            <a:prstGeom prst="rect">
              <a:avLst/>
            </a:prstGeom>
            <a:solidFill>
              <a:srgbClr val="3C55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3" name="Rectangle 26"/>
            <p:cNvSpPr>
              <a:spLocks noChangeArrowheads="1"/>
            </p:cNvSpPr>
            <p:nvPr/>
          </p:nvSpPr>
          <p:spPr bwMode="auto">
            <a:xfrm>
              <a:off x="14551025" y="7624763"/>
              <a:ext cx="841375" cy="406400"/>
            </a:xfrm>
            <a:prstGeom prst="rect">
              <a:avLst/>
            </a:prstGeom>
            <a:solidFill>
              <a:srgbClr val="3C55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4" name="Oval 27"/>
            <p:cNvSpPr>
              <a:spLocks noChangeArrowheads="1"/>
            </p:cNvSpPr>
            <p:nvPr/>
          </p:nvSpPr>
          <p:spPr bwMode="auto">
            <a:xfrm>
              <a:off x="15978188" y="9063038"/>
              <a:ext cx="276225" cy="276225"/>
            </a:xfrm>
            <a:prstGeom prst="ellipse">
              <a:avLst/>
            </a:pr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5" name="Oval 28"/>
            <p:cNvSpPr>
              <a:spLocks noChangeArrowheads="1"/>
            </p:cNvSpPr>
            <p:nvPr/>
          </p:nvSpPr>
          <p:spPr bwMode="auto">
            <a:xfrm>
              <a:off x="15495588" y="9063038"/>
              <a:ext cx="276225" cy="276225"/>
            </a:xfrm>
            <a:prstGeom prst="ellipse">
              <a:avLst/>
            </a:prstGeom>
            <a:solidFill>
              <a:srgbClr val="6060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6" name="Oval 29"/>
            <p:cNvSpPr>
              <a:spLocks noChangeArrowheads="1"/>
            </p:cNvSpPr>
            <p:nvPr/>
          </p:nvSpPr>
          <p:spPr bwMode="auto">
            <a:xfrm>
              <a:off x="15012988" y="9063038"/>
              <a:ext cx="282575" cy="276225"/>
            </a:xfrm>
            <a:prstGeom prst="ellipse">
              <a:avLst/>
            </a:prstGeom>
            <a:solidFill>
              <a:srgbClr val="3C55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7" name="Oval 30"/>
            <p:cNvSpPr>
              <a:spLocks noChangeArrowheads="1"/>
            </p:cNvSpPr>
            <p:nvPr/>
          </p:nvSpPr>
          <p:spPr bwMode="auto">
            <a:xfrm>
              <a:off x="14530388" y="9063038"/>
              <a:ext cx="282575" cy="276225"/>
            </a:xfrm>
            <a:prstGeom prst="ellipse">
              <a:avLst/>
            </a:prstGeom>
            <a:solidFill>
              <a:srgbClr val="3C55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8" name="Freeform 31"/>
            <p:cNvSpPr/>
            <p:nvPr/>
          </p:nvSpPr>
          <p:spPr bwMode="auto">
            <a:xfrm>
              <a:off x="14144625" y="7143750"/>
              <a:ext cx="2413000" cy="646113"/>
            </a:xfrm>
            <a:custGeom>
              <a:avLst/>
              <a:gdLst>
                <a:gd name="T0" fmla="*/ 0 w 350"/>
                <a:gd name="T1" fmla="*/ 57 h 94"/>
                <a:gd name="T2" fmla="*/ 37 w 350"/>
                <a:gd name="T3" fmla="*/ 94 h 94"/>
                <a:gd name="T4" fmla="*/ 313 w 350"/>
                <a:gd name="T5" fmla="*/ 94 h 94"/>
                <a:gd name="T6" fmla="*/ 350 w 350"/>
                <a:gd name="T7" fmla="*/ 57 h 94"/>
                <a:gd name="T8" fmla="*/ 350 w 350"/>
                <a:gd name="T9" fmla="*/ 37 h 94"/>
                <a:gd name="T10" fmla="*/ 313 w 350"/>
                <a:gd name="T11" fmla="*/ 0 h 94"/>
                <a:gd name="T12" fmla="*/ 37 w 350"/>
                <a:gd name="T13" fmla="*/ 0 h 94"/>
                <a:gd name="T14" fmla="*/ 0 w 350"/>
                <a:gd name="T15" fmla="*/ 37 h 94"/>
                <a:gd name="T16" fmla="*/ 0 w 350"/>
                <a:gd name="T17"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94">
                  <a:moveTo>
                    <a:pt x="0" y="57"/>
                  </a:moveTo>
                  <a:cubicBezTo>
                    <a:pt x="0" y="77"/>
                    <a:pt x="17" y="94"/>
                    <a:pt x="37" y="94"/>
                  </a:cubicBezTo>
                  <a:cubicBezTo>
                    <a:pt x="313" y="94"/>
                    <a:pt x="313" y="94"/>
                    <a:pt x="313" y="94"/>
                  </a:cubicBezTo>
                  <a:cubicBezTo>
                    <a:pt x="334" y="94"/>
                    <a:pt x="350" y="77"/>
                    <a:pt x="350" y="57"/>
                  </a:cubicBezTo>
                  <a:cubicBezTo>
                    <a:pt x="350" y="37"/>
                    <a:pt x="350" y="37"/>
                    <a:pt x="350" y="37"/>
                  </a:cubicBezTo>
                  <a:cubicBezTo>
                    <a:pt x="350" y="17"/>
                    <a:pt x="334" y="0"/>
                    <a:pt x="313" y="0"/>
                  </a:cubicBezTo>
                  <a:cubicBezTo>
                    <a:pt x="37" y="0"/>
                    <a:pt x="37" y="0"/>
                    <a:pt x="37" y="0"/>
                  </a:cubicBezTo>
                  <a:cubicBezTo>
                    <a:pt x="17" y="0"/>
                    <a:pt x="0" y="17"/>
                    <a:pt x="0" y="37"/>
                  </a:cubicBezTo>
                  <a:lnTo>
                    <a:pt x="0" y="57"/>
                  </a:lnTo>
                  <a:close/>
                </a:path>
              </a:pathLst>
            </a:custGeom>
            <a:solidFill>
              <a:srgbClr val="D3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39" name="Freeform 32"/>
            <p:cNvSpPr/>
            <p:nvPr/>
          </p:nvSpPr>
          <p:spPr bwMode="auto">
            <a:xfrm>
              <a:off x="15868650" y="4391025"/>
              <a:ext cx="1047750" cy="3386138"/>
            </a:xfrm>
            <a:custGeom>
              <a:avLst/>
              <a:gdLst>
                <a:gd name="T0" fmla="*/ 2 w 152"/>
                <a:gd name="T1" fmla="*/ 447 h 492"/>
                <a:gd name="T2" fmla="*/ 33 w 152"/>
                <a:gd name="T3" fmla="*/ 486 h 492"/>
                <a:gd name="T4" fmla="*/ 68 w 152"/>
                <a:gd name="T5" fmla="*/ 490 h 492"/>
                <a:gd name="T6" fmla="*/ 106 w 152"/>
                <a:gd name="T7" fmla="*/ 458 h 492"/>
                <a:gd name="T8" fmla="*/ 150 w 152"/>
                <a:gd name="T9" fmla="*/ 44 h 492"/>
                <a:gd name="T10" fmla="*/ 119 w 152"/>
                <a:gd name="T11" fmla="*/ 5 h 492"/>
                <a:gd name="T12" fmla="*/ 84 w 152"/>
                <a:gd name="T13" fmla="*/ 2 h 492"/>
                <a:gd name="T14" fmla="*/ 46 w 152"/>
                <a:gd name="T15" fmla="*/ 33 h 492"/>
                <a:gd name="T16" fmla="*/ 2 w 152"/>
                <a:gd name="T17" fmla="*/ 44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492">
                  <a:moveTo>
                    <a:pt x="2" y="447"/>
                  </a:moveTo>
                  <a:cubicBezTo>
                    <a:pt x="0" y="467"/>
                    <a:pt x="14" y="484"/>
                    <a:pt x="33" y="486"/>
                  </a:cubicBezTo>
                  <a:cubicBezTo>
                    <a:pt x="68" y="490"/>
                    <a:pt x="68" y="490"/>
                    <a:pt x="68" y="490"/>
                  </a:cubicBezTo>
                  <a:cubicBezTo>
                    <a:pt x="87" y="492"/>
                    <a:pt x="104" y="478"/>
                    <a:pt x="106" y="458"/>
                  </a:cubicBezTo>
                  <a:cubicBezTo>
                    <a:pt x="150" y="44"/>
                    <a:pt x="150" y="44"/>
                    <a:pt x="150" y="44"/>
                  </a:cubicBezTo>
                  <a:cubicBezTo>
                    <a:pt x="152" y="25"/>
                    <a:pt x="138" y="7"/>
                    <a:pt x="119" y="5"/>
                  </a:cubicBezTo>
                  <a:cubicBezTo>
                    <a:pt x="84" y="2"/>
                    <a:pt x="84" y="2"/>
                    <a:pt x="84" y="2"/>
                  </a:cubicBezTo>
                  <a:cubicBezTo>
                    <a:pt x="65" y="0"/>
                    <a:pt x="48" y="14"/>
                    <a:pt x="46" y="33"/>
                  </a:cubicBezTo>
                  <a:lnTo>
                    <a:pt x="2" y="447"/>
                  </a:lnTo>
                  <a:close/>
                </a:path>
              </a:pathLst>
            </a:custGeom>
            <a:solidFill>
              <a:srgbClr val="D3CC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0" name="Freeform 33"/>
            <p:cNvSpPr/>
            <p:nvPr/>
          </p:nvSpPr>
          <p:spPr bwMode="auto">
            <a:xfrm>
              <a:off x="14144625" y="4411663"/>
              <a:ext cx="2771775" cy="3378200"/>
            </a:xfrm>
            <a:custGeom>
              <a:avLst/>
              <a:gdLst>
                <a:gd name="T0" fmla="*/ 252 w 402"/>
                <a:gd name="T1" fmla="*/ 447 h 491"/>
                <a:gd name="T2" fmla="*/ 300 w 402"/>
                <a:gd name="T3" fmla="*/ 447 h 491"/>
                <a:gd name="T4" fmla="*/ 305 w 402"/>
                <a:gd name="T5" fmla="*/ 397 h 491"/>
                <a:gd name="T6" fmla="*/ 349 w 402"/>
                <a:gd name="T7" fmla="*/ 0 h 491"/>
                <a:gd name="T8" fmla="*/ 369 w 402"/>
                <a:gd name="T9" fmla="*/ 2 h 491"/>
                <a:gd name="T10" fmla="*/ 400 w 402"/>
                <a:gd name="T11" fmla="*/ 41 h 491"/>
                <a:gd name="T12" fmla="*/ 356 w 402"/>
                <a:gd name="T13" fmla="*/ 455 h 491"/>
                <a:gd name="T14" fmla="*/ 333 w 402"/>
                <a:gd name="T15" fmla="*/ 485 h 491"/>
                <a:gd name="T16" fmla="*/ 313 w 402"/>
                <a:gd name="T17" fmla="*/ 491 h 491"/>
                <a:gd name="T18" fmla="*/ 37 w 402"/>
                <a:gd name="T19" fmla="*/ 491 h 491"/>
                <a:gd name="T20" fmla="*/ 0 w 402"/>
                <a:gd name="T21" fmla="*/ 454 h 491"/>
                <a:gd name="T22" fmla="*/ 0 w 402"/>
                <a:gd name="T23" fmla="*/ 447 h 491"/>
                <a:gd name="T24" fmla="*/ 252 w 402"/>
                <a:gd name="T25" fmla="*/ 447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2" h="491">
                  <a:moveTo>
                    <a:pt x="252" y="447"/>
                  </a:moveTo>
                  <a:cubicBezTo>
                    <a:pt x="300" y="447"/>
                    <a:pt x="300" y="447"/>
                    <a:pt x="300" y="447"/>
                  </a:cubicBezTo>
                  <a:cubicBezTo>
                    <a:pt x="305" y="397"/>
                    <a:pt x="305" y="397"/>
                    <a:pt x="305" y="397"/>
                  </a:cubicBezTo>
                  <a:cubicBezTo>
                    <a:pt x="349" y="0"/>
                    <a:pt x="349" y="0"/>
                    <a:pt x="349" y="0"/>
                  </a:cubicBezTo>
                  <a:cubicBezTo>
                    <a:pt x="369" y="2"/>
                    <a:pt x="369" y="2"/>
                    <a:pt x="369" y="2"/>
                  </a:cubicBezTo>
                  <a:cubicBezTo>
                    <a:pt x="388" y="4"/>
                    <a:pt x="402" y="22"/>
                    <a:pt x="400" y="41"/>
                  </a:cubicBezTo>
                  <a:cubicBezTo>
                    <a:pt x="356" y="455"/>
                    <a:pt x="356" y="455"/>
                    <a:pt x="356" y="455"/>
                  </a:cubicBezTo>
                  <a:cubicBezTo>
                    <a:pt x="355" y="469"/>
                    <a:pt x="346" y="480"/>
                    <a:pt x="333" y="485"/>
                  </a:cubicBezTo>
                  <a:cubicBezTo>
                    <a:pt x="327" y="488"/>
                    <a:pt x="321" y="491"/>
                    <a:pt x="313" y="491"/>
                  </a:cubicBezTo>
                  <a:cubicBezTo>
                    <a:pt x="37" y="491"/>
                    <a:pt x="37" y="491"/>
                    <a:pt x="37" y="491"/>
                  </a:cubicBezTo>
                  <a:cubicBezTo>
                    <a:pt x="17" y="491"/>
                    <a:pt x="0" y="474"/>
                    <a:pt x="0" y="454"/>
                  </a:cubicBezTo>
                  <a:cubicBezTo>
                    <a:pt x="0" y="447"/>
                    <a:pt x="0" y="447"/>
                    <a:pt x="0" y="447"/>
                  </a:cubicBezTo>
                  <a:lnTo>
                    <a:pt x="252" y="447"/>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1" name="Freeform 34"/>
            <p:cNvSpPr/>
            <p:nvPr/>
          </p:nvSpPr>
          <p:spPr bwMode="auto">
            <a:xfrm>
              <a:off x="16021050" y="3103563"/>
              <a:ext cx="254000" cy="138113"/>
            </a:xfrm>
            <a:custGeom>
              <a:avLst/>
              <a:gdLst>
                <a:gd name="T0" fmla="*/ 19 w 37"/>
                <a:gd name="T1" fmla="*/ 19 h 20"/>
                <a:gd name="T2" fmla="*/ 36 w 37"/>
                <a:gd name="T3" fmla="*/ 7 h 20"/>
                <a:gd name="T4" fmla="*/ 34 w 37"/>
                <a:gd name="T5" fmla="*/ 1 h 20"/>
                <a:gd name="T6" fmla="*/ 28 w 37"/>
                <a:gd name="T7" fmla="*/ 3 h 20"/>
                <a:gd name="T8" fmla="*/ 18 w 37"/>
                <a:gd name="T9" fmla="*/ 10 h 20"/>
                <a:gd name="T10" fmla="*/ 9 w 37"/>
                <a:gd name="T11" fmla="*/ 5 h 20"/>
                <a:gd name="T12" fmla="*/ 3 w 37"/>
                <a:gd name="T13" fmla="*/ 3 h 20"/>
                <a:gd name="T14" fmla="*/ 1 w 37"/>
                <a:gd name="T15" fmla="*/ 10 h 20"/>
                <a:gd name="T16" fmla="*/ 19 w 37"/>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0">
                  <a:moveTo>
                    <a:pt x="19" y="19"/>
                  </a:moveTo>
                  <a:cubicBezTo>
                    <a:pt x="31" y="19"/>
                    <a:pt x="36" y="8"/>
                    <a:pt x="36" y="7"/>
                  </a:cubicBezTo>
                  <a:cubicBezTo>
                    <a:pt x="37" y="5"/>
                    <a:pt x="36" y="2"/>
                    <a:pt x="34" y="1"/>
                  </a:cubicBezTo>
                  <a:cubicBezTo>
                    <a:pt x="32" y="0"/>
                    <a:pt x="29" y="1"/>
                    <a:pt x="28" y="3"/>
                  </a:cubicBezTo>
                  <a:cubicBezTo>
                    <a:pt x="28" y="3"/>
                    <a:pt x="25" y="9"/>
                    <a:pt x="18" y="10"/>
                  </a:cubicBezTo>
                  <a:cubicBezTo>
                    <a:pt x="12" y="10"/>
                    <a:pt x="10" y="5"/>
                    <a:pt x="9" y="5"/>
                  </a:cubicBezTo>
                  <a:cubicBezTo>
                    <a:pt x="8" y="3"/>
                    <a:pt x="5" y="2"/>
                    <a:pt x="3" y="3"/>
                  </a:cubicBezTo>
                  <a:cubicBezTo>
                    <a:pt x="1" y="4"/>
                    <a:pt x="0" y="7"/>
                    <a:pt x="1" y="10"/>
                  </a:cubicBezTo>
                  <a:cubicBezTo>
                    <a:pt x="1" y="10"/>
                    <a:pt x="7" y="20"/>
                    <a:pt x="19" y="19"/>
                  </a:cubicBezTo>
                  <a:close/>
                </a:path>
              </a:pathLst>
            </a:custGeom>
            <a:solidFill>
              <a:srgbClr val="684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2" name="Freeform 35"/>
            <p:cNvSpPr/>
            <p:nvPr/>
          </p:nvSpPr>
          <p:spPr bwMode="auto">
            <a:xfrm>
              <a:off x="14724063" y="2312988"/>
              <a:ext cx="1179512" cy="1954213"/>
            </a:xfrm>
            <a:custGeom>
              <a:avLst/>
              <a:gdLst>
                <a:gd name="T0" fmla="*/ 0 w 171"/>
                <a:gd name="T1" fmla="*/ 8 h 284"/>
                <a:gd name="T2" fmla="*/ 64 w 171"/>
                <a:gd name="T3" fmla="*/ 3 h 284"/>
                <a:gd name="T4" fmla="*/ 163 w 171"/>
                <a:gd name="T5" fmla="*/ 60 h 284"/>
                <a:gd name="T6" fmla="*/ 169 w 171"/>
                <a:gd name="T7" fmla="*/ 208 h 284"/>
                <a:gd name="T8" fmla="*/ 80 w 171"/>
                <a:gd name="T9" fmla="*/ 280 h 284"/>
                <a:gd name="T10" fmla="*/ 22 w 171"/>
                <a:gd name="T11" fmla="*/ 284 h 284"/>
                <a:gd name="T12" fmla="*/ 0 w 171"/>
                <a:gd name="T13" fmla="*/ 8 h 284"/>
              </a:gdLst>
              <a:ahLst/>
              <a:cxnLst>
                <a:cxn ang="0">
                  <a:pos x="T0" y="T1"/>
                </a:cxn>
                <a:cxn ang="0">
                  <a:pos x="T2" y="T3"/>
                </a:cxn>
                <a:cxn ang="0">
                  <a:pos x="T4" y="T5"/>
                </a:cxn>
                <a:cxn ang="0">
                  <a:pos x="T6" y="T7"/>
                </a:cxn>
                <a:cxn ang="0">
                  <a:pos x="T8" y="T9"/>
                </a:cxn>
                <a:cxn ang="0">
                  <a:pos x="T10" y="T11"/>
                </a:cxn>
                <a:cxn ang="0">
                  <a:pos x="T12" y="T13"/>
                </a:cxn>
              </a:cxnLst>
              <a:rect l="0" t="0" r="r" b="b"/>
              <a:pathLst>
                <a:path w="171" h="284">
                  <a:moveTo>
                    <a:pt x="0" y="8"/>
                  </a:moveTo>
                  <a:cubicBezTo>
                    <a:pt x="64" y="3"/>
                    <a:pt x="64" y="3"/>
                    <a:pt x="64" y="3"/>
                  </a:cubicBezTo>
                  <a:cubicBezTo>
                    <a:pt x="99" y="0"/>
                    <a:pt x="160" y="24"/>
                    <a:pt x="163" y="60"/>
                  </a:cubicBezTo>
                  <a:cubicBezTo>
                    <a:pt x="169" y="208"/>
                    <a:pt x="169" y="208"/>
                    <a:pt x="169" y="208"/>
                  </a:cubicBezTo>
                  <a:cubicBezTo>
                    <a:pt x="171" y="244"/>
                    <a:pt x="115" y="277"/>
                    <a:pt x="80" y="280"/>
                  </a:cubicBezTo>
                  <a:cubicBezTo>
                    <a:pt x="22" y="284"/>
                    <a:pt x="22" y="284"/>
                    <a:pt x="22" y="284"/>
                  </a:cubicBezTo>
                  <a:lnTo>
                    <a:pt x="0" y="8"/>
                  </a:lnTo>
                  <a:close/>
                </a:path>
              </a:pathLst>
            </a:custGeom>
            <a:solidFill>
              <a:srgbClr val="FCC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3" name="Freeform 36"/>
            <p:cNvSpPr/>
            <p:nvPr/>
          </p:nvSpPr>
          <p:spPr bwMode="auto">
            <a:xfrm>
              <a:off x="14841538" y="2670175"/>
              <a:ext cx="1585912" cy="2078038"/>
            </a:xfrm>
            <a:custGeom>
              <a:avLst/>
              <a:gdLst>
                <a:gd name="T0" fmla="*/ 58 w 230"/>
                <a:gd name="T1" fmla="*/ 187 h 302"/>
                <a:gd name="T2" fmla="*/ 145 w 230"/>
                <a:gd name="T3" fmla="*/ 116 h 302"/>
                <a:gd name="T4" fmla="*/ 140 w 230"/>
                <a:gd name="T5" fmla="*/ 10 h 302"/>
                <a:gd name="T6" fmla="*/ 206 w 230"/>
                <a:gd name="T7" fmla="*/ 18 h 302"/>
                <a:gd name="T8" fmla="*/ 222 w 230"/>
                <a:gd name="T9" fmla="*/ 173 h 302"/>
                <a:gd name="T10" fmla="*/ 34 w 230"/>
                <a:gd name="T11" fmla="*/ 298 h 302"/>
                <a:gd name="T12" fmla="*/ 3 w 230"/>
                <a:gd name="T13" fmla="*/ 256 h 302"/>
                <a:gd name="T14" fmla="*/ 0 w 230"/>
                <a:gd name="T15" fmla="*/ 173 h 302"/>
                <a:gd name="T16" fmla="*/ 58 w 230"/>
                <a:gd name="T17" fmla="*/ 18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302">
                  <a:moveTo>
                    <a:pt x="58" y="187"/>
                  </a:moveTo>
                  <a:cubicBezTo>
                    <a:pt x="89" y="209"/>
                    <a:pt x="148" y="153"/>
                    <a:pt x="145" y="116"/>
                  </a:cubicBezTo>
                  <a:cubicBezTo>
                    <a:pt x="140" y="10"/>
                    <a:pt x="140" y="10"/>
                    <a:pt x="140" y="10"/>
                  </a:cubicBezTo>
                  <a:cubicBezTo>
                    <a:pt x="144" y="17"/>
                    <a:pt x="205" y="0"/>
                    <a:pt x="206" y="18"/>
                  </a:cubicBezTo>
                  <a:cubicBezTo>
                    <a:pt x="222" y="173"/>
                    <a:pt x="222" y="173"/>
                    <a:pt x="222" y="173"/>
                  </a:cubicBezTo>
                  <a:cubicBezTo>
                    <a:pt x="230" y="275"/>
                    <a:pt x="34" y="298"/>
                    <a:pt x="34" y="298"/>
                  </a:cubicBezTo>
                  <a:cubicBezTo>
                    <a:pt x="34" y="298"/>
                    <a:pt x="6" y="302"/>
                    <a:pt x="3" y="256"/>
                  </a:cubicBezTo>
                  <a:cubicBezTo>
                    <a:pt x="1" y="235"/>
                    <a:pt x="0" y="173"/>
                    <a:pt x="0" y="173"/>
                  </a:cubicBezTo>
                  <a:cubicBezTo>
                    <a:pt x="35" y="170"/>
                    <a:pt x="45" y="178"/>
                    <a:pt x="58" y="187"/>
                  </a:cubicBezTo>
                  <a:close/>
                </a:path>
              </a:pathLst>
            </a:custGeom>
            <a:solidFill>
              <a:srgbClr val="755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4" name="Freeform 37"/>
            <p:cNvSpPr/>
            <p:nvPr/>
          </p:nvSpPr>
          <p:spPr bwMode="auto">
            <a:xfrm>
              <a:off x="14951075" y="2835275"/>
              <a:ext cx="565150" cy="192088"/>
            </a:xfrm>
            <a:custGeom>
              <a:avLst/>
              <a:gdLst>
                <a:gd name="T0" fmla="*/ 14 w 82"/>
                <a:gd name="T1" fmla="*/ 26 h 28"/>
                <a:gd name="T2" fmla="*/ 37 w 82"/>
                <a:gd name="T3" fmla="*/ 17 h 28"/>
                <a:gd name="T4" fmla="*/ 72 w 82"/>
                <a:gd name="T5" fmla="*/ 21 h 28"/>
                <a:gd name="T6" fmla="*/ 77 w 82"/>
                <a:gd name="T7" fmla="*/ 9 h 28"/>
                <a:gd name="T8" fmla="*/ 36 w 82"/>
                <a:gd name="T9" fmla="*/ 2 h 28"/>
                <a:gd name="T10" fmla="*/ 4 w 82"/>
                <a:gd name="T11" fmla="*/ 12 h 28"/>
                <a:gd name="T12" fmla="*/ 14 w 82"/>
                <a:gd name="T13" fmla="*/ 26 h 28"/>
              </a:gdLst>
              <a:ahLst/>
              <a:cxnLst>
                <a:cxn ang="0">
                  <a:pos x="T0" y="T1"/>
                </a:cxn>
                <a:cxn ang="0">
                  <a:pos x="T2" y="T3"/>
                </a:cxn>
                <a:cxn ang="0">
                  <a:pos x="T4" y="T5"/>
                </a:cxn>
                <a:cxn ang="0">
                  <a:pos x="T6" y="T7"/>
                </a:cxn>
                <a:cxn ang="0">
                  <a:pos x="T8" y="T9"/>
                </a:cxn>
                <a:cxn ang="0">
                  <a:pos x="T10" y="T11"/>
                </a:cxn>
                <a:cxn ang="0">
                  <a:pos x="T12" y="T13"/>
                </a:cxn>
              </a:cxnLst>
              <a:rect l="0" t="0" r="r" b="b"/>
              <a:pathLst>
                <a:path w="82" h="28">
                  <a:moveTo>
                    <a:pt x="14" y="26"/>
                  </a:moveTo>
                  <a:cubicBezTo>
                    <a:pt x="21" y="23"/>
                    <a:pt x="26" y="18"/>
                    <a:pt x="37" y="17"/>
                  </a:cubicBezTo>
                  <a:cubicBezTo>
                    <a:pt x="56" y="15"/>
                    <a:pt x="72" y="21"/>
                    <a:pt x="72" y="21"/>
                  </a:cubicBezTo>
                  <a:cubicBezTo>
                    <a:pt x="77" y="23"/>
                    <a:pt x="82" y="10"/>
                    <a:pt x="77" y="9"/>
                  </a:cubicBezTo>
                  <a:cubicBezTo>
                    <a:pt x="76" y="9"/>
                    <a:pt x="58" y="0"/>
                    <a:pt x="36" y="2"/>
                  </a:cubicBezTo>
                  <a:cubicBezTo>
                    <a:pt x="26" y="2"/>
                    <a:pt x="13" y="7"/>
                    <a:pt x="4" y="12"/>
                  </a:cubicBezTo>
                  <a:cubicBezTo>
                    <a:pt x="0" y="14"/>
                    <a:pt x="10" y="28"/>
                    <a:pt x="14" y="26"/>
                  </a:cubicBezTo>
                  <a:close/>
                </a:path>
              </a:pathLst>
            </a:custGeom>
            <a:solidFill>
              <a:srgbClr val="755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5" name="Freeform 38"/>
            <p:cNvSpPr/>
            <p:nvPr/>
          </p:nvSpPr>
          <p:spPr bwMode="auto">
            <a:xfrm>
              <a:off x="14917738" y="3805238"/>
              <a:ext cx="109537" cy="90488"/>
            </a:xfrm>
            <a:custGeom>
              <a:avLst/>
              <a:gdLst>
                <a:gd name="T0" fmla="*/ 0 w 16"/>
                <a:gd name="T1" fmla="*/ 7 h 13"/>
                <a:gd name="T2" fmla="*/ 9 w 16"/>
                <a:gd name="T3" fmla="*/ 13 h 13"/>
                <a:gd name="T4" fmla="*/ 16 w 16"/>
                <a:gd name="T5" fmla="*/ 6 h 13"/>
                <a:gd name="T6" fmla="*/ 8 w 16"/>
                <a:gd name="T7" fmla="*/ 0 h 13"/>
                <a:gd name="T8" fmla="*/ 0 w 16"/>
                <a:gd name="T9" fmla="*/ 7 h 13"/>
              </a:gdLst>
              <a:ahLst/>
              <a:cxnLst>
                <a:cxn ang="0">
                  <a:pos x="T0" y="T1"/>
                </a:cxn>
                <a:cxn ang="0">
                  <a:pos x="T2" y="T3"/>
                </a:cxn>
                <a:cxn ang="0">
                  <a:pos x="T4" y="T5"/>
                </a:cxn>
                <a:cxn ang="0">
                  <a:pos x="T6" y="T7"/>
                </a:cxn>
                <a:cxn ang="0">
                  <a:pos x="T8" y="T9"/>
                </a:cxn>
              </a:cxnLst>
              <a:rect l="0" t="0" r="r" b="b"/>
              <a:pathLst>
                <a:path w="16" h="13">
                  <a:moveTo>
                    <a:pt x="0" y="7"/>
                  </a:moveTo>
                  <a:cubicBezTo>
                    <a:pt x="1" y="11"/>
                    <a:pt x="4" y="13"/>
                    <a:pt x="9" y="13"/>
                  </a:cubicBezTo>
                  <a:cubicBezTo>
                    <a:pt x="13" y="13"/>
                    <a:pt x="16" y="10"/>
                    <a:pt x="16" y="6"/>
                  </a:cubicBezTo>
                  <a:cubicBezTo>
                    <a:pt x="15" y="3"/>
                    <a:pt x="12" y="0"/>
                    <a:pt x="8" y="0"/>
                  </a:cubicBezTo>
                  <a:cubicBezTo>
                    <a:pt x="3" y="1"/>
                    <a:pt x="0" y="4"/>
                    <a:pt x="0" y="7"/>
                  </a:cubicBezTo>
                  <a:close/>
                </a:path>
              </a:pathLst>
            </a:custGeom>
            <a:solidFill>
              <a:srgbClr val="FCC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6" name="Freeform 39"/>
            <p:cNvSpPr/>
            <p:nvPr/>
          </p:nvSpPr>
          <p:spPr bwMode="auto">
            <a:xfrm>
              <a:off x="14662150" y="2944813"/>
              <a:ext cx="365125" cy="992188"/>
            </a:xfrm>
            <a:custGeom>
              <a:avLst/>
              <a:gdLst>
                <a:gd name="T0" fmla="*/ 16 w 53"/>
                <a:gd name="T1" fmla="*/ 0 h 144"/>
                <a:gd name="T2" fmla="*/ 17 w 53"/>
                <a:gd name="T3" fmla="*/ 27 h 144"/>
                <a:gd name="T4" fmla="*/ 5 w 53"/>
                <a:gd name="T5" fmla="*/ 132 h 144"/>
                <a:gd name="T6" fmla="*/ 41 w 53"/>
                <a:gd name="T7" fmla="*/ 137 h 144"/>
                <a:gd name="T8" fmla="*/ 49 w 53"/>
                <a:gd name="T9" fmla="*/ 127 h 144"/>
                <a:gd name="T10" fmla="*/ 16 w 53"/>
                <a:gd name="T11" fmla="*/ 0 h 144"/>
              </a:gdLst>
              <a:ahLst/>
              <a:cxnLst>
                <a:cxn ang="0">
                  <a:pos x="T0" y="T1"/>
                </a:cxn>
                <a:cxn ang="0">
                  <a:pos x="T2" y="T3"/>
                </a:cxn>
                <a:cxn ang="0">
                  <a:pos x="T4" y="T5"/>
                </a:cxn>
                <a:cxn ang="0">
                  <a:pos x="T6" y="T7"/>
                </a:cxn>
                <a:cxn ang="0">
                  <a:pos x="T8" y="T9"/>
                </a:cxn>
                <a:cxn ang="0">
                  <a:pos x="T10" y="T11"/>
                </a:cxn>
              </a:cxnLst>
              <a:rect l="0" t="0" r="r" b="b"/>
              <a:pathLst>
                <a:path w="53" h="144">
                  <a:moveTo>
                    <a:pt x="16" y="0"/>
                  </a:moveTo>
                  <a:cubicBezTo>
                    <a:pt x="16" y="0"/>
                    <a:pt x="19" y="16"/>
                    <a:pt x="17" y="27"/>
                  </a:cubicBezTo>
                  <a:cubicBezTo>
                    <a:pt x="12" y="57"/>
                    <a:pt x="0" y="109"/>
                    <a:pt x="5" y="132"/>
                  </a:cubicBezTo>
                  <a:cubicBezTo>
                    <a:pt x="6" y="140"/>
                    <a:pt x="30" y="144"/>
                    <a:pt x="41" y="137"/>
                  </a:cubicBezTo>
                  <a:cubicBezTo>
                    <a:pt x="53" y="131"/>
                    <a:pt x="49" y="127"/>
                    <a:pt x="49" y="127"/>
                  </a:cubicBezTo>
                  <a:cubicBezTo>
                    <a:pt x="49" y="127"/>
                    <a:pt x="27" y="14"/>
                    <a:pt x="16" y="0"/>
                  </a:cubicBezTo>
                  <a:close/>
                </a:path>
              </a:pathLst>
            </a:custGeom>
            <a:solidFill>
              <a:srgbClr val="FCC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7" name="Freeform 40"/>
            <p:cNvSpPr/>
            <p:nvPr/>
          </p:nvSpPr>
          <p:spPr bwMode="auto">
            <a:xfrm>
              <a:off x="14847888" y="4032250"/>
              <a:ext cx="338137" cy="276225"/>
            </a:xfrm>
            <a:custGeom>
              <a:avLst/>
              <a:gdLst>
                <a:gd name="T0" fmla="*/ 0 w 49"/>
                <a:gd name="T1" fmla="*/ 10 h 40"/>
                <a:gd name="T2" fmla="*/ 39 w 49"/>
                <a:gd name="T3" fmla="*/ 2 h 40"/>
                <a:gd name="T4" fmla="*/ 48 w 49"/>
                <a:gd name="T5" fmla="*/ 5 h 40"/>
                <a:gd name="T6" fmla="*/ 8 w 49"/>
                <a:gd name="T7" fmla="*/ 40 h 40"/>
                <a:gd name="T8" fmla="*/ 1 w 49"/>
                <a:gd name="T9" fmla="*/ 40 h 40"/>
                <a:gd name="T10" fmla="*/ 0 w 49"/>
                <a:gd name="T11" fmla="*/ 10 h 40"/>
              </a:gdLst>
              <a:ahLst/>
              <a:cxnLst>
                <a:cxn ang="0">
                  <a:pos x="T0" y="T1"/>
                </a:cxn>
                <a:cxn ang="0">
                  <a:pos x="T2" y="T3"/>
                </a:cxn>
                <a:cxn ang="0">
                  <a:pos x="T4" y="T5"/>
                </a:cxn>
                <a:cxn ang="0">
                  <a:pos x="T6" y="T7"/>
                </a:cxn>
                <a:cxn ang="0">
                  <a:pos x="T8" y="T9"/>
                </a:cxn>
                <a:cxn ang="0">
                  <a:pos x="T10" y="T11"/>
                </a:cxn>
              </a:cxnLst>
              <a:rect l="0" t="0" r="r" b="b"/>
              <a:pathLst>
                <a:path w="49" h="40">
                  <a:moveTo>
                    <a:pt x="0" y="10"/>
                  </a:moveTo>
                  <a:cubicBezTo>
                    <a:pt x="22" y="10"/>
                    <a:pt x="39" y="2"/>
                    <a:pt x="39" y="2"/>
                  </a:cubicBezTo>
                  <a:cubicBezTo>
                    <a:pt x="43" y="0"/>
                    <a:pt x="46" y="2"/>
                    <a:pt x="48" y="5"/>
                  </a:cubicBezTo>
                  <a:cubicBezTo>
                    <a:pt x="49" y="8"/>
                    <a:pt x="36" y="37"/>
                    <a:pt x="8" y="40"/>
                  </a:cubicBezTo>
                  <a:cubicBezTo>
                    <a:pt x="6" y="40"/>
                    <a:pt x="3" y="40"/>
                    <a:pt x="1" y="40"/>
                  </a:cubicBezTo>
                  <a:lnTo>
                    <a:pt x="0" y="10"/>
                  </a:lnTo>
                  <a:close/>
                </a:path>
              </a:pathLst>
            </a:custGeom>
            <a:solidFill>
              <a:srgbClr val="F8B7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8" name="Freeform 41"/>
            <p:cNvSpPr/>
            <p:nvPr/>
          </p:nvSpPr>
          <p:spPr bwMode="auto">
            <a:xfrm>
              <a:off x="14847888" y="4081463"/>
              <a:ext cx="282575" cy="198438"/>
            </a:xfrm>
            <a:custGeom>
              <a:avLst/>
              <a:gdLst>
                <a:gd name="T0" fmla="*/ 0 w 41"/>
                <a:gd name="T1" fmla="*/ 8 h 29"/>
                <a:gd name="T2" fmla="*/ 33 w 41"/>
                <a:gd name="T3" fmla="*/ 1 h 29"/>
                <a:gd name="T4" fmla="*/ 40 w 41"/>
                <a:gd name="T5" fmla="*/ 4 h 29"/>
                <a:gd name="T6" fmla="*/ 7 w 41"/>
                <a:gd name="T7" fmla="*/ 28 h 29"/>
                <a:gd name="T8" fmla="*/ 1 w 41"/>
                <a:gd name="T9" fmla="*/ 29 h 29"/>
                <a:gd name="T10" fmla="*/ 0 w 41"/>
                <a:gd name="T11" fmla="*/ 8 h 29"/>
              </a:gdLst>
              <a:ahLst/>
              <a:cxnLst>
                <a:cxn ang="0">
                  <a:pos x="T0" y="T1"/>
                </a:cxn>
                <a:cxn ang="0">
                  <a:pos x="T2" y="T3"/>
                </a:cxn>
                <a:cxn ang="0">
                  <a:pos x="T4" y="T5"/>
                </a:cxn>
                <a:cxn ang="0">
                  <a:pos x="T6" y="T7"/>
                </a:cxn>
                <a:cxn ang="0">
                  <a:pos x="T8" y="T9"/>
                </a:cxn>
                <a:cxn ang="0">
                  <a:pos x="T10" y="T11"/>
                </a:cxn>
              </a:cxnLst>
              <a:rect l="0" t="0" r="r" b="b"/>
              <a:pathLst>
                <a:path w="41" h="29">
                  <a:moveTo>
                    <a:pt x="0" y="8"/>
                  </a:moveTo>
                  <a:cubicBezTo>
                    <a:pt x="18" y="8"/>
                    <a:pt x="33" y="1"/>
                    <a:pt x="33" y="1"/>
                  </a:cubicBezTo>
                  <a:cubicBezTo>
                    <a:pt x="35" y="0"/>
                    <a:pt x="38" y="1"/>
                    <a:pt x="40" y="4"/>
                  </a:cubicBezTo>
                  <a:cubicBezTo>
                    <a:pt x="41" y="6"/>
                    <a:pt x="24" y="27"/>
                    <a:pt x="7" y="28"/>
                  </a:cubicBezTo>
                  <a:cubicBezTo>
                    <a:pt x="5" y="28"/>
                    <a:pt x="3" y="29"/>
                    <a:pt x="1" y="29"/>
                  </a:cubicBezTo>
                  <a:lnTo>
                    <a:pt x="0" y="8"/>
                  </a:lnTo>
                  <a:close/>
                </a:path>
              </a:pathLst>
            </a:custGeom>
            <a:solidFill>
              <a:srgbClr val="E54C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49" name="Freeform 42"/>
            <p:cNvSpPr/>
            <p:nvPr/>
          </p:nvSpPr>
          <p:spPr bwMode="auto">
            <a:xfrm>
              <a:off x="15159038" y="3200400"/>
              <a:ext cx="165100" cy="165100"/>
            </a:xfrm>
            <a:custGeom>
              <a:avLst/>
              <a:gdLst>
                <a:gd name="T0" fmla="*/ 0 w 24"/>
                <a:gd name="T1" fmla="*/ 13 h 24"/>
                <a:gd name="T2" fmla="*/ 13 w 24"/>
                <a:gd name="T3" fmla="*/ 24 h 24"/>
                <a:gd name="T4" fmla="*/ 23 w 24"/>
                <a:gd name="T5" fmla="*/ 11 h 24"/>
                <a:gd name="T6" fmla="*/ 11 w 24"/>
                <a:gd name="T7" fmla="*/ 1 h 24"/>
                <a:gd name="T8" fmla="*/ 0 w 24"/>
                <a:gd name="T9" fmla="*/ 13 h 24"/>
              </a:gdLst>
              <a:ahLst/>
              <a:cxnLst>
                <a:cxn ang="0">
                  <a:pos x="T0" y="T1"/>
                </a:cxn>
                <a:cxn ang="0">
                  <a:pos x="T2" y="T3"/>
                </a:cxn>
                <a:cxn ang="0">
                  <a:pos x="T4" y="T5"/>
                </a:cxn>
                <a:cxn ang="0">
                  <a:pos x="T6" y="T7"/>
                </a:cxn>
                <a:cxn ang="0">
                  <a:pos x="T8" y="T9"/>
                </a:cxn>
              </a:cxnLst>
              <a:rect l="0" t="0" r="r" b="b"/>
              <a:pathLst>
                <a:path w="24" h="24">
                  <a:moveTo>
                    <a:pt x="0" y="13"/>
                  </a:moveTo>
                  <a:cubicBezTo>
                    <a:pt x="1" y="19"/>
                    <a:pt x="6" y="24"/>
                    <a:pt x="13" y="24"/>
                  </a:cubicBezTo>
                  <a:cubicBezTo>
                    <a:pt x="19" y="23"/>
                    <a:pt x="24" y="18"/>
                    <a:pt x="23" y="11"/>
                  </a:cubicBezTo>
                  <a:cubicBezTo>
                    <a:pt x="23" y="5"/>
                    <a:pt x="17" y="0"/>
                    <a:pt x="11" y="1"/>
                  </a:cubicBezTo>
                  <a:cubicBezTo>
                    <a:pt x="4" y="1"/>
                    <a:pt x="0" y="7"/>
                    <a:pt x="0" y="13"/>
                  </a:cubicBezTo>
                  <a:close/>
                </a:path>
              </a:pathLst>
            </a:custGeom>
            <a:solidFill>
              <a:srgbClr val="4E2C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50" name="Freeform 43"/>
            <p:cNvSpPr/>
            <p:nvPr/>
          </p:nvSpPr>
          <p:spPr bwMode="auto">
            <a:xfrm>
              <a:off x="15192375" y="3241675"/>
              <a:ext cx="55562" cy="53975"/>
            </a:xfrm>
            <a:custGeom>
              <a:avLst/>
              <a:gdLst>
                <a:gd name="T0" fmla="*/ 0 w 8"/>
                <a:gd name="T1" fmla="*/ 4 h 8"/>
                <a:gd name="T2" fmla="*/ 4 w 8"/>
                <a:gd name="T3" fmla="*/ 8 h 8"/>
                <a:gd name="T4" fmla="*/ 8 w 8"/>
                <a:gd name="T5" fmla="*/ 4 h 8"/>
                <a:gd name="T6" fmla="*/ 3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4"/>
                  </a:cubicBezTo>
                  <a:cubicBezTo>
                    <a:pt x="7" y="1"/>
                    <a:pt x="6" y="0"/>
                    <a:pt x="3" y="0"/>
                  </a:cubicBezTo>
                  <a:cubicBezTo>
                    <a:pt x="1" y="0"/>
                    <a:pt x="0" y="2"/>
                    <a:pt x="0" y="4"/>
                  </a:cubicBezTo>
                  <a:close/>
                </a:path>
              </a:pathLst>
            </a:custGeom>
            <a:solidFill>
              <a:srgbClr val="F7D8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51" name="Freeform 44"/>
            <p:cNvSpPr>
              <a:spLocks noEditPoints="1"/>
            </p:cNvSpPr>
            <p:nvPr/>
          </p:nvSpPr>
          <p:spPr bwMode="auto">
            <a:xfrm>
              <a:off x="14751050" y="3103563"/>
              <a:ext cx="917575" cy="523875"/>
            </a:xfrm>
            <a:custGeom>
              <a:avLst/>
              <a:gdLst>
                <a:gd name="T0" fmla="*/ 69 w 133"/>
                <a:gd name="T1" fmla="*/ 1 h 76"/>
                <a:gd name="T2" fmla="*/ 3 w 133"/>
                <a:gd name="T3" fmla="*/ 7 h 76"/>
                <a:gd name="T4" fmla="*/ 3 w 133"/>
                <a:gd name="T5" fmla="*/ 7 h 76"/>
                <a:gd name="T6" fmla="*/ 0 w 133"/>
                <a:gd name="T7" fmla="*/ 24 h 76"/>
                <a:gd name="T8" fmla="*/ 0 w 133"/>
                <a:gd name="T9" fmla="*/ 24 h 76"/>
                <a:gd name="T10" fmla="*/ 20 w 133"/>
                <a:gd name="T11" fmla="*/ 41 h 76"/>
                <a:gd name="T12" fmla="*/ 74 w 133"/>
                <a:gd name="T13" fmla="*/ 75 h 76"/>
                <a:gd name="T14" fmla="*/ 127 w 133"/>
                <a:gd name="T15" fmla="*/ 30 h 76"/>
                <a:gd name="T16" fmla="*/ 133 w 133"/>
                <a:gd name="T17" fmla="*/ 6 h 76"/>
                <a:gd name="T18" fmla="*/ 69 w 133"/>
                <a:gd name="T19" fmla="*/ 1 h 76"/>
                <a:gd name="T20" fmla="*/ 115 w 133"/>
                <a:gd name="T21" fmla="*/ 37 h 76"/>
                <a:gd name="T22" fmla="*/ 73 w 133"/>
                <a:gd name="T23" fmla="*/ 70 h 76"/>
                <a:gd name="T24" fmla="*/ 26 w 133"/>
                <a:gd name="T25" fmla="*/ 33 h 76"/>
                <a:gd name="T26" fmla="*/ 78 w 133"/>
                <a:gd name="T27" fmla="*/ 8 h 76"/>
                <a:gd name="T28" fmla="*/ 115 w 133"/>
                <a:gd name="T29" fmla="*/ 3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76">
                  <a:moveTo>
                    <a:pt x="69" y="1"/>
                  </a:moveTo>
                  <a:cubicBezTo>
                    <a:pt x="42" y="1"/>
                    <a:pt x="24" y="7"/>
                    <a:pt x="3" y="7"/>
                  </a:cubicBezTo>
                  <a:cubicBezTo>
                    <a:pt x="3" y="7"/>
                    <a:pt x="3" y="7"/>
                    <a:pt x="3" y="7"/>
                  </a:cubicBezTo>
                  <a:cubicBezTo>
                    <a:pt x="0" y="24"/>
                    <a:pt x="0" y="24"/>
                    <a:pt x="0" y="24"/>
                  </a:cubicBezTo>
                  <a:cubicBezTo>
                    <a:pt x="0" y="24"/>
                    <a:pt x="0" y="24"/>
                    <a:pt x="0" y="24"/>
                  </a:cubicBezTo>
                  <a:cubicBezTo>
                    <a:pt x="4" y="24"/>
                    <a:pt x="16" y="30"/>
                    <a:pt x="20" y="41"/>
                  </a:cubicBezTo>
                  <a:cubicBezTo>
                    <a:pt x="23" y="52"/>
                    <a:pt x="28" y="76"/>
                    <a:pt x="74" y="75"/>
                  </a:cubicBezTo>
                  <a:cubicBezTo>
                    <a:pt x="120" y="73"/>
                    <a:pt x="115" y="43"/>
                    <a:pt x="127" y="30"/>
                  </a:cubicBezTo>
                  <a:cubicBezTo>
                    <a:pt x="131" y="26"/>
                    <a:pt x="132" y="29"/>
                    <a:pt x="133" y="6"/>
                  </a:cubicBezTo>
                  <a:cubicBezTo>
                    <a:pt x="133" y="6"/>
                    <a:pt x="97" y="0"/>
                    <a:pt x="69" y="1"/>
                  </a:cubicBezTo>
                  <a:close/>
                  <a:moveTo>
                    <a:pt x="115" y="37"/>
                  </a:moveTo>
                  <a:cubicBezTo>
                    <a:pt x="113" y="52"/>
                    <a:pt x="109" y="70"/>
                    <a:pt x="73" y="70"/>
                  </a:cubicBezTo>
                  <a:cubicBezTo>
                    <a:pt x="38" y="70"/>
                    <a:pt x="31" y="60"/>
                    <a:pt x="26" y="33"/>
                  </a:cubicBezTo>
                  <a:cubicBezTo>
                    <a:pt x="22" y="7"/>
                    <a:pt x="59" y="7"/>
                    <a:pt x="78" y="8"/>
                  </a:cubicBezTo>
                  <a:cubicBezTo>
                    <a:pt x="116" y="9"/>
                    <a:pt x="116" y="21"/>
                    <a:pt x="115" y="37"/>
                  </a:cubicBezTo>
                  <a:close/>
                </a:path>
              </a:pathLst>
            </a:custGeom>
            <a:solidFill>
              <a:srgbClr val="4794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52" name="Freeform 45"/>
            <p:cNvSpPr/>
            <p:nvPr/>
          </p:nvSpPr>
          <p:spPr bwMode="auto">
            <a:xfrm>
              <a:off x="15641638" y="3097213"/>
              <a:ext cx="371475" cy="198438"/>
            </a:xfrm>
            <a:custGeom>
              <a:avLst/>
              <a:gdLst>
                <a:gd name="T0" fmla="*/ 8 w 234"/>
                <a:gd name="T1" fmla="*/ 34 h 125"/>
                <a:gd name="T2" fmla="*/ 230 w 234"/>
                <a:gd name="T3" fmla="*/ 0 h 125"/>
                <a:gd name="T4" fmla="*/ 234 w 234"/>
                <a:gd name="T5" fmla="*/ 39 h 125"/>
                <a:gd name="T6" fmla="*/ 0 w 234"/>
                <a:gd name="T7" fmla="*/ 125 h 125"/>
                <a:gd name="T8" fmla="*/ 8 w 234"/>
                <a:gd name="T9" fmla="*/ 34 h 125"/>
              </a:gdLst>
              <a:ahLst/>
              <a:cxnLst>
                <a:cxn ang="0">
                  <a:pos x="T0" y="T1"/>
                </a:cxn>
                <a:cxn ang="0">
                  <a:pos x="T2" y="T3"/>
                </a:cxn>
                <a:cxn ang="0">
                  <a:pos x="T4" y="T5"/>
                </a:cxn>
                <a:cxn ang="0">
                  <a:pos x="T6" y="T7"/>
                </a:cxn>
                <a:cxn ang="0">
                  <a:pos x="T8" y="T9"/>
                </a:cxn>
              </a:cxnLst>
              <a:rect l="0" t="0" r="r" b="b"/>
              <a:pathLst>
                <a:path w="234" h="125">
                  <a:moveTo>
                    <a:pt x="8" y="34"/>
                  </a:moveTo>
                  <a:lnTo>
                    <a:pt x="230" y="0"/>
                  </a:lnTo>
                  <a:lnTo>
                    <a:pt x="234" y="39"/>
                  </a:lnTo>
                  <a:lnTo>
                    <a:pt x="0" y="125"/>
                  </a:lnTo>
                  <a:lnTo>
                    <a:pt x="8" y="34"/>
                  </a:lnTo>
                  <a:close/>
                </a:path>
              </a:pathLst>
            </a:custGeom>
            <a:solidFill>
              <a:srgbClr val="4794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53" name="Freeform 46"/>
            <p:cNvSpPr/>
            <p:nvPr/>
          </p:nvSpPr>
          <p:spPr bwMode="auto">
            <a:xfrm>
              <a:off x="15916275" y="3082925"/>
              <a:ext cx="193675" cy="495300"/>
            </a:xfrm>
            <a:custGeom>
              <a:avLst/>
              <a:gdLst>
                <a:gd name="T0" fmla="*/ 24 w 28"/>
                <a:gd name="T1" fmla="*/ 55 h 72"/>
                <a:gd name="T2" fmla="*/ 15 w 28"/>
                <a:gd name="T3" fmla="*/ 72 h 72"/>
                <a:gd name="T4" fmla="*/ 15 w 28"/>
                <a:gd name="T5" fmla="*/ 72 h 72"/>
                <a:gd name="T6" fmla="*/ 1 w 28"/>
                <a:gd name="T7" fmla="*/ 59 h 72"/>
                <a:gd name="T8" fmla="*/ 0 w 28"/>
                <a:gd name="T9" fmla="*/ 14 h 72"/>
                <a:gd name="T10" fmla="*/ 13 w 28"/>
                <a:gd name="T11" fmla="*/ 0 h 72"/>
                <a:gd name="T12" fmla="*/ 13 w 28"/>
                <a:gd name="T13" fmla="*/ 0 h 72"/>
                <a:gd name="T14" fmla="*/ 27 w 28"/>
                <a:gd name="T15" fmla="*/ 13 h 72"/>
                <a:gd name="T16" fmla="*/ 24 w 28"/>
                <a:gd name="T17" fmla="*/ 5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72">
                  <a:moveTo>
                    <a:pt x="24" y="55"/>
                  </a:moveTo>
                  <a:cubicBezTo>
                    <a:pt x="25" y="63"/>
                    <a:pt x="23" y="72"/>
                    <a:pt x="15" y="72"/>
                  </a:cubicBezTo>
                  <a:cubicBezTo>
                    <a:pt x="15" y="72"/>
                    <a:pt x="15" y="72"/>
                    <a:pt x="15" y="72"/>
                  </a:cubicBezTo>
                  <a:cubicBezTo>
                    <a:pt x="8" y="72"/>
                    <a:pt x="1" y="66"/>
                    <a:pt x="1" y="59"/>
                  </a:cubicBezTo>
                  <a:cubicBezTo>
                    <a:pt x="0" y="14"/>
                    <a:pt x="0" y="14"/>
                    <a:pt x="0" y="14"/>
                  </a:cubicBezTo>
                  <a:cubicBezTo>
                    <a:pt x="0" y="6"/>
                    <a:pt x="6" y="0"/>
                    <a:pt x="13" y="0"/>
                  </a:cubicBezTo>
                  <a:cubicBezTo>
                    <a:pt x="13" y="0"/>
                    <a:pt x="13" y="0"/>
                    <a:pt x="13" y="0"/>
                  </a:cubicBezTo>
                  <a:cubicBezTo>
                    <a:pt x="21" y="0"/>
                    <a:pt x="28" y="6"/>
                    <a:pt x="27" y="13"/>
                  </a:cubicBezTo>
                  <a:cubicBezTo>
                    <a:pt x="26" y="24"/>
                    <a:pt x="23" y="35"/>
                    <a:pt x="24" y="55"/>
                  </a:cubicBezTo>
                  <a:close/>
                </a:path>
              </a:pathLst>
            </a:custGeom>
            <a:solidFill>
              <a:srgbClr val="FCC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54" name="Freeform 47"/>
            <p:cNvSpPr/>
            <p:nvPr/>
          </p:nvSpPr>
          <p:spPr bwMode="auto">
            <a:xfrm>
              <a:off x="14847888" y="4081463"/>
              <a:ext cx="261937" cy="109538"/>
            </a:xfrm>
            <a:custGeom>
              <a:avLst/>
              <a:gdLst>
                <a:gd name="T0" fmla="*/ 0 w 38"/>
                <a:gd name="T1" fmla="*/ 16 h 16"/>
                <a:gd name="T2" fmla="*/ 0 w 38"/>
                <a:gd name="T3" fmla="*/ 8 h 16"/>
                <a:gd name="T4" fmla="*/ 33 w 38"/>
                <a:gd name="T5" fmla="*/ 1 h 16"/>
                <a:gd name="T6" fmla="*/ 38 w 38"/>
                <a:gd name="T7" fmla="*/ 2 h 16"/>
                <a:gd name="T8" fmla="*/ 0 w 38"/>
                <a:gd name="T9" fmla="*/ 16 h 16"/>
              </a:gdLst>
              <a:ahLst/>
              <a:cxnLst>
                <a:cxn ang="0">
                  <a:pos x="T0" y="T1"/>
                </a:cxn>
                <a:cxn ang="0">
                  <a:pos x="T2" y="T3"/>
                </a:cxn>
                <a:cxn ang="0">
                  <a:pos x="T4" y="T5"/>
                </a:cxn>
                <a:cxn ang="0">
                  <a:pos x="T6" y="T7"/>
                </a:cxn>
                <a:cxn ang="0">
                  <a:pos x="T8" y="T9"/>
                </a:cxn>
              </a:cxnLst>
              <a:rect l="0" t="0" r="r" b="b"/>
              <a:pathLst>
                <a:path w="38" h="16">
                  <a:moveTo>
                    <a:pt x="0" y="16"/>
                  </a:moveTo>
                  <a:cubicBezTo>
                    <a:pt x="0" y="8"/>
                    <a:pt x="0" y="8"/>
                    <a:pt x="0" y="8"/>
                  </a:cubicBezTo>
                  <a:cubicBezTo>
                    <a:pt x="18" y="8"/>
                    <a:pt x="33" y="1"/>
                    <a:pt x="33" y="1"/>
                  </a:cubicBezTo>
                  <a:cubicBezTo>
                    <a:pt x="35" y="0"/>
                    <a:pt x="37" y="1"/>
                    <a:pt x="38" y="2"/>
                  </a:cubicBezTo>
                  <a:cubicBezTo>
                    <a:pt x="36" y="5"/>
                    <a:pt x="26" y="15"/>
                    <a:pt x="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55" name="Freeform 48"/>
            <p:cNvSpPr/>
            <p:nvPr/>
          </p:nvSpPr>
          <p:spPr bwMode="auto">
            <a:xfrm>
              <a:off x="14276388" y="1403350"/>
              <a:ext cx="2185987" cy="1528763"/>
            </a:xfrm>
            <a:custGeom>
              <a:avLst/>
              <a:gdLst>
                <a:gd name="T0" fmla="*/ 251 w 317"/>
                <a:gd name="T1" fmla="*/ 222 h 222"/>
                <a:gd name="T2" fmla="*/ 202 w 317"/>
                <a:gd name="T3" fmla="*/ 155 h 222"/>
                <a:gd name="T4" fmla="*/ 67 w 317"/>
                <a:gd name="T5" fmla="*/ 168 h 222"/>
                <a:gd name="T6" fmla="*/ 57 w 317"/>
                <a:gd name="T7" fmla="*/ 76 h 222"/>
                <a:gd name="T8" fmla="*/ 79 w 317"/>
                <a:gd name="T9" fmla="*/ 84 h 222"/>
                <a:gd name="T10" fmla="*/ 277 w 317"/>
                <a:gd name="T11" fmla="*/ 119 h 222"/>
                <a:gd name="T12" fmla="*/ 290 w 317"/>
                <a:gd name="T13" fmla="*/ 213 h 222"/>
                <a:gd name="T14" fmla="*/ 251 w 317"/>
                <a:gd name="T15" fmla="*/ 222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7" h="222">
                  <a:moveTo>
                    <a:pt x="251" y="222"/>
                  </a:moveTo>
                  <a:cubicBezTo>
                    <a:pt x="251" y="222"/>
                    <a:pt x="188" y="207"/>
                    <a:pt x="202" y="155"/>
                  </a:cubicBezTo>
                  <a:cubicBezTo>
                    <a:pt x="202" y="155"/>
                    <a:pt x="126" y="179"/>
                    <a:pt x="67" y="168"/>
                  </a:cubicBezTo>
                  <a:cubicBezTo>
                    <a:pt x="67" y="168"/>
                    <a:pt x="0" y="143"/>
                    <a:pt x="57" y="76"/>
                  </a:cubicBezTo>
                  <a:cubicBezTo>
                    <a:pt x="57" y="76"/>
                    <a:pt x="62" y="92"/>
                    <a:pt x="79" y="84"/>
                  </a:cubicBezTo>
                  <a:cubicBezTo>
                    <a:pt x="97" y="76"/>
                    <a:pt x="283" y="0"/>
                    <a:pt x="277" y="119"/>
                  </a:cubicBezTo>
                  <a:cubicBezTo>
                    <a:pt x="277" y="119"/>
                    <a:pt x="317" y="137"/>
                    <a:pt x="290" y="213"/>
                  </a:cubicBezTo>
                  <a:lnTo>
                    <a:pt x="251" y="222"/>
                  </a:lnTo>
                  <a:close/>
                </a:path>
              </a:pathLst>
            </a:custGeom>
            <a:solidFill>
              <a:srgbClr val="7551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56" name="Freeform 52"/>
            <p:cNvSpPr/>
            <p:nvPr/>
          </p:nvSpPr>
          <p:spPr bwMode="auto">
            <a:xfrm>
              <a:off x="11490325" y="5986463"/>
              <a:ext cx="1800225" cy="193675"/>
            </a:xfrm>
            <a:custGeom>
              <a:avLst/>
              <a:gdLst>
                <a:gd name="T0" fmla="*/ 15 w 261"/>
                <a:gd name="T1" fmla="*/ 0 h 28"/>
                <a:gd name="T2" fmla="*/ 0 w 261"/>
                <a:gd name="T3" fmla="*/ 14 h 28"/>
                <a:gd name="T4" fmla="*/ 0 w 261"/>
                <a:gd name="T5" fmla="*/ 14 h 28"/>
                <a:gd name="T6" fmla="*/ 15 w 261"/>
                <a:gd name="T7" fmla="*/ 28 h 28"/>
                <a:gd name="T8" fmla="*/ 245 w 261"/>
                <a:gd name="T9" fmla="*/ 28 h 28"/>
                <a:gd name="T10" fmla="*/ 261 w 261"/>
                <a:gd name="T11" fmla="*/ 14 h 28"/>
                <a:gd name="T12" fmla="*/ 261 w 261"/>
                <a:gd name="T13" fmla="*/ 14 h 28"/>
                <a:gd name="T14" fmla="*/ 245 w 261"/>
                <a:gd name="T15" fmla="*/ 0 h 28"/>
                <a:gd name="T16" fmla="*/ 15 w 261"/>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 h="28">
                  <a:moveTo>
                    <a:pt x="15" y="0"/>
                  </a:moveTo>
                  <a:cubicBezTo>
                    <a:pt x="6" y="0"/>
                    <a:pt x="0" y="6"/>
                    <a:pt x="0" y="14"/>
                  </a:cubicBezTo>
                  <a:cubicBezTo>
                    <a:pt x="0" y="14"/>
                    <a:pt x="0" y="14"/>
                    <a:pt x="0" y="14"/>
                  </a:cubicBezTo>
                  <a:cubicBezTo>
                    <a:pt x="0" y="22"/>
                    <a:pt x="6" y="28"/>
                    <a:pt x="15" y="28"/>
                  </a:cubicBezTo>
                  <a:cubicBezTo>
                    <a:pt x="245" y="28"/>
                    <a:pt x="245" y="28"/>
                    <a:pt x="245" y="28"/>
                  </a:cubicBezTo>
                  <a:cubicBezTo>
                    <a:pt x="254" y="28"/>
                    <a:pt x="261" y="22"/>
                    <a:pt x="261" y="14"/>
                  </a:cubicBezTo>
                  <a:cubicBezTo>
                    <a:pt x="261" y="14"/>
                    <a:pt x="261" y="14"/>
                    <a:pt x="261" y="14"/>
                  </a:cubicBezTo>
                  <a:cubicBezTo>
                    <a:pt x="261" y="6"/>
                    <a:pt x="254" y="0"/>
                    <a:pt x="245" y="0"/>
                  </a:cubicBezTo>
                  <a:lnTo>
                    <a:pt x="15" y="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57" name="Freeform 53"/>
            <p:cNvSpPr/>
            <p:nvPr/>
          </p:nvSpPr>
          <p:spPr bwMode="auto">
            <a:xfrm>
              <a:off x="10993438" y="4445000"/>
              <a:ext cx="606425" cy="1679575"/>
            </a:xfrm>
            <a:custGeom>
              <a:avLst/>
              <a:gdLst>
                <a:gd name="T0" fmla="*/ 70 w 88"/>
                <a:gd name="T1" fmla="*/ 237 h 244"/>
                <a:gd name="T2" fmla="*/ 81 w 88"/>
                <a:gd name="T3" fmla="*/ 243 h 244"/>
                <a:gd name="T4" fmla="*/ 81 w 88"/>
                <a:gd name="T5" fmla="*/ 243 h 244"/>
                <a:gd name="T6" fmla="*/ 86 w 88"/>
                <a:gd name="T7" fmla="*/ 232 h 244"/>
                <a:gd name="T8" fmla="*/ 18 w 88"/>
                <a:gd name="T9" fmla="*/ 8 h 244"/>
                <a:gd name="T10" fmla="*/ 7 w 88"/>
                <a:gd name="T11" fmla="*/ 2 h 244"/>
                <a:gd name="T12" fmla="*/ 7 w 88"/>
                <a:gd name="T13" fmla="*/ 2 h 244"/>
                <a:gd name="T14" fmla="*/ 2 w 88"/>
                <a:gd name="T15" fmla="*/ 13 h 244"/>
                <a:gd name="T16" fmla="*/ 70 w 88"/>
                <a:gd name="T17" fmla="*/ 23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244">
                  <a:moveTo>
                    <a:pt x="70" y="237"/>
                  </a:moveTo>
                  <a:cubicBezTo>
                    <a:pt x="71" y="242"/>
                    <a:pt x="76" y="244"/>
                    <a:pt x="81" y="243"/>
                  </a:cubicBezTo>
                  <a:cubicBezTo>
                    <a:pt x="81" y="243"/>
                    <a:pt x="81" y="243"/>
                    <a:pt x="81" y="243"/>
                  </a:cubicBezTo>
                  <a:cubicBezTo>
                    <a:pt x="85" y="242"/>
                    <a:pt x="88" y="237"/>
                    <a:pt x="86" y="232"/>
                  </a:cubicBezTo>
                  <a:cubicBezTo>
                    <a:pt x="18" y="8"/>
                    <a:pt x="18" y="8"/>
                    <a:pt x="18" y="8"/>
                  </a:cubicBezTo>
                  <a:cubicBezTo>
                    <a:pt x="17" y="3"/>
                    <a:pt x="12" y="0"/>
                    <a:pt x="7" y="2"/>
                  </a:cubicBezTo>
                  <a:cubicBezTo>
                    <a:pt x="7" y="2"/>
                    <a:pt x="7" y="2"/>
                    <a:pt x="7" y="2"/>
                  </a:cubicBezTo>
                  <a:cubicBezTo>
                    <a:pt x="3" y="3"/>
                    <a:pt x="0" y="8"/>
                    <a:pt x="2" y="13"/>
                  </a:cubicBezTo>
                  <a:lnTo>
                    <a:pt x="70" y="23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58" name="Rectangle 54"/>
            <p:cNvSpPr>
              <a:spLocks noChangeArrowheads="1"/>
            </p:cNvSpPr>
            <p:nvPr/>
          </p:nvSpPr>
          <p:spPr bwMode="auto">
            <a:xfrm>
              <a:off x="11007725" y="6194425"/>
              <a:ext cx="2881312" cy="317182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59" name="Rectangle 55"/>
            <p:cNvSpPr>
              <a:spLocks noChangeArrowheads="1"/>
            </p:cNvSpPr>
            <p:nvPr/>
          </p:nvSpPr>
          <p:spPr bwMode="auto">
            <a:xfrm>
              <a:off x="10910888" y="6180138"/>
              <a:ext cx="3062287" cy="227013"/>
            </a:xfrm>
            <a:prstGeom prst="rect">
              <a:avLst/>
            </a:prstGeom>
            <a:solidFill>
              <a:srgbClr val="D3CCC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60" name="Freeform 56"/>
            <p:cNvSpPr/>
            <p:nvPr/>
          </p:nvSpPr>
          <p:spPr bwMode="auto">
            <a:xfrm>
              <a:off x="12523788" y="5856288"/>
              <a:ext cx="1049337" cy="371475"/>
            </a:xfrm>
            <a:custGeom>
              <a:avLst/>
              <a:gdLst>
                <a:gd name="T0" fmla="*/ 0 w 152"/>
                <a:gd name="T1" fmla="*/ 15 h 54"/>
                <a:gd name="T2" fmla="*/ 8 w 152"/>
                <a:gd name="T3" fmla="*/ 20 h 54"/>
                <a:gd name="T4" fmla="*/ 21 w 152"/>
                <a:gd name="T5" fmla="*/ 19 h 54"/>
                <a:gd name="T6" fmla="*/ 52 w 152"/>
                <a:gd name="T7" fmla="*/ 20 h 54"/>
                <a:gd name="T8" fmla="*/ 66 w 152"/>
                <a:gd name="T9" fmla="*/ 27 h 54"/>
                <a:gd name="T10" fmla="*/ 48 w 152"/>
                <a:gd name="T11" fmla="*/ 27 h 54"/>
                <a:gd name="T12" fmla="*/ 40 w 152"/>
                <a:gd name="T13" fmla="*/ 34 h 54"/>
                <a:gd name="T14" fmla="*/ 47 w 152"/>
                <a:gd name="T15" fmla="*/ 41 h 54"/>
                <a:gd name="T16" fmla="*/ 77 w 152"/>
                <a:gd name="T17" fmla="*/ 44 h 54"/>
                <a:gd name="T18" fmla="*/ 81 w 152"/>
                <a:gd name="T19" fmla="*/ 47 h 54"/>
                <a:gd name="T20" fmla="*/ 121 w 152"/>
                <a:gd name="T21" fmla="*/ 50 h 54"/>
                <a:gd name="T22" fmla="*/ 146 w 152"/>
                <a:gd name="T23" fmla="*/ 47 h 54"/>
                <a:gd name="T24" fmla="*/ 151 w 152"/>
                <a:gd name="T25" fmla="*/ 47 h 54"/>
                <a:gd name="T26" fmla="*/ 152 w 152"/>
                <a:gd name="T27" fmla="*/ 14 h 54"/>
                <a:gd name="T28" fmla="*/ 116 w 152"/>
                <a:gd name="T29" fmla="*/ 9 h 54"/>
                <a:gd name="T30" fmla="*/ 79 w 152"/>
                <a:gd name="T31" fmla="*/ 3 h 54"/>
                <a:gd name="T32" fmla="*/ 70 w 152"/>
                <a:gd name="T33" fmla="*/ 0 h 54"/>
                <a:gd name="T34" fmla="*/ 68 w 152"/>
                <a:gd name="T35" fmla="*/ 0 h 54"/>
                <a:gd name="T36" fmla="*/ 67 w 152"/>
                <a:gd name="T37" fmla="*/ 0 h 54"/>
                <a:gd name="T38" fmla="*/ 7 w 152"/>
                <a:gd name="T39" fmla="*/ 6 h 54"/>
                <a:gd name="T40" fmla="*/ 0 w 152"/>
                <a:gd name="T41"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54">
                  <a:moveTo>
                    <a:pt x="0" y="15"/>
                  </a:moveTo>
                  <a:cubicBezTo>
                    <a:pt x="1" y="19"/>
                    <a:pt x="4" y="20"/>
                    <a:pt x="8" y="20"/>
                  </a:cubicBezTo>
                  <a:cubicBezTo>
                    <a:pt x="21" y="19"/>
                    <a:pt x="21" y="19"/>
                    <a:pt x="21" y="19"/>
                  </a:cubicBezTo>
                  <a:cubicBezTo>
                    <a:pt x="25" y="19"/>
                    <a:pt x="43" y="18"/>
                    <a:pt x="52" y="20"/>
                  </a:cubicBezTo>
                  <a:cubicBezTo>
                    <a:pt x="56" y="21"/>
                    <a:pt x="62" y="24"/>
                    <a:pt x="66" y="27"/>
                  </a:cubicBezTo>
                  <a:cubicBezTo>
                    <a:pt x="48" y="27"/>
                    <a:pt x="48" y="27"/>
                    <a:pt x="48" y="27"/>
                  </a:cubicBezTo>
                  <a:cubicBezTo>
                    <a:pt x="44" y="26"/>
                    <a:pt x="40" y="30"/>
                    <a:pt x="40" y="34"/>
                  </a:cubicBezTo>
                  <a:cubicBezTo>
                    <a:pt x="40" y="38"/>
                    <a:pt x="43" y="41"/>
                    <a:pt x="47" y="41"/>
                  </a:cubicBezTo>
                  <a:cubicBezTo>
                    <a:pt x="77" y="44"/>
                    <a:pt x="77" y="44"/>
                    <a:pt x="77" y="44"/>
                  </a:cubicBezTo>
                  <a:cubicBezTo>
                    <a:pt x="78" y="45"/>
                    <a:pt x="80" y="46"/>
                    <a:pt x="81" y="47"/>
                  </a:cubicBezTo>
                  <a:cubicBezTo>
                    <a:pt x="94" y="54"/>
                    <a:pt x="115" y="53"/>
                    <a:pt x="121" y="50"/>
                  </a:cubicBezTo>
                  <a:cubicBezTo>
                    <a:pt x="127" y="47"/>
                    <a:pt x="146" y="47"/>
                    <a:pt x="146" y="47"/>
                  </a:cubicBezTo>
                  <a:cubicBezTo>
                    <a:pt x="151" y="47"/>
                    <a:pt x="151" y="47"/>
                    <a:pt x="151" y="47"/>
                  </a:cubicBezTo>
                  <a:cubicBezTo>
                    <a:pt x="152" y="14"/>
                    <a:pt x="152" y="14"/>
                    <a:pt x="152" y="14"/>
                  </a:cubicBezTo>
                  <a:cubicBezTo>
                    <a:pt x="152" y="14"/>
                    <a:pt x="146" y="14"/>
                    <a:pt x="116" y="9"/>
                  </a:cubicBezTo>
                  <a:cubicBezTo>
                    <a:pt x="98" y="7"/>
                    <a:pt x="86" y="4"/>
                    <a:pt x="79" y="3"/>
                  </a:cubicBezTo>
                  <a:cubicBezTo>
                    <a:pt x="70" y="0"/>
                    <a:pt x="70" y="0"/>
                    <a:pt x="70" y="0"/>
                  </a:cubicBezTo>
                  <a:cubicBezTo>
                    <a:pt x="69" y="0"/>
                    <a:pt x="69" y="0"/>
                    <a:pt x="68" y="0"/>
                  </a:cubicBezTo>
                  <a:cubicBezTo>
                    <a:pt x="68" y="0"/>
                    <a:pt x="67" y="0"/>
                    <a:pt x="67" y="0"/>
                  </a:cubicBezTo>
                  <a:cubicBezTo>
                    <a:pt x="7" y="6"/>
                    <a:pt x="7" y="6"/>
                    <a:pt x="7" y="6"/>
                  </a:cubicBezTo>
                  <a:cubicBezTo>
                    <a:pt x="3" y="7"/>
                    <a:pt x="0" y="11"/>
                    <a:pt x="0" y="15"/>
                  </a:cubicBezTo>
                  <a:close/>
                </a:path>
              </a:pathLst>
            </a:custGeom>
            <a:solidFill>
              <a:srgbClr val="FCC2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sp>
          <p:nvSpPr>
            <p:cNvPr id="61" name="Freeform 57"/>
            <p:cNvSpPr/>
            <p:nvPr/>
          </p:nvSpPr>
          <p:spPr bwMode="auto">
            <a:xfrm>
              <a:off x="13462000" y="5003800"/>
              <a:ext cx="2124075" cy="1506538"/>
            </a:xfrm>
            <a:custGeom>
              <a:avLst/>
              <a:gdLst>
                <a:gd name="T0" fmla="*/ 307 w 308"/>
                <a:gd name="T1" fmla="*/ 46 h 219"/>
                <a:gd name="T2" fmla="*/ 307 w 308"/>
                <a:gd name="T3" fmla="*/ 45 h 219"/>
                <a:gd name="T4" fmla="*/ 307 w 308"/>
                <a:gd name="T5" fmla="*/ 45 h 219"/>
                <a:gd name="T6" fmla="*/ 277 w 308"/>
                <a:gd name="T7" fmla="*/ 5 h 219"/>
                <a:gd name="T8" fmla="*/ 228 w 308"/>
                <a:gd name="T9" fmla="*/ 34 h 219"/>
                <a:gd name="T10" fmla="*/ 227 w 308"/>
                <a:gd name="T11" fmla="*/ 38 h 219"/>
                <a:gd name="T12" fmla="*/ 227 w 308"/>
                <a:gd name="T13" fmla="*/ 38 h 219"/>
                <a:gd name="T14" fmla="*/ 188 w 308"/>
                <a:gd name="T15" fmla="*/ 107 h 219"/>
                <a:gd name="T16" fmla="*/ 20 w 308"/>
                <a:gd name="T17" fmla="*/ 114 h 219"/>
                <a:gd name="T18" fmla="*/ 0 w 308"/>
                <a:gd name="T19" fmla="*/ 192 h 219"/>
                <a:gd name="T20" fmla="*/ 235 w 308"/>
                <a:gd name="T21" fmla="*/ 173 h 219"/>
                <a:gd name="T22" fmla="*/ 307 w 308"/>
                <a:gd name="T23" fmla="*/ 52 h 219"/>
                <a:gd name="T24" fmla="*/ 307 w 308"/>
                <a:gd name="T25" fmla="*/ 46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8" h="219">
                  <a:moveTo>
                    <a:pt x="307" y="46"/>
                  </a:moveTo>
                  <a:cubicBezTo>
                    <a:pt x="307" y="45"/>
                    <a:pt x="307" y="45"/>
                    <a:pt x="307" y="45"/>
                  </a:cubicBezTo>
                  <a:cubicBezTo>
                    <a:pt x="307" y="45"/>
                    <a:pt x="307" y="45"/>
                    <a:pt x="307" y="45"/>
                  </a:cubicBezTo>
                  <a:cubicBezTo>
                    <a:pt x="308" y="27"/>
                    <a:pt x="296" y="10"/>
                    <a:pt x="277" y="5"/>
                  </a:cubicBezTo>
                  <a:cubicBezTo>
                    <a:pt x="256" y="0"/>
                    <a:pt x="234" y="13"/>
                    <a:pt x="228" y="34"/>
                  </a:cubicBezTo>
                  <a:cubicBezTo>
                    <a:pt x="228" y="35"/>
                    <a:pt x="228" y="37"/>
                    <a:pt x="227" y="38"/>
                  </a:cubicBezTo>
                  <a:cubicBezTo>
                    <a:pt x="227" y="38"/>
                    <a:pt x="227" y="38"/>
                    <a:pt x="227" y="38"/>
                  </a:cubicBezTo>
                  <a:cubicBezTo>
                    <a:pt x="226" y="48"/>
                    <a:pt x="221" y="84"/>
                    <a:pt x="188" y="107"/>
                  </a:cubicBezTo>
                  <a:cubicBezTo>
                    <a:pt x="153" y="131"/>
                    <a:pt x="95" y="134"/>
                    <a:pt x="20" y="114"/>
                  </a:cubicBezTo>
                  <a:cubicBezTo>
                    <a:pt x="0" y="192"/>
                    <a:pt x="0" y="192"/>
                    <a:pt x="0" y="192"/>
                  </a:cubicBezTo>
                  <a:cubicBezTo>
                    <a:pt x="99" y="219"/>
                    <a:pt x="178" y="212"/>
                    <a:pt x="235" y="173"/>
                  </a:cubicBezTo>
                  <a:cubicBezTo>
                    <a:pt x="290" y="134"/>
                    <a:pt x="303" y="77"/>
                    <a:pt x="307" y="52"/>
                  </a:cubicBezTo>
                  <a:cubicBezTo>
                    <a:pt x="307" y="50"/>
                    <a:pt x="307" y="48"/>
                    <a:pt x="307" y="46"/>
                  </a:cubicBezTo>
                  <a:close/>
                </a:path>
              </a:pathLst>
            </a:custGeom>
            <a:solidFill>
              <a:schemeClr val="tx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cs typeface="+mn-ea"/>
                <a:sym typeface="+mn-lt"/>
              </a:endParaRPr>
            </a:p>
          </p:txBody>
        </p:sp>
      </p:grpSp>
      <p:sp>
        <p:nvSpPr>
          <p:cNvPr id="68" name="Rectangle 67"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2039007" y="1708454"/>
            <a:ext cx="8113986" cy="514949"/>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id-ID" sz="1200" b="1" i="0" u="none" strike="noStrike" kern="1200" cap="none" spc="0" normalizeH="0" baseline="0" noProof="0" dirty="0">
                <a:ln>
                  <a:noFill/>
                </a:ln>
                <a:solidFill>
                  <a:prstClr val="white">
                    <a:lumMod val="65000"/>
                  </a:prstClr>
                </a:solidFill>
                <a:effectLst/>
                <a:uLnTx/>
                <a:uFillTx/>
                <a:cs typeface="+mn-ea"/>
                <a:sym typeface="+mn-lt"/>
              </a:rPr>
              <a:t>Ut wisi enim ad minim veniam</a:t>
            </a:r>
            <a:r>
              <a:rPr kumimoji="0" lang="id-ID" sz="1200" b="0" i="0" u="none" strike="noStrike" kern="1200" cap="none" spc="0" normalizeH="0" baseline="0" noProof="0" dirty="0">
                <a:ln>
                  <a:noFill/>
                </a:ln>
                <a:solidFill>
                  <a:prstClr val="white">
                    <a:lumMod val="65000"/>
                  </a:prstClr>
                </a:solidFill>
                <a:effectLst/>
                <a:uLnTx/>
                <a:uFillTx/>
                <a:cs typeface="+mn-ea"/>
                <a:sym typeface="+mn-lt"/>
              </a:rPr>
              <a:t>, quis nostrud exerci tation ullamcorper suscipit lobortis nisl ut aliquip ex ea commodo consequat. Lorem ipsum dolor sit amet, consectetuer adipiscing</a:t>
            </a:r>
            <a:endParaRPr kumimoji="0" lang="en-US" sz="1200" b="0" i="0" u="none" strike="noStrike" kern="1200" cap="none" spc="0" normalizeH="0" baseline="0" noProof="0" dirty="0">
              <a:ln>
                <a:noFill/>
              </a:ln>
              <a:solidFill>
                <a:prstClr val="white">
                  <a:lumMod val="65000"/>
                </a:prstClr>
              </a:solidFill>
              <a:effectLst/>
              <a:uLnTx/>
              <a:uFillTx/>
              <a:cs typeface="+mn-ea"/>
              <a:sym typeface="+mn-lt"/>
            </a:endParaRPr>
          </a:p>
        </p:txBody>
      </p:sp>
      <p:sp>
        <p:nvSpPr>
          <p:cNvPr id="69" name="Rectangle 68"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3004457" y="829705"/>
            <a:ext cx="6183086" cy="1200329"/>
          </a:xfrm>
          <a:prstGeom prst="rect">
            <a:avLst/>
          </a:prstGeom>
        </p:spPr>
        <p:txBody>
          <a:bodyPr wrap="square">
            <a:spAutoFit/>
          </a:bodyPr>
          <a:lstStyle/>
          <a:p>
            <a:pPr lvl="0" algn="ctr">
              <a:defRPr/>
            </a:pPr>
            <a:r>
              <a:rPr lang="en-US" altLang="zh-CN" sz="3600" b="1" dirty="0">
                <a:gradFill>
                  <a:gsLst>
                    <a:gs pos="0">
                      <a:srgbClr val="4BD1FB"/>
                    </a:gs>
                    <a:gs pos="100000">
                      <a:srgbClr val="F94994"/>
                    </a:gs>
                  </a:gsLst>
                  <a:lin ang="0" scaled="0"/>
                </a:gradFill>
                <a:cs typeface="+mn-ea"/>
                <a:sym typeface="+mn-lt"/>
              </a:rPr>
              <a:t>5G light speed era</a:t>
            </a:r>
            <a:endParaRPr lang="zh-CN" altLang="en-US" sz="3600" b="1" dirty="0">
              <a:gradFill>
                <a:gsLst>
                  <a:gs pos="0">
                    <a:srgbClr val="4BD1FB"/>
                  </a:gs>
                  <a:gs pos="100000">
                    <a:srgbClr val="F94994"/>
                  </a:gs>
                </a:gsLst>
                <a:lin ang="0" scaled="0"/>
              </a:gradFill>
              <a:cs typeface="+mn-ea"/>
              <a:sym typeface="+mn-lt"/>
            </a:endParaRPr>
          </a:p>
          <a:p>
            <a:pPr lvl="0" algn="ctr">
              <a:defRPr/>
            </a:pPr>
            <a:endParaRPr lang="en-US" altLang="zh-CN" sz="3600" b="1" dirty="0">
              <a:solidFill>
                <a:prstClr val="black">
                  <a:lumMod val="65000"/>
                  <a:lumOff val="35000"/>
                </a:prstClr>
              </a:solidFill>
              <a:cs typeface="+mn-ea"/>
              <a:sym typeface="+mn-lt"/>
            </a:endParaRPr>
          </a:p>
        </p:txBody>
      </p:sp>
      <p:sp>
        <p:nvSpPr>
          <p:cNvPr id="63"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750" fill="hold"/>
                                        <p:tgtEl>
                                          <p:spTgt spid="69"/>
                                        </p:tgtEl>
                                        <p:attrNameLst>
                                          <p:attrName>ppt_x</p:attrName>
                                        </p:attrNameLst>
                                      </p:cBhvr>
                                      <p:tavLst>
                                        <p:tav tm="0">
                                          <p:val>
                                            <p:strVal val="#ppt_x"/>
                                          </p:val>
                                        </p:tav>
                                        <p:tav tm="100000">
                                          <p:val>
                                            <p:strVal val="#ppt_x"/>
                                          </p:val>
                                        </p:tav>
                                      </p:tavLst>
                                    </p:anim>
                                    <p:anim calcmode="lin" valueType="num">
                                      <p:cBhvr additive="base">
                                        <p:cTn id="8" dur="750" fill="hold"/>
                                        <p:tgtEl>
                                          <p:spTgt spid="69"/>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ppt_x"/>
                                          </p:val>
                                        </p:tav>
                                        <p:tav tm="100000">
                                          <p:val>
                                            <p:strVal val="#ppt_x"/>
                                          </p:val>
                                        </p:tav>
                                      </p:tavLst>
                                    </p:anim>
                                    <p:anim calcmode="lin" valueType="num">
                                      <p:cBhvr additive="base">
                                        <p:cTn id="12" dur="750" fill="hold"/>
                                        <p:tgtEl>
                                          <p:spTgt spid="68"/>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7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2" presetClass="entr" presetSubtype="8" fill="hold" grpId="0" nodeType="withEffect">
                                  <p:stCondLst>
                                    <p:cond delay="125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1250"/>
                                        <p:tgtEl>
                                          <p:spTgt spid="3"/>
                                        </p:tgtEl>
                                      </p:cBhvr>
                                    </p:animEffect>
                                  </p:childTnLst>
                                </p:cTn>
                              </p:par>
                              <p:par>
                                <p:cTn id="20" presetID="2" presetClass="entr" presetSubtype="4" decel="100000" fill="hold" nodeType="withEffect">
                                  <p:stCondLst>
                                    <p:cond delay="225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750" fill="hold"/>
                                        <p:tgtEl>
                                          <p:spTgt spid="62"/>
                                        </p:tgtEl>
                                        <p:attrNameLst>
                                          <p:attrName>ppt_x</p:attrName>
                                        </p:attrNameLst>
                                      </p:cBhvr>
                                      <p:tavLst>
                                        <p:tav tm="0">
                                          <p:val>
                                            <p:strVal val="#ppt_x"/>
                                          </p:val>
                                        </p:tav>
                                        <p:tav tm="100000">
                                          <p:val>
                                            <p:strVal val="#ppt_x"/>
                                          </p:val>
                                        </p:tav>
                                      </p:tavLst>
                                    </p:anim>
                                    <p:anim calcmode="lin" valueType="num">
                                      <p:cBhvr additive="base">
                                        <p:cTn id="23" dur="750" fill="hold"/>
                                        <p:tgtEl>
                                          <p:spTgt spid="62"/>
                                        </p:tgtEl>
                                        <p:attrNameLst>
                                          <p:attrName>ppt_y</p:attrName>
                                        </p:attrNameLst>
                                      </p:cBhvr>
                                      <p:tavLst>
                                        <p:tav tm="0">
                                          <p:val>
                                            <p:strVal val="1+#ppt_h/2"/>
                                          </p:val>
                                        </p:tav>
                                        <p:tav tm="100000">
                                          <p:val>
                                            <p:strVal val="#ppt_y"/>
                                          </p:val>
                                        </p:tav>
                                      </p:tavLst>
                                    </p:anim>
                                  </p:childTnLst>
                                </p:cTn>
                              </p:par>
                              <p:par>
                                <p:cTn id="24" presetID="22" presetClass="entr" presetSubtype="1" fill="hold" nodeType="withEffect">
                                  <p:stCondLst>
                                    <p:cond delay="250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par>
                                <p:cTn id="27" presetID="2" presetClass="entr" presetSubtype="4" decel="100000" fill="hold" nodeType="withEffect">
                                  <p:stCondLst>
                                    <p:cond delay="275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750" fill="hold"/>
                                        <p:tgtEl>
                                          <p:spTgt spid="2"/>
                                        </p:tgtEl>
                                        <p:attrNameLst>
                                          <p:attrName>ppt_x</p:attrName>
                                        </p:attrNameLst>
                                      </p:cBhvr>
                                      <p:tavLst>
                                        <p:tav tm="0">
                                          <p:val>
                                            <p:strVal val="#ppt_x"/>
                                          </p:val>
                                        </p:tav>
                                        <p:tav tm="100000">
                                          <p:val>
                                            <p:strVal val="#ppt_x"/>
                                          </p:val>
                                        </p:tav>
                                      </p:tavLst>
                                    </p:anim>
                                    <p:anim calcmode="lin" valueType="num">
                                      <p:cBhvr additive="base">
                                        <p:cTn id="30" dur="75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000"/>
                                  </p:stCondLst>
                                  <p:childTnLst>
                                    <p:set>
                                      <p:cBhvr>
                                        <p:cTn id="32" dur="1" fill="hold">
                                          <p:stCondLst>
                                            <p:cond delay="0"/>
                                          </p:stCondLst>
                                        </p:cTn>
                                        <p:tgtEl>
                                          <p:spTgt spid="64"/>
                                        </p:tgtEl>
                                        <p:attrNameLst>
                                          <p:attrName>style.visibility</p:attrName>
                                        </p:attrNameLst>
                                      </p:cBhvr>
                                      <p:to>
                                        <p:strVal val="visible"/>
                                      </p:to>
                                    </p:set>
                                    <p:anim calcmode="lin" valueType="num">
                                      <p:cBhvr additive="base">
                                        <p:cTn id="33" dur="750" fill="hold"/>
                                        <p:tgtEl>
                                          <p:spTgt spid="64"/>
                                        </p:tgtEl>
                                        <p:attrNameLst>
                                          <p:attrName>ppt_x</p:attrName>
                                        </p:attrNameLst>
                                      </p:cBhvr>
                                      <p:tavLst>
                                        <p:tav tm="0">
                                          <p:val>
                                            <p:strVal val="#ppt_x"/>
                                          </p:val>
                                        </p:tav>
                                        <p:tav tm="100000">
                                          <p:val>
                                            <p:strVal val="#ppt_x"/>
                                          </p:val>
                                        </p:tav>
                                      </p:tavLst>
                                    </p:anim>
                                    <p:anim calcmode="lin" valueType="num">
                                      <p:cBhvr additive="base">
                                        <p:cTn id="34" dur="75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图片 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0" y="322"/>
            <a:ext cx="12192000" cy="6857355"/>
          </a:xfrm>
          <a:prstGeom prst="rect">
            <a:avLst/>
          </a:prstGeom>
        </p:spPr>
      </p:pic>
      <p:pic>
        <p:nvPicPr>
          <p:cNvPr id="3" name="图片 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9974" b="89896" l="9945" r="89964">
                        <a14:foregroundMark x1="64142" y1="73834" x2="59033" y2="79793"/>
                        <a14:foregroundMark x1="57847" y1="81088" x2="54106" y2="84845"/>
                        <a14:foregroundMark x1="45985" y1="22539" x2="54836" y2="21891"/>
                        <a14:foregroundMark x1="23814" y1="43394" x2="25912" y2="42358"/>
                        <a14:foregroundMark x1="35949" y1="35104" x2="36588" y2="34845"/>
                        <a14:foregroundMark x1="32026" y1="39378" x2="27281" y2="42358"/>
                        <a14:foregroundMark x1="55292" y1="20855" x2="56478" y2="20855"/>
                      </a14:backgroundRemoval>
                    </a14:imgEffect>
                  </a14:imgLayer>
                </a14:imgProps>
              </a:ext>
              <a:ext uri="{28A0092B-C50C-407E-A947-70E740481C1C}">
                <a14:useLocalDpi xmlns:a14="http://schemas.microsoft.com/office/drawing/2010/main"/>
              </a:ext>
            </a:extLst>
          </a:blip>
          <a:srcRect/>
          <a:stretch>
            <a:fillRect/>
          </a:stretch>
        </p:blipFill>
        <p:spPr>
          <a:xfrm>
            <a:off x="282401" y="3362093"/>
            <a:ext cx="4560125" cy="3211033"/>
          </a:xfrm>
          <a:prstGeom prst="rect">
            <a:avLst/>
          </a:prstGeom>
        </p:spPr>
      </p:pic>
      <p:sp>
        <p:nvSpPr>
          <p:cNvPr id="61" name="文本框 6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5791002"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P</a:t>
            </a:r>
            <a:endParaRPr lang="zh-CN" altLang="en-US" sz="8800" b="1" dirty="0">
              <a:gradFill>
                <a:gsLst>
                  <a:gs pos="94000">
                    <a:srgbClr val="B99DEA"/>
                  </a:gs>
                  <a:gs pos="43000">
                    <a:srgbClr val="DECCFD"/>
                  </a:gs>
                </a:gsLst>
                <a:lin ang="10800000" scaled="1"/>
              </a:gradFill>
              <a:cs typeface="+mn-ea"/>
              <a:sym typeface="+mn-lt"/>
            </a:endParaRPr>
          </a:p>
        </p:txBody>
      </p:sp>
      <p:sp>
        <p:nvSpPr>
          <p:cNvPr id="62" name="文本框 61"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6413549"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A</a:t>
            </a:r>
            <a:endParaRPr lang="zh-CN" altLang="en-US" sz="8800" b="1" dirty="0">
              <a:gradFill>
                <a:gsLst>
                  <a:gs pos="94000">
                    <a:srgbClr val="B99DEA"/>
                  </a:gs>
                  <a:gs pos="43000">
                    <a:srgbClr val="DECCFD"/>
                  </a:gs>
                </a:gsLst>
                <a:lin ang="10800000" scaled="1"/>
              </a:gradFill>
              <a:cs typeface="+mn-ea"/>
              <a:sym typeface="+mn-lt"/>
            </a:endParaRPr>
          </a:p>
        </p:txBody>
      </p:sp>
      <p:sp>
        <p:nvSpPr>
          <p:cNvPr id="63" name="文本框 62"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7096689"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R</a:t>
            </a:r>
            <a:endParaRPr lang="zh-CN" altLang="en-US" sz="8800" b="1" dirty="0">
              <a:gradFill>
                <a:gsLst>
                  <a:gs pos="94000">
                    <a:srgbClr val="B99DEA"/>
                  </a:gs>
                  <a:gs pos="43000">
                    <a:srgbClr val="DECCFD"/>
                  </a:gs>
                </a:gsLst>
                <a:lin ang="10800000" scaled="1"/>
              </a:gradFill>
              <a:cs typeface="+mn-ea"/>
              <a:sym typeface="+mn-lt"/>
            </a:endParaRPr>
          </a:p>
        </p:txBody>
      </p:sp>
      <p:sp>
        <p:nvSpPr>
          <p:cNvPr id="64" name="文本框 63"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7779829"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T</a:t>
            </a:r>
            <a:endParaRPr lang="zh-CN" altLang="en-US" sz="8800" b="1" dirty="0">
              <a:gradFill>
                <a:gsLst>
                  <a:gs pos="94000">
                    <a:srgbClr val="B99DEA"/>
                  </a:gs>
                  <a:gs pos="43000">
                    <a:srgbClr val="DECCFD"/>
                  </a:gs>
                </a:gsLst>
                <a:lin ang="10800000" scaled="1"/>
              </a:gradFill>
              <a:cs typeface="+mn-ea"/>
              <a:sym typeface="+mn-lt"/>
            </a:endParaRPr>
          </a:p>
        </p:txBody>
      </p:sp>
      <p:sp>
        <p:nvSpPr>
          <p:cNvPr id="65" name="文本框 64"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8572540"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T</a:t>
            </a:r>
            <a:endParaRPr lang="zh-CN" altLang="en-US" sz="8800" b="1" dirty="0">
              <a:gradFill>
                <a:gsLst>
                  <a:gs pos="94000">
                    <a:srgbClr val="B99DEA"/>
                  </a:gs>
                  <a:gs pos="43000">
                    <a:srgbClr val="DECCFD"/>
                  </a:gs>
                </a:gsLst>
                <a:lin ang="10800000" scaled="1"/>
              </a:gradFill>
              <a:cs typeface="+mn-ea"/>
              <a:sym typeface="+mn-lt"/>
            </a:endParaRPr>
          </a:p>
        </p:txBody>
      </p:sp>
      <p:sp>
        <p:nvSpPr>
          <p:cNvPr id="66" name="文本框 65"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9256946"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W</a:t>
            </a:r>
            <a:endParaRPr lang="zh-CN" altLang="en-US" sz="8800" b="1" dirty="0">
              <a:gradFill>
                <a:gsLst>
                  <a:gs pos="94000">
                    <a:srgbClr val="B99DEA"/>
                  </a:gs>
                  <a:gs pos="43000">
                    <a:srgbClr val="DECCFD"/>
                  </a:gs>
                </a:gsLst>
                <a:lin ang="10800000" scaled="1"/>
              </a:gradFill>
              <a:cs typeface="+mn-ea"/>
              <a:sym typeface="+mn-lt"/>
            </a:endParaRPr>
          </a:p>
        </p:txBody>
      </p:sp>
      <p:sp>
        <p:nvSpPr>
          <p:cNvPr id="67" name="文本框 66"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txBox="1"/>
          <p:nvPr/>
        </p:nvSpPr>
        <p:spPr>
          <a:xfrm>
            <a:off x="10335744" y="1655477"/>
            <a:ext cx="1585422" cy="1446550"/>
          </a:xfrm>
          <a:prstGeom prst="rect">
            <a:avLst/>
          </a:prstGeom>
          <a:noFill/>
        </p:spPr>
        <p:txBody>
          <a:bodyPr wrap="square" rtlCol="0">
            <a:spAutoFit/>
          </a:bodyPr>
          <a:lstStyle/>
          <a:p>
            <a:r>
              <a:rPr lang="en-US" altLang="zh-CN" sz="8800" b="1" dirty="0">
                <a:gradFill>
                  <a:gsLst>
                    <a:gs pos="94000">
                      <a:srgbClr val="B99DEA"/>
                    </a:gs>
                    <a:gs pos="43000">
                      <a:srgbClr val="DECCFD"/>
                    </a:gs>
                  </a:gsLst>
                  <a:lin ang="10800000" scaled="1"/>
                </a:gradFill>
                <a:cs typeface="+mn-ea"/>
                <a:sym typeface="+mn-lt"/>
              </a:rPr>
              <a:t>O</a:t>
            </a:r>
            <a:endParaRPr lang="zh-CN" altLang="en-US" sz="8800" b="1" dirty="0">
              <a:gradFill>
                <a:gsLst>
                  <a:gs pos="94000">
                    <a:srgbClr val="B99DEA"/>
                  </a:gs>
                  <a:gs pos="43000">
                    <a:srgbClr val="DECCFD"/>
                  </a:gs>
                </a:gsLst>
                <a:lin ang="10800000" scaled="1"/>
              </a:gradFill>
              <a:cs typeface="+mn-ea"/>
              <a:sym typeface="+mn-lt"/>
            </a:endParaRPr>
          </a:p>
        </p:txBody>
      </p:sp>
      <p:sp>
        <p:nvSpPr>
          <p:cNvPr id="68" name="Rectangle 88"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5887278" y="3001116"/>
            <a:ext cx="4448466" cy="1200329"/>
          </a:xfrm>
          <a:prstGeom prst="rect">
            <a:avLst/>
          </a:prstGeom>
        </p:spPr>
        <p:txBody>
          <a:bodyPr wrap="square">
            <a:spAutoFit/>
          </a:bodyPr>
          <a:lstStyle/>
          <a:p>
            <a:r>
              <a:rPr lang="en-US" sz="3600" dirty="0">
                <a:gradFill>
                  <a:gsLst>
                    <a:gs pos="10000">
                      <a:srgbClr val="F9C4F1"/>
                    </a:gs>
                    <a:gs pos="48000">
                      <a:schemeClr val="bg1"/>
                    </a:gs>
                  </a:gsLst>
                  <a:lin ang="10800000" scaled="1"/>
                </a:gradFill>
                <a:cs typeface="+mn-ea"/>
                <a:sym typeface="+mn-lt"/>
              </a:rPr>
              <a:t>Business</a:t>
            </a:r>
          </a:p>
          <a:p>
            <a:r>
              <a:rPr lang="en-US" sz="3600" dirty="0">
                <a:gradFill>
                  <a:gsLst>
                    <a:gs pos="10000">
                      <a:srgbClr val="F9C4F1"/>
                    </a:gs>
                    <a:gs pos="48000">
                      <a:schemeClr val="bg1"/>
                    </a:gs>
                  </a:gsLst>
                  <a:lin ang="10800000" scaled="1"/>
                </a:gradFill>
                <a:cs typeface="+mn-ea"/>
                <a:sym typeface="+mn-lt"/>
              </a:rPr>
              <a:t>Team working </a:t>
            </a:r>
          </a:p>
        </p:txBody>
      </p:sp>
      <p:sp>
        <p:nvSpPr>
          <p:cNvPr id="69" name="Rectangle 9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p:cNvSpPr/>
          <p:nvPr/>
        </p:nvSpPr>
        <p:spPr>
          <a:xfrm>
            <a:off x="5887278" y="4462398"/>
            <a:ext cx="5259970" cy="794064"/>
          </a:xfrm>
          <a:prstGeom prst="rect">
            <a:avLst/>
          </a:prstGeom>
        </p:spPr>
        <p:txBody>
          <a:bodyPr wrap="square">
            <a:spAutoFit/>
          </a:bodyPr>
          <a:lstStyle/>
          <a:p>
            <a:pPr>
              <a:lnSpc>
                <a:spcPct val="120000"/>
              </a:lnSpc>
            </a:pPr>
            <a:r>
              <a:rPr lang="id-ID" sz="1400" b="1" dirty="0">
                <a:cs typeface="+mn-ea"/>
                <a:sym typeface="+mn-lt"/>
              </a:rPr>
              <a:t>Ut wisi enim ad minim veniam</a:t>
            </a:r>
            <a:r>
              <a:rPr lang="id-ID" sz="1200" dirty="0">
                <a:cs typeface="+mn-ea"/>
                <a:sym typeface="+mn-lt"/>
              </a:rPr>
              <a:t>, quis nostrud exerci tation ullamcorper suscipit lobortis nisl ut aliquip ex ea commodo consequat. Lorem ipsum dolor sit amet, consectetuer</a:t>
            </a:r>
            <a:endParaRPr lang="en-US" sz="1200" dirty="0">
              <a:cs typeface="+mn-ea"/>
              <a:sym typeface="+mn-lt"/>
            </a:endParaRPr>
          </a:p>
        </p:txBody>
      </p:sp>
      <p:sp>
        <p:nvSpPr>
          <p:cNvPr id="2" name="e7d195523061f1c0" descr="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 hidden="1"/>
          <p:cNvSpPr txBox="1"/>
          <p:nvPr/>
        </p:nvSpPr>
        <p:spPr>
          <a:xfrm>
            <a:off x="-355600" y="1803400"/>
            <a:ext cx="284693" cy="1016000"/>
          </a:xfrm>
          <a:prstGeom prst="rect">
            <a:avLst/>
          </a:prstGeom>
          <a:noFill/>
        </p:spPr>
        <p:txBody>
          <a:bodyPr vert="wordArtVert" rtlCol="0">
            <a:spAutoFit/>
          </a:bodyPr>
          <a:lstStyle/>
          <a:p>
            <a:r>
              <a:rPr lang="en-US" altLang="zh-CN" sz="100">
                <a:cs typeface="+mn-ea"/>
                <a:sym typeface="+mn-lt"/>
              </a:rPr>
              <a:t>e7d195523061f1c0c2b73831c94a3edc981f60e396d3e182073EE1468018468A7F192AE5E5CD515B6C3125F8AF6E4EE646174E8CF0B46FD19828DCE8CDA3B3A044A74F0E769C5FA8CB87AB6FC303C8BA3785FAC64AF542479A9D627658A98852F0A208749ECA4E3907B48D34249BDBBA9D402558235AEB6D1053D26EE1D6817F3B6238E47BB6D773F21E831168612310</a:t>
            </a:r>
            <a:endParaRPr lang="zh-CN" altLang="en-US" sz="10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strVal val="#ppt_w*0.70"/>
                                          </p:val>
                                        </p:tav>
                                        <p:tav tm="100000">
                                          <p:val>
                                            <p:strVal val="#ppt_w"/>
                                          </p:val>
                                        </p:tav>
                                      </p:tavLst>
                                    </p:anim>
                                    <p:anim calcmode="lin" valueType="num">
                                      <p:cBhvr>
                                        <p:cTn id="8" dur="500" fill="hold"/>
                                        <p:tgtEl>
                                          <p:spTgt spid="61"/>
                                        </p:tgtEl>
                                        <p:attrNameLst>
                                          <p:attrName>ppt_h</p:attrName>
                                        </p:attrNameLst>
                                      </p:cBhvr>
                                      <p:tavLst>
                                        <p:tav tm="0">
                                          <p:val>
                                            <p:strVal val="#ppt_h"/>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55" presetClass="entr" presetSubtype="0" fill="hold" grpId="0" nodeType="after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p:cTn id="13" dur="500" fill="hold"/>
                                        <p:tgtEl>
                                          <p:spTgt spid="62"/>
                                        </p:tgtEl>
                                        <p:attrNameLst>
                                          <p:attrName>ppt_w</p:attrName>
                                        </p:attrNameLst>
                                      </p:cBhvr>
                                      <p:tavLst>
                                        <p:tav tm="0">
                                          <p:val>
                                            <p:strVal val="#ppt_w*0.70"/>
                                          </p:val>
                                        </p:tav>
                                        <p:tav tm="100000">
                                          <p:val>
                                            <p:strVal val="#ppt_w"/>
                                          </p:val>
                                        </p:tav>
                                      </p:tavLst>
                                    </p:anim>
                                    <p:anim calcmode="lin" valueType="num">
                                      <p:cBhvr>
                                        <p:cTn id="14" dur="500" fill="hold"/>
                                        <p:tgtEl>
                                          <p:spTgt spid="62"/>
                                        </p:tgtEl>
                                        <p:attrNameLst>
                                          <p:attrName>ppt_h</p:attrName>
                                        </p:attrNameLst>
                                      </p:cBhvr>
                                      <p:tavLst>
                                        <p:tav tm="0">
                                          <p:val>
                                            <p:strVal val="#ppt_h"/>
                                          </p:val>
                                        </p:tav>
                                        <p:tav tm="100000">
                                          <p:val>
                                            <p:strVal val="#ppt_h"/>
                                          </p:val>
                                        </p:tav>
                                      </p:tavLst>
                                    </p:anim>
                                    <p:animEffect transition="in" filter="fade">
                                      <p:cBhvr>
                                        <p:cTn id="15" dur="500"/>
                                        <p:tgtEl>
                                          <p:spTgt spid="62"/>
                                        </p:tgtEl>
                                      </p:cBhvr>
                                    </p:animEffect>
                                  </p:childTnLst>
                                </p:cTn>
                              </p:par>
                            </p:childTnLst>
                          </p:cTn>
                        </p:par>
                        <p:par>
                          <p:cTn id="16" fill="hold">
                            <p:stCondLst>
                              <p:cond delay="1000"/>
                            </p:stCondLst>
                            <p:childTnLst>
                              <p:par>
                                <p:cTn id="17" presetID="55" presetClass="entr" presetSubtype="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strVal val="#ppt_w*0.70"/>
                                          </p:val>
                                        </p:tav>
                                        <p:tav tm="100000">
                                          <p:val>
                                            <p:strVal val="#ppt_w"/>
                                          </p:val>
                                        </p:tav>
                                      </p:tavLst>
                                    </p:anim>
                                    <p:anim calcmode="lin" valueType="num">
                                      <p:cBhvr>
                                        <p:cTn id="20" dur="500" fill="hold"/>
                                        <p:tgtEl>
                                          <p:spTgt spid="63"/>
                                        </p:tgtEl>
                                        <p:attrNameLst>
                                          <p:attrName>ppt_h</p:attrName>
                                        </p:attrNameLst>
                                      </p:cBhvr>
                                      <p:tavLst>
                                        <p:tav tm="0">
                                          <p:val>
                                            <p:strVal val="#ppt_h"/>
                                          </p:val>
                                        </p:tav>
                                        <p:tav tm="100000">
                                          <p:val>
                                            <p:strVal val="#ppt_h"/>
                                          </p:val>
                                        </p:tav>
                                      </p:tavLst>
                                    </p:anim>
                                    <p:animEffect transition="in" filter="fade">
                                      <p:cBhvr>
                                        <p:cTn id="21" dur="500"/>
                                        <p:tgtEl>
                                          <p:spTgt spid="63"/>
                                        </p:tgtEl>
                                      </p:cBhvr>
                                    </p:animEffect>
                                  </p:childTnLst>
                                </p:cTn>
                              </p:par>
                            </p:childTnLst>
                          </p:cTn>
                        </p:par>
                        <p:par>
                          <p:cTn id="22" fill="hold">
                            <p:stCondLst>
                              <p:cond delay="1500"/>
                            </p:stCondLst>
                            <p:childTnLst>
                              <p:par>
                                <p:cTn id="23" presetID="55" presetClass="entr" presetSubtype="0"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p:cTn id="25" dur="500" fill="hold"/>
                                        <p:tgtEl>
                                          <p:spTgt spid="64"/>
                                        </p:tgtEl>
                                        <p:attrNameLst>
                                          <p:attrName>ppt_w</p:attrName>
                                        </p:attrNameLst>
                                      </p:cBhvr>
                                      <p:tavLst>
                                        <p:tav tm="0">
                                          <p:val>
                                            <p:strVal val="#ppt_w*0.70"/>
                                          </p:val>
                                        </p:tav>
                                        <p:tav tm="100000">
                                          <p:val>
                                            <p:strVal val="#ppt_w"/>
                                          </p:val>
                                        </p:tav>
                                      </p:tavLst>
                                    </p:anim>
                                    <p:anim calcmode="lin" valueType="num">
                                      <p:cBhvr>
                                        <p:cTn id="26" dur="500" fill="hold"/>
                                        <p:tgtEl>
                                          <p:spTgt spid="64"/>
                                        </p:tgtEl>
                                        <p:attrNameLst>
                                          <p:attrName>ppt_h</p:attrName>
                                        </p:attrNameLst>
                                      </p:cBhvr>
                                      <p:tavLst>
                                        <p:tav tm="0">
                                          <p:val>
                                            <p:strVal val="#ppt_h"/>
                                          </p:val>
                                        </p:tav>
                                        <p:tav tm="100000">
                                          <p:val>
                                            <p:strVal val="#ppt_h"/>
                                          </p:val>
                                        </p:tav>
                                      </p:tavLst>
                                    </p:anim>
                                    <p:animEffect transition="in" filter="fade">
                                      <p:cBhvr>
                                        <p:cTn id="27" dur="500"/>
                                        <p:tgtEl>
                                          <p:spTgt spid="64"/>
                                        </p:tgtEl>
                                      </p:cBhvr>
                                    </p:animEffect>
                                  </p:childTnLst>
                                </p:cTn>
                              </p:par>
                            </p:childTnLst>
                          </p:cTn>
                        </p:par>
                        <p:par>
                          <p:cTn id="28" fill="hold">
                            <p:stCondLst>
                              <p:cond delay="2000"/>
                            </p:stCondLst>
                            <p:childTnLst>
                              <p:par>
                                <p:cTn id="29" presetID="55" presetClass="entr" presetSubtype="0"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p:cTn id="31" dur="500" fill="hold"/>
                                        <p:tgtEl>
                                          <p:spTgt spid="65"/>
                                        </p:tgtEl>
                                        <p:attrNameLst>
                                          <p:attrName>ppt_w</p:attrName>
                                        </p:attrNameLst>
                                      </p:cBhvr>
                                      <p:tavLst>
                                        <p:tav tm="0">
                                          <p:val>
                                            <p:strVal val="#ppt_w*0.70"/>
                                          </p:val>
                                        </p:tav>
                                        <p:tav tm="100000">
                                          <p:val>
                                            <p:strVal val="#ppt_w"/>
                                          </p:val>
                                        </p:tav>
                                      </p:tavLst>
                                    </p:anim>
                                    <p:anim calcmode="lin" valueType="num">
                                      <p:cBhvr>
                                        <p:cTn id="32" dur="500" fill="hold"/>
                                        <p:tgtEl>
                                          <p:spTgt spid="65"/>
                                        </p:tgtEl>
                                        <p:attrNameLst>
                                          <p:attrName>ppt_h</p:attrName>
                                        </p:attrNameLst>
                                      </p:cBhvr>
                                      <p:tavLst>
                                        <p:tav tm="0">
                                          <p:val>
                                            <p:strVal val="#ppt_h"/>
                                          </p:val>
                                        </p:tav>
                                        <p:tav tm="100000">
                                          <p:val>
                                            <p:strVal val="#ppt_h"/>
                                          </p:val>
                                        </p:tav>
                                      </p:tavLst>
                                    </p:anim>
                                    <p:animEffect transition="in" filter="fade">
                                      <p:cBhvr>
                                        <p:cTn id="33" dur="500"/>
                                        <p:tgtEl>
                                          <p:spTgt spid="65"/>
                                        </p:tgtEl>
                                      </p:cBhvr>
                                    </p:animEffect>
                                  </p:childTnLst>
                                </p:cTn>
                              </p:par>
                            </p:childTnLst>
                          </p:cTn>
                        </p:par>
                        <p:par>
                          <p:cTn id="34" fill="hold">
                            <p:stCondLst>
                              <p:cond delay="2500"/>
                            </p:stCondLst>
                            <p:childTnLst>
                              <p:par>
                                <p:cTn id="35" presetID="55" presetClass="entr" presetSubtype="0" fill="hold" grpId="0" nodeType="after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strVal val="#ppt_w*0.70"/>
                                          </p:val>
                                        </p:tav>
                                        <p:tav tm="100000">
                                          <p:val>
                                            <p:strVal val="#ppt_w"/>
                                          </p:val>
                                        </p:tav>
                                      </p:tavLst>
                                    </p:anim>
                                    <p:anim calcmode="lin" valueType="num">
                                      <p:cBhvr>
                                        <p:cTn id="38" dur="500" fill="hold"/>
                                        <p:tgtEl>
                                          <p:spTgt spid="66"/>
                                        </p:tgtEl>
                                        <p:attrNameLst>
                                          <p:attrName>ppt_h</p:attrName>
                                        </p:attrNameLst>
                                      </p:cBhvr>
                                      <p:tavLst>
                                        <p:tav tm="0">
                                          <p:val>
                                            <p:strVal val="#ppt_h"/>
                                          </p:val>
                                        </p:tav>
                                        <p:tav tm="100000">
                                          <p:val>
                                            <p:strVal val="#ppt_h"/>
                                          </p:val>
                                        </p:tav>
                                      </p:tavLst>
                                    </p:anim>
                                    <p:animEffect transition="in" filter="fade">
                                      <p:cBhvr>
                                        <p:cTn id="39" dur="500"/>
                                        <p:tgtEl>
                                          <p:spTgt spid="66"/>
                                        </p:tgtEl>
                                      </p:cBhvr>
                                    </p:animEffect>
                                  </p:childTnLst>
                                </p:cTn>
                              </p:par>
                            </p:childTnLst>
                          </p:cTn>
                        </p:par>
                        <p:par>
                          <p:cTn id="40" fill="hold">
                            <p:stCondLst>
                              <p:cond delay="3000"/>
                            </p:stCondLst>
                            <p:childTnLst>
                              <p:par>
                                <p:cTn id="41" presetID="55" presetClass="entr" presetSubtype="0" fill="hold" grpId="0"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strVal val="#ppt_w*0.70"/>
                                          </p:val>
                                        </p:tav>
                                        <p:tav tm="100000">
                                          <p:val>
                                            <p:strVal val="#ppt_w"/>
                                          </p:val>
                                        </p:tav>
                                      </p:tavLst>
                                    </p:anim>
                                    <p:anim calcmode="lin" valueType="num">
                                      <p:cBhvr>
                                        <p:cTn id="44" dur="500" fill="hold"/>
                                        <p:tgtEl>
                                          <p:spTgt spid="67"/>
                                        </p:tgtEl>
                                        <p:attrNameLst>
                                          <p:attrName>ppt_h</p:attrName>
                                        </p:attrNameLst>
                                      </p:cBhvr>
                                      <p:tavLst>
                                        <p:tav tm="0">
                                          <p:val>
                                            <p:strVal val="#ppt_h"/>
                                          </p:val>
                                        </p:tav>
                                        <p:tav tm="100000">
                                          <p:val>
                                            <p:strVal val="#ppt_h"/>
                                          </p:val>
                                        </p:tav>
                                      </p:tavLst>
                                    </p:anim>
                                    <p:animEffect transition="in" filter="fade">
                                      <p:cBhvr>
                                        <p:cTn id="45" dur="500"/>
                                        <p:tgtEl>
                                          <p:spTgt spid="67"/>
                                        </p:tgtEl>
                                      </p:cBhvr>
                                    </p:animEffect>
                                  </p:childTnLst>
                                </p:cTn>
                              </p:par>
                              <p:par>
                                <p:cTn id="46" presetID="2" presetClass="entr" presetSubtype="2" decel="100000" fill="hold" grpId="0" nodeType="withEffect">
                                  <p:stCondLst>
                                    <p:cond delay="1000"/>
                                  </p:stCondLst>
                                  <p:childTnLst>
                                    <p:set>
                                      <p:cBhvr>
                                        <p:cTn id="47" dur="1" fill="hold">
                                          <p:stCondLst>
                                            <p:cond delay="0"/>
                                          </p:stCondLst>
                                        </p:cTn>
                                        <p:tgtEl>
                                          <p:spTgt spid="68"/>
                                        </p:tgtEl>
                                        <p:attrNameLst>
                                          <p:attrName>style.visibility</p:attrName>
                                        </p:attrNameLst>
                                      </p:cBhvr>
                                      <p:to>
                                        <p:strVal val="visible"/>
                                      </p:to>
                                    </p:set>
                                    <p:anim calcmode="lin" valueType="num">
                                      <p:cBhvr additive="base">
                                        <p:cTn id="48" dur="500" fill="hold"/>
                                        <p:tgtEl>
                                          <p:spTgt spid="68"/>
                                        </p:tgtEl>
                                        <p:attrNameLst>
                                          <p:attrName>ppt_x</p:attrName>
                                        </p:attrNameLst>
                                      </p:cBhvr>
                                      <p:tavLst>
                                        <p:tav tm="0">
                                          <p:val>
                                            <p:strVal val="1+#ppt_w/2"/>
                                          </p:val>
                                        </p:tav>
                                        <p:tav tm="100000">
                                          <p:val>
                                            <p:strVal val="#ppt_x"/>
                                          </p:val>
                                        </p:tav>
                                      </p:tavLst>
                                    </p:anim>
                                    <p:anim calcmode="lin" valueType="num">
                                      <p:cBhvr additive="base">
                                        <p:cTn id="49" dur="500" fill="hold"/>
                                        <p:tgtEl>
                                          <p:spTgt spid="68"/>
                                        </p:tgtEl>
                                        <p:attrNameLst>
                                          <p:attrName>ppt_y</p:attrName>
                                        </p:attrNameLst>
                                      </p:cBhvr>
                                      <p:tavLst>
                                        <p:tav tm="0">
                                          <p:val>
                                            <p:strVal val="#ppt_y"/>
                                          </p:val>
                                        </p:tav>
                                        <p:tav tm="100000">
                                          <p:val>
                                            <p:strVal val="#ppt_y"/>
                                          </p:val>
                                        </p:tav>
                                      </p:tavLst>
                                    </p:anim>
                                  </p:childTnLst>
                                </p:cTn>
                              </p:par>
                              <p:par>
                                <p:cTn id="50" presetID="2" presetClass="entr" presetSubtype="2" decel="100000" fill="hold" grpId="0" nodeType="withEffect">
                                  <p:stCondLst>
                                    <p:cond delay="125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fill="hold"/>
                                        <p:tgtEl>
                                          <p:spTgt spid="69"/>
                                        </p:tgtEl>
                                        <p:attrNameLst>
                                          <p:attrName>ppt_x</p:attrName>
                                        </p:attrNameLst>
                                      </p:cBhvr>
                                      <p:tavLst>
                                        <p:tav tm="0">
                                          <p:val>
                                            <p:strVal val="1+#ppt_w/2"/>
                                          </p:val>
                                        </p:tav>
                                        <p:tav tm="100000">
                                          <p:val>
                                            <p:strVal val="#ppt_x"/>
                                          </p:val>
                                        </p:tav>
                                      </p:tavLst>
                                    </p:anim>
                                    <p:anim calcmode="lin" valueType="num">
                                      <p:cBhvr additive="base">
                                        <p:cTn id="53"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P spid="66" grpId="0"/>
      <p:bldP spid="67" grpId="0"/>
      <p:bldP spid="68" grpId="0"/>
      <p:bldP spid="6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KSO_WPP_MARK_KEY" val="8ad926ac-617d-4417-bd28-c68baaf89a0a"/>
  <p:tag name="COMMONDATA" val="eyJoZGlkIjoiODAxMTM5MzFhOWUwODJiZjcwZWJkMjJmM2RlYzNhN2QifQ=="/>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yhcykcs">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ulticolor 10">
      <a:dk1>
        <a:sysClr val="windowText" lastClr="000000"/>
      </a:dk1>
      <a:lt1>
        <a:sysClr val="window" lastClr="FFFFFF"/>
      </a:lt1>
      <a:dk2>
        <a:srgbClr val="2D3847"/>
      </a:dk2>
      <a:lt2>
        <a:srgbClr val="111111"/>
      </a:lt2>
      <a:accent1>
        <a:srgbClr val="4BD1FB"/>
      </a:accent1>
      <a:accent2>
        <a:srgbClr val="107CD6"/>
      </a:accent2>
      <a:accent3>
        <a:srgbClr val="AA1BE3"/>
      </a:accent3>
      <a:accent4>
        <a:srgbClr val="E717CE"/>
      </a:accent4>
      <a:accent5>
        <a:srgbClr val="F94994"/>
      </a:accent5>
      <a:accent6>
        <a:srgbClr val="FB85B8"/>
      </a:accent6>
      <a:hlink>
        <a:srgbClr val="0563C1"/>
      </a:hlink>
      <a:folHlink>
        <a:srgbClr val="954F72"/>
      </a:folHlink>
    </a:clrScheme>
    <a:fontScheme name="byhcykcs">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yhcykcs">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1668</Words>
  <Application>Microsoft Office PowerPoint</Application>
  <PresentationFormat>宽屏</PresentationFormat>
  <Paragraphs>266</Paragraphs>
  <Slides>28</Slides>
  <Notes>28</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28</vt:i4>
      </vt:variant>
    </vt:vector>
  </HeadingPairs>
  <TitlesOfParts>
    <vt:vector size="39" baseType="lpstr">
      <vt:lpstr>Gotham Bold</vt:lpstr>
      <vt:lpstr>HelveticaNeue light</vt:lpstr>
      <vt:lpstr>等线</vt:lpstr>
      <vt:lpstr>微软雅黑</vt:lpstr>
      <vt:lpstr>Arial</vt:lpstr>
      <vt:lpstr>Montserrat</vt:lpstr>
      <vt:lpstr>Montserrat Light</vt:lpstr>
      <vt:lpstr>MS Reference Sans Serif</vt:lpstr>
      <vt:lpstr>www.freeppt7.com</vt:lpstr>
      <vt:lpstr>Office Theme</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5G</dc:title>
  <dc:creator>第一PPT</dc:creator>
  <cp:keywords>www.1ppt.com</cp:keywords>
  <dc:description>www.1ppt.com</dc:description>
  <cp:lastModifiedBy>之灵</cp:lastModifiedBy>
  <cp:revision>39</cp:revision>
  <dcterms:created xsi:type="dcterms:W3CDTF">2018-09-26T11:00:00Z</dcterms:created>
  <dcterms:modified xsi:type="dcterms:W3CDTF">2023-12-20T14:17:01Z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18F3D66F1C0F478C9227094FFB976BEA_12</vt:lpwstr>
  </property>
  <property fmtid="{D5CDD505-2E9C-101B-9397-08002B2CF9AE}" pid="3" name="KSOProductBuildVer">
    <vt:lpwstr>2052-12.1.0.15374</vt:lpwstr>
  </property>
</Properties>
</file>