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notesSlides/notesSlide14.xml" ContentType="application/vnd.openxmlformats-officedocument.presentationml.notesSlide+xml"/>
  <Override PartName="/ppt/tags/tag364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34" r:id="rId2"/>
  </p:sldMasterIdLst>
  <p:notesMasterIdLst>
    <p:notesMasterId r:id="rId28"/>
  </p:notesMasterIdLst>
  <p:handoutMasterIdLst>
    <p:handoutMasterId r:id="rId29"/>
  </p:handoutMasterIdLst>
  <p:sldIdLst>
    <p:sldId id="462" r:id="rId3"/>
    <p:sldId id="412" r:id="rId4"/>
    <p:sldId id="411" r:id="rId5"/>
    <p:sldId id="416" r:id="rId6"/>
    <p:sldId id="466" r:id="rId7"/>
    <p:sldId id="417" r:id="rId8"/>
    <p:sldId id="419" r:id="rId9"/>
    <p:sldId id="469" r:id="rId10"/>
    <p:sldId id="421" r:id="rId11"/>
    <p:sldId id="473" r:id="rId12"/>
    <p:sldId id="423" r:id="rId13"/>
    <p:sldId id="425" r:id="rId14"/>
    <p:sldId id="465" r:id="rId15"/>
    <p:sldId id="470" r:id="rId16"/>
    <p:sldId id="472" r:id="rId17"/>
    <p:sldId id="428" r:id="rId18"/>
    <p:sldId id="468" r:id="rId19"/>
    <p:sldId id="422" r:id="rId20"/>
    <p:sldId id="471" r:id="rId21"/>
    <p:sldId id="435" r:id="rId22"/>
    <p:sldId id="436" r:id="rId23"/>
    <p:sldId id="437" r:id="rId24"/>
    <p:sldId id="438" r:id="rId25"/>
    <p:sldId id="444" r:id="rId26"/>
    <p:sldId id="474" r:id="rId27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A47A"/>
    <a:srgbClr val="CFDBAC"/>
    <a:srgbClr val="FDB7B5"/>
    <a:srgbClr val="FD678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495" autoAdjust="0"/>
  </p:normalViewPr>
  <p:slideViewPr>
    <p:cSldViewPr snapToGrid="0" showGuides="1">
      <p:cViewPr varScale="1">
        <p:scale>
          <a:sx n="68" d="100"/>
          <a:sy n="68" d="100"/>
        </p:scale>
        <p:origin x="816" y="54"/>
      </p:cViewPr>
      <p:guideLst>
        <p:guide orient="horz" pos="2160"/>
        <p:guide pos="38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T1</c:v>
                </c:pt>
              </c:strCache>
            </c:strRef>
          </c:tx>
          <c:spPr>
            <a:solidFill>
              <a:srgbClr val="FDB7B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F-45AB-BD20-94686F3A8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T2</c:v>
                </c:pt>
              </c:strCache>
            </c:strRef>
          </c:tx>
          <c:spPr>
            <a:solidFill>
              <a:srgbClr val="D5D7D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F-45AB-BD20-94686F3A88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087552"/>
        <c:axId val="42089088"/>
      </c:barChart>
      <c:catAx>
        <c:axId val="4208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D5D7D5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2089088"/>
        <c:crosses val="autoZero"/>
        <c:auto val="1"/>
        <c:lblAlgn val="ctr"/>
        <c:lblOffset val="100"/>
        <c:noMultiLvlLbl val="0"/>
      </c:catAx>
      <c:valAx>
        <c:axId val="42089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87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6415468832813398E-2"/>
          <c:w val="0.97349397590361397"/>
          <c:h val="0.84905336120420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T1</c:v>
                </c:pt>
              </c:strCache>
            </c:strRef>
          </c:tx>
          <c:spPr>
            <a:ln w="28575" cap="rnd">
              <a:solidFill>
                <a:schemeClr val="tx1">
                  <a:alpha val="1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92A-4102-96CA-542CB13D11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T2</c:v>
                </c:pt>
              </c:strCache>
            </c:strRef>
          </c:tx>
          <c:spPr>
            <a:ln w="28575" cap="rnd">
              <a:solidFill>
                <a:schemeClr val="tx1">
                  <a:alpha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92A-4102-96CA-542CB13D11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T3</c:v>
                </c:pt>
              </c:strCache>
            </c:strRef>
          </c:tx>
          <c:spPr>
            <a:ln w="25400" cap="rnd" cmpd="sng">
              <a:solidFill>
                <a:srgbClr val="FDB7B5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92A-4102-96CA-542CB13D1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1746688"/>
        <c:axId val="674238848"/>
      </c:lineChart>
      <c:catAx>
        <c:axId val="67174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674238848"/>
        <c:crosses val="autoZero"/>
        <c:auto val="1"/>
        <c:lblAlgn val="ctr"/>
        <c:lblOffset val="100"/>
        <c:noMultiLvlLbl val="0"/>
      </c:catAx>
      <c:valAx>
        <c:axId val="674238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174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dPt>
            <c:idx val="0"/>
            <c:bubble3D val="0"/>
            <c:spPr>
              <a:solidFill>
                <a:srgbClr val="FDB7B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15-45B3-B04B-887F26567FD5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15-45B3-B04B-887F26567FD5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15-45B3-B04B-887F26567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dPt>
            <c:idx val="0"/>
            <c:bubble3D val="0"/>
            <c:spPr>
              <a:solidFill>
                <a:srgbClr val="FDB7B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45-4146-BF5D-8FD4720F65C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45-4146-BF5D-8FD4720F65C9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45-4146-BF5D-8FD4720F6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dPt>
            <c:idx val="0"/>
            <c:bubble3D val="0"/>
            <c:spPr>
              <a:solidFill>
                <a:srgbClr val="FDB7B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5E-4DA9-98B7-2B2C854B8982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05E-4DA9-98B7-2B2C854B8982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0.45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5E-4DA9-98B7-2B2C854B8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752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2EFD4-E987-4C8A-8BFF-B42EE2E0395C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01D0-B915-4EA6-8C63-D0C6EEF63C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214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1106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模板来自于： 第一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https://www.1ppt.com/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0884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0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8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6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0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6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8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0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8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0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8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6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80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8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88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191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6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0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203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8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tags" Target="../tags/tag211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1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16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0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tags" Target="../tags/tag223.xml"/><Relationship Id="rId2" Type="http://schemas.openxmlformats.org/officeDocument/2006/relationships/tags" Target="../tags/tag222.xml"/><Relationship Id="rId1" Type="http://schemas.openxmlformats.org/officeDocument/2006/relationships/tags" Target="../tags/tag22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tags" Target="../tags/tag227.xml"/><Relationship Id="rId2" Type="http://schemas.openxmlformats.org/officeDocument/2006/relationships/tags" Target="../tags/tag226.xml"/><Relationship Id="rId1" Type="http://schemas.openxmlformats.org/officeDocument/2006/relationships/tags" Target="../tags/tag22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tags" Target="../tags/tag235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6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tags" Target="../tags/tag239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0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" Type="http://schemas.openxmlformats.org/officeDocument/2006/relationships/tags" Target="../tags/tag24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8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tags" Target="../tags/tag251.xml"/><Relationship Id="rId2" Type="http://schemas.openxmlformats.org/officeDocument/2006/relationships/tags" Target="../tags/tag250.xml"/><Relationship Id="rId1" Type="http://schemas.openxmlformats.org/officeDocument/2006/relationships/tags" Target="../tags/tag24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tags" Target="../tags/tag255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6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tags" Target="../tags/tag25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0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tags" Target="../tags/tag263.xml"/><Relationship Id="rId2" Type="http://schemas.openxmlformats.org/officeDocument/2006/relationships/tags" Target="../tags/tag262.xml"/><Relationship Id="rId1" Type="http://schemas.openxmlformats.org/officeDocument/2006/relationships/tags" Target="../tags/tag26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tags" Target="../tags/tag267.xml"/><Relationship Id="rId2" Type="http://schemas.openxmlformats.org/officeDocument/2006/relationships/tags" Target="../tags/tag266.xml"/><Relationship Id="rId1" Type="http://schemas.openxmlformats.org/officeDocument/2006/relationships/tags" Target="../tags/tag26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8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tags" Target="../tags/tag271.xml"/><Relationship Id="rId2" Type="http://schemas.openxmlformats.org/officeDocument/2006/relationships/tags" Target="../tags/tag270.xml"/><Relationship Id="rId1" Type="http://schemas.openxmlformats.org/officeDocument/2006/relationships/tags" Target="../tags/tag26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2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tags" Target="../tags/tag275.xml"/><Relationship Id="rId2" Type="http://schemas.openxmlformats.org/officeDocument/2006/relationships/tags" Target="../tags/tag274.xml"/><Relationship Id="rId1" Type="http://schemas.openxmlformats.org/officeDocument/2006/relationships/tags" Target="../tags/tag27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6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tags" Target="../tags/tag279.xml"/><Relationship Id="rId2" Type="http://schemas.openxmlformats.org/officeDocument/2006/relationships/tags" Target="../tags/tag278.xml"/><Relationship Id="rId1" Type="http://schemas.openxmlformats.org/officeDocument/2006/relationships/tags" Target="../tags/tag27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80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8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tags" Target="../tags/tag287.xml"/><Relationship Id="rId2" Type="http://schemas.openxmlformats.org/officeDocument/2006/relationships/tags" Target="../tags/tag286.xml"/><Relationship Id="rId1" Type="http://schemas.openxmlformats.org/officeDocument/2006/relationships/tags" Target="../tags/tag28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88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tags" Target="../tags/tag291.xml"/><Relationship Id="rId2" Type="http://schemas.openxmlformats.org/officeDocument/2006/relationships/tags" Target="../tags/tag290.xml"/><Relationship Id="rId1" Type="http://schemas.openxmlformats.org/officeDocument/2006/relationships/tags" Target="../tags/tag28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9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4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tags" Target="../tags/tag295.xml"/><Relationship Id="rId2" Type="http://schemas.openxmlformats.org/officeDocument/2006/relationships/tags" Target="../tags/tag294.xml"/><Relationship Id="rId1" Type="http://schemas.openxmlformats.org/officeDocument/2006/relationships/tags" Target="../tags/tag2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96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" Type="http://schemas.openxmlformats.org/officeDocument/2006/relationships/tags" Target="../tags/tag29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0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tags" Target="../tags/tag303.xml"/><Relationship Id="rId2" Type="http://schemas.openxmlformats.org/officeDocument/2006/relationships/tags" Target="../tags/tag302.xml"/><Relationship Id="rId1" Type="http://schemas.openxmlformats.org/officeDocument/2006/relationships/tags" Target="../tags/tag30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4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tags" Target="../tags/tag307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8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tags" Target="../tags/tag31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12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tags" Target="../tags/tag315.xml"/><Relationship Id="rId2" Type="http://schemas.openxmlformats.org/officeDocument/2006/relationships/tags" Target="../tags/tag314.xml"/><Relationship Id="rId1" Type="http://schemas.openxmlformats.org/officeDocument/2006/relationships/tags" Target="../tags/tag31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16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tags" Target="../tags/tag319.xml"/><Relationship Id="rId2" Type="http://schemas.openxmlformats.org/officeDocument/2006/relationships/tags" Target="../tags/tag318.xml"/><Relationship Id="rId1" Type="http://schemas.openxmlformats.org/officeDocument/2006/relationships/tags" Target="../tags/tag3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20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" Type="http://schemas.openxmlformats.org/officeDocument/2006/relationships/tags" Target="../tags/tag32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24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tags" Target="../tags/tag327.xml"/><Relationship Id="rId2" Type="http://schemas.openxmlformats.org/officeDocument/2006/relationships/tags" Target="../tags/tag326.xml"/><Relationship Id="rId1" Type="http://schemas.openxmlformats.org/officeDocument/2006/relationships/tags" Target="../tags/tag32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28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tags" Target="../tags/tag331.xml"/><Relationship Id="rId2" Type="http://schemas.openxmlformats.org/officeDocument/2006/relationships/tags" Target="../tags/tag330.xml"/><Relationship Id="rId1" Type="http://schemas.openxmlformats.org/officeDocument/2006/relationships/tags" Target="../tags/tag329.xml"/><Relationship Id="rId6" Type="http://schemas.openxmlformats.org/officeDocument/2006/relationships/hyperlink" Target="http://www.1ppt.com/hangye/" TargetMode="Externa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3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8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tags" Target="../tags/tag335.xml"/><Relationship Id="rId2" Type="http://schemas.openxmlformats.org/officeDocument/2006/relationships/tags" Target="../tags/tag334.xml"/><Relationship Id="rId1" Type="http://schemas.openxmlformats.org/officeDocument/2006/relationships/tags" Target="../tags/tag333.xml"/><Relationship Id="rId4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tags" Target="../tags/tag33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37.xml"/><Relationship Id="rId1" Type="http://schemas.openxmlformats.org/officeDocument/2006/relationships/tags" Target="../tags/tag336.xml"/><Relationship Id="rId6" Type="http://schemas.openxmlformats.org/officeDocument/2006/relationships/tags" Target="../tags/tag341.xml"/><Relationship Id="rId5" Type="http://schemas.openxmlformats.org/officeDocument/2006/relationships/tags" Target="../tags/tag340.xml"/><Relationship Id="rId4" Type="http://schemas.openxmlformats.org/officeDocument/2006/relationships/tags" Target="../tags/tag339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tags" Target="../tags/tag344.xml"/><Relationship Id="rId2" Type="http://schemas.openxmlformats.org/officeDocument/2006/relationships/tags" Target="../tags/tag343.xml"/><Relationship Id="rId1" Type="http://schemas.openxmlformats.org/officeDocument/2006/relationships/tags" Target="../tags/tag34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46.xml"/><Relationship Id="rId4" Type="http://schemas.openxmlformats.org/officeDocument/2006/relationships/tags" Target="../tags/tag345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tags" Target="../tags/tag349.xml"/><Relationship Id="rId2" Type="http://schemas.openxmlformats.org/officeDocument/2006/relationships/tags" Target="../tags/tag348.xml"/><Relationship Id="rId1" Type="http://schemas.openxmlformats.org/officeDocument/2006/relationships/tags" Target="../tags/tag34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0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tags" Target="../tags/tag353.xml"/><Relationship Id="rId2" Type="http://schemas.openxmlformats.org/officeDocument/2006/relationships/tags" Target="../tags/tag352.xml"/><Relationship Id="rId1" Type="http://schemas.openxmlformats.org/officeDocument/2006/relationships/tags" Target="../tags/tag35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5.xml"/><Relationship Id="rId4" Type="http://schemas.openxmlformats.org/officeDocument/2006/relationships/tags" Target="../tags/tag35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010838"/>
      </p:ext>
    </p:extLst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7058206"/>
      </p:ext>
    </p:extLst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874263"/>
      </p:ext>
    </p:extLst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0011068"/>
      </p:ext>
    </p:extLst>
  </p:cSld>
  <p:clrMapOvr>
    <a:masterClrMapping/>
  </p:clrMapOvr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635120"/>
      </p:ext>
    </p:extLst>
  </p:cSld>
  <p:clrMapOvr>
    <a:masterClrMapping/>
  </p:clrMapOvr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278806"/>
      </p:ext>
    </p:extLst>
  </p:cSld>
  <p:clrMapOvr>
    <a:masterClrMapping/>
  </p:clrMapOvr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781927"/>
      </p:ext>
    </p:extLst>
  </p:cSld>
  <p:clrMapOvr>
    <a:masterClrMapping/>
  </p:clrMapOvr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562875"/>
      </p:ext>
    </p:extLst>
  </p:cSld>
  <p:clrMapOvr>
    <a:masterClrMapping/>
  </p:clrMapOvr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170276"/>
      </p:ext>
    </p:extLst>
  </p:cSld>
  <p:clrMapOvr>
    <a:masterClrMapping/>
  </p:clrMapOvr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7480"/>
      </p:ext>
    </p:extLst>
  </p:cSld>
  <p:clrMapOvr>
    <a:masterClrMapping/>
  </p:clrMapOvr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62295"/>
      </p:ext>
    </p:extLst>
  </p:cSld>
  <p:clrMapOvr>
    <a:masterClrMapping/>
  </p:clrMapOvr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293661"/>
      </p:ext>
    </p:extLst>
  </p:cSld>
  <p:clrMapOvr>
    <a:masterClrMapping/>
  </p:clrMapOvr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422105"/>
      </p:ext>
    </p:extLst>
  </p:cSld>
  <p:clrMapOvr>
    <a:masterClrMapping/>
  </p:clrMapOvr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096343"/>
      </p:ext>
    </p:extLst>
  </p:cSld>
  <p:clrMapOvr>
    <a:masterClrMapping/>
  </p:clrMapOvr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829257"/>
      </p:ext>
    </p:extLst>
  </p:cSld>
  <p:clrMapOvr>
    <a:masterClrMapping/>
  </p:clrMapOvr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226062"/>
      </p:ext>
    </p:extLst>
  </p:cSld>
  <p:clrMapOvr>
    <a:masterClrMapping/>
  </p:clrMapOvr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562787"/>
      </p:ext>
    </p:extLst>
  </p:cSld>
  <p:clrMapOvr>
    <a:masterClrMapping/>
  </p:clrMapOvr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88619"/>
      </p:ext>
    </p:extLst>
  </p:cSld>
  <p:clrMapOvr>
    <a:masterClrMapping/>
  </p:clrMapOvr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703489"/>
      </p:ext>
    </p:extLst>
  </p:cSld>
  <p:clrMapOvr>
    <a:masterClrMapping/>
  </p:clrMapOvr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904913"/>
      </p:ext>
    </p:extLst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553893"/>
      </p:ext>
    </p:extLst>
  </p:cSld>
  <p:clrMapOvr>
    <a:masterClrMapping/>
  </p:clrMapOvr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396009"/>
      </p:ext>
    </p:extLst>
  </p:cSld>
  <p:clrMapOvr>
    <a:masterClrMapping/>
  </p:clrMapOvr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056193"/>
      </p:ext>
    </p:extLst>
  </p:cSld>
  <p:clrMapOvr>
    <a:masterClrMapping/>
  </p:clrMapOvr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81774"/>
      </p:ext>
    </p:extLst>
  </p:cSld>
  <p:clrMapOvr>
    <a:masterClrMapping/>
  </p:clrMapOvr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817669"/>
      </p:ext>
    </p:extLst>
  </p:cSld>
  <p:clrMapOvr>
    <a:masterClrMapping/>
  </p:clrMapOvr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630810"/>
      </p:ext>
    </p:extLst>
  </p:cSld>
  <p:clrMapOvr>
    <a:masterClrMapping/>
  </p:clrMapOvr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382056"/>
      </p:ext>
    </p:extLst>
  </p:cSld>
  <p:clrMapOvr>
    <a:masterClrMapping/>
  </p:clrMapOvr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256667"/>
      </p:ext>
    </p:extLst>
  </p:cSld>
  <p:clrMapOvr>
    <a:masterClrMapping/>
  </p:clrMapOvr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965833"/>
      </p:ext>
    </p:extLst>
  </p:cSld>
  <p:clrMapOvr>
    <a:masterClrMapping/>
  </p:clrMapOvr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955492"/>
      </p:ext>
    </p:extLst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803381"/>
      </p:ext>
    </p:extLst>
  </p:cSld>
  <p:clrMapOvr>
    <a:masterClrMapping/>
  </p:clrMapOvr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026210"/>
      </p:ext>
    </p:extLst>
  </p:cSld>
  <p:clrMapOvr>
    <a:masterClrMapping/>
  </p:clrMapOvr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284289"/>
      </p:ext>
    </p:extLst>
  </p:cSld>
  <p:clrMapOvr>
    <a:masterClrMapping/>
  </p:clrMapOvr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52809"/>
      </p:ext>
    </p:extLst>
  </p:cSld>
  <p:clrMapOvr>
    <a:masterClrMapping/>
  </p:clrMapOvr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726635"/>
      </p:ext>
    </p:extLst>
  </p:cSld>
  <p:clrMapOvr>
    <a:masterClrMapping/>
  </p:clrMapOvr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349223"/>
      </p:ext>
    </p:extLst>
  </p:cSld>
  <p:clrMapOvr>
    <a:masterClrMapping/>
  </p:clrMapOvr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590062"/>
      </p:ext>
    </p:extLst>
  </p:cSld>
  <p:clrMapOvr>
    <a:masterClrMapping/>
  </p:clrMapOvr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054853"/>
      </p:ext>
    </p:extLst>
  </p:cSld>
  <p:clrMapOvr>
    <a:masterClrMapping/>
  </p:clrMapOvr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814502"/>
      </p:ext>
    </p:extLst>
  </p:cSld>
  <p:clrMapOvr>
    <a:masterClrMapping/>
  </p:clrMapOvr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160696"/>
      </p:ext>
    </p:extLst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253049"/>
      </p:ext>
    </p:extLst>
  </p:cSld>
  <p:clrMapOvr>
    <a:masterClrMapping/>
  </p:clrMapOvr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732833"/>
      </p:ext>
    </p:extLst>
  </p:cSld>
  <p:clrMapOvr>
    <a:masterClrMapping/>
  </p:clrMapOvr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7049627"/>
      </p:ext>
    </p:extLst>
  </p:cSld>
  <p:clrMapOvr>
    <a:masterClrMapping/>
  </p:clrMapOvr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240721"/>
      </p:ext>
    </p:extLst>
  </p:cSld>
  <p:clrMapOvr>
    <a:masterClrMapping/>
  </p:clrMapOvr>
  <p:hf sldNum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434087"/>
      </p:ext>
    </p:extLst>
  </p:cSld>
  <p:clrMapOvr>
    <a:masterClrMapping/>
  </p:clrMapOvr>
  <p:hf sldNum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91989"/>
      </p:ext>
    </p:extLst>
  </p:cSld>
  <p:clrMapOvr>
    <a:masterClrMapping/>
  </p:clrMapOvr>
  <p:hf sldNum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968331"/>
      </p:ext>
    </p:extLst>
  </p:cSld>
  <p:clrMapOvr>
    <a:masterClrMapping/>
  </p:clrMapOvr>
  <p:hf sldNum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42677"/>
      </p:ext>
    </p:extLst>
  </p:cSld>
  <p:clrMapOvr>
    <a:masterClrMapping/>
  </p:clrMapOvr>
  <p:hf sldNum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237912"/>
      </p:ext>
    </p:extLst>
  </p:cSld>
  <p:clrMapOvr>
    <a:masterClrMapping/>
  </p:clrMapOvr>
  <p:hf sldNum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38889"/>
      </p:ext>
    </p:extLst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816253"/>
      </p:ext>
    </p:extLst>
  </p:cSld>
  <p:clrMapOvr>
    <a:masterClrMapping/>
  </p:clrMapOvr>
  <p:hf sldNum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484144"/>
      </p:ext>
    </p:extLst>
  </p:cSld>
  <p:clrMapOvr>
    <a:masterClrMapping/>
  </p:clrMapOvr>
  <p:hf sldNum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186494"/>
      </p:ext>
    </p:extLst>
  </p:cSld>
  <p:clrMapOvr>
    <a:masterClrMapping/>
  </p:clrMapOvr>
  <p:hf sldNum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561228"/>
      </p:ext>
    </p:extLst>
  </p:cSld>
  <p:clrMapOvr>
    <a:masterClrMapping/>
  </p:clrMapOvr>
  <p:hf sldNum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6528049"/>
      </p:ext>
    </p:extLst>
  </p:cSld>
  <p:clrMapOvr>
    <a:masterClrMapping/>
  </p:clrMapOvr>
  <p:hf sldNum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775690"/>
      </p:ext>
    </p:extLst>
  </p:cSld>
  <p:clrMapOvr>
    <a:masterClrMapping/>
  </p:clrMapOvr>
  <p:hf sldNum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478354"/>
      </p:ext>
    </p:extLst>
  </p:cSld>
  <p:clrMapOvr>
    <a:masterClrMapping/>
  </p:clrMapOvr>
  <p:hf sldNum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49847"/>
      </p:ext>
    </p:extLst>
  </p:cSld>
  <p:clrMapOvr>
    <a:masterClrMapping/>
  </p:clrMapOvr>
  <p:hf sldNum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903961"/>
      </p:ext>
    </p:extLst>
  </p:cSld>
  <p:clrMapOvr>
    <a:masterClrMapping/>
  </p:clrMapOvr>
  <p:hf sldNum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407407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680158"/>
      </p:ext>
    </p:extLst>
  </p:cSld>
  <p:clrMapOvr>
    <a:masterClrMapping/>
  </p:clrMapOvr>
  <p:hf sldNum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0793"/>
      </p:ext>
    </p:extLst>
  </p:cSld>
  <p:clrMapOvr>
    <a:masterClrMapping/>
  </p:clrMapOvr>
  <p:hf sldNum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637180"/>
      </p:ext>
    </p:extLst>
  </p:cSld>
  <p:clrMapOvr>
    <a:masterClrMapping/>
  </p:clrMapOvr>
  <p:hf sldNum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37158"/>
      </p:ext>
    </p:extLst>
  </p:cSld>
  <p:clrMapOvr>
    <a:masterClrMapping/>
  </p:clrMapOvr>
  <p:hf sldNum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476667"/>
      </p:ext>
    </p:extLst>
  </p:cSld>
  <p:clrMapOvr>
    <a:masterClrMapping/>
  </p:clrMapOvr>
  <p:hf sldNum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144438"/>
      </p:ext>
    </p:extLst>
  </p:cSld>
  <p:clrMapOvr>
    <a:masterClrMapping/>
  </p:clrMapOvr>
  <p:hf sldNum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9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917971"/>
      </p:ext>
    </p:extLst>
  </p:cSld>
  <p:clrMapOvr>
    <a:masterClrMapping/>
  </p:clrMapOvr>
  <p:hf sldNum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0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663398"/>
      </p:ext>
    </p:extLst>
  </p:cSld>
  <p:clrMapOvr>
    <a:masterClrMapping/>
  </p:clrMapOvr>
  <p:hf sldNum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3387059"/>
      </p:ext>
    </p:extLst>
  </p:cSld>
  <p:clrMapOvr>
    <a:masterClrMapping/>
  </p:clrMapOvr>
  <p:hf sldNum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769518"/>
      </p:ext>
    </p:extLst>
  </p:cSld>
  <p:clrMapOvr>
    <a:masterClrMapping/>
  </p:clrMapOvr>
  <p:hf sldNum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581411026"/>
      </p:ext>
    </p:extLst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13371"/>
      </p:ext>
    </p:extLst>
  </p:cSld>
  <p:clrMapOvr>
    <a:masterClrMapping/>
  </p:clrMapOvr>
  <p:hf sldNum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2023/12/21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sldNum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sldNum="0" ft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sldNum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0" y="463101"/>
            <a:ext cx="142875" cy="416822"/>
          </a:xfrm>
          <a:prstGeom prst="roundRect">
            <a:avLst>
              <a:gd name="adj" fmla="val 0"/>
            </a:avLst>
          </a:prstGeom>
          <a:solidFill>
            <a:srgbClr val="F23B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52193" y="463101"/>
            <a:ext cx="3817473" cy="416822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endParaRPr lang="id-ID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11471564" y="372774"/>
            <a:ext cx="431078" cy="29873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4" y="327460"/>
            <a:ext cx="431078" cy="389083"/>
          </a:xfrm>
        </p:spPr>
        <p:txBody>
          <a:bodyPr lIns="0" tIns="0" rIns="0" bIns="0"/>
          <a:lstStyle>
            <a:lvl1pPr algn="ctr">
              <a:defRPr sz="100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EE2C88-6C8F-484D-AF69-578F576B1F4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" panose="020F0502020204030203" pitchFamily="34" charset="0"/>
                <a:ea typeface="微软雅黑" panose="020B0503020204020204" pitchFamily="34" charset="-122"/>
                <a:cs typeface="+mn-cs"/>
              </a:r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Lato" panose="020F0502020204030203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hf sldNum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2023/12/21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298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2023/12/21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254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01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184970"/>
      </p:ext>
    </p:extLst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tags" Target="../tags/tag4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90" Type="http://schemas.openxmlformats.org/officeDocument/2006/relationships/tags" Target="../tags/tag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tags" Target="../tags/tag3.xml"/><Relationship Id="rId91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tags" Target="../tags/tag2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9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88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89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90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91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92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8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700" r:id="rId46"/>
    <p:sldLayoutId id="2147483701" r:id="rId47"/>
    <p:sldLayoutId id="2147483702" r:id="rId48"/>
    <p:sldLayoutId id="2147483703" r:id="rId49"/>
    <p:sldLayoutId id="2147483704" r:id="rId50"/>
    <p:sldLayoutId id="2147483705" r:id="rId51"/>
    <p:sldLayoutId id="2147483706" r:id="rId52"/>
    <p:sldLayoutId id="2147483707" r:id="rId53"/>
    <p:sldLayoutId id="2147483708" r:id="rId54"/>
    <p:sldLayoutId id="2147483709" r:id="rId55"/>
    <p:sldLayoutId id="2147483710" r:id="rId56"/>
    <p:sldLayoutId id="2147483711" r:id="rId57"/>
    <p:sldLayoutId id="2147483712" r:id="rId58"/>
    <p:sldLayoutId id="2147483713" r:id="rId59"/>
    <p:sldLayoutId id="2147483714" r:id="rId60"/>
    <p:sldLayoutId id="2147483715" r:id="rId61"/>
    <p:sldLayoutId id="2147483716" r:id="rId62"/>
    <p:sldLayoutId id="2147483717" r:id="rId63"/>
    <p:sldLayoutId id="2147483718" r:id="rId64"/>
    <p:sldLayoutId id="2147483719" r:id="rId65"/>
    <p:sldLayoutId id="2147483720" r:id="rId66"/>
    <p:sldLayoutId id="2147483721" r:id="rId67"/>
    <p:sldLayoutId id="2147483722" r:id="rId68"/>
    <p:sldLayoutId id="2147483723" r:id="rId69"/>
    <p:sldLayoutId id="2147483724" r:id="rId70"/>
    <p:sldLayoutId id="2147483725" r:id="rId71"/>
    <p:sldLayoutId id="2147483726" r:id="rId72"/>
    <p:sldLayoutId id="2147483727" r:id="rId73"/>
    <p:sldLayoutId id="2147483728" r:id="rId74"/>
    <p:sldLayoutId id="2147483729" r:id="rId75"/>
    <p:sldLayoutId id="2147483730" r:id="rId76"/>
    <p:sldLayoutId id="2147483731" r:id="rId77"/>
    <p:sldLayoutId id="2147483732" r:id="rId78"/>
    <p:sldLayoutId id="2147483733" r:id="rId79"/>
    <p:sldLayoutId id="2147483655" r:id="rId80"/>
    <p:sldLayoutId id="2147483656" r:id="rId81"/>
    <p:sldLayoutId id="2147483657" r:id="rId82"/>
    <p:sldLayoutId id="2147483658" r:id="rId83"/>
    <p:sldLayoutId id="2147483659" r:id="rId84"/>
    <p:sldLayoutId id="2147483660" r:id="rId85"/>
  </p:sldLayoutIdLst>
  <p:hf sldNum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56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0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36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0.xml"/><Relationship Id="rId2" Type="http://schemas.openxmlformats.org/officeDocument/2006/relationships/tags" Target="../tags/tag362.xml"/><Relationship Id="rId1" Type="http://schemas.openxmlformats.org/officeDocument/2006/relationships/tags" Target="../tags/tag361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36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0.xml"/><Relationship Id="rId1" Type="http://schemas.openxmlformats.org/officeDocument/2006/relationships/tags" Target="../tags/tag36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www.freeppt7.com/ggslide-school/" TargetMode="External"/><Relationship Id="rId3" Type="http://schemas.openxmlformats.org/officeDocument/2006/relationships/hyperlink" Target="https://www.facebook.com/freeppt7/" TargetMode="External"/><Relationship Id="rId7" Type="http://schemas.openxmlformats.org/officeDocument/2006/relationships/hyperlink" Target="https://www.youtube.com/@Slidestemplatesfree" TargetMode="Externa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0.xml"/><Relationship Id="rId6" Type="http://schemas.openxmlformats.org/officeDocument/2006/relationships/image" Target="../media/image3.png"/><Relationship Id="rId11" Type="http://schemas.openxmlformats.org/officeDocument/2006/relationships/hyperlink" Target="https://www.linkedin.com/in/liu-kaiwei-b180991a9/" TargetMode="External"/><Relationship Id="rId5" Type="http://schemas.openxmlformats.org/officeDocument/2006/relationships/hyperlink" Target="https://www.instagram.com/slidesfree/" TargetMode="External"/><Relationship Id="rId15" Type="http://schemas.openxmlformats.org/officeDocument/2006/relationships/hyperlink" Target="http://www.freeppt7.com/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twitter.com/freeppt7_com" TargetMode="External"/><Relationship Id="rId1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0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58.xml"/><Relationship Id="rId2" Type="http://schemas.openxmlformats.org/officeDocument/2006/relationships/tags" Target="../tags/tag357.xml"/><Relationship Id="rId1" Type="http://schemas.openxmlformats.org/officeDocument/2006/relationships/tags" Target="../tags/tag356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80.xml"/><Relationship Id="rId4" Type="http://schemas.openxmlformats.org/officeDocument/2006/relationships/tags" Target="../tags/tag3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8770" y="696595"/>
            <a:ext cx="9014460" cy="5464810"/>
          </a:xfrm>
          <a:prstGeom prst="rect">
            <a:avLst/>
          </a:prstGeom>
          <a:solidFill>
            <a:schemeClr val="bg1">
              <a:alpha val="7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1864360" y="988695"/>
            <a:ext cx="8388985" cy="488124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rgbClr val="FFD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157923" y="3996007"/>
            <a:ext cx="6210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>
              <a:defRPr/>
            </a:pPr>
            <a:r>
              <a:rPr lang="en-US" altLang="zh-CN" sz="2800" dirty="0">
                <a:solidFill>
                  <a:srgbClr val="FFFFFF">
                    <a:lumMod val="65000"/>
                  </a:srgb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823845" y="1990725"/>
            <a:ext cx="6470015" cy="2875915"/>
            <a:chOff x="601980" y="1394461"/>
            <a:chExt cx="6470086" cy="3496562"/>
          </a:xfrm>
        </p:grpSpPr>
        <p:sp>
          <p:nvSpPr>
            <p:cNvPr id="23" name="任意多边形: 形状 22"/>
            <p:cNvSpPr/>
            <p:nvPr/>
          </p:nvSpPr>
          <p:spPr>
            <a:xfrm>
              <a:off x="601980" y="1394461"/>
              <a:ext cx="6210300" cy="3287922"/>
            </a:xfrm>
            <a:custGeom>
              <a:avLst/>
              <a:gdLst>
                <a:gd name="connsiteX0" fmla="*/ 2042160 w 6743700"/>
                <a:gd name="connsiteY0" fmla="*/ 0 h 3025140"/>
                <a:gd name="connsiteX1" fmla="*/ 0 w 6743700"/>
                <a:gd name="connsiteY1" fmla="*/ 0 h 3025140"/>
                <a:gd name="connsiteX2" fmla="*/ 0 w 6743700"/>
                <a:gd name="connsiteY2" fmla="*/ 3025140 h 3025140"/>
                <a:gd name="connsiteX3" fmla="*/ 6743700 w 6743700"/>
                <a:gd name="connsiteY3" fmla="*/ 3025140 h 3025140"/>
                <a:gd name="connsiteX0-1" fmla="*/ 2042160 w 6168480"/>
                <a:gd name="connsiteY0-2" fmla="*/ 0 h 3032167"/>
                <a:gd name="connsiteX1-3" fmla="*/ 0 w 6168480"/>
                <a:gd name="connsiteY1-4" fmla="*/ 0 h 3032167"/>
                <a:gd name="connsiteX2-5" fmla="*/ 0 w 6168480"/>
                <a:gd name="connsiteY2-6" fmla="*/ 3025140 h 3032167"/>
                <a:gd name="connsiteX3-7" fmla="*/ 6168480 w 6168480"/>
                <a:gd name="connsiteY3-8" fmla="*/ 3032167 h 30321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6168480" h="3032167">
                  <a:moveTo>
                    <a:pt x="2042160" y="0"/>
                  </a:moveTo>
                  <a:lnTo>
                    <a:pt x="0" y="0"/>
                  </a:lnTo>
                  <a:lnTo>
                    <a:pt x="0" y="3025140"/>
                  </a:lnTo>
                  <a:lnTo>
                    <a:pt x="6168480" y="3032167"/>
                  </a:lnTo>
                </a:path>
              </a:pathLst>
            </a:custGeom>
            <a:noFill/>
            <a:ln w="127000">
              <a:solidFill>
                <a:srgbClr val="FDB7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等腰三角形 23"/>
            <p:cNvSpPr/>
            <p:nvPr/>
          </p:nvSpPr>
          <p:spPr>
            <a:xfrm rot="5400000">
              <a:off x="6679084" y="4498041"/>
              <a:ext cx="422092" cy="363872"/>
            </a:xfrm>
            <a:prstGeom prst="triangle">
              <a:avLst/>
            </a:prstGeom>
            <a:solidFill>
              <a:srgbClr val="FDB7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27" name="直接连接符 26"/>
          <p:cNvCxnSpPr/>
          <p:nvPr/>
        </p:nvCxnSpPr>
        <p:spPr>
          <a:xfrm>
            <a:off x="3293110" y="3874135"/>
            <a:ext cx="1079500" cy="0"/>
          </a:xfrm>
          <a:prstGeom prst="line">
            <a:avLst/>
          </a:prstGeom>
          <a:ln w="19050">
            <a:solidFill>
              <a:srgbClr val="FDB7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907915" y="1580515"/>
            <a:ext cx="2908935" cy="706755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2025-2030</a:t>
            </a:r>
          </a:p>
        </p:txBody>
      </p:sp>
      <p:sp>
        <p:nvSpPr>
          <p:cNvPr id="34" name="矩形 33"/>
          <p:cNvSpPr/>
          <p:nvPr/>
        </p:nvSpPr>
        <p:spPr>
          <a:xfrm>
            <a:off x="3157923" y="2628265"/>
            <a:ext cx="6278880" cy="1322070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6600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Free PPT templates</a:t>
            </a:r>
            <a:endParaRPr kumimoji="1" lang="zh-CN" altLang="en-US" sz="6600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968972" y="5150530"/>
            <a:ext cx="1920003" cy="400110"/>
          </a:xfrm>
          <a:prstGeom prst="rect">
            <a:avLst/>
          </a:prstGeom>
          <a:solidFill>
            <a:srgbClr val="CFDBAC"/>
          </a:solidFill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rgbClr val="FFFFFF"/>
                </a:solidFill>
                <a:cs typeface="+mn-ea"/>
                <a:sym typeface="+mn-lt"/>
              </a:rPr>
              <a:t>freeppt7.com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38602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50479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0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4519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50479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218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2819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047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451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0676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4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5620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50"/>
                            </p:stCondLst>
                            <p:childTnLst>
                              <p:par>
                                <p:cTn id="49" presetID="0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0745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5620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143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649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620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07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23" grpId="0" bldLvl="0" animBg="1"/>
      <p:bldP spid="17" grpId="0"/>
      <p:bldP spid="17" grpId="1"/>
      <p:bldP spid="32" grpId="0" build="p"/>
      <p:bldP spid="32" grpId="1"/>
      <p:bldP spid="32" grpId="2"/>
      <p:bldP spid="32" grpId="3"/>
      <p:bldP spid="34" grpId="0" build="p"/>
      <p:bldP spid="34" grpId="1"/>
      <p:bldP spid="34" grpId="2"/>
      <p:bldP spid="34" grpId="3"/>
      <p:bldP spid="36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4" name="矩形 23"/>
          <p:cNvSpPr/>
          <p:nvPr/>
        </p:nvSpPr>
        <p:spPr>
          <a:xfrm>
            <a:off x="0" y="5544654"/>
            <a:ext cx="12192000" cy="1313346"/>
          </a:xfrm>
          <a:prstGeom prst="rect">
            <a:avLst/>
          </a:prstGeom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4803" y="1638214"/>
            <a:ext cx="3608788" cy="1514139"/>
            <a:chOff x="1511102" y="1391947"/>
            <a:chExt cx="2706591" cy="1135604"/>
          </a:xfrm>
        </p:grpSpPr>
        <p:sp>
          <p:nvSpPr>
            <p:cNvPr id="26" name="Rectangle: Rounded Corners 1"/>
            <p:cNvSpPr/>
            <p:nvPr/>
          </p:nvSpPr>
          <p:spPr>
            <a:xfrm>
              <a:off x="1511102" y="1391947"/>
              <a:ext cx="2666914" cy="534035"/>
            </a:xfrm>
            <a:prstGeom prst="roundRect">
              <a:avLst>
                <a:gd name="adj" fmla="val 4459"/>
              </a:avLst>
            </a:prstGeom>
            <a:solidFill>
              <a:srgbClr val="CFDBAC"/>
            </a:solidFill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665" kern="0" dirty="0">
                  <a:solidFill>
                    <a:srgbClr val="FFFFFF"/>
                  </a:solidFill>
                  <a:cs typeface="+mn-ea"/>
                  <a:sym typeface="+mn-lt"/>
                </a:rPr>
                <a:t>Add title text here</a:t>
              </a:r>
              <a:endParaRPr kumimoji="0" lang="zh-CN" altLang="en-US" sz="2665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TextBox 2"/>
            <p:cNvSpPr txBox="1"/>
            <p:nvPr/>
          </p:nvSpPr>
          <p:spPr>
            <a:xfrm>
              <a:off x="1589146" y="2030776"/>
              <a:ext cx="2628547" cy="496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anchor="t">
              <a:normAutofit/>
            </a:bodyPr>
            <a:lstStyle/>
            <a:p>
              <a:pPr marL="0" marR="0" lvl="0" indent="0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10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10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630555" y="1638214"/>
            <a:ext cx="3930264" cy="1609491"/>
            <a:chOff x="4972916" y="1391947"/>
            <a:chExt cx="2947698" cy="1207118"/>
          </a:xfrm>
        </p:grpSpPr>
        <p:sp>
          <p:nvSpPr>
            <p:cNvPr id="29" name="Rectangle 27"/>
            <p:cNvSpPr/>
            <p:nvPr/>
          </p:nvSpPr>
          <p:spPr>
            <a:xfrm>
              <a:off x="5049535" y="1977082"/>
              <a:ext cx="2871079" cy="6219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anchor="t">
              <a:normAutofit/>
            </a:bodyPr>
            <a:lstStyle/>
            <a:p>
              <a:pPr marL="0" marR="0" lvl="0" indent="0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10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10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Rectangle: Rounded Corners 28"/>
            <p:cNvSpPr/>
            <p:nvPr/>
          </p:nvSpPr>
          <p:spPr>
            <a:xfrm>
              <a:off x="4972916" y="1391947"/>
              <a:ext cx="2666913" cy="534035"/>
            </a:xfrm>
            <a:prstGeom prst="roundRect">
              <a:avLst>
                <a:gd name="adj" fmla="val 4459"/>
              </a:avLst>
            </a:prstGeom>
            <a:solidFill>
              <a:srgbClr val="CFDBAC"/>
            </a:solidFill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665" kern="0" dirty="0">
                  <a:solidFill>
                    <a:srgbClr val="FFFFFF"/>
                  </a:solidFill>
                  <a:cs typeface="+mn-ea"/>
                  <a:sym typeface="+mn-lt"/>
                </a:rPr>
                <a:t>Add title text here</a:t>
              </a:r>
              <a:endParaRPr kumimoji="0" lang="zh-CN" altLang="en-US" sz="2665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003869" y="3823355"/>
            <a:ext cx="8184265" cy="1061455"/>
            <a:chOff x="1502901" y="3030802"/>
            <a:chExt cx="6138199" cy="796091"/>
          </a:xfrm>
        </p:grpSpPr>
        <p:grpSp>
          <p:nvGrpSpPr>
            <p:cNvPr id="32" name="Group 3"/>
            <p:cNvGrpSpPr/>
            <p:nvPr/>
          </p:nvGrpSpPr>
          <p:grpSpPr>
            <a:xfrm>
              <a:off x="5943668" y="3030802"/>
              <a:ext cx="407043" cy="407043"/>
              <a:chOff x="7924891" y="4464172"/>
              <a:chExt cx="542724" cy="542724"/>
            </a:xfrm>
          </p:grpSpPr>
          <p:sp>
            <p:nvSpPr>
              <p:cNvPr id="59" name="Freeform: Shape 4"/>
              <p:cNvSpPr/>
              <p:nvPr/>
            </p:nvSpPr>
            <p:spPr>
              <a:xfrm>
                <a:off x="7924891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0" name="Freeform: Shape 5"/>
              <p:cNvSpPr/>
              <p:nvPr/>
            </p:nvSpPr>
            <p:spPr>
              <a:xfrm>
                <a:off x="8082466" y="4626398"/>
                <a:ext cx="207486" cy="21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89" h="21367" extrusionOk="0">
                    <a:moveTo>
                      <a:pt x="5399" y="21367"/>
                    </a:moveTo>
                    <a:cubicBezTo>
                      <a:pt x="3945" y="21367"/>
                      <a:pt x="2583" y="20761"/>
                      <a:pt x="1600" y="19796"/>
                    </a:cubicBezTo>
                    <a:cubicBezTo>
                      <a:pt x="-305" y="17926"/>
                      <a:pt x="-835" y="14661"/>
                      <a:pt x="1835" y="12040"/>
                    </a:cubicBezTo>
                    <a:cubicBezTo>
                      <a:pt x="3400" y="10503"/>
                      <a:pt x="9667" y="4351"/>
                      <a:pt x="12796" y="1279"/>
                    </a:cubicBezTo>
                    <a:cubicBezTo>
                      <a:pt x="13906" y="188"/>
                      <a:pt x="15321" y="-233"/>
                      <a:pt x="16674" y="123"/>
                    </a:cubicBezTo>
                    <a:cubicBezTo>
                      <a:pt x="18004" y="473"/>
                      <a:pt x="19093" y="1542"/>
                      <a:pt x="19449" y="2847"/>
                    </a:cubicBezTo>
                    <a:cubicBezTo>
                      <a:pt x="19811" y="4176"/>
                      <a:pt x="19382" y="5564"/>
                      <a:pt x="18273" y="6654"/>
                    </a:cubicBezTo>
                    <a:lnTo>
                      <a:pt x="7790" y="16945"/>
                    </a:lnTo>
                    <a:cubicBezTo>
                      <a:pt x="7191" y="17533"/>
                      <a:pt x="6516" y="17880"/>
                      <a:pt x="5836" y="17951"/>
                    </a:cubicBezTo>
                    <a:cubicBezTo>
                      <a:pt x="5163" y="18020"/>
                      <a:pt x="4520" y="17808"/>
                      <a:pt x="4071" y="17366"/>
                    </a:cubicBezTo>
                    <a:cubicBezTo>
                      <a:pt x="3256" y="16566"/>
                      <a:pt x="3140" y="15060"/>
                      <a:pt x="4495" y="13730"/>
                    </a:cubicBezTo>
                    <a:lnTo>
                      <a:pt x="11857" y="6501"/>
                    </a:lnTo>
                    <a:cubicBezTo>
                      <a:pt x="12160" y="6204"/>
                      <a:pt x="12650" y="6204"/>
                      <a:pt x="12952" y="6501"/>
                    </a:cubicBezTo>
                    <a:cubicBezTo>
                      <a:pt x="13255" y="6798"/>
                      <a:pt x="13255" y="7279"/>
                      <a:pt x="12952" y="7576"/>
                    </a:cubicBezTo>
                    <a:lnTo>
                      <a:pt x="5590" y="14805"/>
                    </a:lnTo>
                    <a:cubicBezTo>
                      <a:pt x="4953" y="15429"/>
                      <a:pt x="4896" y="16025"/>
                      <a:pt x="5166" y="16291"/>
                    </a:cubicBezTo>
                    <a:cubicBezTo>
                      <a:pt x="5285" y="16409"/>
                      <a:pt x="5464" y="16461"/>
                      <a:pt x="5672" y="16439"/>
                    </a:cubicBezTo>
                    <a:cubicBezTo>
                      <a:pt x="5992" y="16406"/>
                      <a:pt x="6354" y="16204"/>
                      <a:pt x="6695" y="15870"/>
                    </a:cubicBezTo>
                    <a:lnTo>
                      <a:pt x="17178" y="5579"/>
                    </a:lnTo>
                    <a:cubicBezTo>
                      <a:pt x="17896" y="4873"/>
                      <a:pt x="18171" y="4043"/>
                      <a:pt x="17953" y="3240"/>
                    </a:cubicBezTo>
                    <a:cubicBezTo>
                      <a:pt x="17737" y="2451"/>
                      <a:pt x="17078" y="1804"/>
                      <a:pt x="16273" y="1592"/>
                    </a:cubicBezTo>
                    <a:cubicBezTo>
                      <a:pt x="15457" y="1377"/>
                      <a:pt x="14611" y="1648"/>
                      <a:pt x="13891" y="2354"/>
                    </a:cubicBezTo>
                    <a:cubicBezTo>
                      <a:pt x="10762" y="5426"/>
                      <a:pt x="4495" y="11579"/>
                      <a:pt x="2930" y="13115"/>
                    </a:cubicBezTo>
                    <a:cubicBezTo>
                      <a:pt x="887" y="15120"/>
                      <a:pt x="1378" y="17427"/>
                      <a:pt x="2695" y="18721"/>
                    </a:cubicBezTo>
                    <a:cubicBezTo>
                      <a:pt x="4014" y="20015"/>
                      <a:pt x="6364" y="20495"/>
                      <a:pt x="8406" y="18491"/>
                    </a:cubicBezTo>
                    <a:lnTo>
                      <a:pt x="19368" y="7729"/>
                    </a:lnTo>
                    <a:cubicBezTo>
                      <a:pt x="19670" y="7433"/>
                      <a:pt x="20160" y="7433"/>
                      <a:pt x="20463" y="7729"/>
                    </a:cubicBezTo>
                    <a:cubicBezTo>
                      <a:pt x="20765" y="8026"/>
                      <a:pt x="20765" y="8508"/>
                      <a:pt x="20463" y="8804"/>
                    </a:cubicBezTo>
                    <a:lnTo>
                      <a:pt x="9501" y="19566"/>
                    </a:lnTo>
                    <a:cubicBezTo>
                      <a:pt x="8209" y="20835"/>
                      <a:pt x="6763" y="21367"/>
                      <a:pt x="5399" y="2136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3" name="Rectangle 6"/>
            <p:cNvSpPr/>
            <p:nvPr/>
          </p:nvSpPr>
          <p:spPr>
            <a:xfrm>
              <a:off x="1502901" y="3605584"/>
              <a:ext cx="882572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Group 7"/>
            <p:cNvGrpSpPr/>
            <p:nvPr/>
          </p:nvGrpSpPr>
          <p:grpSpPr>
            <a:xfrm>
              <a:off x="2791400" y="3030802"/>
              <a:ext cx="407043" cy="407043"/>
              <a:chOff x="3721867" y="4464172"/>
              <a:chExt cx="542724" cy="542724"/>
            </a:xfrm>
          </p:grpSpPr>
          <p:sp>
            <p:nvSpPr>
              <p:cNvPr id="57" name="Freeform: Shape 8"/>
              <p:cNvSpPr/>
              <p:nvPr/>
            </p:nvSpPr>
            <p:spPr>
              <a:xfrm>
                <a:off x="3721867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8" name="Freeform: Shape 9"/>
              <p:cNvSpPr/>
              <p:nvPr/>
            </p:nvSpPr>
            <p:spPr>
              <a:xfrm>
                <a:off x="3874891" y="4633413"/>
                <a:ext cx="233430" cy="204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0"/>
                    </a:moveTo>
                    <a:lnTo>
                      <a:pt x="2700" y="0"/>
                    </a:lnTo>
                    <a:cubicBezTo>
                      <a:pt x="1216" y="0"/>
                      <a:pt x="0" y="1389"/>
                      <a:pt x="0" y="3086"/>
                    </a:cubicBezTo>
                    <a:lnTo>
                      <a:pt x="0" y="13885"/>
                    </a:lnTo>
                    <a:cubicBezTo>
                      <a:pt x="0" y="15583"/>
                      <a:pt x="1216" y="16971"/>
                      <a:pt x="2700" y="16971"/>
                    </a:cubicBezTo>
                    <a:lnTo>
                      <a:pt x="8100" y="16971"/>
                    </a:lnTo>
                    <a:lnTo>
                      <a:pt x="13500" y="21600"/>
                    </a:lnTo>
                    <a:lnTo>
                      <a:pt x="13500" y="16971"/>
                    </a:lnTo>
                    <a:lnTo>
                      <a:pt x="18900" y="16971"/>
                    </a:lnTo>
                    <a:cubicBezTo>
                      <a:pt x="20384" y="16971"/>
                      <a:pt x="21600" y="15583"/>
                      <a:pt x="21600" y="13885"/>
                    </a:cubicBezTo>
                    <a:lnTo>
                      <a:pt x="21600" y="3086"/>
                    </a:lnTo>
                    <a:cubicBezTo>
                      <a:pt x="21600" y="1389"/>
                      <a:pt x="20384" y="0"/>
                      <a:pt x="18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5" name="Rectangle 10"/>
            <p:cNvSpPr/>
            <p:nvPr/>
          </p:nvSpPr>
          <p:spPr>
            <a:xfrm>
              <a:off x="2553028" y="3605584"/>
              <a:ext cx="882571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Rectangle 11"/>
            <p:cNvSpPr/>
            <p:nvPr/>
          </p:nvSpPr>
          <p:spPr>
            <a:xfrm>
              <a:off x="3604403" y="3605584"/>
              <a:ext cx="882571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7" name="Group 12"/>
            <p:cNvGrpSpPr/>
            <p:nvPr/>
          </p:nvGrpSpPr>
          <p:grpSpPr>
            <a:xfrm>
              <a:off x="3840918" y="3030802"/>
              <a:ext cx="407043" cy="407043"/>
              <a:chOff x="5121224" y="4464172"/>
              <a:chExt cx="542724" cy="542724"/>
            </a:xfrm>
          </p:grpSpPr>
          <p:sp>
            <p:nvSpPr>
              <p:cNvPr id="55" name="Freeform: Shape 13"/>
              <p:cNvSpPr/>
              <p:nvPr/>
            </p:nvSpPr>
            <p:spPr>
              <a:xfrm>
                <a:off x="5121224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Freeform: Shape 14"/>
              <p:cNvSpPr/>
              <p:nvPr/>
            </p:nvSpPr>
            <p:spPr>
              <a:xfrm>
                <a:off x="5292217" y="4624750"/>
                <a:ext cx="208280" cy="2215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7" extrusionOk="0">
                    <a:moveTo>
                      <a:pt x="10665" y="9681"/>
                    </a:moveTo>
                    <a:cubicBezTo>
                      <a:pt x="10079" y="14119"/>
                      <a:pt x="7081" y="15033"/>
                      <a:pt x="7081" y="18117"/>
                    </a:cubicBezTo>
                    <a:cubicBezTo>
                      <a:pt x="7081" y="20023"/>
                      <a:pt x="8782" y="21567"/>
                      <a:pt x="10799" y="21567"/>
                    </a:cubicBezTo>
                    <a:cubicBezTo>
                      <a:pt x="12818" y="21567"/>
                      <a:pt x="14519" y="20023"/>
                      <a:pt x="14519" y="18117"/>
                    </a:cubicBezTo>
                    <a:cubicBezTo>
                      <a:pt x="14519" y="15033"/>
                      <a:pt x="11521" y="14119"/>
                      <a:pt x="10935" y="9681"/>
                    </a:cubicBezTo>
                    <a:cubicBezTo>
                      <a:pt x="10917" y="9547"/>
                      <a:pt x="10683" y="9547"/>
                      <a:pt x="10665" y="9681"/>
                    </a:cubicBezTo>
                    <a:close/>
                    <a:moveTo>
                      <a:pt x="18015" y="101"/>
                    </a:moveTo>
                    <a:cubicBezTo>
                      <a:pt x="17997" y="-33"/>
                      <a:pt x="17762" y="-33"/>
                      <a:pt x="17744" y="101"/>
                    </a:cubicBezTo>
                    <a:cubicBezTo>
                      <a:pt x="17159" y="4539"/>
                      <a:pt x="14160" y="5453"/>
                      <a:pt x="14160" y="8537"/>
                    </a:cubicBezTo>
                    <a:cubicBezTo>
                      <a:pt x="14160" y="10442"/>
                      <a:pt x="15863" y="11987"/>
                      <a:pt x="17880" y="11987"/>
                    </a:cubicBezTo>
                    <a:cubicBezTo>
                      <a:pt x="19897" y="11987"/>
                      <a:pt x="21600" y="10442"/>
                      <a:pt x="21600" y="8537"/>
                    </a:cubicBezTo>
                    <a:cubicBezTo>
                      <a:pt x="21600" y="5453"/>
                      <a:pt x="18602" y="4539"/>
                      <a:pt x="18015" y="101"/>
                    </a:cubicBezTo>
                    <a:close/>
                    <a:moveTo>
                      <a:pt x="3856" y="101"/>
                    </a:moveTo>
                    <a:cubicBezTo>
                      <a:pt x="3838" y="-33"/>
                      <a:pt x="3603" y="-33"/>
                      <a:pt x="3586" y="101"/>
                    </a:cubicBezTo>
                    <a:cubicBezTo>
                      <a:pt x="2999" y="4539"/>
                      <a:pt x="0" y="5453"/>
                      <a:pt x="0" y="8537"/>
                    </a:cubicBezTo>
                    <a:cubicBezTo>
                      <a:pt x="0" y="10442"/>
                      <a:pt x="1703" y="11987"/>
                      <a:pt x="3720" y="11987"/>
                    </a:cubicBezTo>
                    <a:cubicBezTo>
                      <a:pt x="5739" y="11987"/>
                      <a:pt x="7440" y="10442"/>
                      <a:pt x="7440" y="8537"/>
                    </a:cubicBezTo>
                    <a:cubicBezTo>
                      <a:pt x="7440" y="5453"/>
                      <a:pt x="4442" y="4539"/>
                      <a:pt x="3856" y="1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Group 15"/>
            <p:cNvGrpSpPr/>
            <p:nvPr/>
          </p:nvGrpSpPr>
          <p:grpSpPr>
            <a:xfrm>
              <a:off x="4892294" y="3030802"/>
              <a:ext cx="407043" cy="407043"/>
              <a:chOff x="6523058" y="4464172"/>
              <a:chExt cx="542724" cy="542724"/>
            </a:xfrm>
          </p:grpSpPr>
          <p:sp>
            <p:nvSpPr>
              <p:cNvPr id="53" name="Freeform: Shape 16"/>
              <p:cNvSpPr/>
              <p:nvPr/>
            </p:nvSpPr>
            <p:spPr>
              <a:xfrm>
                <a:off x="6523058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4" name="Freeform: Shape 17"/>
              <p:cNvSpPr/>
              <p:nvPr/>
            </p:nvSpPr>
            <p:spPr>
              <a:xfrm>
                <a:off x="6732712" y="4617826"/>
                <a:ext cx="129250" cy="2215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40" extrusionOk="0">
                    <a:moveTo>
                      <a:pt x="9547" y="8995"/>
                    </a:moveTo>
                    <a:cubicBezTo>
                      <a:pt x="9431" y="9241"/>
                      <a:pt x="9310" y="9495"/>
                      <a:pt x="9182" y="9756"/>
                    </a:cubicBezTo>
                    <a:cubicBezTo>
                      <a:pt x="8409" y="11354"/>
                      <a:pt x="7531" y="13164"/>
                      <a:pt x="7531" y="15261"/>
                    </a:cubicBezTo>
                    <a:cubicBezTo>
                      <a:pt x="7531" y="16396"/>
                      <a:pt x="6379" y="16800"/>
                      <a:pt x="5302" y="16800"/>
                    </a:cubicBezTo>
                    <a:cubicBezTo>
                      <a:pt x="4071" y="16800"/>
                      <a:pt x="3070" y="16212"/>
                      <a:pt x="3070" y="15491"/>
                    </a:cubicBezTo>
                    <a:cubicBezTo>
                      <a:pt x="3070" y="13016"/>
                      <a:pt x="5121" y="11397"/>
                      <a:pt x="6930" y="9971"/>
                    </a:cubicBezTo>
                    <a:cubicBezTo>
                      <a:pt x="7496" y="9523"/>
                      <a:pt x="8031" y="9101"/>
                      <a:pt x="8465" y="8681"/>
                    </a:cubicBezTo>
                    <a:cubicBezTo>
                      <a:pt x="8665" y="8489"/>
                      <a:pt x="9201" y="8497"/>
                      <a:pt x="9443" y="8687"/>
                    </a:cubicBezTo>
                    <a:cubicBezTo>
                      <a:pt x="9559" y="8776"/>
                      <a:pt x="9596" y="8890"/>
                      <a:pt x="9547" y="8995"/>
                    </a:cubicBezTo>
                    <a:close/>
                    <a:moveTo>
                      <a:pt x="11191" y="180"/>
                    </a:moveTo>
                    <a:cubicBezTo>
                      <a:pt x="11140" y="-60"/>
                      <a:pt x="10460" y="-60"/>
                      <a:pt x="10409" y="180"/>
                    </a:cubicBezTo>
                    <a:cubicBezTo>
                      <a:pt x="8706" y="8155"/>
                      <a:pt x="0" y="9798"/>
                      <a:pt x="0" y="15341"/>
                    </a:cubicBezTo>
                    <a:cubicBezTo>
                      <a:pt x="0" y="18765"/>
                      <a:pt x="4944" y="21540"/>
                      <a:pt x="10801" y="21540"/>
                    </a:cubicBezTo>
                    <a:cubicBezTo>
                      <a:pt x="16656" y="21540"/>
                      <a:pt x="21600" y="18765"/>
                      <a:pt x="21600" y="15341"/>
                    </a:cubicBezTo>
                    <a:cubicBezTo>
                      <a:pt x="21600" y="9798"/>
                      <a:pt x="12894" y="8155"/>
                      <a:pt x="11191" y="18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9" name="Rectangle 18"/>
            <p:cNvSpPr/>
            <p:nvPr/>
          </p:nvSpPr>
          <p:spPr>
            <a:xfrm>
              <a:off x="4655778" y="3605584"/>
              <a:ext cx="882571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0" name="Group 19"/>
            <p:cNvGrpSpPr/>
            <p:nvPr/>
          </p:nvGrpSpPr>
          <p:grpSpPr>
            <a:xfrm>
              <a:off x="1740665" y="3030802"/>
              <a:ext cx="407043" cy="407043"/>
              <a:chOff x="2320887" y="4464172"/>
              <a:chExt cx="542724" cy="542724"/>
            </a:xfrm>
          </p:grpSpPr>
          <p:sp>
            <p:nvSpPr>
              <p:cNvPr id="51" name="Freeform: Shape 20"/>
              <p:cNvSpPr/>
              <p:nvPr/>
            </p:nvSpPr>
            <p:spPr>
              <a:xfrm>
                <a:off x="2320887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2" name="Freeform: Shape 21"/>
              <p:cNvSpPr/>
              <p:nvPr/>
            </p:nvSpPr>
            <p:spPr>
              <a:xfrm>
                <a:off x="2475534" y="4604112"/>
                <a:ext cx="233430" cy="2489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3" h="21260" extrusionOk="0">
                    <a:moveTo>
                      <a:pt x="11752" y="11733"/>
                    </a:moveTo>
                    <a:lnTo>
                      <a:pt x="9401" y="11733"/>
                    </a:lnTo>
                    <a:lnTo>
                      <a:pt x="9401" y="5975"/>
                    </a:lnTo>
                    <a:lnTo>
                      <a:pt x="11752" y="5975"/>
                    </a:lnTo>
                    <a:cubicBezTo>
                      <a:pt x="11752" y="5975"/>
                      <a:pt x="11752" y="11733"/>
                      <a:pt x="11752" y="11733"/>
                    </a:cubicBezTo>
                    <a:close/>
                    <a:moveTo>
                      <a:pt x="11752" y="15276"/>
                    </a:moveTo>
                    <a:lnTo>
                      <a:pt x="9401" y="15276"/>
                    </a:lnTo>
                    <a:lnTo>
                      <a:pt x="9401" y="12951"/>
                    </a:lnTo>
                    <a:lnTo>
                      <a:pt x="11752" y="12951"/>
                    </a:lnTo>
                    <a:cubicBezTo>
                      <a:pt x="11752" y="12951"/>
                      <a:pt x="11752" y="15276"/>
                      <a:pt x="11752" y="15276"/>
                    </a:cubicBezTo>
                    <a:close/>
                    <a:moveTo>
                      <a:pt x="20789" y="13227"/>
                    </a:moveTo>
                    <a:lnTo>
                      <a:pt x="18761" y="11523"/>
                    </a:lnTo>
                    <a:cubicBezTo>
                      <a:pt x="18172" y="11029"/>
                      <a:pt x="18172" y="10223"/>
                      <a:pt x="18761" y="9729"/>
                    </a:cubicBezTo>
                    <a:lnTo>
                      <a:pt x="20789" y="8025"/>
                    </a:lnTo>
                    <a:cubicBezTo>
                      <a:pt x="21376" y="7532"/>
                      <a:pt x="21220" y="7072"/>
                      <a:pt x="20441" y="7001"/>
                    </a:cubicBezTo>
                    <a:lnTo>
                      <a:pt x="17751" y="6761"/>
                    </a:lnTo>
                    <a:cubicBezTo>
                      <a:pt x="16971" y="6692"/>
                      <a:pt x="16552" y="6061"/>
                      <a:pt x="16819" y="5360"/>
                    </a:cubicBezTo>
                    <a:lnTo>
                      <a:pt x="18247" y="1615"/>
                    </a:lnTo>
                    <a:cubicBezTo>
                      <a:pt x="18515" y="912"/>
                      <a:pt x="18188" y="656"/>
                      <a:pt x="17520" y="1047"/>
                    </a:cubicBezTo>
                    <a:lnTo>
                      <a:pt x="14346" y="2896"/>
                    </a:lnTo>
                    <a:cubicBezTo>
                      <a:pt x="13678" y="3285"/>
                      <a:pt x="12815" y="3072"/>
                      <a:pt x="12430" y="2423"/>
                    </a:cubicBezTo>
                    <a:lnTo>
                      <a:pt x="11279" y="489"/>
                    </a:lnTo>
                    <a:cubicBezTo>
                      <a:pt x="10893" y="-160"/>
                      <a:pt x="10255" y="-164"/>
                      <a:pt x="9860" y="481"/>
                    </a:cubicBezTo>
                    <a:lnTo>
                      <a:pt x="8793" y="2232"/>
                    </a:lnTo>
                    <a:cubicBezTo>
                      <a:pt x="8398" y="2877"/>
                      <a:pt x="7493" y="3153"/>
                      <a:pt x="6781" y="2844"/>
                    </a:cubicBezTo>
                    <a:lnTo>
                      <a:pt x="4900" y="2031"/>
                    </a:lnTo>
                    <a:cubicBezTo>
                      <a:pt x="4188" y="1723"/>
                      <a:pt x="3639" y="2080"/>
                      <a:pt x="3682" y="2825"/>
                    </a:cubicBezTo>
                    <a:lnTo>
                      <a:pt x="3784" y="4615"/>
                    </a:lnTo>
                    <a:cubicBezTo>
                      <a:pt x="3826" y="5360"/>
                      <a:pt x="3242" y="6128"/>
                      <a:pt x="2486" y="6320"/>
                    </a:cubicBezTo>
                    <a:lnTo>
                      <a:pt x="670" y="6780"/>
                    </a:lnTo>
                    <a:cubicBezTo>
                      <a:pt x="-85" y="6972"/>
                      <a:pt x="-224" y="7532"/>
                      <a:pt x="365" y="8025"/>
                    </a:cubicBezTo>
                    <a:lnTo>
                      <a:pt x="2394" y="9729"/>
                    </a:lnTo>
                    <a:cubicBezTo>
                      <a:pt x="2981" y="10223"/>
                      <a:pt x="2981" y="11029"/>
                      <a:pt x="2394" y="11523"/>
                    </a:cubicBezTo>
                    <a:lnTo>
                      <a:pt x="365" y="13225"/>
                    </a:lnTo>
                    <a:cubicBezTo>
                      <a:pt x="-224" y="13720"/>
                      <a:pt x="-68" y="14196"/>
                      <a:pt x="709" y="14285"/>
                    </a:cubicBezTo>
                    <a:lnTo>
                      <a:pt x="3171" y="14567"/>
                    </a:lnTo>
                    <a:cubicBezTo>
                      <a:pt x="3948" y="14656"/>
                      <a:pt x="4381" y="15309"/>
                      <a:pt x="4133" y="16017"/>
                    </a:cubicBezTo>
                    <a:lnTo>
                      <a:pt x="2869" y="19625"/>
                    </a:lnTo>
                    <a:cubicBezTo>
                      <a:pt x="2622" y="20333"/>
                      <a:pt x="2976" y="20609"/>
                      <a:pt x="3655" y="20240"/>
                    </a:cubicBezTo>
                    <a:lnTo>
                      <a:pt x="6549" y="18661"/>
                    </a:lnTo>
                    <a:cubicBezTo>
                      <a:pt x="7229" y="18291"/>
                      <a:pt x="8143" y="18495"/>
                      <a:pt x="8581" y="19113"/>
                    </a:cubicBezTo>
                    <a:lnTo>
                      <a:pt x="9782" y="20816"/>
                    </a:lnTo>
                    <a:cubicBezTo>
                      <a:pt x="10219" y="21436"/>
                      <a:pt x="10875" y="21403"/>
                      <a:pt x="11240" y="20741"/>
                    </a:cubicBezTo>
                    <a:lnTo>
                      <a:pt x="12297" y="18823"/>
                    </a:lnTo>
                    <a:cubicBezTo>
                      <a:pt x="12660" y="18160"/>
                      <a:pt x="13532" y="17891"/>
                      <a:pt x="14234" y="18221"/>
                    </a:cubicBezTo>
                    <a:lnTo>
                      <a:pt x="16272" y="19181"/>
                    </a:lnTo>
                    <a:cubicBezTo>
                      <a:pt x="16974" y="19511"/>
                      <a:pt x="17514" y="19172"/>
                      <a:pt x="17472" y="18427"/>
                    </a:cubicBezTo>
                    <a:lnTo>
                      <a:pt x="17370" y="16637"/>
                    </a:lnTo>
                    <a:cubicBezTo>
                      <a:pt x="17327" y="15891"/>
                      <a:pt x="17912" y="15124"/>
                      <a:pt x="18668" y="14932"/>
                    </a:cubicBezTo>
                    <a:lnTo>
                      <a:pt x="20482" y="14472"/>
                    </a:lnTo>
                    <a:cubicBezTo>
                      <a:pt x="21239" y="14280"/>
                      <a:pt x="21376" y="13720"/>
                      <a:pt x="20789" y="132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1" name="Rectangle 22"/>
            <p:cNvSpPr/>
            <p:nvPr/>
          </p:nvSpPr>
          <p:spPr>
            <a:xfrm>
              <a:off x="5707154" y="3605584"/>
              <a:ext cx="882571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2" name="Group 23"/>
            <p:cNvGrpSpPr/>
            <p:nvPr/>
          </p:nvGrpSpPr>
          <p:grpSpPr>
            <a:xfrm>
              <a:off x="6991751" y="3030802"/>
              <a:ext cx="407043" cy="407043"/>
              <a:chOff x="9322335" y="4464172"/>
              <a:chExt cx="542724" cy="542724"/>
            </a:xfrm>
          </p:grpSpPr>
          <p:sp>
            <p:nvSpPr>
              <p:cNvPr id="49" name="Freeform: Shape 24"/>
              <p:cNvSpPr/>
              <p:nvPr/>
            </p:nvSpPr>
            <p:spPr>
              <a:xfrm>
                <a:off x="9322335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2A47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Freeform: Shape 25"/>
              <p:cNvSpPr/>
              <p:nvPr/>
            </p:nvSpPr>
            <p:spPr>
              <a:xfrm>
                <a:off x="9510609" y="4604010"/>
                <a:ext cx="166177" cy="2492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9464" y="0"/>
                      <a:pt x="8150" y="146"/>
                      <a:pt x="6863" y="450"/>
                    </a:cubicBezTo>
                    <a:cubicBezTo>
                      <a:pt x="5576" y="755"/>
                      <a:pt x="4422" y="1177"/>
                      <a:pt x="3403" y="1706"/>
                    </a:cubicBezTo>
                    <a:cubicBezTo>
                      <a:pt x="2383" y="2236"/>
                      <a:pt x="1554" y="2892"/>
                      <a:pt x="928" y="3694"/>
                    </a:cubicBezTo>
                    <a:cubicBezTo>
                      <a:pt x="302" y="4496"/>
                      <a:pt x="0" y="5372"/>
                      <a:pt x="0" y="6300"/>
                    </a:cubicBezTo>
                    <a:cubicBezTo>
                      <a:pt x="0" y="7753"/>
                      <a:pt x="717" y="9009"/>
                      <a:pt x="2166" y="10069"/>
                    </a:cubicBezTo>
                    <a:cubicBezTo>
                      <a:pt x="2798" y="10528"/>
                      <a:pt x="3326" y="10932"/>
                      <a:pt x="3741" y="11288"/>
                    </a:cubicBezTo>
                    <a:cubicBezTo>
                      <a:pt x="4155" y="11644"/>
                      <a:pt x="4556" y="12098"/>
                      <a:pt x="4978" y="12638"/>
                    </a:cubicBezTo>
                    <a:cubicBezTo>
                      <a:pt x="5399" y="13176"/>
                      <a:pt x="5654" y="13668"/>
                      <a:pt x="5709" y="14138"/>
                    </a:cubicBezTo>
                    <a:cubicBezTo>
                      <a:pt x="5048" y="14400"/>
                      <a:pt x="4725" y="14794"/>
                      <a:pt x="4725" y="15300"/>
                    </a:cubicBezTo>
                    <a:cubicBezTo>
                      <a:pt x="4725" y="15647"/>
                      <a:pt x="4880" y="15947"/>
                      <a:pt x="5231" y="16200"/>
                    </a:cubicBezTo>
                    <a:cubicBezTo>
                      <a:pt x="4880" y="16453"/>
                      <a:pt x="4725" y="16753"/>
                      <a:pt x="4725" y="17100"/>
                    </a:cubicBezTo>
                    <a:cubicBezTo>
                      <a:pt x="4725" y="17588"/>
                      <a:pt x="5020" y="17972"/>
                      <a:pt x="5653" y="18244"/>
                    </a:cubicBezTo>
                    <a:cubicBezTo>
                      <a:pt x="5470" y="18459"/>
                      <a:pt x="5400" y="18675"/>
                      <a:pt x="5400" y="18900"/>
                    </a:cubicBezTo>
                    <a:cubicBezTo>
                      <a:pt x="5400" y="19331"/>
                      <a:pt x="5605" y="19660"/>
                      <a:pt x="6047" y="19894"/>
                    </a:cubicBezTo>
                    <a:cubicBezTo>
                      <a:pt x="6489" y="20128"/>
                      <a:pt x="7032" y="20250"/>
                      <a:pt x="7678" y="20250"/>
                    </a:cubicBezTo>
                    <a:cubicBezTo>
                      <a:pt x="7960" y="20662"/>
                      <a:pt x="8382" y="20981"/>
                      <a:pt x="8944" y="21225"/>
                    </a:cubicBezTo>
                    <a:cubicBezTo>
                      <a:pt x="9506" y="21469"/>
                      <a:pt x="10139" y="21600"/>
                      <a:pt x="10800" y="21600"/>
                    </a:cubicBezTo>
                    <a:cubicBezTo>
                      <a:pt x="11461" y="21600"/>
                      <a:pt x="12065" y="21469"/>
                      <a:pt x="12628" y="21225"/>
                    </a:cubicBezTo>
                    <a:cubicBezTo>
                      <a:pt x="13191" y="20981"/>
                      <a:pt x="13613" y="20662"/>
                      <a:pt x="13894" y="20250"/>
                    </a:cubicBezTo>
                    <a:cubicBezTo>
                      <a:pt x="14541" y="20250"/>
                      <a:pt x="15083" y="20128"/>
                      <a:pt x="15525" y="19894"/>
                    </a:cubicBezTo>
                    <a:cubicBezTo>
                      <a:pt x="15967" y="19660"/>
                      <a:pt x="16200" y="19331"/>
                      <a:pt x="16200" y="18900"/>
                    </a:cubicBezTo>
                    <a:cubicBezTo>
                      <a:pt x="16200" y="18675"/>
                      <a:pt x="16102" y="18459"/>
                      <a:pt x="15919" y="18244"/>
                    </a:cubicBezTo>
                    <a:cubicBezTo>
                      <a:pt x="16552" y="17972"/>
                      <a:pt x="16875" y="17588"/>
                      <a:pt x="16875" y="17100"/>
                    </a:cubicBezTo>
                    <a:cubicBezTo>
                      <a:pt x="16875" y="16753"/>
                      <a:pt x="16692" y="16453"/>
                      <a:pt x="16341" y="16200"/>
                    </a:cubicBezTo>
                    <a:cubicBezTo>
                      <a:pt x="16692" y="15947"/>
                      <a:pt x="16875" y="15647"/>
                      <a:pt x="16875" y="15300"/>
                    </a:cubicBezTo>
                    <a:cubicBezTo>
                      <a:pt x="16875" y="14793"/>
                      <a:pt x="16524" y="14400"/>
                      <a:pt x="15863" y="14138"/>
                    </a:cubicBezTo>
                    <a:cubicBezTo>
                      <a:pt x="15919" y="13668"/>
                      <a:pt x="16173" y="13176"/>
                      <a:pt x="16594" y="12638"/>
                    </a:cubicBezTo>
                    <a:cubicBezTo>
                      <a:pt x="17016" y="12098"/>
                      <a:pt x="17417" y="11644"/>
                      <a:pt x="17831" y="11288"/>
                    </a:cubicBezTo>
                    <a:cubicBezTo>
                      <a:pt x="18247" y="10932"/>
                      <a:pt x="18774" y="10528"/>
                      <a:pt x="19406" y="10069"/>
                    </a:cubicBezTo>
                    <a:cubicBezTo>
                      <a:pt x="20855" y="9009"/>
                      <a:pt x="21600" y="7753"/>
                      <a:pt x="21600" y="6300"/>
                    </a:cubicBezTo>
                    <a:cubicBezTo>
                      <a:pt x="21600" y="5372"/>
                      <a:pt x="21271" y="4496"/>
                      <a:pt x="20644" y="3694"/>
                    </a:cubicBezTo>
                    <a:cubicBezTo>
                      <a:pt x="20018" y="2893"/>
                      <a:pt x="19188" y="2236"/>
                      <a:pt x="18169" y="1706"/>
                    </a:cubicBezTo>
                    <a:cubicBezTo>
                      <a:pt x="17149" y="1177"/>
                      <a:pt x="15996" y="755"/>
                      <a:pt x="14709" y="450"/>
                    </a:cubicBezTo>
                    <a:cubicBezTo>
                      <a:pt x="13422" y="146"/>
                      <a:pt x="12136" y="0"/>
                      <a:pt x="10800" y="0"/>
                    </a:cubicBezTo>
                    <a:close/>
                    <a:moveTo>
                      <a:pt x="10800" y="1800"/>
                    </a:moveTo>
                    <a:cubicBezTo>
                      <a:pt x="11771" y="1800"/>
                      <a:pt x="12719" y="1907"/>
                      <a:pt x="13669" y="2119"/>
                    </a:cubicBezTo>
                    <a:cubicBezTo>
                      <a:pt x="14617" y="2329"/>
                      <a:pt x="15475" y="2611"/>
                      <a:pt x="16256" y="2981"/>
                    </a:cubicBezTo>
                    <a:cubicBezTo>
                      <a:pt x="17036" y="3352"/>
                      <a:pt x="17683" y="3825"/>
                      <a:pt x="18169" y="4406"/>
                    </a:cubicBezTo>
                    <a:cubicBezTo>
                      <a:pt x="18653" y="4988"/>
                      <a:pt x="18900" y="5625"/>
                      <a:pt x="18900" y="6300"/>
                    </a:cubicBezTo>
                    <a:cubicBezTo>
                      <a:pt x="18900" y="7246"/>
                      <a:pt x="18421" y="8091"/>
                      <a:pt x="17466" y="8831"/>
                    </a:cubicBezTo>
                    <a:cubicBezTo>
                      <a:pt x="17324" y="8935"/>
                      <a:pt x="17107" y="9094"/>
                      <a:pt x="16819" y="9300"/>
                    </a:cubicBezTo>
                    <a:cubicBezTo>
                      <a:pt x="16531" y="9507"/>
                      <a:pt x="16312" y="9647"/>
                      <a:pt x="16172" y="9750"/>
                    </a:cubicBezTo>
                    <a:cubicBezTo>
                      <a:pt x="14372" y="11184"/>
                      <a:pt x="13374" y="12591"/>
                      <a:pt x="13191" y="13950"/>
                    </a:cubicBezTo>
                    <a:lnTo>
                      <a:pt x="8381" y="13950"/>
                    </a:lnTo>
                    <a:cubicBezTo>
                      <a:pt x="8198" y="12591"/>
                      <a:pt x="7200" y="11185"/>
                      <a:pt x="5400" y="9750"/>
                    </a:cubicBezTo>
                    <a:cubicBezTo>
                      <a:pt x="5260" y="9647"/>
                      <a:pt x="5041" y="9507"/>
                      <a:pt x="4753" y="9300"/>
                    </a:cubicBezTo>
                    <a:cubicBezTo>
                      <a:pt x="4465" y="9094"/>
                      <a:pt x="4275" y="8935"/>
                      <a:pt x="4134" y="8831"/>
                    </a:cubicBezTo>
                    <a:cubicBezTo>
                      <a:pt x="3179" y="8091"/>
                      <a:pt x="2700" y="7247"/>
                      <a:pt x="2700" y="6300"/>
                    </a:cubicBezTo>
                    <a:cubicBezTo>
                      <a:pt x="2700" y="5625"/>
                      <a:pt x="2919" y="4988"/>
                      <a:pt x="3403" y="4406"/>
                    </a:cubicBezTo>
                    <a:cubicBezTo>
                      <a:pt x="3889" y="3825"/>
                      <a:pt x="4536" y="3352"/>
                      <a:pt x="5316" y="2981"/>
                    </a:cubicBezTo>
                    <a:cubicBezTo>
                      <a:pt x="6096" y="2611"/>
                      <a:pt x="6954" y="2329"/>
                      <a:pt x="7903" y="2119"/>
                    </a:cubicBezTo>
                    <a:cubicBezTo>
                      <a:pt x="8853" y="1907"/>
                      <a:pt x="9829" y="1800"/>
                      <a:pt x="10800" y="1800"/>
                    </a:cubicBezTo>
                    <a:close/>
                    <a:moveTo>
                      <a:pt x="10688" y="3881"/>
                    </a:moveTo>
                    <a:cubicBezTo>
                      <a:pt x="10506" y="3881"/>
                      <a:pt x="10343" y="3923"/>
                      <a:pt x="10209" y="4013"/>
                    </a:cubicBezTo>
                    <a:cubicBezTo>
                      <a:pt x="10075" y="4102"/>
                      <a:pt x="10013" y="4210"/>
                      <a:pt x="10013" y="4331"/>
                    </a:cubicBezTo>
                    <a:cubicBezTo>
                      <a:pt x="10013" y="4453"/>
                      <a:pt x="10075" y="4561"/>
                      <a:pt x="10209" y="4650"/>
                    </a:cubicBezTo>
                    <a:cubicBezTo>
                      <a:pt x="10343" y="4739"/>
                      <a:pt x="10506" y="4781"/>
                      <a:pt x="10688" y="4781"/>
                    </a:cubicBezTo>
                    <a:cubicBezTo>
                      <a:pt x="11420" y="4781"/>
                      <a:pt x="12178" y="4903"/>
                      <a:pt x="12938" y="5138"/>
                    </a:cubicBezTo>
                    <a:cubicBezTo>
                      <a:pt x="13697" y="5372"/>
                      <a:pt x="14063" y="5700"/>
                      <a:pt x="14063" y="6131"/>
                    </a:cubicBezTo>
                    <a:cubicBezTo>
                      <a:pt x="14063" y="6253"/>
                      <a:pt x="14126" y="6362"/>
                      <a:pt x="14259" y="6450"/>
                    </a:cubicBezTo>
                    <a:cubicBezTo>
                      <a:pt x="14393" y="6539"/>
                      <a:pt x="14554" y="6581"/>
                      <a:pt x="14738" y="6581"/>
                    </a:cubicBezTo>
                    <a:cubicBezTo>
                      <a:pt x="14920" y="6581"/>
                      <a:pt x="15082" y="6539"/>
                      <a:pt x="15216" y="6450"/>
                    </a:cubicBezTo>
                    <a:cubicBezTo>
                      <a:pt x="15350" y="6362"/>
                      <a:pt x="15413" y="6253"/>
                      <a:pt x="15413" y="6131"/>
                    </a:cubicBezTo>
                    <a:cubicBezTo>
                      <a:pt x="15413" y="5643"/>
                      <a:pt x="15152" y="5213"/>
                      <a:pt x="14625" y="4856"/>
                    </a:cubicBezTo>
                    <a:cubicBezTo>
                      <a:pt x="14098" y="4501"/>
                      <a:pt x="13494" y="4256"/>
                      <a:pt x="12797" y="4106"/>
                    </a:cubicBezTo>
                    <a:cubicBezTo>
                      <a:pt x="12102" y="3957"/>
                      <a:pt x="11391" y="3881"/>
                      <a:pt x="10688" y="388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3" name="Rectangle 26"/>
            <p:cNvSpPr/>
            <p:nvPr/>
          </p:nvSpPr>
          <p:spPr>
            <a:xfrm>
              <a:off x="6758528" y="3605584"/>
              <a:ext cx="882572" cy="221309"/>
            </a:xfrm>
            <a:prstGeom prst="rect">
              <a:avLst/>
            </a:prstGeom>
            <a:solidFill>
              <a:srgbClr val="CFDBAC">
                <a:alpha val="40000"/>
              </a:srgbClr>
            </a:solidFill>
            <a:ln w="12700">
              <a:miter lim="400000"/>
            </a:ln>
          </p:spPr>
          <p:txBody>
            <a:bodyPr wrap="none" lIns="33867" tIns="33867" rIns="33867" bIns="33867" anchor="ctr" anchorCtr="1">
              <a:normAutofit lnSpcReduction="10000"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Straight Connector 29"/>
            <p:cNvSpPr/>
            <p:nvPr/>
          </p:nvSpPr>
          <p:spPr>
            <a:xfrm>
              <a:off x="2266353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Straight Connector 30"/>
            <p:cNvSpPr/>
            <p:nvPr/>
          </p:nvSpPr>
          <p:spPr>
            <a:xfrm>
              <a:off x="3322305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Straight Connector 31"/>
            <p:cNvSpPr/>
            <p:nvPr/>
          </p:nvSpPr>
          <p:spPr>
            <a:xfrm>
              <a:off x="4368159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Straight Connector 32"/>
            <p:cNvSpPr/>
            <p:nvPr/>
          </p:nvSpPr>
          <p:spPr>
            <a:xfrm>
              <a:off x="5417901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Straight Connector 33"/>
            <p:cNvSpPr/>
            <p:nvPr/>
          </p:nvSpPr>
          <p:spPr>
            <a:xfrm>
              <a:off x="6455619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1" name="矩形 60"/>
          <p:cNvSpPr/>
          <p:nvPr/>
        </p:nvSpPr>
        <p:spPr>
          <a:xfrm>
            <a:off x="515425" y="-593473"/>
            <a:ext cx="11179177" cy="4057895"/>
          </a:xfrm>
          <a:prstGeom prst="rect">
            <a:avLst/>
          </a:prstGeom>
          <a:noFill/>
          <a:ln w="38100">
            <a:solidFill>
              <a:srgbClr val="CFDBA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rgbClr val="CFDBAC">
              <a:alpha val="20000"/>
            </a:srgb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61" grpId="0" bldLvl="0" animBg="1"/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635" y="211"/>
            <a:ext cx="12192000" cy="35679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82794" y="-1436838"/>
            <a:ext cx="10226412" cy="2165769"/>
          </a:xfrm>
          <a:prstGeom prst="rect">
            <a:avLst/>
          </a:prstGeom>
          <a:noFill/>
          <a:ln w="25400">
            <a:solidFill>
              <a:srgbClr val="FFD9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49306" y="1442131"/>
            <a:ext cx="3093388" cy="4262211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22220" y="1810886"/>
            <a:ext cx="2558126" cy="3524702"/>
          </a:xfrm>
          <a:prstGeom prst="rect">
            <a:avLst/>
          </a:prstGeom>
          <a:solidFill>
            <a:srgbClr val="F9FAFB"/>
          </a:solidFill>
          <a:ln>
            <a:noFill/>
          </a:ln>
          <a:effectLst>
            <a:outerShdw blurRad="254000" dist="38100" dir="5400000" algn="t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Freeform 95"/>
          <p:cNvSpPr>
            <a:spLocks noEditPoints="1"/>
          </p:cNvSpPr>
          <p:nvPr/>
        </p:nvSpPr>
        <p:spPr bwMode="auto">
          <a:xfrm>
            <a:off x="8998532" y="2375140"/>
            <a:ext cx="605503" cy="599897"/>
          </a:xfrm>
          <a:custGeom>
            <a:avLst/>
            <a:gdLst>
              <a:gd name="T0" fmla="*/ 1495 w 1495"/>
              <a:gd name="T1" fmla="*/ 748 h 1482"/>
              <a:gd name="T2" fmla="*/ 1276 w 1495"/>
              <a:gd name="T3" fmla="*/ 219 h 1482"/>
              <a:gd name="T4" fmla="*/ 748 w 1495"/>
              <a:gd name="T5" fmla="*/ 0 h 1482"/>
              <a:gd name="T6" fmla="*/ 219 w 1495"/>
              <a:gd name="T7" fmla="*/ 219 h 1482"/>
              <a:gd name="T8" fmla="*/ 0 w 1495"/>
              <a:gd name="T9" fmla="*/ 748 h 1482"/>
              <a:gd name="T10" fmla="*/ 0 w 1495"/>
              <a:gd name="T11" fmla="*/ 1101 h 1482"/>
              <a:gd name="T12" fmla="*/ 363 w 1495"/>
              <a:gd name="T13" fmla="*/ 1464 h 1482"/>
              <a:gd name="T14" fmla="*/ 406 w 1495"/>
              <a:gd name="T15" fmla="*/ 1421 h 1482"/>
              <a:gd name="T16" fmla="*/ 406 w 1495"/>
              <a:gd name="T17" fmla="*/ 782 h 1482"/>
              <a:gd name="T18" fmla="*/ 363 w 1495"/>
              <a:gd name="T19" fmla="*/ 739 h 1482"/>
              <a:gd name="T20" fmla="*/ 86 w 1495"/>
              <a:gd name="T21" fmla="*/ 867 h 1482"/>
              <a:gd name="T22" fmla="*/ 86 w 1495"/>
              <a:gd name="T23" fmla="*/ 748 h 1482"/>
              <a:gd name="T24" fmla="*/ 748 w 1495"/>
              <a:gd name="T25" fmla="*/ 86 h 1482"/>
              <a:gd name="T26" fmla="*/ 1409 w 1495"/>
              <a:gd name="T27" fmla="*/ 748 h 1482"/>
              <a:gd name="T28" fmla="*/ 1410 w 1495"/>
              <a:gd name="T29" fmla="*/ 756 h 1482"/>
              <a:gd name="T30" fmla="*/ 1409 w 1495"/>
              <a:gd name="T31" fmla="*/ 765 h 1482"/>
              <a:gd name="T32" fmla="*/ 1409 w 1495"/>
              <a:gd name="T33" fmla="*/ 884 h 1482"/>
              <a:gd name="T34" fmla="*/ 1132 w 1495"/>
              <a:gd name="T35" fmla="*/ 756 h 1482"/>
              <a:gd name="T36" fmla="*/ 1089 w 1495"/>
              <a:gd name="T37" fmla="*/ 799 h 1482"/>
              <a:gd name="T38" fmla="*/ 1089 w 1495"/>
              <a:gd name="T39" fmla="*/ 1438 h 1482"/>
              <a:gd name="T40" fmla="*/ 1132 w 1495"/>
              <a:gd name="T41" fmla="*/ 1482 h 1482"/>
              <a:gd name="T42" fmla="*/ 1495 w 1495"/>
              <a:gd name="T43" fmla="*/ 1119 h 1482"/>
              <a:gd name="T44" fmla="*/ 1495 w 1495"/>
              <a:gd name="T45" fmla="*/ 765 h 1482"/>
              <a:gd name="T46" fmla="*/ 1494 w 1495"/>
              <a:gd name="T47" fmla="*/ 756 h 1482"/>
              <a:gd name="T48" fmla="*/ 1495 w 1495"/>
              <a:gd name="T49" fmla="*/ 748 h 1482"/>
              <a:gd name="T50" fmla="*/ 319 w 1495"/>
              <a:gd name="T51" fmla="*/ 828 h 1482"/>
              <a:gd name="T52" fmla="*/ 319 w 1495"/>
              <a:gd name="T53" fmla="*/ 1374 h 1482"/>
              <a:gd name="T54" fmla="*/ 86 w 1495"/>
              <a:gd name="T55" fmla="*/ 1101 h 1482"/>
              <a:gd name="T56" fmla="*/ 319 w 1495"/>
              <a:gd name="T57" fmla="*/ 828 h 1482"/>
              <a:gd name="T58" fmla="*/ 1176 w 1495"/>
              <a:gd name="T59" fmla="*/ 1392 h 1482"/>
              <a:gd name="T60" fmla="*/ 1176 w 1495"/>
              <a:gd name="T61" fmla="*/ 846 h 1482"/>
              <a:gd name="T62" fmla="*/ 1409 w 1495"/>
              <a:gd name="T63" fmla="*/ 1119 h 1482"/>
              <a:gd name="T64" fmla="*/ 1176 w 1495"/>
              <a:gd name="T65" fmla="*/ 1392 h 1482"/>
              <a:gd name="T66" fmla="*/ 1176 w 1495"/>
              <a:gd name="T67" fmla="*/ 1392 h 1482"/>
              <a:gd name="T68" fmla="*/ 1176 w 1495"/>
              <a:gd name="T69" fmla="*/ 1392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495" h="1482">
                <a:moveTo>
                  <a:pt x="1495" y="748"/>
                </a:moveTo>
                <a:cubicBezTo>
                  <a:pt x="1495" y="548"/>
                  <a:pt x="1417" y="360"/>
                  <a:pt x="1276" y="219"/>
                </a:cubicBezTo>
                <a:cubicBezTo>
                  <a:pt x="1135" y="78"/>
                  <a:pt x="947" y="0"/>
                  <a:pt x="748" y="0"/>
                </a:cubicBezTo>
                <a:cubicBezTo>
                  <a:pt x="548" y="0"/>
                  <a:pt x="360" y="78"/>
                  <a:pt x="219" y="219"/>
                </a:cubicBezTo>
                <a:cubicBezTo>
                  <a:pt x="78" y="360"/>
                  <a:pt x="0" y="548"/>
                  <a:pt x="0" y="748"/>
                </a:cubicBezTo>
                <a:cubicBezTo>
                  <a:pt x="0" y="1101"/>
                  <a:pt x="0" y="1101"/>
                  <a:pt x="0" y="1101"/>
                </a:cubicBezTo>
                <a:cubicBezTo>
                  <a:pt x="0" y="1301"/>
                  <a:pt x="163" y="1464"/>
                  <a:pt x="363" y="1464"/>
                </a:cubicBezTo>
                <a:cubicBezTo>
                  <a:pt x="387" y="1464"/>
                  <a:pt x="406" y="1445"/>
                  <a:pt x="406" y="1421"/>
                </a:cubicBezTo>
                <a:cubicBezTo>
                  <a:pt x="406" y="782"/>
                  <a:pt x="406" y="782"/>
                  <a:pt x="406" y="782"/>
                </a:cubicBezTo>
                <a:cubicBezTo>
                  <a:pt x="406" y="758"/>
                  <a:pt x="387" y="739"/>
                  <a:pt x="363" y="739"/>
                </a:cubicBezTo>
                <a:cubicBezTo>
                  <a:pt x="252" y="739"/>
                  <a:pt x="153" y="788"/>
                  <a:pt x="86" y="867"/>
                </a:cubicBezTo>
                <a:cubicBezTo>
                  <a:pt x="86" y="748"/>
                  <a:pt x="86" y="748"/>
                  <a:pt x="86" y="748"/>
                </a:cubicBezTo>
                <a:cubicBezTo>
                  <a:pt x="86" y="383"/>
                  <a:pt x="383" y="86"/>
                  <a:pt x="748" y="86"/>
                </a:cubicBezTo>
                <a:cubicBezTo>
                  <a:pt x="1112" y="86"/>
                  <a:pt x="1409" y="383"/>
                  <a:pt x="1409" y="748"/>
                </a:cubicBezTo>
                <a:cubicBezTo>
                  <a:pt x="1409" y="750"/>
                  <a:pt x="1409" y="753"/>
                  <a:pt x="1410" y="756"/>
                </a:cubicBezTo>
                <a:cubicBezTo>
                  <a:pt x="1409" y="759"/>
                  <a:pt x="1409" y="762"/>
                  <a:pt x="1409" y="765"/>
                </a:cubicBezTo>
                <a:cubicBezTo>
                  <a:pt x="1409" y="884"/>
                  <a:pt x="1409" y="884"/>
                  <a:pt x="1409" y="884"/>
                </a:cubicBezTo>
                <a:cubicBezTo>
                  <a:pt x="1342" y="806"/>
                  <a:pt x="1243" y="756"/>
                  <a:pt x="1132" y="756"/>
                </a:cubicBezTo>
                <a:cubicBezTo>
                  <a:pt x="1108" y="756"/>
                  <a:pt x="1089" y="775"/>
                  <a:pt x="1089" y="799"/>
                </a:cubicBezTo>
                <a:cubicBezTo>
                  <a:pt x="1089" y="1438"/>
                  <a:pt x="1089" y="1438"/>
                  <a:pt x="1089" y="1438"/>
                </a:cubicBezTo>
                <a:cubicBezTo>
                  <a:pt x="1089" y="1462"/>
                  <a:pt x="1108" y="1482"/>
                  <a:pt x="1132" y="1482"/>
                </a:cubicBezTo>
                <a:cubicBezTo>
                  <a:pt x="1332" y="1482"/>
                  <a:pt x="1495" y="1319"/>
                  <a:pt x="1495" y="1119"/>
                </a:cubicBezTo>
                <a:cubicBezTo>
                  <a:pt x="1495" y="765"/>
                  <a:pt x="1495" y="765"/>
                  <a:pt x="1495" y="765"/>
                </a:cubicBezTo>
                <a:cubicBezTo>
                  <a:pt x="1495" y="762"/>
                  <a:pt x="1495" y="759"/>
                  <a:pt x="1494" y="756"/>
                </a:cubicBezTo>
                <a:cubicBezTo>
                  <a:pt x="1495" y="753"/>
                  <a:pt x="1495" y="750"/>
                  <a:pt x="1495" y="748"/>
                </a:cubicBezTo>
                <a:close/>
                <a:moveTo>
                  <a:pt x="319" y="828"/>
                </a:moveTo>
                <a:cubicBezTo>
                  <a:pt x="319" y="1374"/>
                  <a:pt x="319" y="1374"/>
                  <a:pt x="319" y="1374"/>
                </a:cubicBezTo>
                <a:cubicBezTo>
                  <a:pt x="188" y="1354"/>
                  <a:pt x="86" y="1239"/>
                  <a:pt x="86" y="1101"/>
                </a:cubicBezTo>
                <a:cubicBezTo>
                  <a:pt x="86" y="964"/>
                  <a:pt x="188" y="849"/>
                  <a:pt x="319" y="828"/>
                </a:cubicBezTo>
                <a:close/>
                <a:moveTo>
                  <a:pt x="1176" y="1392"/>
                </a:moveTo>
                <a:cubicBezTo>
                  <a:pt x="1176" y="846"/>
                  <a:pt x="1176" y="846"/>
                  <a:pt x="1176" y="846"/>
                </a:cubicBezTo>
                <a:cubicBezTo>
                  <a:pt x="1308" y="867"/>
                  <a:pt x="1409" y="981"/>
                  <a:pt x="1409" y="1119"/>
                </a:cubicBezTo>
                <a:cubicBezTo>
                  <a:pt x="1409" y="1257"/>
                  <a:pt x="1308" y="1371"/>
                  <a:pt x="1176" y="1392"/>
                </a:cubicBezTo>
                <a:close/>
                <a:moveTo>
                  <a:pt x="1176" y="1392"/>
                </a:moveTo>
                <a:cubicBezTo>
                  <a:pt x="1176" y="1392"/>
                  <a:pt x="1176" y="1392"/>
                  <a:pt x="1176" y="1392"/>
                </a:cubicBezTo>
              </a:path>
            </a:pathLst>
          </a:custGeom>
          <a:solidFill>
            <a:srgbClr val="FDB7B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" name="Group 155"/>
          <p:cNvGrpSpPr>
            <a:grpSpLocks noChangeAspect="1"/>
          </p:cNvGrpSpPr>
          <p:nvPr/>
        </p:nvGrpSpPr>
        <p:grpSpPr bwMode="auto">
          <a:xfrm>
            <a:off x="5682791" y="2118935"/>
            <a:ext cx="826418" cy="684605"/>
            <a:chOff x="2702" y="2322"/>
            <a:chExt cx="338" cy="280"/>
          </a:xfrm>
          <a:solidFill>
            <a:srgbClr val="FDB7B5"/>
          </a:solidFill>
        </p:grpSpPr>
        <p:sp>
          <p:nvSpPr>
            <p:cNvPr id="9" name="Freeform 156"/>
            <p:cNvSpPr>
              <a:spLocks noEditPoints="1"/>
            </p:cNvSpPr>
            <p:nvPr/>
          </p:nvSpPr>
          <p:spPr bwMode="auto">
            <a:xfrm>
              <a:off x="2702" y="2322"/>
              <a:ext cx="338" cy="275"/>
            </a:xfrm>
            <a:custGeom>
              <a:avLst/>
              <a:gdLst>
                <a:gd name="T0" fmla="*/ 1538 w 1561"/>
                <a:gd name="T1" fmla="*/ 352 h 1268"/>
                <a:gd name="T2" fmla="*/ 1132 w 1561"/>
                <a:gd name="T3" fmla="*/ 223 h 1268"/>
                <a:gd name="T4" fmla="*/ 1122 w 1561"/>
                <a:gd name="T5" fmla="*/ 182 h 1268"/>
                <a:gd name="T6" fmla="*/ 892 w 1561"/>
                <a:gd name="T7" fmla="*/ 0 h 1268"/>
                <a:gd name="T8" fmla="*/ 668 w 1561"/>
                <a:gd name="T9" fmla="*/ 0 h 1268"/>
                <a:gd name="T10" fmla="*/ 438 w 1561"/>
                <a:gd name="T11" fmla="*/ 182 h 1268"/>
                <a:gd name="T12" fmla="*/ 429 w 1561"/>
                <a:gd name="T13" fmla="*/ 223 h 1268"/>
                <a:gd name="T14" fmla="*/ 23 w 1561"/>
                <a:gd name="T15" fmla="*/ 352 h 1268"/>
                <a:gd name="T16" fmla="*/ 0 w 1561"/>
                <a:gd name="T17" fmla="*/ 390 h 1268"/>
                <a:gd name="T18" fmla="*/ 0 w 1561"/>
                <a:gd name="T19" fmla="*/ 899 h 1268"/>
                <a:gd name="T20" fmla="*/ 370 w 1561"/>
                <a:gd name="T21" fmla="*/ 1268 h 1268"/>
                <a:gd name="T22" fmla="*/ 413 w 1561"/>
                <a:gd name="T23" fmla="*/ 1225 h 1268"/>
                <a:gd name="T24" fmla="*/ 370 w 1561"/>
                <a:gd name="T25" fmla="*/ 1182 h 1268"/>
                <a:gd name="T26" fmla="*/ 86 w 1561"/>
                <a:gd name="T27" fmla="*/ 899 h 1268"/>
                <a:gd name="T28" fmla="*/ 86 w 1561"/>
                <a:gd name="T29" fmla="*/ 417 h 1268"/>
                <a:gd name="T30" fmla="*/ 472 w 1561"/>
                <a:gd name="T31" fmla="*/ 303 h 1268"/>
                <a:gd name="T32" fmla="*/ 507 w 1561"/>
                <a:gd name="T33" fmla="*/ 271 h 1268"/>
                <a:gd name="T34" fmla="*/ 523 w 1561"/>
                <a:gd name="T35" fmla="*/ 202 h 1268"/>
                <a:gd name="T36" fmla="*/ 668 w 1561"/>
                <a:gd name="T37" fmla="*/ 86 h 1268"/>
                <a:gd name="T38" fmla="*/ 892 w 1561"/>
                <a:gd name="T39" fmla="*/ 86 h 1268"/>
                <a:gd name="T40" fmla="*/ 1038 w 1561"/>
                <a:gd name="T41" fmla="*/ 202 h 1268"/>
                <a:gd name="T42" fmla="*/ 1054 w 1561"/>
                <a:gd name="T43" fmla="*/ 271 h 1268"/>
                <a:gd name="T44" fmla="*/ 1089 w 1561"/>
                <a:gd name="T45" fmla="*/ 303 h 1268"/>
                <a:gd name="T46" fmla="*/ 1474 w 1561"/>
                <a:gd name="T47" fmla="*/ 417 h 1268"/>
                <a:gd name="T48" fmla="*/ 1474 w 1561"/>
                <a:gd name="T49" fmla="*/ 899 h 1268"/>
                <a:gd name="T50" fmla="*/ 1191 w 1561"/>
                <a:gd name="T51" fmla="*/ 1182 h 1268"/>
                <a:gd name="T52" fmla="*/ 1148 w 1561"/>
                <a:gd name="T53" fmla="*/ 1225 h 1268"/>
                <a:gd name="T54" fmla="*/ 1191 w 1561"/>
                <a:gd name="T55" fmla="*/ 1268 h 1268"/>
                <a:gd name="T56" fmla="*/ 1561 w 1561"/>
                <a:gd name="T57" fmla="*/ 899 h 1268"/>
                <a:gd name="T58" fmla="*/ 1561 w 1561"/>
                <a:gd name="T59" fmla="*/ 390 h 1268"/>
                <a:gd name="T60" fmla="*/ 1538 w 1561"/>
                <a:gd name="T61" fmla="*/ 352 h 1268"/>
                <a:gd name="T62" fmla="*/ 1538 w 1561"/>
                <a:gd name="T63" fmla="*/ 352 h 1268"/>
                <a:gd name="T64" fmla="*/ 1538 w 1561"/>
                <a:gd name="T65" fmla="*/ 352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61" h="1268">
                  <a:moveTo>
                    <a:pt x="1538" y="352"/>
                  </a:moveTo>
                  <a:cubicBezTo>
                    <a:pt x="1531" y="348"/>
                    <a:pt x="1381" y="270"/>
                    <a:pt x="1132" y="223"/>
                  </a:cubicBezTo>
                  <a:cubicBezTo>
                    <a:pt x="1122" y="182"/>
                    <a:pt x="1122" y="182"/>
                    <a:pt x="1122" y="182"/>
                  </a:cubicBezTo>
                  <a:cubicBezTo>
                    <a:pt x="1097" y="75"/>
                    <a:pt x="1003" y="0"/>
                    <a:pt x="892" y="0"/>
                  </a:cubicBezTo>
                  <a:cubicBezTo>
                    <a:pt x="668" y="0"/>
                    <a:pt x="668" y="0"/>
                    <a:pt x="668" y="0"/>
                  </a:cubicBezTo>
                  <a:cubicBezTo>
                    <a:pt x="558" y="0"/>
                    <a:pt x="464" y="75"/>
                    <a:pt x="438" y="182"/>
                  </a:cubicBezTo>
                  <a:cubicBezTo>
                    <a:pt x="429" y="223"/>
                    <a:pt x="429" y="223"/>
                    <a:pt x="429" y="223"/>
                  </a:cubicBezTo>
                  <a:cubicBezTo>
                    <a:pt x="179" y="270"/>
                    <a:pt x="29" y="348"/>
                    <a:pt x="23" y="352"/>
                  </a:cubicBezTo>
                  <a:cubicBezTo>
                    <a:pt x="9" y="359"/>
                    <a:pt x="0" y="374"/>
                    <a:pt x="0" y="390"/>
                  </a:cubicBezTo>
                  <a:cubicBezTo>
                    <a:pt x="0" y="899"/>
                    <a:pt x="0" y="899"/>
                    <a:pt x="0" y="899"/>
                  </a:cubicBezTo>
                  <a:cubicBezTo>
                    <a:pt x="0" y="1102"/>
                    <a:pt x="166" y="1268"/>
                    <a:pt x="370" y="1268"/>
                  </a:cubicBezTo>
                  <a:cubicBezTo>
                    <a:pt x="394" y="1268"/>
                    <a:pt x="413" y="1249"/>
                    <a:pt x="413" y="1225"/>
                  </a:cubicBezTo>
                  <a:cubicBezTo>
                    <a:pt x="413" y="1201"/>
                    <a:pt x="394" y="1182"/>
                    <a:pt x="370" y="1182"/>
                  </a:cubicBezTo>
                  <a:cubicBezTo>
                    <a:pt x="214" y="1182"/>
                    <a:pt x="86" y="1055"/>
                    <a:pt x="86" y="899"/>
                  </a:cubicBezTo>
                  <a:cubicBezTo>
                    <a:pt x="86" y="417"/>
                    <a:pt x="86" y="417"/>
                    <a:pt x="86" y="417"/>
                  </a:cubicBezTo>
                  <a:cubicBezTo>
                    <a:pt x="138" y="393"/>
                    <a:pt x="275" y="337"/>
                    <a:pt x="472" y="303"/>
                  </a:cubicBezTo>
                  <a:cubicBezTo>
                    <a:pt x="489" y="300"/>
                    <a:pt x="503" y="287"/>
                    <a:pt x="507" y="271"/>
                  </a:cubicBezTo>
                  <a:cubicBezTo>
                    <a:pt x="523" y="202"/>
                    <a:pt x="523" y="202"/>
                    <a:pt x="523" y="202"/>
                  </a:cubicBezTo>
                  <a:cubicBezTo>
                    <a:pt x="539" y="134"/>
                    <a:pt x="598" y="86"/>
                    <a:pt x="668" y="86"/>
                  </a:cubicBezTo>
                  <a:cubicBezTo>
                    <a:pt x="892" y="86"/>
                    <a:pt x="892" y="86"/>
                    <a:pt x="892" y="86"/>
                  </a:cubicBezTo>
                  <a:cubicBezTo>
                    <a:pt x="962" y="86"/>
                    <a:pt x="1022" y="134"/>
                    <a:pt x="1038" y="202"/>
                  </a:cubicBezTo>
                  <a:cubicBezTo>
                    <a:pt x="1054" y="271"/>
                    <a:pt x="1054" y="271"/>
                    <a:pt x="1054" y="271"/>
                  </a:cubicBezTo>
                  <a:cubicBezTo>
                    <a:pt x="1058" y="288"/>
                    <a:pt x="1072" y="300"/>
                    <a:pt x="1089" y="303"/>
                  </a:cubicBezTo>
                  <a:cubicBezTo>
                    <a:pt x="1285" y="337"/>
                    <a:pt x="1422" y="393"/>
                    <a:pt x="1474" y="417"/>
                  </a:cubicBezTo>
                  <a:cubicBezTo>
                    <a:pt x="1474" y="899"/>
                    <a:pt x="1474" y="899"/>
                    <a:pt x="1474" y="899"/>
                  </a:cubicBezTo>
                  <a:cubicBezTo>
                    <a:pt x="1474" y="1055"/>
                    <a:pt x="1347" y="1182"/>
                    <a:pt x="1191" y="1182"/>
                  </a:cubicBezTo>
                  <a:cubicBezTo>
                    <a:pt x="1167" y="1182"/>
                    <a:pt x="1148" y="1201"/>
                    <a:pt x="1148" y="1225"/>
                  </a:cubicBezTo>
                  <a:cubicBezTo>
                    <a:pt x="1148" y="1249"/>
                    <a:pt x="1167" y="1268"/>
                    <a:pt x="1191" y="1268"/>
                  </a:cubicBezTo>
                  <a:cubicBezTo>
                    <a:pt x="1395" y="1268"/>
                    <a:pt x="1561" y="1103"/>
                    <a:pt x="1561" y="899"/>
                  </a:cubicBezTo>
                  <a:cubicBezTo>
                    <a:pt x="1561" y="390"/>
                    <a:pt x="1561" y="390"/>
                    <a:pt x="1561" y="390"/>
                  </a:cubicBezTo>
                  <a:cubicBezTo>
                    <a:pt x="1561" y="374"/>
                    <a:pt x="1552" y="359"/>
                    <a:pt x="1538" y="352"/>
                  </a:cubicBezTo>
                  <a:close/>
                  <a:moveTo>
                    <a:pt x="1538" y="352"/>
                  </a:moveTo>
                  <a:cubicBezTo>
                    <a:pt x="1538" y="352"/>
                    <a:pt x="1538" y="352"/>
                    <a:pt x="1538" y="35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Freeform 157"/>
            <p:cNvSpPr>
              <a:spLocks noEditPoints="1"/>
            </p:cNvSpPr>
            <p:nvPr/>
          </p:nvSpPr>
          <p:spPr bwMode="auto">
            <a:xfrm>
              <a:off x="2722" y="2351"/>
              <a:ext cx="52" cy="28"/>
            </a:xfrm>
            <a:custGeom>
              <a:avLst/>
              <a:gdLst>
                <a:gd name="T0" fmla="*/ 48 w 241"/>
                <a:gd name="T1" fmla="*/ 131 h 131"/>
                <a:gd name="T2" fmla="*/ 62 w 241"/>
                <a:gd name="T3" fmla="*/ 129 h 131"/>
                <a:gd name="T4" fmla="*/ 204 w 241"/>
                <a:gd name="T5" fmla="*/ 89 h 131"/>
                <a:gd name="T6" fmla="*/ 236 w 241"/>
                <a:gd name="T7" fmla="*/ 37 h 131"/>
                <a:gd name="T8" fmla="*/ 184 w 241"/>
                <a:gd name="T9" fmla="*/ 5 h 131"/>
                <a:gd name="T10" fmla="*/ 35 w 241"/>
                <a:gd name="T11" fmla="*/ 47 h 131"/>
                <a:gd name="T12" fmla="*/ 7 w 241"/>
                <a:gd name="T13" fmla="*/ 102 h 131"/>
                <a:gd name="T14" fmla="*/ 48 w 241"/>
                <a:gd name="T15" fmla="*/ 131 h 131"/>
                <a:gd name="T16" fmla="*/ 48 w 241"/>
                <a:gd name="T17" fmla="*/ 131 h 131"/>
                <a:gd name="T18" fmla="*/ 48 w 241"/>
                <a:gd name="T19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1" h="131">
                  <a:moveTo>
                    <a:pt x="48" y="131"/>
                  </a:moveTo>
                  <a:cubicBezTo>
                    <a:pt x="53" y="131"/>
                    <a:pt x="57" y="131"/>
                    <a:pt x="62" y="129"/>
                  </a:cubicBezTo>
                  <a:cubicBezTo>
                    <a:pt x="107" y="114"/>
                    <a:pt x="155" y="101"/>
                    <a:pt x="204" y="89"/>
                  </a:cubicBezTo>
                  <a:cubicBezTo>
                    <a:pt x="227" y="84"/>
                    <a:pt x="241" y="60"/>
                    <a:pt x="236" y="37"/>
                  </a:cubicBezTo>
                  <a:cubicBezTo>
                    <a:pt x="230" y="14"/>
                    <a:pt x="207" y="0"/>
                    <a:pt x="184" y="5"/>
                  </a:cubicBezTo>
                  <a:cubicBezTo>
                    <a:pt x="133" y="17"/>
                    <a:pt x="83" y="32"/>
                    <a:pt x="35" y="47"/>
                  </a:cubicBezTo>
                  <a:cubicBezTo>
                    <a:pt x="12" y="55"/>
                    <a:pt x="0" y="79"/>
                    <a:pt x="7" y="102"/>
                  </a:cubicBezTo>
                  <a:cubicBezTo>
                    <a:pt x="14" y="120"/>
                    <a:pt x="31" y="131"/>
                    <a:pt x="48" y="131"/>
                  </a:cubicBezTo>
                  <a:close/>
                  <a:moveTo>
                    <a:pt x="48" y="131"/>
                  </a:moveTo>
                  <a:cubicBezTo>
                    <a:pt x="48" y="131"/>
                    <a:pt x="48" y="131"/>
                    <a:pt x="48" y="1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Freeform 158"/>
            <p:cNvSpPr>
              <a:spLocks noEditPoints="1"/>
            </p:cNvSpPr>
            <p:nvPr/>
          </p:nvSpPr>
          <p:spPr bwMode="auto">
            <a:xfrm>
              <a:off x="2763" y="2387"/>
              <a:ext cx="216" cy="215"/>
            </a:xfrm>
            <a:custGeom>
              <a:avLst/>
              <a:gdLst>
                <a:gd name="T0" fmla="*/ 497 w 995"/>
                <a:gd name="T1" fmla="*/ 0 h 994"/>
                <a:gd name="T2" fmla="*/ 0 w 995"/>
                <a:gd name="T3" fmla="*/ 497 h 994"/>
                <a:gd name="T4" fmla="*/ 497 w 995"/>
                <a:gd name="T5" fmla="*/ 994 h 994"/>
                <a:gd name="T6" fmla="*/ 995 w 995"/>
                <a:gd name="T7" fmla="*/ 497 h 994"/>
                <a:gd name="T8" fmla="*/ 497 w 995"/>
                <a:gd name="T9" fmla="*/ 0 h 994"/>
                <a:gd name="T10" fmla="*/ 497 w 995"/>
                <a:gd name="T11" fmla="*/ 908 h 994"/>
                <a:gd name="T12" fmla="*/ 87 w 995"/>
                <a:gd name="T13" fmla="*/ 497 h 994"/>
                <a:gd name="T14" fmla="*/ 497 w 995"/>
                <a:gd name="T15" fmla="*/ 86 h 994"/>
                <a:gd name="T16" fmla="*/ 908 w 995"/>
                <a:gd name="T17" fmla="*/ 497 h 994"/>
                <a:gd name="T18" fmla="*/ 497 w 995"/>
                <a:gd name="T19" fmla="*/ 908 h 994"/>
                <a:gd name="T20" fmla="*/ 497 w 995"/>
                <a:gd name="T21" fmla="*/ 908 h 994"/>
                <a:gd name="T22" fmla="*/ 497 w 995"/>
                <a:gd name="T23" fmla="*/ 908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5" h="994">
                  <a:moveTo>
                    <a:pt x="497" y="0"/>
                  </a:moveTo>
                  <a:cubicBezTo>
                    <a:pt x="223" y="0"/>
                    <a:pt x="0" y="223"/>
                    <a:pt x="0" y="497"/>
                  </a:cubicBezTo>
                  <a:cubicBezTo>
                    <a:pt x="0" y="771"/>
                    <a:pt x="223" y="994"/>
                    <a:pt x="497" y="994"/>
                  </a:cubicBezTo>
                  <a:cubicBezTo>
                    <a:pt x="772" y="994"/>
                    <a:pt x="995" y="771"/>
                    <a:pt x="995" y="497"/>
                  </a:cubicBezTo>
                  <a:cubicBezTo>
                    <a:pt x="995" y="223"/>
                    <a:pt x="772" y="0"/>
                    <a:pt x="497" y="0"/>
                  </a:cubicBezTo>
                  <a:close/>
                  <a:moveTo>
                    <a:pt x="497" y="908"/>
                  </a:moveTo>
                  <a:cubicBezTo>
                    <a:pt x="271" y="908"/>
                    <a:pt x="87" y="724"/>
                    <a:pt x="87" y="497"/>
                  </a:cubicBezTo>
                  <a:cubicBezTo>
                    <a:pt x="87" y="271"/>
                    <a:pt x="271" y="86"/>
                    <a:pt x="497" y="86"/>
                  </a:cubicBezTo>
                  <a:cubicBezTo>
                    <a:pt x="724" y="86"/>
                    <a:pt x="908" y="270"/>
                    <a:pt x="908" y="497"/>
                  </a:cubicBezTo>
                  <a:cubicBezTo>
                    <a:pt x="908" y="723"/>
                    <a:pt x="724" y="908"/>
                    <a:pt x="497" y="908"/>
                  </a:cubicBezTo>
                  <a:close/>
                  <a:moveTo>
                    <a:pt x="497" y="908"/>
                  </a:moveTo>
                  <a:cubicBezTo>
                    <a:pt x="497" y="908"/>
                    <a:pt x="497" y="908"/>
                    <a:pt x="497" y="9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1612095" y="1810886"/>
            <a:ext cx="2558126" cy="3524702"/>
          </a:xfrm>
          <a:prstGeom prst="rect">
            <a:avLst/>
          </a:prstGeom>
          <a:solidFill>
            <a:srgbClr val="F9FAFB"/>
          </a:solidFill>
          <a:ln>
            <a:noFill/>
          </a:ln>
          <a:effectLst>
            <a:outerShdw blurRad="254000" dist="38100" dir="5400000" algn="t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Freeform 103"/>
          <p:cNvSpPr>
            <a:spLocks noEditPoints="1"/>
          </p:cNvSpPr>
          <p:nvPr/>
        </p:nvSpPr>
        <p:spPr bwMode="auto">
          <a:xfrm>
            <a:off x="2563022" y="2365796"/>
            <a:ext cx="655391" cy="622524"/>
          </a:xfrm>
          <a:custGeom>
            <a:avLst/>
            <a:gdLst>
              <a:gd name="T0" fmla="*/ 1546 w 1566"/>
              <a:gd name="T1" fmla="*/ 674 h 1489"/>
              <a:gd name="T2" fmla="*/ 814 w 1566"/>
              <a:gd name="T3" fmla="*/ 20 h 1489"/>
              <a:gd name="T4" fmla="*/ 810 w 1566"/>
              <a:gd name="T5" fmla="*/ 16 h 1489"/>
              <a:gd name="T6" fmla="*/ 752 w 1566"/>
              <a:gd name="T7" fmla="*/ 15 h 1489"/>
              <a:gd name="T8" fmla="*/ 19 w 1566"/>
              <a:gd name="T9" fmla="*/ 670 h 1489"/>
              <a:gd name="T10" fmla="*/ 16 w 1566"/>
              <a:gd name="T11" fmla="*/ 731 h 1489"/>
              <a:gd name="T12" fmla="*/ 48 w 1566"/>
              <a:gd name="T13" fmla="*/ 746 h 1489"/>
              <a:gd name="T14" fmla="*/ 77 w 1566"/>
              <a:gd name="T15" fmla="*/ 735 h 1489"/>
              <a:gd name="T16" fmla="*/ 209 w 1566"/>
              <a:gd name="T17" fmla="*/ 617 h 1489"/>
              <a:gd name="T18" fmla="*/ 209 w 1566"/>
              <a:gd name="T19" fmla="*/ 1380 h 1489"/>
              <a:gd name="T20" fmla="*/ 318 w 1566"/>
              <a:gd name="T21" fmla="*/ 1489 h 1489"/>
              <a:gd name="T22" fmla="*/ 549 w 1566"/>
              <a:gd name="T23" fmla="*/ 1489 h 1489"/>
              <a:gd name="T24" fmla="*/ 651 w 1566"/>
              <a:gd name="T25" fmla="*/ 1387 h 1489"/>
              <a:gd name="T26" fmla="*/ 651 w 1566"/>
              <a:gd name="T27" fmla="*/ 999 h 1489"/>
              <a:gd name="T28" fmla="*/ 666 w 1566"/>
              <a:gd name="T29" fmla="*/ 983 h 1489"/>
              <a:gd name="T30" fmla="*/ 900 w 1566"/>
              <a:gd name="T31" fmla="*/ 983 h 1489"/>
              <a:gd name="T32" fmla="*/ 915 w 1566"/>
              <a:gd name="T33" fmla="*/ 999 h 1489"/>
              <a:gd name="T34" fmla="*/ 915 w 1566"/>
              <a:gd name="T35" fmla="*/ 1387 h 1489"/>
              <a:gd name="T36" fmla="*/ 1018 w 1566"/>
              <a:gd name="T37" fmla="*/ 1489 h 1489"/>
              <a:gd name="T38" fmla="*/ 1249 w 1566"/>
              <a:gd name="T39" fmla="*/ 1489 h 1489"/>
              <a:gd name="T40" fmla="*/ 1357 w 1566"/>
              <a:gd name="T41" fmla="*/ 1353 h 1489"/>
              <a:gd name="T42" fmla="*/ 1357 w 1566"/>
              <a:gd name="T43" fmla="*/ 621 h 1489"/>
              <a:gd name="T44" fmla="*/ 1489 w 1566"/>
              <a:gd name="T45" fmla="*/ 739 h 1489"/>
              <a:gd name="T46" fmla="*/ 1518 w 1566"/>
              <a:gd name="T47" fmla="*/ 750 h 1489"/>
              <a:gd name="T48" fmla="*/ 1550 w 1566"/>
              <a:gd name="T49" fmla="*/ 735 h 1489"/>
              <a:gd name="T50" fmla="*/ 1546 w 1566"/>
              <a:gd name="T51" fmla="*/ 674 h 1489"/>
              <a:gd name="T52" fmla="*/ 1271 w 1566"/>
              <a:gd name="T53" fmla="*/ 888 h 1489"/>
              <a:gd name="T54" fmla="*/ 1271 w 1566"/>
              <a:gd name="T55" fmla="*/ 1352 h 1489"/>
              <a:gd name="T56" fmla="*/ 1248 w 1566"/>
              <a:gd name="T57" fmla="*/ 1402 h 1489"/>
              <a:gd name="T58" fmla="*/ 1017 w 1566"/>
              <a:gd name="T59" fmla="*/ 1402 h 1489"/>
              <a:gd name="T60" fmla="*/ 1001 w 1566"/>
              <a:gd name="T61" fmla="*/ 1386 h 1489"/>
              <a:gd name="T62" fmla="*/ 1001 w 1566"/>
              <a:gd name="T63" fmla="*/ 999 h 1489"/>
              <a:gd name="T64" fmla="*/ 899 w 1566"/>
              <a:gd name="T65" fmla="*/ 897 h 1489"/>
              <a:gd name="T66" fmla="*/ 666 w 1566"/>
              <a:gd name="T67" fmla="*/ 897 h 1489"/>
              <a:gd name="T68" fmla="*/ 564 w 1566"/>
              <a:gd name="T69" fmla="*/ 999 h 1489"/>
              <a:gd name="T70" fmla="*/ 564 w 1566"/>
              <a:gd name="T71" fmla="*/ 1387 h 1489"/>
              <a:gd name="T72" fmla="*/ 548 w 1566"/>
              <a:gd name="T73" fmla="*/ 1403 h 1489"/>
              <a:gd name="T74" fmla="*/ 317 w 1566"/>
              <a:gd name="T75" fmla="*/ 1403 h 1489"/>
              <a:gd name="T76" fmla="*/ 295 w 1566"/>
              <a:gd name="T77" fmla="*/ 1380 h 1489"/>
              <a:gd name="T78" fmla="*/ 295 w 1566"/>
              <a:gd name="T79" fmla="*/ 539 h 1489"/>
              <a:gd name="T80" fmla="*/ 781 w 1566"/>
              <a:gd name="T81" fmla="*/ 105 h 1489"/>
              <a:gd name="T82" fmla="*/ 1271 w 1566"/>
              <a:gd name="T83" fmla="*/ 543 h 1489"/>
              <a:gd name="T84" fmla="*/ 1271 w 1566"/>
              <a:gd name="T85" fmla="*/ 888 h 1489"/>
              <a:gd name="T86" fmla="*/ 1271 w 1566"/>
              <a:gd name="T87" fmla="*/ 888 h 1489"/>
              <a:gd name="T88" fmla="*/ 1271 w 1566"/>
              <a:gd name="T89" fmla="*/ 888 h 1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566" h="1489">
                <a:moveTo>
                  <a:pt x="1546" y="674"/>
                </a:moveTo>
                <a:cubicBezTo>
                  <a:pt x="814" y="20"/>
                  <a:pt x="814" y="20"/>
                  <a:pt x="814" y="20"/>
                </a:cubicBezTo>
                <a:cubicBezTo>
                  <a:pt x="813" y="18"/>
                  <a:pt x="812" y="17"/>
                  <a:pt x="810" y="16"/>
                </a:cubicBezTo>
                <a:cubicBezTo>
                  <a:pt x="794" y="1"/>
                  <a:pt x="769" y="0"/>
                  <a:pt x="752" y="15"/>
                </a:cubicBezTo>
                <a:cubicBezTo>
                  <a:pt x="19" y="670"/>
                  <a:pt x="19" y="670"/>
                  <a:pt x="19" y="670"/>
                </a:cubicBezTo>
                <a:cubicBezTo>
                  <a:pt x="1" y="686"/>
                  <a:pt x="0" y="713"/>
                  <a:pt x="16" y="731"/>
                </a:cubicBezTo>
                <a:cubicBezTo>
                  <a:pt x="25" y="741"/>
                  <a:pt x="36" y="746"/>
                  <a:pt x="48" y="746"/>
                </a:cubicBezTo>
                <a:cubicBezTo>
                  <a:pt x="58" y="746"/>
                  <a:pt x="69" y="742"/>
                  <a:pt x="77" y="735"/>
                </a:cubicBezTo>
                <a:cubicBezTo>
                  <a:pt x="209" y="617"/>
                  <a:pt x="209" y="617"/>
                  <a:pt x="209" y="617"/>
                </a:cubicBezTo>
                <a:cubicBezTo>
                  <a:pt x="209" y="1380"/>
                  <a:pt x="209" y="1380"/>
                  <a:pt x="209" y="1380"/>
                </a:cubicBezTo>
                <a:cubicBezTo>
                  <a:pt x="209" y="1440"/>
                  <a:pt x="258" y="1489"/>
                  <a:pt x="318" y="1489"/>
                </a:cubicBezTo>
                <a:cubicBezTo>
                  <a:pt x="549" y="1489"/>
                  <a:pt x="549" y="1489"/>
                  <a:pt x="549" y="1489"/>
                </a:cubicBezTo>
                <a:cubicBezTo>
                  <a:pt x="605" y="1489"/>
                  <a:pt x="651" y="1443"/>
                  <a:pt x="651" y="1387"/>
                </a:cubicBezTo>
                <a:cubicBezTo>
                  <a:pt x="651" y="999"/>
                  <a:pt x="651" y="999"/>
                  <a:pt x="651" y="999"/>
                </a:cubicBezTo>
                <a:cubicBezTo>
                  <a:pt x="651" y="990"/>
                  <a:pt x="658" y="983"/>
                  <a:pt x="666" y="983"/>
                </a:cubicBezTo>
                <a:cubicBezTo>
                  <a:pt x="900" y="983"/>
                  <a:pt x="900" y="983"/>
                  <a:pt x="900" y="983"/>
                </a:cubicBezTo>
                <a:cubicBezTo>
                  <a:pt x="908" y="983"/>
                  <a:pt x="915" y="990"/>
                  <a:pt x="915" y="999"/>
                </a:cubicBezTo>
                <a:cubicBezTo>
                  <a:pt x="915" y="1387"/>
                  <a:pt x="915" y="1387"/>
                  <a:pt x="915" y="1387"/>
                </a:cubicBezTo>
                <a:cubicBezTo>
                  <a:pt x="915" y="1443"/>
                  <a:pt x="961" y="1489"/>
                  <a:pt x="1018" y="1489"/>
                </a:cubicBezTo>
                <a:cubicBezTo>
                  <a:pt x="1249" y="1489"/>
                  <a:pt x="1249" y="1489"/>
                  <a:pt x="1249" y="1489"/>
                </a:cubicBezTo>
                <a:cubicBezTo>
                  <a:pt x="1309" y="1489"/>
                  <a:pt x="1357" y="1429"/>
                  <a:pt x="1357" y="1353"/>
                </a:cubicBezTo>
                <a:cubicBezTo>
                  <a:pt x="1357" y="621"/>
                  <a:pt x="1357" y="621"/>
                  <a:pt x="1357" y="621"/>
                </a:cubicBezTo>
                <a:cubicBezTo>
                  <a:pt x="1489" y="739"/>
                  <a:pt x="1489" y="739"/>
                  <a:pt x="1489" y="739"/>
                </a:cubicBezTo>
                <a:cubicBezTo>
                  <a:pt x="1498" y="746"/>
                  <a:pt x="1508" y="750"/>
                  <a:pt x="1518" y="750"/>
                </a:cubicBezTo>
                <a:cubicBezTo>
                  <a:pt x="1530" y="750"/>
                  <a:pt x="1542" y="745"/>
                  <a:pt x="1550" y="735"/>
                </a:cubicBezTo>
                <a:cubicBezTo>
                  <a:pt x="1566" y="717"/>
                  <a:pt x="1564" y="690"/>
                  <a:pt x="1546" y="674"/>
                </a:cubicBezTo>
                <a:close/>
                <a:moveTo>
                  <a:pt x="1271" y="888"/>
                </a:moveTo>
                <a:cubicBezTo>
                  <a:pt x="1271" y="1352"/>
                  <a:pt x="1271" y="1352"/>
                  <a:pt x="1271" y="1352"/>
                </a:cubicBezTo>
                <a:cubicBezTo>
                  <a:pt x="1271" y="1383"/>
                  <a:pt x="1255" y="1402"/>
                  <a:pt x="1248" y="1402"/>
                </a:cubicBezTo>
                <a:cubicBezTo>
                  <a:pt x="1017" y="1402"/>
                  <a:pt x="1017" y="1402"/>
                  <a:pt x="1017" y="1402"/>
                </a:cubicBezTo>
                <a:cubicBezTo>
                  <a:pt x="1009" y="1402"/>
                  <a:pt x="1001" y="1395"/>
                  <a:pt x="1001" y="1386"/>
                </a:cubicBezTo>
                <a:cubicBezTo>
                  <a:pt x="1001" y="999"/>
                  <a:pt x="1001" y="999"/>
                  <a:pt x="1001" y="999"/>
                </a:cubicBezTo>
                <a:cubicBezTo>
                  <a:pt x="1001" y="942"/>
                  <a:pt x="956" y="897"/>
                  <a:pt x="899" y="897"/>
                </a:cubicBezTo>
                <a:cubicBezTo>
                  <a:pt x="666" y="897"/>
                  <a:pt x="666" y="897"/>
                  <a:pt x="666" y="897"/>
                </a:cubicBezTo>
                <a:cubicBezTo>
                  <a:pt x="610" y="897"/>
                  <a:pt x="564" y="942"/>
                  <a:pt x="564" y="999"/>
                </a:cubicBezTo>
                <a:cubicBezTo>
                  <a:pt x="564" y="1387"/>
                  <a:pt x="564" y="1387"/>
                  <a:pt x="564" y="1387"/>
                </a:cubicBezTo>
                <a:cubicBezTo>
                  <a:pt x="564" y="1396"/>
                  <a:pt x="557" y="1403"/>
                  <a:pt x="548" y="1403"/>
                </a:cubicBezTo>
                <a:cubicBezTo>
                  <a:pt x="317" y="1403"/>
                  <a:pt x="317" y="1403"/>
                  <a:pt x="317" y="1403"/>
                </a:cubicBezTo>
                <a:cubicBezTo>
                  <a:pt x="305" y="1403"/>
                  <a:pt x="295" y="1393"/>
                  <a:pt x="295" y="1380"/>
                </a:cubicBezTo>
                <a:cubicBezTo>
                  <a:pt x="295" y="539"/>
                  <a:pt x="295" y="539"/>
                  <a:pt x="295" y="539"/>
                </a:cubicBezTo>
                <a:cubicBezTo>
                  <a:pt x="781" y="105"/>
                  <a:pt x="781" y="105"/>
                  <a:pt x="781" y="105"/>
                </a:cubicBezTo>
                <a:cubicBezTo>
                  <a:pt x="1271" y="543"/>
                  <a:pt x="1271" y="543"/>
                  <a:pt x="1271" y="543"/>
                </a:cubicBezTo>
                <a:lnTo>
                  <a:pt x="1271" y="888"/>
                </a:lnTo>
                <a:close/>
                <a:moveTo>
                  <a:pt x="1271" y="888"/>
                </a:moveTo>
                <a:cubicBezTo>
                  <a:pt x="1271" y="888"/>
                  <a:pt x="1271" y="888"/>
                  <a:pt x="1271" y="888"/>
                </a:cubicBezTo>
              </a:path>
            </a:pathLst>
          </a:custGeom>
          <a:solidFill>
            <a:srgbClr val="FDB7B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77765" y="3794717"/>
            <a:ext cx="2636470" cy="1584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41926" y="3176961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F403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4950246" y="3756617"/>
            <a:ext cx="2291508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8339455" y="3794760"/>
            <a:ext cx="2010410" cy="140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574209" y="3269036"/>
            <a:ext cx="1580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F403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H="1">
            <a:off x="8459328" y="3756617"/>
            <a:ext cx="1683910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978660" y="3794760"/>
            <a:ext cx="1826260" cy="140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165353" y="3269036"/>
            <a:ext cx="1580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193467" y="451355"/>
            <a:ext cx="5805064" cy="646331"/>
          </a:xfrm>
          <a:prstGeom prst="rect">
            <a:avLst/>
          </a:prstGeom>
          <a:solidFill>
            <a:srgbClr val="F9FAFB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POWER YOUR POINT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587965" y="6092474"/>
            <a:ext cx="7016070" cy="401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Lorem ipsum dolor sit amet, consectetuer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adipiscing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elit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2049203" y="3756617"/>
            <a:ext cx="1683910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35" grpId="0" bldLvl="0" animBg="1"/>
      <p:bldP spid="3" grpId="0" bldLvl="0" animBg="1"/>
      <p:bldP spid="12" grpId="0" bldLvl="0" animBg="1"/>
      <p:bldP spid="6" grpId="0" bldLvl="0" animBg="1"/>
      <p:bldP spid="13" grpId="0" bldLvl="0" animBg="1"/>
      <p:bldP spid="14" grpId="0" bldLvl="0" animBg="1"/>
      <p:bldP spid="18" grpId="0"/>
      <p:bldP spid="19" grpId="0"/>
      <p:bldP spid="21" grpId="0"/>
      <p:bldP spid="22" grpId="0"/>
      <p:bldP spid="28" grpId="0"/>
      <p:bldP spid="29" grpId="0"/>
      <p:bldP spid="33" grpId="0" bldLvl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635" y="635"/>
            <a:ext cx="12193270" cy="6857365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8" name="矩形 7"/>
          <p:cNvSpPr/>
          <p:nvPr/>
        </p:nvSpPr>
        <p:spPr>
          <a:xfrm>
            <a:off x="292100" y="1092200"/>
            <a:ext cx="10757535" cy="5435600"/>
          </a:xfrm>
          <a:prstGeom prst="rect">
            <a:avLst/>
          </a:prstGeom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95325" y="692150"/>
            <a:ext cx="10801350" cy="5436870"/>
            <a:chOff x="1095" y="1090"/>
            <a:chExt cx="17010" cy="8562"/>
          </a:xfrm>
        </p:grpSpPr>
        <p:sp>
          <p:nvSpPr>
            <p:cNvPr id="2" name="矩形 1"/>
            <p:cNvSpPr/>
            <p:nvPr/>
          </p:nvSpPr>
          <p:spPr>
            <a:xfrm>
              <a:off x="1095" y="1090"/>
              <a:ext cx="17010" cy="8563"/>
            </a:xfrm>
            <a:prstGeom prst="rect">
              <a:avLst/>
            </a:prstGeom>
            <a:solidFill>
              <a:srgbClr val="FCFCFD"/>
            </a:solidFill>
            <a:ln w="38100">
              <a:solidFill>
                <a:srgbClr val="FDB7B5"/>
              </a:solidFill>
            </a:ln>
            <a:effectLst>
              <a:outerShdw blurRad="254000" dist="38100" dir="5400000" algn="t" rotWithShape="0">
                <a:srgbClr val="969F98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aphicFrame>
          <p:nvGraphicFramePr>
            <p:cNvPr id="3" name="图表 2"/>
            <p:cNvGraphicFramePr/>
            <p:nvPr/>
          </p:nvGraphicFramePr>
          <p:xfrm>
            <a:off x="1300" y="1308"/>
            <a:ext cx="16600" cy="56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4" name="文本框 3"/>
          <p:cNvSpPr txBox="1"/>
          <p:nvPr/>
        </p:nvSpPr>
        <p:spPr>
          <a:xfrm>
            <a:off x="1474466" y="4893229"/>
            <a:ext cx="47256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52185" y="4516120"/>
            <a:ext cx="4665980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53693" y="287378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8" grpId="0" bldLvl="0" animBg="1"/>
      <p:bldP spid="4" grpId="0"/>
      <p:bldP spid="5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635" y="635"/>
            <a:ext cx="12193270" cy="6857365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8" name="矩形 7"/>
          <p:cNvSpPr/>
          <p:nvPr/>
        </p:nvSpPr>
        <p:spPr>
          <a:xfrm>
            <a:off x="292100" y="1092200"/>
            <a:ext cx="10757535" cy="5435600"/>
          </a:xfrm>
          <a:prstGeom prst="rect">
            <a:avLst/>
          </a:prstGeom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325" y="692151"/>
            <a:ext cx="10801350" cy="5437188"/>
          </a:xfrm>
          <a:prstGeom prst="rect">
            <a:avLst/>
          </a:prstGeom>
          <a:solidFill>
            <a:srgbClr val="FCFCFD"/>
          </a:solidFill>
          <a:ln w="38100">
            <a:solidFill>
              <a:srgbClr val="FDB7B5"/>
            </a:solidFill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0482" name="组合 32"/>
          <p:cNvGrpSpPr/>
          <p:nvPr/>
        </p:nvGrpSpPr>
        <p:grpSpPr bwMode="auto">
          <a:xfrm>
            <a:off x="1670050" y="2091055"/>
            <a:ext cx="5937250" cy="3438525"/>
            <a:chOff x="1174192" y="1761586"/>
            <a:chExt cx="6971682" cy="4038384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500408" y="2279901"/>
              <a:ext cx="0" cy="139274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1500408" y="4133158"/>
              <a:ext cx="0" cy="130138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1500408" y="5473693"/>
              <a:ext cx="3817648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5547338" y="2087864"/>
              <a:ext cx="0" cy="315463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5547338" y="2087864"/>
              <a:ext cx="209896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7819660" y="2345157"/>
              <a:ext cx="0" cy="132748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04" name="组合 17"/>
            <p:cNvGrpSpPr/>
            <p:nvPr/>
          </p:nvGrpSpPr>
          <p:grpSpPr bwMode="auto">
            <a:xfrm>
              <a:off x="1174192" y="1761586"/>
              <a:ext cx="654295" cy="654420"/>
              <a:chOff x="598128" y="1445813"/>
              <a:chExt cx="654295" cy="654420"/>
            </a:xfrm>
          </p:grpSpPr>
          <p:sp>
            <p:nvSpPr>
              <p:cNvPr id="19" name="菱形 18"/>
              <p:cNvSpPr/>
              <p:nvPr/>
            </p:nvSpPr>
            <p:spPr>
              <a:xfrm>
                <a:off x="598128" y="1445813"/>
                <a:ext cx="654295" cy="654420"/>
              </a:xfrm>
              <a:prstGeom prst="diamond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822818" y="1547873"/>
                <a:ext cx="240933" cy="433763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40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1</a:t>
                </a:r>
                <a:endParaRPr kumimoji="0" lang="zh-CN" altLang="en-US" sz="2400" b="0" i="0" u="none" strike="noStrike" kern="1200" cap="none" spc="4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0505" name="组合 20"/>
            <p:cNvGrpSpPr/>
            <p:nvPr/>
          </p:nvGrpSpPr>
          <p:grpSpPr bwMode="auto">
            <a:xfrm>
              <a:off x="1174192" y="3575690"/>
              <a:ext cx="654295" cy="654419"/>
              <a:chOff x="598128" y="3259917"/>
              <a:chExt cx="654295" cy="654419"/>
            </a:xfrm>
          </p:grpSpPr>
          <p:sp>
            <p:nvSpPr>
              <p:cNvPr id="22" name="菱形 21"/>
              <p:cNvSpPr/>
              <p:nvPr/>
            </p:nvSpPr>
            <p:spPr>
              <a:xfrm>
                <a:off x="598128" y="3259917"/>
                <a:ext cx="654295" cy="654419"/>
              </a:xfrm>
              <a:prstGeom prst="diamond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TextBox 20"/>
              <p:cNvSpPr txBox="1"/>
              <p:nvPr/>
            </p:nvSpPr>
            <p:spPr>
              <a:xfrm>
                <a:off x="822818" y="3371280"/>
                <a:ext cx="240933" cy="433763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40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2</a:t>
                </a:r>
                <a:endParaRPr kumimoji="0" lang="zh-CN" altLang="en-US" sz="2400" b="0" i="0" u="none" strike="noStrike" kern="1200" cap="none" spc="4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0506" name="组合 23"/>
            <p:cNvGrpSpPr/>
            <p:nvPr/>
          </p:nvGrpSpPr>
          <p:grpSpPr bwMode="auto">
            <a:xfrm>
              <a:off x="5221123" y="5145551"/>
              <a:ext cx="652431" cy="654419"/>
              <a:chOff x="4645059" y="4829778"/>
              <a:chExt cx="652431" cy="654419"/>
            </a:xfrm>
          </p:grpSpPr>
          <p:sp>
            <p:nvSpPr>
              <p:cNvPr id="25" name="菱形 24"/>
              <p:cNvSpPr/>
              <p:nvPr/>
            </p:nvSpPr>
            <p:spPr>
              <a:xfrm>
                <a:off x="4645059" y="4829778"/>
                <a:ext cx="652431" cy="654419"/>
              </a:xfrm>
              <a:prstGeom prst="diamond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TextBox 20"/>
              <p:cNvSpPr txBox="1"/>
              <p:nvPr/>
            </p:nvSpPr>
            <p:spPr>
              <a:xfrm>
                <a:off x="4875944" y="4946510"/>
                <a:ext cx="240933" cy="433763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40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3</a:t>
                </a:r>
                <a:endParaRPr kumimoji="0" lang="zh-CN" altLang="en-US" sz="2400" b="0" i="0" u="none" strike="noStrike" kern="1200" cap="none" spc="4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0507" name="组合 26"/>
            <p:cNvGrpSpPr/>
            <p:nvPr/>
          </p:nvGrpSpPr>
          <p:grpSpPr bwMode="auto">
            <a:xfrm>
              <a:off x="7491580" y="1761586"/>
              <a:ext cx="654294" cy="654420"/>
              <a:chOff x="7380304" y="1445813"/>
              <a:chExt cx="654294" cy="654420"/>
            </a:xfrm>
          </p:grpSpPr>
          <p:sp>
            <p:nvSpPr>
              <p:cNvPr id="28" name="菱形 27"/>
              <p:cNvSpPr/>
              <p:nvPr/>
            </p:nvSpPr>
            <p:spPr>
              <a:xfrm>
                <a:off x="7380304" y="1445813"/>
                <a:ext cx="654294" cy="654420"/>
              </a:xfrm>
              <a:prstGeom prst="diamond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TextBox 20"/>
              <p:cNvSpPr txBox="1"/>
              <p:nvPr/>
            </p:nvSpPr>
            <p:spPr>
              <a:xfrm>
                <a:off x="7601352" y="1555086"/>
                <a:ext cx="240933" cy="433763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40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4</a:t>
                </a:r>
                <a:endParaRPr kumimoji="0" lang="zh-CN" altLang="en-US" sz="2400" b="0" i="0" u="none" strike="noStrike" kern="1200" cap="none" spc="4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0508" name="组合 29"/>
            <p:cNvGrpSpPr/>
            <p:nvPr/>
          </p:nvGrpSpPr>
          <p:grpSpPr bwMode="auto">
            <a:xfrm>
              <a:off x="7491580" y="3575690"/>
              <a:ext cx="654294" cy="654419"/>
              <a:chOff x="7380304" y="3259917"/>
              <a:chExt cx="654294" cy="654419"/>
            </a:xfrm>
          </p:grpSpPr>
          <p:sp>
            <p:nvSpPr>
              <p:cNvPr id="31" name="菱形 30"/>
              <p:cNvSpPr/>
              <p:nvPr/>
            </p:nvSpPr>
            <p:spPr>
              <a:xfrm>
                <a:off x="7380304" y="3259917"/>
                <a:ext cx="654294" cy="654419"/>
              </a:xfrm>
              <a:prstGeom prst="diamond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TextBox 20"/>
              <p:cNvSpPr txBox="1"/>
              <p:nvPr/>
            </p:nvSpPr>
            <p:spPr>
              <a:xfrm>
                <a:off x="7615642" y="3385569"/>
                <a:ext cx="240933" cy="433763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40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5</a:t>
                </a:r>
                <a:endParaRPr kumimoji="0" lang="zh-CN" altLang="en-US" sz="2400" b="0" i="0" u="none" strike="noStrike" kern="1200" cap="none" spc="4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483" name="组合 8"/>
          <p:cNvGrpSpPr/>
          <p:nvPr/>
        </p:nvGrpSpPr>
        <p:grpSpPr bwMode="auto">
          <a:xfrm>
            <a:off x="5899150" y="4866004"/>
            <a:ext cx="3175000" cy="578419"/>
            <a:chOff x="6003923" y="4322116"/>
            <a:chExt cx="3173759" cy="578587"/>
          </a:xfrm>
        </p:grpSpPr>
        <p:sp>
          <p:nvSpPr>
            <p:cNvPr id="47" name="矩形 46"/>
            <p:cNvSpPr/>
            <p:nvPr/>
          </p:nvSpPr>
          <p:spPr>
            <a:xfrm>
              <a:off x="6003923" y="4623624"/>
              <a:ext cx="3173759" cy="277079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en-US" altLang="en-US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6003923" y="4322116"/>
              <a:ext cx="2301875" cy="337283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484" name="组合 8"/>
          <p:cNvGrpSpPr/>
          <p:nvPr/>
        </p:nvGrpSpPr>
        <p:grpSpPr bwMode="auto">
          <a:xfrm>
            <a:off x="2482850" y="1971995"/>
            <a:ext cx="2377440" cy="763291"/>
            <a:chOff x="6003923" y="4322116"/>
            <a:chExt cx="2375540" cy="762723"/>
          </a:xfrm>
        </p:grpSpPr>
        <p:sp>
          <p:nvSpPr>
            <p:cNvPr id="50" name="矩形 49"/>
            <p:cNvSpPr/>
            <p:nvPr/>
          </p:nvSpPr>
          <p:spPr>
            <a:xfrm>
              <a:off x="6003923" y="4623517"/>
              <a:ext cx="2375540" cy="4613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0" i="0" u="none" strike="noStrike" kern="1200" cap="none" spc="-111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en-US" altLang="en-US" sz="1200" b="0" i="0" u="none" strike="noStrike" kern="1200" cap="none" spc="-111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6003923" y="4322116"/>
              <a:ext cx="1714678" cy="336934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485" name="组合 8"/>
          <p:cNvGrpSpPr/>
          <p:nvPr/>
        </p:nvGrpSpPr>
        <p:grpSpPr bwMode="auto">
          <a:xfrm>
            <a:off x="2482850" y="3532503"/>
            <a:ext cx="2377440" cy="762655"/>
            <a:chOff x="6003923" y="4322116"/>
            <a:chExt cx="2375540" cy="763675"/>
          </a:xfrm>
        </p:grpSpPr>
        <p:sp>
          <p:nvSpPr>
            <p:cNvPr id="53" name="矩形 52"/>
            <p:cNvSpPr/>
            <p:nvPr/>
          </p:nvSpPr>
          <p:spPr>
            <a:xfrm>
              <a:off x="6003923" y="4623509"/>
              <a:ext cx="2375540" cy="4622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en-US" altLang="en-US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6003923" y="4322116"/>
              <a:ext cx="1714678" cy="33763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486" name="组合 8"/>
          <p:cNvGrpSpPr/>
          <p:nvPr/>
        </p:nvGrpSpPr>
        <p:grpSpPr bwMode="auto">
          <a:xfrm>
            <a:off x="7885113" y="1971995"/>
            <a:ext cx="2367280" cy="763291"/>
            <a:chOff x="6003923" y="4322116"/>
            <a:chExt cx="2365389" cy="762723"/>
          </a:xfrm>
        </p:grpSpPr>
        <p:sp>
          <p:nvSpPr>
            <p:cNvPr id="56" name="矩形 55"/>
            <p:cNvSpPr/>
            <p:nvPr/>
          </p:nvSpPr>
          <p:spPr>
            <a:xfrm>
              <a:off x="6003923" y="4623517"/>
              <a:ext cx="2365389" cy="4613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en-US" altLang="en-US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6003923" y="4322116"/>
              <a:ext cx="1714678" cy="336934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487" name="组合 8"/>
          <p:cNvGrpSpPr/>
          <p:nvPr/>
        </p:nvGrpSpPr>
        <p:grpSpPr bwMode="auto">
          <a:xfrm>
            <a:off x="7885113" y="3532503"/>
            <a:ext cx="2367280" cy="762655"/>
            <a:chOff x="6003923" y="4322116"/>
            <a:chExt cx="2365389" cy="763675"/>
          </a:xfrm>
        </p:grpSpPr>
        <p:sp>
          <p:nvSpPr>
            <p:cNvPr id="59" name="矩形 58"/>
            <p:cNvSpPr/>
            <p:nvPr/>
          </p:nvSpPr>
          <p:spPr>
            <a:xfrm>
              <a:off x="6003923" y="4623509"/>
              <a:ext cx="2365389" cy="4622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en-US" altLang="en-US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6003923" y="4322116"/>
              <a:ext cx="1714678" cy="33763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5053693" y="290757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8" grpId="0" bldLvl="0" animBg="1"/>
      <p:bldP spid="2" grpId="0" bldLvl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1905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734050" y="5118100"/>
            <a:ext cx="1600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38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33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”</a:t>
            </a:r>
            <a:endParaRPr kumimoji="0" lang="zh-CN" altLang="en-US" sz="138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33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5" name="1"/>
          <p:cNvSpPr/>
          <p:nvPr/>
        </p:nvSpPr>
        <p:spPr bwMode="auto">
          <a:xfrm rot="21152223">
            <a:off x="16171955" y="72642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7" name="1"/>
          <p:cNvSpPr/>
          <p:nvPr/>
        </p:nvSpPr>
        <p:spPr bwMode="auto">
          <a:xfrm rot="21152223">
            <a:off x="10778797" y="-345189"/>
            <a:ext cx="505005" cy="74969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8" name="1"/>
          <p:cNvSpPr/>
          <p:nvPr/>
        </p:nvSpPr>
        <p:spPr bwMode="auto">
          <a:xfrm rot="21152223">
            <a:off x="10187037" y="-170545"/>
            <a:ext cx="174458" cy="43734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9" name="1"/>
          <p:cNvSpPr/>
          <p:nvPr/>
        </p:nvSpPr>
        <p:spPr bwMode="auto">
          <a:xfrm rot="21152223">
            <a:off x="11335079" y="-306580"/>
            <a:ext cx="146910" cy="3123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0" name="1"/>
          <p:cNvSpPr/>
          <p:nvPr/>
        </p:nvSpPr>
        <p:spPr bwMode="auto">
          <a:xfrm rot="21152223">
            <a:off x="14080881" y="-691152"/>
            <a:ext cx="45912" cy="3123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1" name="1"/>
          <p:cNvSpPr/>
          <p:nvPr/>
        </p:nvSpPr>
        <p:spPr bwMode="auto">
          <a:xfrm rot="21152223">
            <a:off x="13633689" y="-649412"/>
            <a:ext cx="303004" cy="3123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2" name="1"/>
          <p:cNvSpPr/>
          <p:nvPr/>
        </p:nvSpPr>
        <p:spPr bwMode="auto">
          <a:xfrm rot="21152223">
            <a:off x="13482173" y="-598034"/>
            <a:ext cx="110182" cy="3123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3" name="1"/>
          <p:cNvSpPr/>
          <p:nvPr/>
        </p:nvSpPr>
        <p:spPr bwMode="auto">
          <a:xfrm rot="21152223">
            <a:off x="7422283" y="439995"/>
            <a:ext cx="36727" cy="24990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4" name="1"/>
          <p:cNvSpPr/>
          <p:nvPr/>
        </p:nvSpPr>
        <p:spPr bwMode="auto">
          <a:xfrm rot="21152223">
            <a:off x="7317680" y="625937"/>
            <a:ext cx="101003" cy="31239"/>
          </a:xfrm>
          <a:custGeom>
            <a:avLst/>
            <a:gdLst>
              <a:gd name="T0" fmla="*/ 0 w 5"/>
              <a:gd name="T1" fmla="*/ 1 h 2"/>
              <a:gd name="T2" fmla="*/ 0 w 5"/>
              <a:gd name="T3" fmla="*/ 1 h 2"/>
              <a:gd name="T4" fmla="*/ 5 w 5"/>
              <a:gd name="T5" fmla="*/ 0 h 2"/>
              <a:gd name="T6" fmla="*/ 0 w 5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5" y="0"/>
                  <a:pt x="5" y="0"/>
                  <a:pt x="5" y="0"/>
                </a:cubicBezTo>
                <a:cubicBezTo>
                  <a:pt x="4" y="1"/>
                  <a:pt x="2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5" name="1"/>
          <p:cNvSpPr/>
          <p:nvPr/>
        </p:nvSpPr>
        <p:spPr bwMode="auto">
          <a:xfrm rot="21152223">
            <a:off x="13234659" y="326125"/>
            <a:ext cx="348911" cy="43734"/>
          </a:xfrm>
          <a:custGeom>
            <a:avLst/>
            <a:gdLst>
              <a:gd name="T0" fmla="*/ 16 w 16"/>
              <a:gd name="T1" fmla="*/ 1 h 3"/>
              <a:gd name="T2" fmla="*/ 0 w 16"/>
              <a:gd name="T3" fmla="*/ 1 h 3"/>
              <a:gd name="T4" fmla="*/ 15 w 16"/>
              <a:gd name="T5" fmla="*/ 0 h 3"/>
              <a:gd name="T6" fmla="*/ 16 w 16"/>
              <a:gd name="T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3">
                <a:moveTo>
                  <a:pt x="16" y="1"/>
                </a:moveTo>
                <a:cubicBezTo>
                  <a:pt x="11" y="3"/>
                  <a:pt x="5" y="1"/>
                  <a:pt x="0" y="1"/>
                </a:cubicBezTo>
                <a:cubicBezTo>
                  <a:pt x="15" y="0"/>
                  <a:pt x="15" y="0"/>
                  <a:pt x="15" y="0"/>
                </a:cubicBezTo>
                <a:lnTo>
                  <a:pt x="16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6" name="1"/>
          <p:cNvSpPr/>
          <p:nvPr/>
        </p:nvSpPr>
        <p:spPr bwMode="auto">
          <a:xfrm rot="21152223">
            <a:off x="11436697" y="1532866"/>
            <a:ext cx="45912" cy="31239"/>
          </a:xfrm>
          <a:custGeom>
            <a:avLst/>
            <a:gdLst>
              <a:gd name="T0" fmla="*/ 2 w 2"/>
              <a:gd name="T1" fmla="*/ 1 h 2"/>
              <a:gd name="T2" fmla="*/ 0 w 2"/>
              <a:gd name="T3" fmla="*/ 1 h 2"/>
              <a:gd name="T4" fmla="*/ 2 w 2"/>
              <a:gd name="T5" fmla="*/ 0 h 2"/>
              <a:gd name="T6" fmla="*/ 2 w 2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2" y="1"/>
                </a:moveTo>
                <a:cubicBezTo>
                  <a:pt x="1" y="1"/>
                  <a:pt x="0" y="2"/>
                  <a:pt x="0" y="1"/>
                </a:cubicBezTo>
                <a:cubicBezTo>
                  <a:pt x="2" y="0"/>
                  <a:pt x="2" y="0"/>
                  <a:pt x="2" y="0"/>
                </a:cubicBezTo>
                <a:lnTo>
                  <a:pt x="2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7" name="1"/>
          <p:cNvSpPr/>
          <p:nvPr/>
        </p:nvSpPr>
        <p:spPr bwMode="auto">
          <a:xfrm rot="21152223">
            <a:off x="12067027" y="1483469"/>
            <a:ext cx="18364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8" name="1"/>
          <p:cNvSpPr/>
          <p:nvPr/>
        </p:nvSpPr>
        <p:spPr bwMode="auto">
          <a:xfrm rot="21152223">
            <a:off x="11957389" y="1479323"/>
            <a:ext cx="110182" cy="24990"/>
          </a:xfrm>
          <a:custGeom>
            <a:avLst/>
            <a:gdLst>
              <a:gd name="T0" fmla="*/ 5 w 5"/>
              <a:gd name="T1" fmla="*/ 1 h 2"/>
              <a:gd name="T2" fmla="*/ 0 w 5"/>
              <a:gd name="T3" fmla="*/ 1 h 2"/>
              <a:gd name="T4" fmla="*/ 5 w 5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1"/>
                </a:moveTo>
                <a:cubicBezTo>
                  <a:pt x="3" y="2"/>
                  <a:pt x="1" y="2"/>
                  <a:pt x="0" y="1"/>
                </a:cubicBezTo>
                <a:cubicBezTo>
                  <a:pt x="2" y="0"/>
                  <a:pt x="3" y="1"/>
                  <a:pt x="5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9" name="1"/>
          <p:cNvSpPr/>
          <p:nvPr/>
        </p:nvSpPr>
        <p:spPr bwMode="auto">
          <a:xfrm rot="21152223">
            <a:off x="12699335" y="1420773"/>
            <a:ext cx="192822" cy="12495"/>
          </a:xfrm>
          <a:custGeom>
            <a:avLst/>
            <a:gdLst>
              <a:gd name="T0" fmla="*/ 9 w 9"/>
              <a:gd name="T1" fmla="*/ 0 h 1"/>
              <a:gd name="T2" fmla="*/ 0 w 9"/>
              <a:gd name="T3" fmla="*/ 0 h 1"/>
              <a:gd name="T4" fmla="*/ 9 w 9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">
                <a:moveTo>
                  <a:pt x="9" y="0"/>
                </a:moveTo>
                <a:cubicBezTo>
                  <a:pt x="6" y="1"/>
                  <a:pt x="2" y="1"/>
                  <a:pt x="0" y="0"/>
                </a:cubicBezTo>
                <a:cubicBezTo>
                  <a:pt x="3" y="0"/>
                  <a:pt x="7" y="0"/>
                  <a:pt x="9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0" name="1"/>
          <p:cNvSpPr/>
          <p:nvPr/>
        </p:nvSpPr>
        <p:spPr bwMode="auto">
          <a:xfrm rot="21152223">
            <a:off x="15064911" y="1100437"/>
            <a:ext cx="64276" cy="18744"/>
          </a:xfrm>
          <a:custGeom>
            <a:avLst/>
            <a:gdLst>
              <a:gd name="T0" fmla="*/ 3 w 3"/>
              <a:gd name="T1" fmla="*/ 0 h 1"/>
              <a:gd name="T2" fmla="*/ 0 w 3"/>
              <a:gd name="T3" fmla="*/ 1 h 1"/>
              <a:gd name="T4" fmla="*/ 3 w 3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3" y="0"/>
                </a:moveTo>
                <a:cubicBezTo>
                  <a:pt x="2" y="1"/>
                  <a:pt x="1" y="1"/>
                  <a:pt x="0" y="1"/>
                </a:cubicBezTo>
                <a:cubicBezTo>
                  <a:pt x="1" y="1"/>
                  <a:pt x="2" y="1"/>
                  <a:pt x="3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1" name="1"/>
          <p:cNvSpPr/>
          <p:nvPr/>
        </p:nvSpPr>
        <p:spPr bwMode="auto">
          <a:xfrm rot="21152223">
            <a:off x="15123974" y="1020518"/>
            <a:ext cx="495820" cy="62474"/>
          </a:xfrm>
          <a:custGeom>
            <a:avLst/>
            <a:gdLst>
              <a:gd name="T0" fmla="*/ 23 w 23"/>
              <a:gd name="T1" fmla="*/ 1 h 4"/>
              <a:gd name="T2" fmla="*/ 0 w 23"/>
              <a:gd name="T3" fmla="*/ 3 h 4"/>
              <a:gd name="T4" fmla="*/ 23 w 23"/>
              <a:gd name="T5" fmla="*/ 0 h 4"/>
              <a:gd name="T6" fmla="*/ 23 w 23"/>
              <a:gd name="T7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4">
                <a:moveTo>
                  <a:pt x="23" y="1"/>
                </a:moveTo>
                <a:cubicBezTo>
                  <a:pt x="16" y="4"/>
                  <a:pt x="8" y="3"/>
                  <a:pt x="0" y="3"/>
                </a:cubicBezTo>
                <a:cubicBezTo>
                  <a:pt x="8" y="3"/>
                  <a:pt x="16" y="1"/>
                  <a:pt x="23" y="0"/>
                </a:cubicBezTo>
                <a:lnTo>
                  <a:pt x="23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2" name="9"/>
          <p:cNvSpPr/>
          <p:nvPr/>
        </p:nvSpPr>
        <p:spPr bwMode="auto">
          <a:xfrm rot="21152223">
            <a:off x="12253674" y="1551755"/>
            <a:ext cx="238728" cy="12495"/>
          </a:xfrm>
          <a:custGeom>
            <a:avLst/>
            <a:gdLst>
              <a:gd name="T0" fmla="*/ 0 w 11"/>
              <a:gd name="T1" fmla="*/ 0 h 1"/>
              <a:gd name="T2" fmla="*/ 11 w 11"/>
              <a:gd name="T3" fmla="*/ 1 h 1"/>
              <a:gd name="T4" fmla="*/ 0 w 1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">
                <a:moveTo>
                  <a:pt x="0" y="0"/>
                </a:moveTo>
                <a:cubicBezTo>
                  <a:pt x="4" y="0"/>
                  <a:pt x="7" y="1"/>
                  <a:pt x="11" y="1"/>
                </a:cubicBezTo>
                <a:cubicBezTo>
                  <a:pt x="7" y="1"/>
                  <a:pt x="3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6" name="7"/>
          <p:cNvSpPr/>
          <p:nvPr/>
        </p:nvSpPr>
        <p:spPr bwMode="auto">
          <a:xfrm rot="21152223" flipH="1">
            <a:off x="11221444" y="1343530"/>
            <a:ext cx="527960" cy="78377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7" name="6"/>
          <p:cNvSpPr/>
          <p:nvPr/>
        </p:nvSpPr>
        <p:spPr bwMode="auto">
          <a:xfrm rot="21152223" flipH="1">
            <a:off x="12201793" y="1316650"/>
            <a:ext cx="182388" cy="45722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8" name="5"/>
          <p:cNvSpPr/>
          <p:nvPr/>
        </p:nvSpPr>
        <p:spPr bwMode="auto">
          <a:xfrm rot="21152223" flipH="1">
            <a:off x="11032064" y="1484884"/>
            <a:ext cx="153587" cy="3265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9" name="3"/>
          <p:cNvSpPr/>
          <p:nvPr/>
        </p:nvSpPr>
        <p:spPr bwMode="auto">
          <a:xfrm rot="21152223" flipH="1">
            <a:off x="8258558" y="1822180"/>
            <a:ext cx="47999" cy="3265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0" name="3"/>
          <p:cNvSpPr/>
          <p:nvPr/>
        </p:nvSpPr>
        <p:spPr bwMode="auto">
          <a:xfrm rot="21152223" flipH="1">
            <a:off x="8457298" y="1778542"/>
            <a:ext cx="316777" cy="3265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1" name="2"/>
          <p:cNvSpPr/>
          <p:nvPr/>
        </p:nvSpPr>
        <p:spPr bwMode="auto">
          <a:xfrm rot="21152223" flipH="1">
            <a:off x="8822377" y="1763681"/>
            <a:ext cx="115191" cy="3265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2" name="1"/>
          <p:cNvSpPr/>
          <p:nvPr/>
        </p:nvSpPr>
        <p:spPr bwMode="auto">
          <a:xfrm rot="21152223" flipH="1">
            <a:off x="15298137" y="1170708"/>
            <a:ext cx="38397" cy="26126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6" name="1"/>
          <p:cNvSpPr>
            <a:spLocks noEditPoints="1"/>
          </p:cNvSpPr>
          <p:nvPr/>
        </p:nvSpPr>
        <p:spPr bwMode="auto">
          <a:xfrm rot="21152223">
            <a:off x="7641542" y="804041"/>
            <a:ext cx="3182010" cy="975123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5" name="1"/>
          <p:cNvSpPr>
            <a:spLocks noEditPoints="1"/>
          </p:cNvSpPr>
          <p:nvPr/>
        </p:nvSpPr>
        <p:spPr bwMode="auto">
          <a:xfrm rot="21152223" flipH="1">
            <a:off x="6568123" y="1519789"/>
            <a:ext cx="5117421" cy="128509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635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0" name="1"/>
          <p:cNvSpPr>
            <a:spLocks noEditPoints="1"/>
          </p:cNvSpPr>
          <p:nvPr/>
        </p:nvSpPr>
        <p:spPr bwMode="auto">
          <a:xfrm rot="21263836">
            <a:off x="7348215" y="4659414"/>
            <a:ext cx="3827231" cy="84283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2" name="1"/>
          <p:cNvSpPr>
            <a:spLocks noEditPoints="1"/>
          </p:cNvSpPr>
          <p:nvPr/>
        </p:nvSpPr>
        <p:spPr bwMode="auto">
          <a:xfrm rot="21081761">
            <a:off x="7291750" y="2541893"/>
            <a:ext cx="4228924" cy="67127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22" name="1"/>
          <p:cNvSpPr>
            <a:spLocks noEditPoints="1"/>
          </p:cNvSpPr>
          <p:nvPr/>
        </p:nvSpPr>
        <p:spPr bwMode="auto">
          <a:xfrm rot="21152223">
            <a:off x="6479057" y="3124493"/>
            <a:ext cx="5210419" cy="769567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03" name="1"/>
          <p:cNvSpPr>
            <a:spLocks noEditPoints="1"/>
          </p:cNvSpPr>
          <p:nvPr/>
        </p:nvSpPr>
        <p:spPr bwMode="auto">
          <a:xfrm rot="21037536" flipH="1">
            <a:off x="6919122" y="3633825"/>
            <a:ext cx="4620849" cy="1320739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3" name="1"/>
          <p:cNvSpPr>
            <a:spLocks noEditPoints="1"/>
          </p:cNvSpPr>
          <p:nvPr/>
        </p:nvSpPr>
        <p:spPr bwMode="auto">
          <a:xfrm rot="21263836">
            <a:off x="7883629" y="5282046"/>
            <a:ext cx="3353734" cy="84345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84593" y="1990725"/>
            <a:ext cx="2759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art 03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89657" y="3550536"/>
            <a:ext cx="35599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1868" y="4286528"/>
            <a:ext cx="433127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here.Please enter text here.Please enter text here.</a:t>
            </a:r>
          </a:p>
        </p:txBody>
      </p:sp>
      <p:sp>
        <p:nvSpPr>
          <p:cNvPr id="3" name="矩形: 圆角 9"/>
          <p:cNvSpPr/>
          <p:nvPr/>
        </p:nvSpPr>
        <p:spPr>
          <a:xfrm>
            <a:off x="1928753" y="3191054"/>
            <a:ext cx="1065661" cy="45719"/>
          </a:xfrm>
          <a:prstGeom prst="roundRect">
            <a:avLst>
              <a:gd name="adj" fmla="val 0"/>
            </a:avLst>
          </a:prstGeom>
          <a:solidFill>
            <a:srgbClr val="FDB7B5"/>
          </a:solidFill>
          <a:ln w="12700">
            <a:solidFill>
              <a:srgbClr val="FDB7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65" grpId="0" bldLvl="0" animBg="1"/>
      <p:bldP spid="140" grpId="0" bldLvl="0" animBg="1"/>
      <p:bldP spid="142" grpId="0" bldLvl="0" animBg="1"/>
      <p:bldP spid="122" grpId="0" bldLvl="0" animBg="1"/>
      <p:bldP spid="103" grpId="0" animBg="1"/>
      <p:bldP spid="143" grpId="0" bldLvl="0" animBg="1"/>
      <p:bldP spid="7" grpId="0"/>
      <p:bldP spid="2" grpId="0"/>
      <p:bldP spid="9" grpId="0"/>
      <p:bldP spid="3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635" y="635"/>
            <a:ext cx="12193270" cy="6857365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8" name="矩形 7"/>
          <p:cNvSpPr/>
          <p:nvPr/>
        </p:nvSpPr>
        <p:spPr>
          <a:xfrm>
            <a:off x="292100" y="1092200"/>
            <a:ext cx="10757535" cy="5435600"/>
          </a:xfrm>
          <a:prstGeom prst="rect">
            <a:avLst/>
          </a:prstGeom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325" y="692151"/>
            <a:ext cx="10801350" cy="5437188"/>
          </a:xfrm>
          <a:prstGeom prst="rect">
            <a:avLst/>
          </a:prstGeom>
          <a:solidFill>
            <a:srgbClr val="FCFCFD"/>
          </a:solidFill>
          <a:ln w="38100">
            <a:solidFill>
              <a:srgbClr val="FDB7B5"/>
            </a:solidFill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98" name="组合 97"/>
          <p:cNvGrpSpPr/>
          <p:nvPr/>
        </p:nvGrpSpPr>
        <p:grpSpPr>
          <a:xfrm>
            <a:off x="7082678" y="1545490"/>
            <a:ext cx="2756000" cy="868936"/>
            <a:chOff x="5305350" y="1288896"/>
            <a:chExt cx="2067000" cy="651702"/>
          </a:xfrm>
        </p:grpSpPr>
        <p:sp>
          <p:nvSpPr>
            <p:cNvPr id="99" name="TextBox 11"/>
            <p:cNvSpPr txBox="1"/>
            <p:nvPr/>
          </p:nvSpPr>
          <p:spPr>
            <a:xfrm>
              <a:off x="5305350" y="128889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85000" lnSpcReduction="10000"/>
            </a:bodyPr>
            <a:lstStyle/>
            <a:p>
              <a:pPr defTabSz="1219200"/>
              <a:r>
                <a:rPr lang="en-US" altLang="zh-CN" sz="2135" b="1" dirty="0">
                  <a:solidFill>
                    <a:srgbClr val="00000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b="1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0" name="Rectangle 12"/>
            <p:cNvSpPr/>
            <p:nvPr/>
          </p:nvSpPr>
          <p:spPr>
            <a:xfrm>
              <a:off x="5305350" y="152509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50000"/>
                </a:lnSpc>
                <a:spcBef>
                  <a:spcPts val="125"/>
                </a:spcBef>
                <a:defRPr/>
              </a:pPr>
              <a:r>
                <a:rPr kumimoji="0" lang="en-US" altLang="zh-CN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Bef>
                  <a:spcPts val="125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3502967" y="1555749"/>
            <a:ext cx="3324225" cy="884239"/>
            <a:chOff x="2620566" y="1296590"/>
            <a:chExt cx="2493169" cy="663179"/>
          </a:xfrm>
        </p:grpSpPr>
        <p:grpSp>
          <p:nvGrpSpPr>
            <p:cNvPr id="102" name="Group 9"/>
            <p:cNvGrpSpPr/>
            <p:nvPr/>
          </p:nvGrpSpPr>
          <p:grpSpPr>
            <a:xfrm>
              <a:off x="2620566" y="1296590"/>
              <a:ext cx="2493169" cy="663179"/>
              <a:chOff x="3494088" y="1728788"/>
              <a:chExt cx="3324225" cy="884238"/>
            </a:xfrm>
          </p:grpSpPr>
          <p:sp>
            <p:nvSpPr>
              <p:cNvPr id="107" name="Freeform: Shape 38"/>
              <p:cNvSpPr/>
              <p:nvPr/>
            </p:nvSpPr>
            <p:spPr bwMode="auto">
              <a:xfrm>
                <a:off x="3494088" y="17287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rgbClr val="CFDBAC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8" name="Freeform: Shape 39"/>
              <p:cNvSpPr/>
              <p:nvPr/>
            </p:nvSpPr>
            <p:spPr bwMode="auto">
              <a:xfrm>
                <a:off x="3590926" y="18129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03" name="TextBox 13"/>
            <p:cNvSpPr txBox="1"/>
            <p:nvPr/>
          </p:nvSpPr>
          <p:spPr>
            <a:xfrm>
              <a:off x="3362250" y="1488921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665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26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04" name="Group 14"/>
            <p:cNvGrpSpPr/>
            <p:nvPr/>
          </p:nvGrpSpPr>
          <p:grpSpPr>
            <a:xfrm>
              <a:off x="2938697" y="1485899"/>
              <a:ext cx="347429" cy="302488"/>
              <a:chOff x="1482726" y="3625850"/>
              <a:chExt cx="319088" cy="277813"/>
            </a:xfrm>
            <a:solidFill>
              <a:srgbClr val="FFFFFF"/>
            </a:solidFill>
          </p:grpSpPr>
          <p:sp>
            <p:nvSpPr>
              <p:cNvPr id="105" name="Freeform: Shape 34"/>
              <p:cNvSpPr/>
              <p:nvPr/>
            </p:nvSpPr>
            <p:spPr bwMode="auto">
              <a:xfrm>
                <a:off x="1482726" y="3625850"/>
                <a:ext cx="319088" cy="277813"/>
              </a:xfrm>
              <a:custGeom>
                <a:avLst/>
                <a:gdLst>
                  <a:gd name="T0" fmla="*/ 108 w 120"/>
                  <a:gd name="T1" fmla="*/ 0 h 104"/>
                  <a:gd name="T2" fmla="*/ 12 w 120"/>
                  <a:gd name="T3" fmla="*/ 0 h 104"/>
                  <a:gd name="T4" fmla="*/ 0 w 120"/>
                  <a:gd name="T5" fmla="*/ 12 h 104"/>
                  <a:gd name="T6" fmla="*/ 0 w 120"/>
                  <a:gd name="T7" fmla="*/ 16 h 104"/>
                  <a:gd name="T8" fmla="*/ 8 w 120"/>
                  <a:gd name="T9" fmla="*/ 27 h 104"/>
                  <a:gd name="T10" fmla="*/ 8 w 120"/>
                  <a:gd name="T11" fmla="*/ 96 h 104"/>
                  <a:gd name="T12" fmla="*/ 16 w 120"/>
                  <a:gd name="T13" fmla="*/ 104 h 104"/>
                  <a:gd name="T14" fmla="*/ 104 w 120"/>
                  <a:gd name="T15" fmla="*/ 104 h 104"/>
                  <a:gd name="T16" fmla="*/ 112 w 120"/>
                  <a:gd name="T17" fmla="*/ 96 h 104"/>
                  <a:gd name="T18" fmla="*/ 112 w 120"/>
                  <a:gd name="T19" fmla="*/ 27 h 104"/>
                  <a:gd name="T20" fmla="*/ 120 w 120"/>
                  <a:gd name="T21" fmla="*/ 16 h 104"/>
                  <a:gd name="T22" fmla="*/ 120 w 120"/>
                  <a:gd name="T23" fmla="*/ 12 h 104"/>
                  <a:gd name="T24" fmla="*/ 108 w 120"/>
                  <a:gd name="T25" fmla="*/ 0 h 104"/>
                  <a:gd name="T26" fmla="*/ 8 w 120"/>
                  <a:gd name="T27" fmla="*/ 12 h 104"/>
                  <a:gd name="T28" fmla="*/ 12 w 120"/>
                  <a:gd name="T29" fmla="*/ 8 h 104"/>
                  <a:gd name="T30" fmla="*/ 108 w 120"/>
                  <a:gd name="T31" fmla="*/ 8 h 104"/>
                  <a:gd name="T32" fmla="*/ 112 w 120"/>
                  <a:gd name="T33" fmla="*/ 12 h 104"/>
                  <a:gd name="T34" fmla="*/ 112 w 120"/>
                  <a:gd name="T35" fmla="*/ 16 h 104"/>
                  <a:gd name="T36" fmla="*/ 108 w 120"/>
                  <a:gd name="T37" fmla="*/ 20 h 104"/>
                  <a:gd name="T38" fmla="*/ 108 w 120"/>
                  <a:gd name="T39" fmla="*/ 20 h 104"/>
                  <a:gd name="T40" fmla="*/ 12 w 120"/>
                  <a:gd name="T41" fmla="*/ 20 h 104"/>
                  <a:gd name="T42" fmla="*/ 12 w 120"/>
                  <a:gd name="T43" fmla="*/ 20 h 104"/>
                  <a:gd name="T44" fmla="*/ 8 w 120"/>
                  <a:gd name="T45" fmla="*/ 16 h 104"/>
                  <a:gd name="T46" fmla="*/ 8 w 120"/>
                  <a:gd name="T47" fmla="*/ 12 h 104"/>
                  <a:gd name="T48" fmla="*/ 16 w 120"/>
                  <a:gd name="T49" fmla="*/ 96 h 104"/>
                  <a:gd name="T50" fmla="*/ 16 w 120"/>
                  <a:gd name="T51" fmla="*/ 28 h 104"/>
                  <a:gd name="T52" fmla="*/ 104 w 120"/>
                  <a:gd name="T53" fmla="*/ 28 h 104"/>
                  <a:gd name="T54" fmla="*/ 104 w 120"/>
                  <a:gd name="T55" fmla="*/ 96 h 104"/>
                  <a:gd name="T56" fmla="*/ 16 w 120"/>
                  <a:gd name="T57" fmla="*/ 9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20" h="104">
                    <a:moveTo>
                      <a:pt x="108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1"/>
                      <a:pt x="3" y="26"/>
                      <a:pt x="8" y="27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8" y="100"/>
                      <a:pt x="12" y="104"/>
                      <a:pt x="16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108" y="104"/>
                      <a:pt x="112" y="100"/>
                      <a:pt x="112" y="96"/>
                    </a:cubicBezTo>
                    <a:cubicBezTo>
                      <a:pt x="112" y="27"/>
                      <a:pt x="112" y="27"/>
                      <a:pt x="112" y="27"/>
                    </a:cubicBezTo>
                    <a:cubicBezTo>
                      <a:pt x="117" y="26"/>
                      <a:pt x="120" y="21"/>
                      <a:pt x="120" y="16"/>
                    </a:cubicBezTo>
                    <a:cubicBezTo>
                      <a:pt x="120" y="12"/>
                      <a:pt x="120" y="12"/>
                      <a:pt x="120" y="12"/>
                    </a:cubicBezTo>
                    <a:cubicBezTo>
                      <a:pt x="120" y="5"/>
                      <a:pt x="115" y="0"/>
                      <a:pt x="108" y="0"/>
                    </a:cubicBezTo>
                    <a:close/>
                    <a:moveTo>
                      <a:pt x="8" y="12"/>
                    </a:moveTo>
                    <a:cubicBezTo>
                      <a:pt x="8" y="10"/>
                      <a:pt x="10" y="8"/>
                      <a:pt x="12" y="8"/>
                    </a:cubicBezTo>
                    <a:cubicBezTo>
                      <a:pt x="108" y="8"/>
                      <a:pt x="108" y="8"/>
                      <a:pt x="108" y="8"/>
                    </a:cubicBezTo>
                    <a:cubicBezTo>
                      <a:pt x="110" y="8"/>
                      <a:pt x="112" y="10"/>
                      <a:pt x="112" y="12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112" y="18"/>
                      <a:pt x="110" y="20"/>
                      <a:pt x="108" y="20"/>
                    </a:cubicBezTo>
                    <a:cubicBezTo>
                      <a:pt x="108" y="20"/>
                      <a:pt x="108" y="20"/>
                      <a:pt x="108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0" y="20"/>
                      <a:pt x="8" y="18"/>
                      <a:pt x="8" y="16"/>
                    </a:cubicBezTo>
                    <a:lnTo>
                      <a:pt x="8" y="12"/>
                    </a:lnTo>
                    <a:close/>
                    <a:moveTo>
                      <a:pt x="16" y="96"/>
                    </a:moveTo>
                    <a:cubicBezTo>
                      <a:pt x="16" y="28"/>
                      <a:pt x="16" y="28"/>
                      <a:pt x="16" y="28"/>
                    </a:cubicBezTo>
                    <a:cubicBezTo>
                      <a:pt x="104" y="28"/>
                      <a:pt x="104" y="28"/>
                      <a:pt x="104" y="28"/>
                    </a:cubicBezTo>
                    <a:cubicBezTo>
                      <a:pt x="104" y="96"/>
                      <a:pt x="104" y="96"/>
                      <a:pt x="104" y="96"/>
                    </a:cubicBezTo>
                    <a:lnTo>
                      <a:pt x="16" y="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6" name="Freeform: Shape 35"/>
              <p:cNvSpPr/>
              <p:nvPr/>
            </p:nvSpPr>
            <p:spPr bwMode="auto">
              <a:xfrm>
                <a:off x="1600201" y="3732213"/>
                <a:ext cx="84138" cy="22225"/>
              </a:xfrm>
              <a:custGeom>
                <a:avLst/>
                <a:gdLst>
                  <a:gd name="T0" fmla="*/ 28 w 32"/>
                  <a:gd name="T1" fmla="*/ 0 h 8"/>
                  <a:gd name="T2" fmla="*/ 4 w 32"/>
                  <a:gd name="T3" fmla="*/ 0 h 8"/>
                  <a:gd name="T4" fmla="*/ 0 w 32"/>
                  <a:gd name="T5" fmla="*/ 4 h 8"/>
                  <a:gd name="T6" fmla="*/ 4 w 32"/>
                  <a:gd name="T7" fmla="*/ 8 h 8"/>
                  <a:gd name="T8" fmla="*/ 28 w 32"/>
                  <a:gd name="T9" fmla="*/ 8 h 8"/>
                  <a:gd name="T10" fmla="*/ 32 w 32"/>
                  <a:gd name="T11" fmla="*/ 4 h 8"/>
                  <a:gd name="T12" fmla="*/ 28 w 32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8">
                    <a:moveTo>
                      <a:pt x="2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30" y="8"/>
                      <a:pt x="32" y="6"/>
                      <a:pt x="32" y="4"/>
                    </a:cubicBezTo>
                    <a:cubicBezTo>
                      <a:pt x="32" y="2"/>
                      <a:pt x="30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9" name="组合 108"/>
          <p:cNvGrpSpPr/>
          <p:nvPr/>
        </p:nvGrpSpPr>
        <p:grpSpPr>
          <a:xfrm>
            <a:off x="2510678" y="2637690"/>
            <a:ext cx="2756000" cy="868936"/>
            <a:chOff x="1876350" y="2108046"/>
            <a:chExt cx="2067000" cy="651702"/>
          </a:xfrm>
        </p:grpSpPr>
        <p:sp>
          <p:nvSpPr>
            <p:cNvPr id="110" name="TextBox 15"/>
            <p:cNvSpPr txBox="1"/>
            <p:nvPr/>
          </p:nvSpPr>
          <p:spPr>
            <a:xfrm>
              <a:off x="2881521" y="210804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85000" lnSpcReduction="10000"/>
            </a:bodyPr>
            <a:lstStyle/>
            <a:p>
              <a:pPr defTabSz="1219200"/>
              <a:r>
                <a:rPr lang="en-US" altLang="zh-CN" sz="2135" b="1" dirty="0">
                  <a:solidFill>
                    <a:srgbClr val="00000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b="1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1" name="Rectangle 16"/>
            <p:cNvSpPr/>
            <p:nvPr/>
          </p:nvSpPr>
          <p:spPr>
            <a:xfrm>
              <a:off x="1876350" y="234424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50000"/>
                </a:lnSpc>
                <a:spcBef>
                  <a:spcPts val="125"/>
                </a:spcBef>
                <a:defRPr/>
              </a:pPr>
              <a:r>
                <a:rPr kumimoji="0" lang="en-US" altLang="zh-CN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50000"/>
                </a:lnSpc>
                <a:spcBef>
                  <a:spcPts val="125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7108078" y="3729890"/>
            <a:ext cx="2756000" cy="868936"/>
            <a:chOff x="5324400" y="2927196"/>
            <a:chExt cx="2067000" cy="651702"/>
          </a:xfrm>
        </p:grpSpPr>
        <p:sp>
          <p:nvSpPr>
            <p:cNvPr id="113" name="TextBox 17"/>
            <p:cNvSpPr txBox="1"/>
            <p:nvPr/>
          </p:nvSpPr>
          <p:spPr>
            <a:xfrm>
              <a:off x="5324400" y="292719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85000" lnSpcReduction="10000"/>
            </a:bodyPr>
            <a:lstStyle/>
            <a:p>
              <a:pPr defTabSz="1219200"/>
              <a:r>
                <a:rPr lang="en-US" altLang="zh-CN" sz="2135" b="1" dirty="0">
                  <a:solidFill>
                    <a:srgbClr val="00000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b="1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4" name="Rectangle 18"/>
            <p:cNvSpPr/>
            <p:nvPr/>
          </p:nvSpPr>
          <p:spPr>
            <a:xfrm>
              <a:off x="5324400" y="316339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50000"/>
                </a:lnSpc>
                <a:spcBef>
                  <a:spcPts val="125"/>
                </a:spcBef>
                <a:defRPr/>
              </a:pPr>
              <a:r>
                <a:rPr kumimoji="0" lang="en-US" altLang="zh-CN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Bef>
                  <a:spcPts val="125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2536078" y="4822090"/>
            <a:ext cx="2756000" cy="868936"/>
            <a:chOff x="1895400" y="3746346"/>
            <a:chExt cx="2067000" cy="651702"/>
          </a:xfrm>
        </p:grpSpPr>
        <p:sp>
          <p:nvSpPr>
            <p:cNvPr id="116" name="TextBox 19"/>
            <p:cNvSpPr txBox="1"/>
            <p:nvPr/>
          </p:nvSpPr>
          <p:spPr>
            <a:xfrm>
              <a:off x="2900571" y="374634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85000" lnSpcReduction="10000"/>
            </a:bodyPr>
            <a:lstStyle/>
            <a:p>
              <a:pPr defTabSz="1219200"/>
              <a:r>
                <a:rPr lang="en-US" altLang="zh-CN" sz="2135" b="1" dirty="0">
                  <a:solidFill>
                    <a:srgbClr val="00000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b="1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7" name="Rectangle 20"/>
            <p:cNvSpPr/>
            <p:nvPr/>
          </p:nvSpPr>
          <p:spPr>
            <a:xfrm>
              <a:off x="1895400" y="398254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50000"/>
                </a:lnSpc>
                <a:spcBef>
                  <a:spcPts val="125"/>
                </a:spcBef>
                <a:defRPr/>
              </a:pPr>
              <a:r>
                <a:rPr kumimoji="0" lang="en-US" altLang="zh-CN" sz="12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50000"/>
                </a:lnSpc>
                <a:spcBef>
                  <a:spcPts val="125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5495280" y="2624137"/>
            <a:ext cx="3322639" cy="882651"/>
            <a:chOff x="4114801" y="2097881"/>
            <a:chExt cx="2491979" cy="661988"/>
          </a:xfrm>
        </p:grpSpPr>
        <p:grpSp>
          <p:nvGrpSpPr>
            <p:cNvPr id="119" name="Group 10"/>
            <p:cNvGrpSpPr/>
            <p:nvPr/>
          </p:nvGrpSpPr>
          <p:grpSpPr>
            <a:xfrm>
              <a:off x="4114801" y="2097881"/>
              <a:ext cx="2491979" cy="661988"/>
              <a:chOff x="5486401" y="2797175"/>
              <a:chExt cx="3322638" cy="882650"/>
            </a:xfrm>
          </p:grpSpPr>
          <p:sp>
            <p:nvSpPr>
              <p:cNvPr id="124" name="Freeform: Shape 36"/>
              <p:cNvSpPr/>
              <p:nvPr/>
            </p:nvSpPr>
            <p:spPr bwMode="auto">
              <a:xfrm>
                <a:off x="5486401" y="27971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rgbClr val="FDB7B5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5" name="Freeform: Shape 37"/>
              <p:cNvSpPr/>
              <p:nvPr/>
            </p:nvSpPr>
            <p:spPr bwMode="auto">
              <a:xfrm>
                <a:off x="5581651" y="28797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20" name="Group 21"/>
            <p:cNvGrpSpPr/>
            <p:nvPr/>
          </p:nvGrpSpPr>
          <p:grpSpPr>
            <a:xfrm>
              <a:off x="4358401" y="2266950"/>
              <a:ext cx="381360" cy="333375"/>
              <a:chOff x="9344026" y="4030663"/>
              <a:chExt cx="239713" cy="209551"/>
            </a:xfrm>
            <a:solidFill>
              <a:srgbClr val="FFFFFF"/>
            </a:solidFill>
          </p:grpSpPr>
          <p:sp>
            <p:nvSpPr>
              <p:cNvPr id="122" name="Freeform: Shape 32"/>
              <p:cNvSpPr/>
              <p:nvPr/>
            </p:nvSpPr>
            <p:spPr bwMode="auto">
              <a:xfrm>
                <a:off x="9344026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20 w 64"/>
                  <a:gd name="T19" fmla="*/ 48 h 48"/>
                  <a:gd name="T20" fmla="*/ 20 w 64"/>
                  <a:gd name="T21" fmla="*/ 44 h 48"/>
                  <a:gd name="T22" fmla="*/ 16 w 64"/>
                  <a:gd name="T23" fmla="*/ 44 h 48"/>
                  <a:gd name="T24" fmla="*/ 4 w 64"/>
                  <a:gd name="T25" fmla="*/ 32 h 48"/>
                  <a:gd name="T26" fmla="*/ 10 w 64"/>
                  <a:gd name="T27" fmla="*/ 22 h 48"/>
                  <a:gd name="T28" fmla="*/ 12 w 64"/>
                  <a:gd name="T29" fmla="*/ 21 h 48"/>
                  <a:gd name="T30" fmla="*/ 12 w 64"/>
                  <a:gd name="T31" fmla="*/ 18 h 48"/>
                  <a:gd name="T32" fmla="*/ 12 w 64"/>
                  <a:gd name="T33" fmla="*/ 18 h 48"/>
                  <a:gd name="T34" fmla="*/ 18 w 64"/>
                  <a:gd name="T35" fmla="*/ 12 h 48"/>
                  <a:gd name="T36" fmla="*/ 21 w 64"/>
                  <a:gd name="T37" fmla="*/ 13 h 48"/>
                  <a:gd name="T38" fmla="*/ 24 w 64"/>
                  <a:gd name="T39" fmla="*/ 14 h 48"/>
                  <a:gd name="T40" fmla="*/ 26 w 64"/>
                  <a:gd name="T41" fmla="*/ 11 h 48"/>
                  <a:gd name="T42" fmla="*/ 38 w 64"/>
                  <a:gd name="T43" fmla="*/ 4 h 48"/>
                  <a:gd name="T44" fmla="*/ 52 w 64"/>
                  <a:gd name="T45" fmla="*/ 18 h 48"/>
                  <a:gd name="T46" fmla="*/ 52 w 64"/>
                  <a:gd name="T47" fmla="*/ 18 h 48"/>
                  <a:gd name="T48" fmla="*/ 52 w 64"/>
                  <a:gd name="T49" fmla="*/ 21 h 48"/>
                  <a:gd name="T50" fmla="*/ 54 w 64"/>
                  <a:gd name="T51" fmla="*/ 22 h 48"/>
                  <a:gd name="T52" fmla="*/ 60 w 64"/>
                  <a:gd name="T53" fmla="*/ 32 h 48"/>
                  <a:gd name="T54" fmla="*/ 48 w 64"/>
                  <a:gd name="T55" fmla="*/ 44 h 48"/>
                  <a:gd name="T56" fmla="*/ 44 w 64"/>
                  <a:gd name="T57" fmla="*/ 44 h 48"/>
                  <a:gd name="T58" fmla="*/ 44 w 64"/>
                  <a:gd name="T59" fmla="*/ 48 h 48"/>
                  <a:gd name="T60" fmla="*/ 48 w 64"/>
                  <a:gd name="T61" fmla="*/ 48 h 48"/>
                  <a:gd name="T62" fmla="*/ 64 w 64"/>
                  <a:gd name="T63" fmla="*/ 32 h 48"/>
                  <a:gd name="T64" fmla="*/ 56 w 64"/>
                  <a:gd name="T6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20" y="48"/>
                      <a:pt x="20" y="48"/>
                      <a:pt x="20" y="48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4" y="48"/>
                      <a:pt x="44" y="48"/>
                      <a:pt x="44" y="48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3" name="Freeform: Shape 33"/>
              <p:cNvSpPr/>
              <p:nvPr/>
            </p:nvSpPr>
            <p:spPr bwMode="auto">
              <a:xfrm>
                <a:off x="9418638" y="4105276"/>
                <a:ext cx="90488" cy="134938"/>
              </a:xfrm>
              <a:custGeom>
                <a:avLst/>
                <a:gdLst>
                  <a:gd name="T0" fmla="*/ 28 w 57"/>
                  <a:gd name="T1" fmla="*/ 0 h 85"/>
                  <a:gd name="T2" fmla="*/ 0 w 57"/>
                  <a:gd name="T3" fmla="*/ 38 h 85"/>
                  <a:gd name="T4" fmla="*/ 19 w 57"/>
                  <a:gd name="T5" fmla="*/ 38 h 85"/>
                  <a:gd name="T6" fmla="*/ 19 w 57"/>
                  <a:gd name="T7" fmla="*/ 85 h 85"/>
                  <a:gd name="T8" fmla="*/ 38 w 57"/>
                  <a:gd name="T9" fmla="*/ 85 h 85"/>
                  <a:gd name="T10" fmla="*/ 38 w 57"/>
                  <a:gd name="T11" fmla="*/ 38 h 85"/>
                  <a:gd name="T12" fmla="*/ 57 w 57"/>
                  <a:gd name="T13" fmla="*/ 38 h 85"/>
                  <a:gd name="T14" fmla="*/ 2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28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85"/>
                    </a:lnTo>
                    <a:lnTo>
                      <a:pt x="38" y="85"/>
                    </a:lnTo>
                    <a:lnTo>
                      <a:pt x="38" y="38"/>
                    </a:lnTo>
                    <a:lnTo>
                      <a:pt x="57" y="38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1" name="TextBox 23"/>
            <p:cNvSpPr txBox="1"/>
            <p:nvPr/>
          </p:nvSpPr>
          <p:spPr>
            <a:xfrm>
              <a:off x="4810050" y="2271667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665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26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26" name="组合 125"/>
          <p:cNvGrpSpPr/>
          <p:nvPr/>
        </p:nvGrpSpPr>
        <p:grpSpPr>
          <a:xfrm>
            <a:off x="3502967" y="3752849"/>
            <a:ext cx="3324225" cy="884239"/>
            <a:chOff x="2620566" y="2944415"/>
            <a:chExt cx="2493169" cy="663179"/>
          </a:xfrm>
        </p:grpSpPr>
        <p:grpSp>
          <p:nvGrpSpPr>
            <p:cNvPr id="127" name="Group 5"/>
            <p:cNvGrpSpPr/>
            <p:nvPr/>
          </p:nvGrpSpPr>
          <p:grpSpPr>
            <a:xfrm>
              <a:off x="2620566" y="2944415"/>
              <a:ext cx="2493169" cy="663179"/>
              <a:chOff x="3494088" y="3925888"/>
              <a:chExt cx="3324225" cy="884238"/>
            </a:xfrm>
          </p:grpSpPr>
          <p:sp>
            <p:nvSpPr>
              <p:cNvPr id="132" name="Freeform: Shape 42"/>
              <p:cNvSpPr/>
              <p:nvPr/>
            </p:nvSpPr>
            <p:spPr bwMode="auto">
              <a:xfrm>
                <a:off x="3494088" y="39258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rgbClr val="CFDBAC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33" name="Freeform: Shape 43"/>
              <p:cNvSpPr/>
              <p:nvPr/>
            </p:nvSpPr>
            <p:spPr bwMode="auto">
              <a:xfrm>
                <a:off x="3590926" y="40100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28" name="Group 22"/>
            <p:cNvGrpSpPr/>
            <p:nvPr/>
          </p:nvGrpSpPr>
          <p:grpSpPr>
            <a:xfrm>
              <a:off x="2815323" y="3122951"/>
              <a:ext cx="381359" cy="333375"/>
              <a:chOff x="8863013" y="4030663"/>
              <a:chExt cx="239713" cy="209551"/>
            </a:xfrm>
            <a:solidFill>
              <a:srgbClr val="FFFFFF"/>
            </a:solidFill>
          </p:grpSpPr>
          <p:sp>
            <p:nvSpPr>
              <p:cNvPr id="130" name="Freeform: Shape 30"/>
              <p:cNvSpPr/>
              <p:nvPr/>
            </p:nvSpPr>
            <p:spPr bwMode="auto">
              <a:xfrm>
                <a:off x="8937626" y="4105276"/>
                <a:ext cx="90488" cy="134938"/>
              </a:xfrm>
              <a:custGeom>
                <a:avLst/>
                <a:gdLst>
                  <a:gd name="T0" fmla="*/ 38 w 57"/>
                  <a:gd name="T1" fmla="*/ 0 h 85"/>
                  <a:gd name="T2" fmla="*/ 19 w 57"/>
                  <a:gd name="T3" fmla="*/ 0 h 85"/>
                  <a:gd name="T4" fmla="*/ 19 w 57"/>
                  <a:gd name="T5" fmla="*/ 47 h 85"/>
                  <a:gd name="T6" fmla="*/ 0 w 57"/>
                  <a:gd name="T7" fmla="*/ 47 h 85"/>
                  <a:gd name="T8" fmla="*/ 28 w 57"/>
                  <a:gd name="T9" fmla="*/ 85 h 85"/>
                  <a:gd name="T10" fmla="*/ 57 w 57"/>
                  <a:gd name="T11" fmla="*/ 47 h 85"/>
                  <a:gd name="T12" fmla="*/ 38 w 57"/>
                  <a:gd name="T13" fmla="*/ 47 h 85"/>
                  <a:gd name="T14" fmla="*/ 3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38" y="0"/>
                    </a:moveTo>
                    <a:lnTo>
                      <a:pt x="19" y="0"/>
                    </a:lnTo>
                    <a:lnTo>
                      <a:pt x="19" y="47"/>
                    </a:lnTo>
                    <a:lnTo>
                      <a:pt x="0" y="47"/>
                    </a:lnTo>
                    <a:lnTo>
                      <a:pt x="28" y="85"/>
                    </a:lnTo>
                    <a:lnTo>
                      <a:pt x="57" y="47"/>
                    </a:lnTo>
                    <a:lnTo>
                      <a:pt x="38" y="47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31" name="Freeform: Shape 31"/>
              <p:cNvSpPr/>
              <p:nvPr/>
            </p:nvSpPr>
            <p:spPr bwMode="auto">
              <a:xfrm>
                <a:off x="8863013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16 w 64"/>
                  <a:gd name="T19" fmla="*/ 44 h 48"/>
                  <a:gd name="T20" fmla="*/ 4 w 64"/>
                  <a:gd name="T21" fmla="*/ 32 h 48"/>
                  <a:gd name="T22" fmla="*/ 10 w 64"/>
                  <a:gd name="T23" fmla="*/ 22 h 48"/>
                  <a:gd name="T24" fmla="*/ 12 w 64"/>
                  <a:gd name="T25" fmla="*/ 21 h 48"/>
                  <a:gd name="T26" fmla="*/ 12 w 64"/>
                  <a:gd name="T27" fmla="*/ 18 h 48"/>
                  <a:gd name="T28" fmla="*/ 12 w 64"/>
                  <a:gd name="T29" fmla="*/ 18 h 48"/>
                  <a:gd name="T30" fmla="*/ 18 w 64"/>
                  <a:gd name="T31" fmla="*/ 12 h 48"/>
                  <a:gd name="T32" fmla="*/ 21 w 64"/>
                  <a:gd name="T33" fmla="*/ 13 h 48"/>
                  <a:gd name="T34" fmla="*/ 24 w 64"/>
                  <a:gd name="T35" fmla="*/ 14 h 48"/>
                  <a:gd name="T36" fmla="*/ 26 w 64"/>
                  <a:gd name="T37" fmla="*/ 11 h 48"/>
                  <a:gd name="T38" fmla="*/ 38 w 64"/>
                  <a:gd name="T39" fmla="*/ 4 h 48"/>
                  <a:gd name="T40" fmla="*/ 52 w 64"/>
                  <a:gd name="T41" fmla="*/ 18 h 48"/>
                  <a:gd name="T42" fmla="*/ 52 w 64"/>
                  <a:gd name="T43" fmla="*/ 18 h 48"/>
                  <a:gd name="T44" fmla="*/ 52 w 64"/>
                  <a:gd name="T45" fmla="*/ 21 h 48"/>
                  <a:gd name="T46" fmla="*/ 54 w 64"/>
                  <a:gd name="T47" fmla="*/ 22 h 48"/>
                  <a:gd name="T48" fmla="*/ 60 w 64"/>
                  <a:gd name="T49" fmla="*/ 32 h 48"/>
                  <a:gd name="T50" fmla="*/ 48 w 64"/>
                  <a:gd name="T51" fmla="*/ 44 h 48"/>
                  <a:gd name="T52" fmla="*/ 48 w 64"/>
                  <a:gd name="T53" fmla="*/ 48 h 48"/>
                  <a:gd name="T54" fmla="*/ 64 w 64"/>
                  <a:gd name="T55" fmla="*/ 32 h 48"/>
                  <a:gd name="T56" fmla="*/ 56 w 64"/>
                  <a:gd name="T57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9" name="TextBox 24"/>
            <p:cNvSpPr txBox="1"/>
            <p:nvPr/>
          </p:nvSpPr>
          <p:spPr>
            <a:xfrm>
              <a:off x="3238425" y="3146271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665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26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5495280" y="4821237"/>
            <a:ext cx="3322639" cy="882651"/>
            <a:chOff x="4114801" y="3745706"/>
            <a:chExt cx="2491979" cy="661988"/>
          </a:xfrm>
        </p:grpSpPr>
        <p:grpSp>
          <p:nvGrpSpPr>
            <p:cNvPr id="136" name="Group 8"/>
            <p:cNvGrpSpPr/>
            <p:nvPr/>
          </p:nvGrpSpPr>
          <p:grpSpPr>
            <a:xfrm>
              <a:off x="4114801" y="3745706"/>
              <a:ext cx="2491979" cy="661988"/>
              <a:chOff x="5486401" y="4994275"/>
              <a:chExt cx="3322638" cy="882650"/>
            </a:xfrm>
          </p:grpSpPr>
          <p:sp>
            <p:nvSpPr>
              <p:cNvPr id="142" name="Freeform: Shape 40"/>
              <p:cNvSpPr/>
              <p:nvPr/>
            </p:nvSpPr>
            <p:spPr bwMode="auto">
              <a:xfrm>
                <a:off x="5486401" y="49942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rgbClr val="FDB7B5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3" name="Freeform: Shape 41"/>
              <p:cNvSpPr/>
              <p:nvPr/>
            </p:nvSpPr>
            <p:spPr bwMode="auto">
              <a:xfrm>
                <a:off x="5581651" y="50768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37" name="TextBox 25"/>
            <p:cNvSpPr txBox="1"/>
            <p:nvPr/>
          </p:nvSpPr>
          <p:spPr>
            <a:xfrm>
              <a:off x="4781475" y="3929017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665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keyword</a:t>
              </a:r>
              <a:endParaRPr kumimoji="0" lang="zh-CN" altLang="en-US" sz="26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38" name="Group 26"/>
            <p:cNvGrpSpPr/>
            <p:nvPr/>
          </p:nvGrpSpPr>
          <p:grpSpPr>
            <a:xfrm>
              <a:off x="4383252" y="3900150"/>
              <a:ext cx="369731" cy="361328"/>
              <a:chOff x="4913313" y="1749426"/>
              <a:chExt cx="558800" cy="546100"/>
            </a:xfrm>
            <a:solidFill>
              <a:srgbClr val="FFFFFF"/>
            </a:solidFill>
          </p:grpSpPr>
          <p:sp>
            <p:nvSpPr>
              <p:cNvPr id="139" name="Freeform: Shape 27"/>
              <p:cNvSpPr/>
              <p:nvPr/>
            </p:nvSpPr>
            <p:spPr bwMode="auto">
              <a:xfrm>
                <a:off x="4913313" y="1795463"/>
                <a:ext cx="463550" cy="500063"/>
              </a:xfrm>
              <a:custGeom>
                <a:avLst/>
                <a:gdLst>
                  <a:gd name="T0" fmla="*/ 200 w 208"/>
                  <a:gd name="T1" fmla="*/ 224 h 224"/>
                  <a:gd name="T2" fmla="*/ 8 w 208"/>
                  <a:gd name="T3" fmla="*/ 224 h 224"/>
                  <a:gd name="T4" fmla="*/ 0 w 208"/>
                  <a:gd name="T5" fmla="*/ 216 h 224"/>
                  <a:gd name="T6" fmla="*/ 0 w 208"/>
                  <a:gd name="T7" fmla="*/ 8 h 224"/>
                  <a:gd name="T8" fmla="*/ 8 w 208"/>
                  <a:gd name="T9" fmla="*/ 0 h 224"/>
                  <a:gd name="T10" fmla="*/ 169 w 208"/>
                  <a:gd name="T11" fmla="*/ 0 h 224"/>
                  <a:gd name="T12" fmla="*/ 177 w 208"/>
                  <a:gd name="T13" fmla="*/ 8 h 224"/>
                  <a:gd name="T14" fmla="*/ 169 w 208"/>
                  <a:gd name="T15" fmla="*/ 16 h 224"/>
                  <a:gd name="T16" fmla="*/ 16 w 208"/>
                  <a:gd name="T17" fmla="*/ 16 h 224"/>
                  <a:gd name="T18" fmla="*/ 16 w 208"/>
                  <a:gd name="T19" fmla="*/ 208 h 224"/>
                  <a:gd name="T20" fmla="*/ 192 w 208"/>
                  <a:gd name="T21" fmla="*/ 208 h 224"/>
                  <a:gd name="T22" fmla="*/ 192 w 208"/>
                  <a:gd name="T23" fmla="*/ 90 h 224"/>
                  <a:gd name="T24" fmla="*/ 200 w 208"/>
                  <a:gd name="T25" fmla="*/ 82 h 224"/>
                  <a:gd name="T26" fmla="*/ 208 w 208"/>
                  <a:gd name="T27" fmla="*/ 90 h 224"/>
                  <a:gd name="T28" fmla="*/ 208 w 208"/>
                  <a:gd name="T29" fmla="*/ 216 h 224"/>
                  <a:gd name="T30" fmla="*/ 200 w 208"/>
                  <a:gd name="T31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8" h="224">
                    <a:moveTo>
                      <a:pt x="200" y="224"/>
                    </a:moveTo>
                    <a:cubicBezTo>
                      <a:pt x="8" y="224"/>
                      <a:pt x="8" y="224"/>
                      <a:pt x="8" y="224"/>
                    </a:cubicBezTo>
                    <a:cubicBezTo>
                      <a:pt x="4" y="224"/>
                      <a:pt x="0" y="220"/>
                      <a:pt x="0" y="216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69" y="0"/>
                      <a:pt x="169" y="0"/>
                      <a:pt x="169" y="0"/>
                    </a:cubicBezTo>
                    <a:cubicBezTo>
                      <a:pt x="174" y="0"/>
                      <a:pt x="177" y="4"/>
                      <a:pt x="177" y="8"/>
                    </a:cubicBezTo>
                    <a:cubicBezTo>
                      <a:pt x="177" y="12"/>
                      <a:pt x="174" y="16"/>
                      <a:pt x="169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208"/>
                      <a:pt x="16" y="208"/>
                      <a:pt x="16" y="208"/>
                    </a:cubicBezTo>
                    <a:cubicBezTo>
                      <a:pt x="192" y="208"/>
                      <a:pt x="192" y="208"/>
                      <a:pt x="192" y="208"/>
                    </a:cubicBezTo>
                    <a:cubicBezTo>
                      <a:pt x="192" y="90"/>
                      <a:pt x="192" y="90"/>
                      <a:pt x="192" y="90"/>
                    </a:cubicBezTo>
                    <a:cubicBezTo>
                      <a:pt x="192" y="85"/>
                      <a:pt x="196" y="82"/>
                      <a:pt x="200" y="82"/>
                    </a:cubicBezTo>
                    <a:cubicBezTo>
                      <a:pt x="204" y="82"/>
                      <a:pt x="208" y="85"/>
                      <a:pt x="208" y="90"/>
                    </a:cubicBezTo>
                    <a:cubicBezTo>
                      <a:pt x="208" y="216"/>
                      <a:pt x="208" y="216"/>
                      <a:pt x="208" y="216"/>
                    </a:cubicBezTo>
                    <a:cubicBezTo>
                      <a:pt x="208" y="220"/>
                      <a:pt x="204" y="224"/>
                      <a:pt x="200" y="2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0" name="Freeform: Shape 28"/>
              <p:cNvSpPr/>
              <p:nvPr/>
            </p:nvSpPr>
            <p:spPr bwMode="auto">
              <a:xfrm>
                <a:off x="5114925" y="1749426"/>
                <a:ext cx="357188" cy="354013"/>
              </a:xfrm>
              <a:custGeom>
                <a:avLst/>
                <a:gdLst>
                  <a:gd name="T0" fmla="*/ 6 w 160"/>
                  <a:gd name="T1" fmla="*/ 159 h 159"/>
                  <a:gd name="T2" fmla="*/ 2 w 160"/>
                  <a:gd name="T3" fmla="*/ 157 h 159"/>
                  <a:gd name="T4" fmla="*/ 1 w 160"/>
                  <a:gd name="T5" fmla="*/ 151 h 159"/>
                  <a:gd name="T6" fmla="*/ 14 w 160"/>
                  <a:gd name="T7" fmla="*/ 118 h 159"/>
                  <a:gd name="T8" fmla="*/ 16 w 160"/>
                  <a:gd name="T9" fmla="*/ 116 h 159"/>
                  <a:gd name="T10" fmla="*/ 127 w 160"/>
                  <a:gd name="T11" fmla="*/ 5 h 159"/>
                  <a:gd name="T12" fmla="*/ 139 w 160"/>
                  <a:gd name="T13" fmla="*/ 0 h 159"/>
                  <a:gd name="T14" fmla="*/ 158 w 160"/>
                  <a:gd name="T15" fmla="*/ 13 h 159"/>
                  <a:gd name="T16" fmla="*/ 154 w 160"/>
                  <a:gd name="T17" fmla="*/ 32 h 159"/>
                  <a:gd name="T18" fmla="*/ 43 w 160"/>
                  <a:gd name="T19" fmla="*/ 143 h 159"/>
                  <a:gd name="T20" fmla="*/ 41 w 160"/>
                  <a:gd name="T21" fmla="*/ 145 h 159"/>
                  <a:gd name="T22" fmla="*/ 8 w 160"/>
                  <a:gd name="T23" fmla="*/ 159 h 159"/>
                  <a:gd name="T24" fmla="*/ 6 w 160"/>
                  <a:gd name="T25" fmla="*/ 159 h 159"/>
                  <a:gd name="T26" fmla="*/ 25 w 160"/>
                  <a:gd name="T27" fmla="*/ 124 h 159"/>
                  <a:gd name="T28" fmla="*/ 18 w 160"/>
                  <a:gd name="T29" fmla="*/ 142 h 159"/>
                  <a:gd name="T30" fmla="*/ 35 w 160"/>
                  <a:gd name="T31" fmla="*/ 134 h 159"/>
                  <a:gd name="T32" fmla="*/ 145 w 160"/>
                  <a:gd name="T33" fmla="*/ 24 h 159"/>
                  <a:gd name="T34" fmla="*/ 146 w 160"/>
                  <a:gd name="T35" fmla="*/ 18 h 159"/>
                  <a:gd name="T36" fmla="*/ 139 w 160"/>
                  <a:gd name="T37" fmla="*/ 12 h 159"/>
                  <a:gd name="T38" fmla="*/ 135 w 160"/>
                  <a:gd name="T39" fmla="*/ 14 h 159"/>
                  <a:gd name="T40" fmla="*/ 25 w 160"/>
                  <a:gd name="T41" fmla="*/ 124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0" h="159">
                    <a:moveTo>
                      <a:pt x="6" y="159"/>
                    </a:moveTo>
                    <a:cubicBezTo>
                      <a:pt x="5" y="159"/>
                      <a:pt x="3" y="158"/>
                      <a:pt x="2" y="157"/>
                    </a:cubicBezTo>
                    <a:cubicBezTo>
                      <a:pt x="0" y="156"/>
                      <a:pt x="0" y="153"/>
                      <a:pt x="1" y="151"/>
                    </a:cubicBezTo>
                    <a:cubicBezTo>
                      <a:pt x="14" y="118"/>
                      <a:pt x="14" y="118"/>
                      <a:pt x="14" y="118"/>
                    </a:cubicBezTo>
                    <a:cubicBezTo>
                      <a:pt x="15" y="118"/>
                      <a:pt x="15" y="117"/>
                      <a:pt x="16" y="116"/>
                    </a:cubicBezTo>
                    <a:cubicBezTo>
                      <a:pt x="127" y="5"/>
                      <a:pt x="127" y="5"/>
                      <a:pt x="127" y="5"/>
                    </a:cubicBezTo>
                    <a:cubicBezTo>
                      <a:pt x="130" y="2"/>
                      <a:pt x="134" y="0"/>
                      <a:pt x="139" y="0"/>
                    </a:cubicBezTo>
                    <a:cubicBezTo>
                      <a:pt x="147" y="0"/>
                      <a:pt x="154" y="6"/>
                      <a:pt x="158" y="13"/>
                    </a:cubicBezTo>
                    <a:cubicBezTo>
                      <a:pt x="160" y="20"/>
                      <a:pt x="159" y="27"/>
                      <a:pt x="154" y="32"/>
                    </a:cubicBezTo>
                    <a:cubicBezTo>
                      <a:pt x="43" y="143"/>
                      <a:pt x="43" y="143"/>
                      <a:pt x="43" y="143"/>
                    </a:cubicBezTo>
                    <a:cubicBezTo>
                      <a:pt x="42" y="144"/>
                      <a:pt x="42" y="144"/>
                      <a:pt x="41" y="145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8" y="159"/>
                      <a:pt x="7" y="159"/>
                      <a:pt x="6" y="159"/>
                    </a:cubicBezTo>
                    <a:close/>
                    <a:moveTo>
                      <a:pt x="25" y="124"/>
                    </a:moveTo>
                    <a:cubicBezTo>
                      <a:pt x="18" y="142"/>
                      <a:pt x="18" y="142"/>
                      <a:pt x="18" y="142"/>
                    </a:cubicBezTo>
                    <a:cubicBezTo>
                      <a:pt x="35" y="134"/>
                      <a:pt x="35" y="134"/>
                      <a:pt x="35" y="134"/>
                    </a:cubicBezTo>
                    <a:cubicBezTo>
                      <a:pt x="145" y="24"/>
                      <a:pt x="145" y="24"/>
                      <a:pt x="145" y="24"/>
                    </a:cubicBezTo>
                    <a:cubicBezTo>
                      <a:pt x="146" y="23"/>
                      <a:pt x="148" y="21"/>
                      <a:pt x="146" y="18"/>
                    </a:cubicBezTo>
                    <a:cubicBezTo>
                      <a:pt x="145" y="15"/>
                      <a:pt x="142" y="12"/>
                      <a:pt x="139" y="12"/>
                    </a:cubicBezTo>
                    <a:cubicBezTo>
                      <a:pt x="138" y="12"/>
                      <a:pt x="136" y="13"/>
                      <a:pt x="135" y="14"/>
                    </a:cubicBezTo>
                    <a:lnTo>
                      <a:pt x="25" y="1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1" name="Freeform: Shape 29"/>
              <p:cNvSpPr/>
              <p:nvPr/>
            </p:nvSpPr>
            <p:spPr bwMode="auto">
              <a:xfrm>
                <a:off x="5367338" y="1790701"/>
                <a:ext cx="60325" cy="60325"/>
              </a:xfrm>
              <a:custGeom>
                <a:avLst/>
                <a:gdLst>
                  <a:gd name="T0" fmla="*/ 27 w 38"/>
                  <a:gd name="T1" fmla="*/ 38 h 38"/>
                  <a:gd name="T2" fmla="*/ 0 w 38"/>
                  <a:gd name="T3" fmla="*/ 13 h 38"/>
                  <a:gd name="T4" fmla="*/ 12 w 38"/>
                  <a:gd name="T5" fmla="*/ 0 h 38"/>
                  <a:gd name="T6" fmla="*/ 38 w 38"/>
                  <a:gd name="T7" fmla="*/ 27 h 38"/>
                  <a:gd name="T8" fmla="*/ 27 w 38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8">
                    <a:moveTo>
                      <a:pt x="27" y="38"/>
                    </a:moveTo>
                    <a:lnTo>
                      <a:pt x="0" y="13"/>
                    </a:lnTo>
                    <a:lnTo>
                      <a:pt x="12" y="0"/>
                    </a:lnTo>
                    <a:lnTo>
                      <a:pt x="38" y="27"/>
                    </a:lnTo>
                    <a:lnTo>
                      <a:pt x="27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144" name="文本框 143"/>
          <p:cNvSpPr txBox="1"/>
          <p:nvPr/>
        </p:nvSpPr>
        <p:spPr>
          <a:xfrm>
            <a:off x="5070398" y="289181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8" grpId="0" bldLvl="0" animBg="1"/>
      <p:bldP spid="2" grpId="0" bldLvl="0" animBg="1"/>
      <p:bldP spid="1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4" name="矩形 23"/>
          <p:cNvSpPr/>
          <p:nvPr/>
        </p:nvSpPr>
        <p:spPr>
          <a:xfrm>
            <a:off x="0" y="5544654"/>
            <a:ext cx="12192000" cy="1313346"/>
          </a:xfrm>
          <a:prstGeom prst="rect">
            <a:avLst/>
          </a:prstGeom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5425" y="-593473"/>
            <a:ext cx="11179177" cy="4057895"/>
          </a:xfrm>
          <a:prstGeom prst="rect">
            <a:avLst/>
          </a:prstGeom>
          <a:noFill/>
          <a:ln w="38100">
            <a:solidFill>
              <a:srgbClr val="FFD9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28699" y="692150"/>
            <a:ext cx="2934601" cy="4553454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43899" y="998289"/>
            <a:ext cx="2540002" cy="3941176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89802" y="998289"/>
            <a:ext cx="2540002" cy="3941176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4750435" y="844550"/>
          <a:ext cx="2691130" cy="2230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547027" y="1449705"/>
            <a:ext cx="11945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80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%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41926" y="3034410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03495" y="3539490"/>
            <a:ext cx="1986280" cy="140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910137" y="3571788"/>
            <a:ext cx="237172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图表 10"/>
          <p:cNvGraphicFramePr/>
          <p:nvPr/>
        </p:nvGraphicFramePr>
        <p:xfrm>
          <a:off x="8447405" y="1144905"/>
          <a:ext cx="2321560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9058411" y="1597025"/>
            <a:ext cx="11961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35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%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987130" y="3064312"/>
            <a:ext cx="1580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600440" y="3622040"/>
            <a:ext cx="2027555" cy="140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8740370" y="3571788"/>
            <a:ext cx="173557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图表 16"/>
          <p:cNvGraphicFramePr/>
          <p:nvPr/>
        </p:nvGraphicFramePr>
        <p:xfrm>
          <a:off x="1382395" y="1144905"/>
          <a:ext cx="2321560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994202" y="1597025"/>
            <a:ext cx="11945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45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%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816076" y="3064312"/>
            <a:ext cx="1580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50670" y="3622040"/>
            <a:ext cx="1984375" cy="140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1675361" y="3571788"/>
            <a:ext cx="173557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5" grpId="0" bldLvl="0" animBg="1"/>
      <p:bldP spid="2" grpId="0" bldLvl="0" animBg="1"/>
      <p:bldP spid="3" grpId="0" bldLvl="0" animBg="1"/>
      <p:bldP spid="4" grpId="0" bldLvl="0" animBg="1"/>
      <p:bldP spid="8" grpId="0"/>
      <p:bldP spid="9" grpId="0"/>
      <p:bldP spid="14" grpId="0"/>
      <p:bldP spid="15" grpId="0"/>
      <p:bldP spid="20" grpId="0"/>
      <p:bldP spid="21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8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736205" y="1435735"/>
            <a:ext cx="2989580" cy="1992630"/>
            <a:chOff x="12183" y="2261"/>
            <a:chExt cx="4708" cy="3138"/>
          </a:xfrm>
        </p:grpSpPr>
        <p:sp>
          <p:nvSpPr>
            <p:cNvPr id="34" name="Rectangle 6"/>
            <p:cNvSpPr/>
            <p:nvPr/>
          </p:nvSpPr>
          <p:spPr>
            <a:xfrm>
              <a:off x="12183" y="2261"/>
              <a:ext cx="4709" cy="3139"/>
            </a:xfrm>
            <a:prstGeom prst="rect">
              <a:avLst/>
            </a:prstGeom>
            <a:solidFill>
              <a:srgbClr val="CFDB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Text Placeholder 32"/>
            <p:cNvSpPr txBox="1"/>
            <p:nvPr/>
          </p:nvSpPr>
          <p:spPr>
            <a:xfrm>
              <a:off x="12649" y="3183"/>
              <a:ext cx="4002" cy="1915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5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Liquorice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chupa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chups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applicake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apple pie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cak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cupcake brownie bear claw  cake gingerbread cotton candy. Bear claw croissant apple pie. Croissant cake tart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liquorice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tart pastry. Gingerbread jelly soufflé.</a:t>
              </a:r>
            </a:p>
          </p:txBody>
        </p:sp>
        <p:sp>
          <p:nvSpPr>
            <p:cNvPr id="41" name="Text Placeholder 33"/>
            <p:cNvSpPr txBox="1"/>
            <p:nvPr/>
          </p:nvSpPr>
          <p:spPr>
            <a:xfrm>
              <a:off x="12649" y="2698"/>
              <a:ext cx="4002" cy="54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Add title text here</a:t>
              </a:r>
              <a:endParaRPr kumimoji="0" lang="en-AU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554480" y="1435735"/>
            <a:ext cx="2962910" cy="1992630"/>
            <a:chOff x="2448" y="2261"/>
            <a:chExt cx="4666" cy="3138"/>
          </a:xfrm>
        </p:grpSpPr>
        <p:sp>
          <p:nvSpPr>
            <p:cNvPr id="5" name="Rectangle 5"/>
            <p:cNvSpPr/>
            <p:nvPr/>
          </p:nvSpPr>
          <p:spPr>
            <a:xfrm>
              <a:off x="2448" y="2261"/>
              <a:ext cx="4666" cy="3139"/>
            </a:xfrm>
            <a:prstGeom prst="rect">
              <a:avLst/>
            </a:prstGeom>
            <a:solidFill>
              <a:srgbClr val="FDB7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Text Placeholder 32"/>
            <p:cNvSpPr txBox="1"/>
            <p:nvPr/>
          </p:nvSpPr>
          <p:spPr>
            <a:xfrm>
              <a:off x="3431" y="2583"/>
              <a:ext cx="3207" cy="255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5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Liquorice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chupa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chups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applicake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apple pie cupcake brownie bear claw  cake gingerbread cotton candy. Bear claw croissant apple pie. Croissant cake tart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liquorice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 tart pastry. Gingerbread jelly soufflé bonbon sesame snaps. </a:t>
              </a:r>
            </a:p>
          </p:txBody>
        </p:sp>
        <p:sp>
          <p:nvSpPr>
            <p:cNvPr id="56" name="任意多边形 30"/>
            <p:cNvSpPr/>
            <p:nvPr/>
          </p:nvSpPr>
          <p:spPr>
            <a:xfrm>
              <a:off x="2901" y="2698"/>
              <a:ext cx="334" cy="283"/>
            </a:xfrm>
            <a:custGeom>
              <a:avLst/>
              <a:gdLst/>
              <a:ahLst/>
              <a:cxnLst/>
              <a:rect l="l" t="t" r="r" b="b"/>
              <a:pathLst>
                <a:path w="212272" h="179614">
                  <a:moveTo>
                    <a:pt x="138793" y="0"/>
                  </a:moveTo>
                  <a:lnTo>
                    <a:pt x="187779" y="0"/>
                  </a:lnTo>
                  <a:cubicBezTo>
                    <a:pt x="194582" y="0"/>
                    <a:pt x="200365" y="2381"/>
                    <a:pt x="205128" y="7144"/>
                  </a:cubicBezTo>
                  <a:cubicBezTo>
                    <a:pt x="209890" y="11906"/>
                    <a:pt x="212272" y="17689"/>
                    <a:pt x="212272" y="24493"/>
                  </a:cubicBezTo>
                  <a:lnTo>
                    <a:pt x="212272" y="114300"/>
                  </a:lnTo>
                  <a:cubicBezTo>
                    <a:pt x="212272" y="123144"/>
                    <a:pt x="210549" y="131585"/>
                    <a:pt x="207105" y="139622"/>
                  </a:cubicBezTo>
                  <a:cubicBezTo>
                    <a:pt x="203661" y="147659"/>
                    <a:pt x="199005" y="154611"/>
                    <a:pt x="193136" y="160479"/>
                  </a:cubicBezTo>
                  <a:cubicBezTo>
                    <a:pt x="187268" y="166347"/>
                    <a:pt x="180316" y="171003"/>
                    <a:pt x="172279" y="174448"/>
                  </a:cubicBezTo>
                  <a:cubicBezTo>
                    <a:pt x="164243" y="177892"/>
                    <a:pt x="155802" y="179614"/>
                    <a:pt x="146957" y="179614"/>
                  </a:cubicBezTo>
                  <a:lnTo>
                    <a:pt x="138793" y="179614"/>
                  </a:lnTo>
                  <a:cubicBezTo>
                    <a:pt x="136582" y="179614"/>
                    <a:pt x="134668" y="178806"/>
                    <a:pt x="133052" y="177190"/>
                  </a:cubicBezTo>
                  <a:cubicBezTo>
                    <a:pt x="131437" y="175575"/>
                    <a:pt x="130629" y="173661"/>
                    <a:pt x="130629" y="171450"/>
                  </a:cubicBezTo>
                  <a:lnTo>
                    <a:pt x="130629" y="155121"/>
                  </a:lnTo>
                  <a:cubicBezTo>
                    <a:pt x="130629" y="152910"/>
                    <a:pt x="131437" y="150997"/>
                    <a:pt x="133052" y="149381"/>
                  </a:cubicBezTo>
                  <a:cubicBezTo>
                    <a:pt x="134668" y="147765"/>
                    <a:pt x="136582" y="146957"/>
                    <a:pt x="138793" y="146957"/>
                  </a:cubicBezTo>
                  <a:lnTo>
                    <a:pt x="146957" y="146957"/>
                  </a:lnTo>
                  <a:cubicBezTo>
                    <a:pt x="155972" y="146957"/>
                    <a:pt x="163668" y="143768"/>
                    <a:pt x="170047" y="137389"/>
                  </a:cubicBezTo>
                  <a:cubicBezTo>
                    <a:pt x="176425" y="131011"/>
                    <a:pt x="179614" y="123315"/>
                    <a:pt x="179614" y="114300"/>
                  </a:cubicBezTo>
                  <a:lnTo>
                    <a:pt x="179614" y="110218"/>
                  </a:lnTo>
                  <a:cubicBezTo>
                    <a:pt x="179614" y="106816"/>
                    <a:pt x="178424" y="103924"/>
                    <a:pt x="176042" y="101543"/>
                  </a:cubicBezTo>
                  <a:cubicBezTo>
                    <a:pt x="173661" y="99162"/>
                    <a:pt x="170770" y="97971"/>
                    <a:pt x="167368" y="97971"/>
                  </a:cubicBezTo>
                  <a:lnTo>
                    <a:pt x="138793" y="97971"/>
                  </a:lnTo>
                  <a:cubicBezTo>
                    <a:pt x="131989" y="97971"/>
                    <a:pt x="126206" y="95590"/>
                    <a:pt x="121444" y="90828"/>
                  </a:cubicBezTo>
                  <a:cubicBezTo>
                    <a:pt x="116681" y="86065"/>
                    <a:pt x="114300" y="80282"/>
                    <a:pt x="114300" y="73478"/>
                  </a:cubicBezTo>
                  <a:lnTo>
                    <a:pt x="114300" y="24493"/>
                  </a:lnTo>
                  <a:cubicBezTo>
                    <a:pt x="114300" y="17689"/>
                    <a:pt x="116681" y="11906"/>
                    <a:pt x="121444" y="7144"/>
                  </a:cubicBezTo>
                  <a:cubicBezTo>
                    <a:pt x="126206" y="2381"/>
                    <a:pt x="131989" y="0"/>
                    <a:pt x="138793" y="0"/>
                  </a:cubicBezTo>
                  <a:close/>
                  <a:moveTo>
                    <a:pt x="24493" y="0"/>
                  </a:moveTo>
                  <a:lnTo>
                    <a:pt x="73479" y="0"/>
                  </a:lnTo>
                  <a:cubicBezTo>
                    <a:pt x="80282" y="0"/>
                    <a:pt x="86065" y="2381"/>
                    <a:pt x="90828" y="7144"/>
                  </a:cubicBezTo>
                  <a:cubicBezTo>
                    <a:pt x="95590" y="11906"/>
                    <a:pt x="97971" y="17689"/>
                    <a:pt x="97971" y="24493"/>
                  </a:cubicBezTo>
                  <a:lnTo>
                    <a:pt x="97971" y="114300"/>
                  </a:lnTo>
                  <a:cubicBezTo>
                    <a:pt x="97971" y="123144"/>
                    <a:pt x="96249" y="131585"/>
                    <a:pt x="92805" y="139622"/>
                  </a:cubicBezTo>
                  <a:cubicBezTo>
                    <a:pt x="89361" y="147659"/>
                    <a:pt x="84705" y="154611"/>
                    <a:pt x="78836" y="160479"/>
                  </a:cubicBezTo>
                  <a:cubicBezTo>
                    <a:pt x="72968" y="166347"/>
                    <a:pt x="66016" y="171003"/>
                    <a:pt x="57979" y="174448"/>
                  </a:cubicBezTo>
                  <a:cubicBezTo>
                    <a:pt x="49943" y="177892"/>
                    <a:pt x="41502" y="179614"/>
                    <a:pt x="32657" y="179614"/>
                  </a:cubicBezTo>
                  <a:lnTo>
                    <a:pt x="24493" y="179614"/>
                  </a:lnTo>
                  <a:cubicBezTo>
                    <a:pt x="22282" y="179614"/>
                    <a:pt x="20368" y="178806"/>
                    <a:pt x="18752" y="177190"/>
                  </a:cubicBezTo>
                  <a:cubicBezTo>
                    <a:pt x="17137" y="175575"/>
                    <a:pt x="16329" y="173661"/>
                    <a:pt x="16329" y="171450"/>
                  </a:cubicBezTo>
                  <a:lnTo>
                    <a:pt x="16329" y="155121"/>
                  </a:lnTo>
                  <a:cubicBezTo>
                    <a:pt x="16329" y="152910"/>
                    <a:pt x="17137" y="150997"/>
                    <a:pt x="18752" y="149381"/>
                  </a:cubicBezTo>
                  <a:cubicBezTo>
                    <a:pt x="20368" y="147765"/>
                    <a:pt x="22282" y="146957"/>
                    <a:pt x="24493" y="146957"/>
                  </a:cubicBezTo>
                  <a:lnTo>
                    <a:pt x="32657" y="146957"/>
                  </a:lnTo>
                  <a:cubicBezTo>
                    <a:pt x="41672" y="146957"/>
                    <a:pt x="49368" y="143768"/>
                    <a:pt x="55747" y="137389"/>
                  </a:cubicBezTo>
                  <a:cubicBezTo>
                    <a:pt x="62125" y="131011"/>
                    <a:pt x="65314" y="123315"/>
                    <a:pt x="65314" y="114300"/>
                  </a:cubicBezTo>
                  <a:lnTo>
                    <a:pt x="65314" y="110218"/>
                  </a:lnTo>
                  <a:cubicBezTo>
                    <a:pt x="65314" y="106816"/>
                    <a:pt x="64124" y="103924"/>
                    <a:pt x="61742" y="101543"/>
                  </a:cubicBezTo>
                  <a:cubicBezTo>
                    <a:pt x="59361" y="99162"/>
                    <a:pt x="56470" y="97971"/>
                    <a:pt x="53068" y="97971"/>
                  </a:cubicBezTo>
                  <a:lnTo>
                    <a:pt x="24493" y="97971"/>
                  </a:lnTo>
                  <a:cubicBezTo>
                    <a:pt x="17689" y="97971"/>
                    <a:pt x="11906" y="95590"/>
                    <a:pt x="7144" y="90828"/>
                  </a:cubicBezTo>
                  <a:cubicBezTo>
                    <a:pt x="2381" y="86065"/>
                    <a:pt x="0" y="80282"/>
                    <a:pt x="0" y="73478"/>
                  </a:cubicBezTo>
                  <a:lnTo>
                    <a:pt x="0" y="24493"/>
                  </a:lnTo>
                  <a:cubicBezTo>
                    <a:pt x="0" y="17689"/>
                    <a:pt x="2381" y="11906"/>
                    <a:pt x="7144" y="7144"/>
                  </a:cubicBezTo>
                  <a:cubicBezTo>
                    <a:pt x="11906" y="2381"/>
                    <a:pt x="17689" y="0"/>
                    <a:pt x="24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AU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 useBgFill="1">
        <p:nvSpPr>
          <p:cNvPr id="57" name="矩形 56"/>
          <p:cNvSpPr/>
          <p:nvPr/>
        </p:nvSpPr>
        <p:spPr>
          <a:xfrm>
            <a:off x="4651466" y="1460373"/>
            <a:ext cx="2950210" cy="1984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566285" y="3836670"/>
            <a:ext cx="2973070" cy="1842770"/>
            <a:chOff x="7191" y="6042"/>
            <a:chExt cx="4682" cy="2902"/>
          </a:xfrm>
        </p:grpSpPr>
        <p:grpSp>
          <p:nvGrpSpPr>
            <p:cNvPr id="50" name="组合 49"/>
            <p:cNvGrpSpPr/>
            <p:nvPr/>
          </p:nvGrpSpPr>
          <p:grpSpPr>
            <a:xfrm>
              <a:off x="7191" y="6056"/>
              <a:ext cx="922" cy="922"/>
              <a:chOff x="4522989" y="4056009"/>
              <a:chExt cx="585787" cy="585787"/>
            </a:xfrm>
          </p:grpSpPr>
          <p:sp>
            <p:nvSpPr>
              <p:cNvPr id="51" name="Oval 33"/>
              <p:cNvSpPr/>
              <p:nvPr/>
            </p:nvSpPr>
            <p:spPr>
              <a:xfrm>
                <a:off x="4522989" y="4056009"/>
                <a:ext cx="585787" cy="585787"/>
              </a:xfrm>
              <a:prstGeom prst="ellipse">
                <a:avLst/>
              </a:prstGeom>
              <a:solidFill>
                <a:srgbClr val="FFD9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2" name="任意多边形 26"/>
              <p:cNvSpPr/>
              <p:nvPr/>
            </p:nvSpPr>
            <p:spPr>
              <a:xfrm>
                <a:off x="4655266" y="4186952"/>
                <a:ext cx="321231" cy="321231"/>
              </a:xfrm>
              <a:custGeom>
                <a:avLst/>
                <a:gdLst/>
                <a:ahLst/>
                <a:cxnLst/>
                <a:rect l="l" t="t" r="r" b="b"/>
                <a:pathLst>
                  <a:path w="195943" h="195943">
                    <a:moveTo>
                      <a:pt x="127822" y="145618"/>
                    </a:moveTo>
                    <a:cubicBezTo>
                      <a:pt x="126632" y="146170"/>
                      <a:pt x="125739" y="146830"/>
                      <a:pt x="125143" y="147595"/>
                    </a:cubicBezTo>
                    <a:cubicBezTo>
                      <a:pt x="125058" y="147680"/>
                      <a:pt x="124654" y="147914"/>
                      <a:pt x="123931" y="148297"/>
                    </a:cubicBezTo>
                    <a:cubicBezTo>
                      <a:pt x="123209" y="148679"/>
                      <a:pt x="122720" y="148998"/>
                      <a:pt x="122464" y="149253"/>
                    </a:cubicBezTo>
                    <a:cubicBezTo>
                      <a:pt x="122124" y="149764"/>
                      <a:pt x="121742" y="150508"/>
                      <a:pt x="121316" y="151486"/>
                    </a:cubicBezTo>
                    <a:cubicBezTo>
                      <a:pt x="120891" y="152464"/>
                      <a:pt x="120636" y="153038"/>
                      <a:pt x="120551" y="153208"/>
                    </a:cubicBezTo>
                    <a:cubicBezTo>
                      <a:pt x="120551" y="153038"/>
                      <a:pt x="120445" y="152761"/>
                      <a:pt x="120232" y="152379"/>
                    </a:cubicBezTo>
                    <a:cubicBezTo>
                      <a:pt x="120019" y="151996"/>
                      <a:pt x="119913" y="151720"/>
                      <a:pt x="119913" y="151550"/>
                    </a:cubicBezTo>
                    <a:cubicBezTo>
                      <a:pt x="118893" y="151720"/>
                      <a:pt x="118212" y="151592"/>
                      <a:pt x="117872" y="151167"/>
                    </a:cubicBezTo>
                    <a:cubicBezTo>
                      <a:pt x="118297" y="152528"/>
                      <a:pt x="118637" y="153250"/>
                      <a:pt x="118893" y="153335"/>
                    </a:cubicBezTo>
                    <a:lnTo>
                      <a:pt x="118382" y="153080"/>
                    </a:lnTo>
                    <a:cubicBezTo>
                      <a:pt x="118297" y="153591"/>
                      <a:pt x="118425" y="154228"/>
                      <a:pt x="118765" y="154994"/>
                    </a:cubicBezTo>
                    <a:cubicBezTo>
                      <a:pt x="119105" y="155759"/>
                      <a:pt x="119275" y="156227"/>
                      <a:pt x="119275" y="156397"/>
                    </a:cubicBezTo>
                    <a:cubicBezTo>
                      <a:pt x="119360" y="156822"/>
                      <a:pt x="119297" y="157375"/>
                      <a:pt x="119084" y="158055"/>
                    </a:cubicBezTo>
                    <a:cubicBezTo>
                      <a:pt x="118871" y="158736"/>
                      <a:pt x="118765" y="159204"/>
                      <a:pt x="118765" y="159459"/>
                    </a:cubicBezTo>
                    <a:cubicBezTo>
                      <a:pt x="118765" y="159629"/>
                      <a:pt x="118978" y="160096"/>
                      <a:pt x="119403" y="160862"/>
                    </a:cubicBezTo>
                    <a:cubicBezTo>
                      <a:pt x="119743" y="162478"/>
                      <a:pt x="119658" y="163838"/>
                      <a:pt x="119148" y="164944"/>
                    </a:cubicBezTo>
                    <a:cubicBezTo>
                      <a:pt x="119148" y="165029"/>
                      <a:pt x="118999" y="165327"/>
                      <a:pt x="118701" y="165837"/>
                    </a:cubicBezTo>
                    <a:cubicBezTo>
                      <a:pt x="118404" y="166347"/>
                      <a:pt x="118127" y="166815"/>
                      <a:pt x="117872" y="167240"/>
                    </a:cubicBezTo>
                    <a:lnTo>
                      <a:pt x="117617" y="167878"/>
                    </a:lnTo>
                    <a:lnTo>
                      <a:pt x="117362" y="167751"/>
                    </a:lnTo>
                    <a:cubicBezTo>
                      <a:pt x="117277" y="167665"/>
                      <a:pt x="117192" y="167665"/>
                      <a:pt x="117107" y="167751"/>
                    </a:cubicBezTo>
                    <a:cubicBezTo>
                      <a:pt x="117022" y="168261"/>
                      <a:pt x="116639" y="168814"/>
                      <a:pt x="115959" y="169409"/>
                    </a:cubicBezTo>
                    <a:cubicBezTo>
                      <a:pt x="115278" y="170004"/>
                      <a:pt x="114853" y="170472"/>
                      <a:pt x="114683" y="170812"/>
                    </a:cubicBezTo>
                    <a:cubicBezTo>
                      <a:pt x="113407" y="172768"/>
                      <a:pt x="113024" y="174384"/>
                      <a:pt x="113535" y="175660"/>
                    </a:cubicBezTo>
                    <a:cubicBezTo>
                      <a:pt x="113790" y="176340"/>
                      <a:pt x="114215" y="176765"/>
                      <a:pt x="114810" y="176935"/>
                    </a:cubicBezTo>
                    <a:cubicBezTo>
                      <a:pt x="115066" y="177020"/>
                      <a:pt x="115193" y="176935"/>
                      <a:pt x="115193" y="176680"/>
                    </a:cubicBezTo>
                    <a:cubicBezTo>
                      <a:pt x="115278" y="177446"/>
                      <a:pt x="114810" y="178594"/>
                      <a:pt x="113790" y="180124"/>
                    </a:cubicBezTo>
                    <a:cubicBezTo>
                      <a:pt x="113875" y="180210"/>
                      <a:pt x="114045" y="180337"/>
                      <a:pt x="114300" y="180507"/>
                    </a:cubicBezTo>
                    <a:cubicBezTo>
                      <a:pt x="112854" y="180507"/>
                      <a:pt x="112429" y="181103"/>
                      <a:pt x="113024" y="182293"/>
                    </a:cubicBezTo>
                    <a:cubicBezTo>
                      <a:pt x="130203" y="179232"/>
                      <a:pt x="145171" y="171535"/>
                      <a:pt x="157928" y="159204"/>
                    </a:cubicBezTo>
                    <a:lnTo>
                      <a:pt x="157545" y="159204"/>
                    </a:lnTo>
                    <a:lnTo>
                      <a:pt x="158183" y="158948"/>
                    </a:lnTo>
                    <a:lnTo>
                      <a:pt x="158821" y="158311"/>
                    </a:lnTo>
                    <a:cubicBezTo>
                      <a:pt x="158226" y="157460"/>
                      <a:pt x="156993" y="156950"/>
                      <a:pt x="155122" y="156780"/>
                    </a:cubicBezTo>
                    <a:cubicBezTo>
                      <a:pt x="155207" y="155759"/>
                      <a:pt x="154611" y="154632"/>
                      <a:pt x="153336" y="153399"/>
                    </a:cubicBezTo>
                    <a:cubicBezTo>
                      <a:pt x="152060" y="152166"/>
                      <a:pt x="150912" y="151507"/>
                      <a:pt x="149891" y="151422"/>
                    </a:cubicBezTo>
                    <a:cubicBezTo>
                      <a:pt x="149891" y="151082"/>
                      <a:pt x="149445" y="150614"/>
                      <a:pt x="148552" y="150019"/>
                    </a:cubicBezTo>
                    <a:cubicBezTo>
                      <a:pt x="147659" y="149423"/>
                      <a:pt x="146915" y="149083"/>
                      <a:pt x="146319" y="148998"/>
                    </a:cubicBezTo>
                    <a:cubicBezTo>
                      <a:pt x="145554" y="148828"/>
                      <a:pt x="144406" y="149211"/>
                      <a:pt x="142875" y="150146"/>
                    </a:cubicBezTo>
                    <a:cubicBezTo>
                      <a:pt x="142280" y="150401"/>
                      <a:pt x="142110" y="150614"/>
                      <a:pt x="142365" y="150784"/>
                    </a:cubicBezTo>
                    <a:cubicBezTo>
                      <a:pt x="142110" y="150529"/>
                      <a:pt x="141599" y="150061"/>
                      <a:pt x="140834" y="149381"/>
                    </a:cubicBezTo>
                    <a:cubicBezTo>
                      <a:pt x="140069" y="148701"/>
                      <a:pt x="139388" y="148233"/>
                      <a:pt x="138793" y="147978"/>
                    </a:cubicBezTo>
                    <a:cubicBezTo>
                      <a:pt x="138623" y="147893"/>
                      <a:pt x="138304" y="147850"/>
                      <a:pt x="137836" y="147850"/>
                    </a:cubicBezTo>
                    <a:cubicBezTo>
                      <a:pt x="137369" y="147850"/>
                      <a:pt x="137007" y="147765"/>
                      <a:pt x="136752" y="147595"/>
                    </a:cubicBezTo>
                    <a:cubicBezTo>
                      <a:pt x="136667" y="147510"/>
                      <a:pt x="136412" y="147319"/>
                      <a:pt x="135987" y="147021"/>
                    </a:cubicBezTo>
                    <a:cubicBezTo>
                      <a:pt x="135561" y="146723"/>
                      <a:pt x="135264" y="146532"/>
                      <a:pt x="135094" y="146447"/>
                    </a:cubicBezTo>
                    <a:cubicBezTo>
                      <a:pt x="134923" y="146362"/>
                      <a:pt x="134647" y="146234"/>
                      <a:pt x="134264" y="146064"/>
                    </a:cubicBezTo>
                    <a:cubicBezTo>
                      <a:pt x="133882" y="145894"/>
                      <a:pt x="133563" y="145830"/>
                      <a:pt x="133308" y="145873"/>
                    </a:cubicBezTo>
                    <a:cubicBezTo>
                      <a:pt x="133052" y="145915"/>
                      <a:pt x="132734" y="146022"/>
                      <a:pt x="132351" y="146192"/>
                    </a:cubicBezTo>
                    <a:cubicBezTo>
                      <a:pt x="131968" y="146362"/>
                      <a:pt x="131607" y="146617"/>
                      <a:pt x="131267" y="146957"/>
                    </a:cubicBezTo>
                    <a:cubicBezTo>
                      <a:pt x="130926" y="147297"/>
                      <a:pt x="130735" y="147956"/>
                      <a:pt x="130693" y="148934"/>
                    </a:cubicBezTo>
                    <a:cubicBezTo>
                      <a:pt x="130650" y="149912"/>
                      <a:pt x="130544" y="150529"/>
                      <a:pt x="130374" y="150784"/>
                    </a:cubicBezTo>
                    <a:cubicBezTo>
                      <a:pt x="129693" y="150274"/>
                      <a:pt x="129672" y="149423"/>
                      <a:pt x="130310" y="148233"/>
                    </a:cubicBezTo>
                    <a:cubicBezTo>
                      <a:pt x="130948" y="147042"/>
                      <a:pt x="131011" y="146192"/>
                      <a:pt x="130501" y="145681"/>
                    </a:cubicBezTo>
                    <a:cubicBezTo>
                      <a:pt x="129906" y="145086"/>
                      <a:pt x="129013" y="145065"/>
                      <a:pt x="127822" y="145618"/>
                    </a:cubicBezTo>
                    <a:close/>
                    <a:moveTo>
                      <a:pt x="34480" y="64961"/>
                    </a:moveTo>
                    <a:lnTo>
                      <a:pt x="35336" y="65187"/>
                    </a:lnTo>
                    <a:cubicBezTo>
                      <a:pt x="35251" y="65357"/>
                      <a:pt x="35209" y="65633"/>
                      <a:pt x="35209" y="66016"/>
                    </a:cubicBezTo>
                    <a:cubicBezTo>
                      <a:pt x="35209" y="66399"/>
                      <a:pt x="35209" y="66632"/>
                      <a:pt x="35209" y="66717"/>
                    </a:cubicBezTo>
                    <a:close/>
                    <a:moveTo>
                      <a:pt x="150912" y="52302"/>
                    </a:moveTo>
                    <a:cubicBezTo>
                      <a:pt x="151167" y="52473"/>
                      <a:pt x="151592" y="52685"/>
                      <a:pt x="152188" y="52940"/>
                    </a:cubicBezTo>
                    <a:cubicBezTo>
                      <a:pt x="151677" y="53280"/>
                      <a:pt x="151422" y="53323"/>
                      <a:pt x="151422" y="53068"/>
                    </a:cubicBezTo>
                    <a:cubicBezTo>
                      <a:pt x="151337" y="52983"/>
                      <a:pt x="151231" y="52855"/>
                      <a:pt x="151103" y="52685"/>
                    </a:cubicBezTo>
                    <a:cubicBezTo>
                      <a:pt x="150976" y="52515"/>
                      <a:pt x="150912" y="52387"/>
                      <a:pt x="150912" y="52302"/>
                    </a:cubicBezTo>
                    <a:close/>
                    <a:moveTo>
                      <a:pt x="155377" y="50134"/>
                    </a:moveTo>
                    <a:lnTo>
                      <a:pt x="155377" y="50261"/>
                    </a:lnTo>
                    <a:cubicBezTo>
                      <a:pt x="155377" y="50431"/>
                      <a:pt x="154973" y="50857"/>
                      <a:pt x="154165" y="51537"/>
                    </a:cubicBezTo>
                    <a:cubicBezTo>
                      <a:pt x="153357" y="52217"/>
                      <a:pt x="152868" y="52728"/>
                      <a:pt x="152698" y="53068"/>
                    </a:cubicBezTo>
                    <a:cubicBezTo>
                      <a:pt x="152613" y="52983"/>
                      <a:pt x="152443" y="52940"/>
                      <a:pt x="152188" y="52940"/>
                    </a:cubicBezTo>
                    <a:cubicBezTo>
                      <a:pt x="153123" y="52345"/>
                      <a:pt x="154186" y="51409"/>
                      <a:pt x="155377" y="50134"/>
                    </a:cubicBezTo>
                    <a:close/>
                    <a:moveTo>
                      <a:pt x="89552" y="29085"/>
                    </a:moveTo>
                    <a:cubicBezTo>
                      <a:pt x="89637" y="29085"/>
                      <a:pt x="89914" y="29128"/>
                      <a:pt x="90381" y="29213"/>
                    </a:cubicBezTo>
                    <a:cubicBezTo>
                      <a:pt x="90849" y="29298"/>
                      <a:pt x="91296" y="29383"/>
                      <a:pt x="91721" y="29468"/>
                    </a:cubicBezTo>
                    <a:cubicBezTo>
                      <a:pt x="92146" y="29553"/>
                      <a:pt x="92529" y="29638"/>
                      <a:pt x="92869" y="29723"/>
                    </a:cubicBezTo>
                    <a:cubicBezTo>
                      <a:pt x="91508" y="29553"/>
                      <a:pt x="90403" y="29340"/>
                      <a:pt x="89552" y="29085"/>
                    </a:cubicBezTo>
                    <a:close/>
                    <a:moveTo>
                      <a:pt x="100332" y="24684"/>
                    </a:moveTo>
                    <a:cubicBezTo>
                      <a:pt x="100884" y="24812"/>
                      <a:pt x="101203" y="25131"/>
                      <a:pt x="101288" y="25641"/>
                    </a:cubicBezTo>
                    <a:cubicBezTo>
                      <a:pt x="100863" y="25386"/>
                      <a:pt x="99970" y="25173"/>
                      <a:pt x="98609" y="25003"/>
                    </a:cubicBezTo>
                    <a:cubicBezTo>
                      <a:pt x="99205" y="24663"/>
                      <a:pt x="99779" y="24557"/>
                      <a:pt x="100332" y="24684"/>
                    </a:cubicBezTo>
                    <a:close/>
                    <a:moveTo>
                      <a:pt x="95930" y="24620"/>
                    </a:moveTo>
                    <a:cubicBezTo>
                      <a:pt x="96101" y="24705"/>
                      <a:pt x="96994" y="24833"/>
                      <a:pt x="98609" y="25003"/>
                    </a:cubicBezTo>
                    <a:cubicBezTo>
                      <a:pt x="98099" y="25343"/>
                      <a:pt x="97759" y="25598"/>
                      <a:pt x="97589" y="25768"/>
                    </a:cubicBezTo>
                    <a:lnTo>
                      <a:pt x="97206" y="25513"/>
                    </a:lnTo>
                    <a:cubicBezTo>
                      <a:pt x="97036" y="25258"/>
                      <a:pt x="96802" y="25046"/>
                      <a:pt x="96505" y="24876"/>
                    </a:cubicBezTo>
                    <a:cubicBezTo>
                      <a:pt x="96207" y="24705"/>
                      <a:pt x="96016" y="24620"/>
                      <a:pt x="95930" y="24620"/>
                    </a:cubicBezTo>
                    <a:close/>
                    <a:moveTo>
                      <a:pt x="70927" y="20156"/>
                    </a:moveTo>
                    <a:lnTo>
                      <a:pt x="71183" y="20156"/>
                    </a:lnTo>
                    <a:cubicBezTo>
                      <a:pt x="71183" y="20326"/>
                      <a:pt x="71140" y="20411"/>
                      <a:pt x="71055" y="20411"/>
                    </a:cubicBezTo>
                    <a:close/>
                    <a:moveTo>
                      <a:pt x="89935" y="12629"/>
                    </a:moveTo>
                    <a:cubicBezTo>
                      <a:pt x="87384" y="12969"/>
                      <a:pt x="85470" y="13267"/>
                      <a:pt x="84194" y="13522"/>
                    </a:cubicBezTo>
                    <a:cubicBezTo>
                      <a:pt x="84024" y="14032"/>
                      <a:pt x="84152" y="14543"/>
                      <a:pt x="84577" y="15053"/>
                    </a:cubicBezTo>
                    <a:lnTo>
                      <a:pt x="84577" y="14798"/>
                    </a:lnTo>
                    <a:cubicBezTo>
                      <a:pt x="84662" y="14968"/>
                      <a:pt x="84790" y="15202"/>
                      <a:pt x="84960" y="15499"/>
                    </a:cubicBezTo>
                    <a:cubicBezTo>
                      <a:pt x="85130" y="15797"/>
                      <a:pt x="85257" y="16031"/>
                      <a:pt x="85342" y="16201"/>
                    </a:cubicBezTo>
                    <a:cubicBezTo>
                      <a:pt x="85598" y="16286"/>
                      <a:pt x="86044" y="16350"/>
                      <a:pt x="86682" y="16392"/>
                    </a:cubicBezTo>
                    <a:cubicBezTo>
                      <a:pt x="87320" y="16435"/>
                      <a:pt x="87724" y="16499"/>
                      <a:pt x="87894" y="16584"/>
                    </a:cubicBezTo>
                    <a:cubicBezTo>
                      <a:pt x="88149" y="16669"/>
                      <a:pt x="88340" y="16754"/>
                      <a:pt x="88468" y="16839"/>
                    </a:cubicBezTo>
                    <a:cubicBezTo>
                      <a:pt x="88595" y="16924"/>
                      <a:pt x="88914" y="17136"/>
                      <a:pt x="89425" y="17477"/>
                    </a:cubicBezTo>
                    <a:cubicBezTo>
                      <a:pt x="89935" y="17817"/>
                      <a:pt x="90169" y="18072"/>
                      <a:pt x="90126" y="18242"/>
                    </a:cubicBezTo>
                    <a:cubicBezTo>
                      <a:pt x="90084" y="18412"/>
                      <a:pt x="89977" y="18625"/>
                      <a:pt x="89807" y="18880"/>
                    </a:cubicBezTo>
                    <a:cubicBezTo>
                      <a:pt x="89637" y="18965"/>
                      <a:pt x="89254" y="19135"/>
                      <a:pt x="88659" y="19390"/>
                    </a:cubicBezTo>
                    <a:cubicBezTo>
                      <a:pt x="88064" y="19645"/>
                      <a:pt x="87532" y="19879"/>
                      <a:pt x="87065" y="20092"/>
                    </a:cubicBezTo>
                    <a:cubicBezTo>
                      <a:pt x="86597" y="20304"/>
                      <a:pt x="86320" y="20453"/>
                      <a:pt x="86235" y="20538"/>
                    </a:cubicBezTo>
                    <a:cubicBezTo>
                      <a:pt x="85980" y="20963"/>
                      <a:pt x="85980" y="21644"/>
                      <a:pt x="86235" y="22579"/>
                    </a:cubicBezTo>
                    <a:cubicBezTo>
                      <a:pt x="86491" y="23515"/>
                      <a:pt x="86405" y="24153"/>
                      <a:pt x="85980" y="24493"/>
                    </a:cubicBezTo>
                    <a:cubicBezTo>
                      <a:pt x="85555" y="24068"/>
                      <a:pt x="85130" y="23281"/>
                      <a:pt x="84705" y="22133"/>
                    </a:cubicBezTo>
                    <a:cubicBezTo>
                      <a:pt x="84279" y="20985"/>
                      <a:pt x="83939" y="20241"/>
                      <a:pt x="83684" y="19900"/>
                    </a:cubicBezTo>
                    <a:cubicBezTo>
                      <a:pt x="84364" y="20666"/>
                      <a:pt x="83089" y="20921"/>
                      <a:pt x="79857" y="20666"/>
                    </a:cubicBezTo>
                    <a:lnTo>
                      <a:pt x="78837" y="20538"/>
                    </a:lnTo>
                    <a:cubicBezTo>
                      <a:pt x="78496" y="20538"/>
                      <a:pt x="77858" y="20623"/>
                      <a:pt x="76923" y="20793"/>
                    </a:cubicBezTo>
                    <a:cubicBezTo>
                      <a:pt x="75988" y="20963"/>
                      <a:pt x="75307" y="21006"/>
                      <a:pt x="74882" y="20921"/>
                    </a:cubicBezTo>
                    <a:cubicBezTo>
                      <a:pt x="74287" y="20921"/>
                      <a:pt x="73053" y="20666"/>
                      <a:pt x="71183" y="20156"/>
                    </a:cubicBezTo>
                    <a:cubicBezTo>
                      <a:pt x="71778" y="18710"/>
                      <a:pt x="71990" y="17647"/>
                      <a:pt x="71820" y="16966"/>
                    </a:cubicBezTo>
                    <a:cubicBezTo>
                      <a:pt x="72246" y="16966"/>
                      <a:pt x="72543" y="16881"/>
                      <a:pt x="72713" y="16711"/>
                    </a:cubicBezTo>
                    <a:lnTo>
                      <a:pt x="71948" y="16329"/>
                    </a:lnTo>
                    <a:cubicBezTo>
                      <a:pt x="71693" y="16414"/>
                      <a:pt x="70630" y="16796"/>
                      <a:pt x="68759" y="17477"/>
                    </a:cubicBezTo>
                    <a:cubicBezTo>
                      <a:pt x="68929" y="17732"/>
                      <a:pt x="69269" y="18136"/>
                      <a:pt x="69779" y="18689"/>
                    </a:cubicBezTo>
                    <a:cubicBezTo>
                      <a:pt x="70290" y="19241"/>
                      <a:pt x="70672" y="19730"/>
                      <a:pt x="70927" y="20156"/>
                    </a:cubicBezTo>
                    <a:cubicBezTo>
                      <a:pt x="69056" y="19645"/>
                      <a:pt x="67908" y="19730"/>
                      <a:pt x="67483" y="20411"/>
                    </a:cubicBezTo>
                    <a:cubicBezTo>
                      <a:pt x="67483" y="20496"/>
                      <a:pt x="67100" y="20496"/>
                      <a:pt x="66335" y="20411"/>
                    </a:cubicBezTo>
                    <a:cubicBezTo>
                      <a:pt x="64209" y="20326"/>
                      <a:pt x="63188" y="20623"/>
                      <a:pt x="63273" y="21304"/>
                    </a:cubicBezTo>
                    <a:cubicBezTo>
                      <a:pt x="63358" y="21644"/>
                      <a:pt x="63741" y="22154"/>
                      <a:pt x="64421" y="22834"/>
                    </a:cubicBezTo>
                    <a:cubicBezTo>
                      <a:pt x="64421" y="23600"/>
                      <a:pt x="64379" y="23983"/>
                      <a:pt x="64294" y="23983"/>
                    </a:cubicBezTo>
                    <a:cubicBezTo>
                      <a:pt x="61998" y="22112"/>
                      <a:pt x="60722" y="21134"/>
                      <a:pt x="60467" y="21049"/>
                    </a:cubicBezTo>
                    <a:cubicBezTo>
                      <a:pt x="45839" y="28107"/>
                      <a:pt x="34103" y="38653"/>
                      <a:pt x="25258" y="52685"/>
                    </a:cubicBezTo>
                    <a:cubicBezTo>
                      <a:pt x="25343" y="52855"/>
                      <a:pt x="25450" y="53323"/>
                      <a:pt x="25577" y="54088"/>
                    </a:cubicBezTo>
                    <a:cubicBezTo>
                      <a:pt x="25705" y="54854"/>
                      <a:pt x="25854" y="55215"/>
                      <a:pt x="26024" y="55173"/>
                    </a:cubicBezTo>
                    <a:cubicBezTo>
                      <a:pt x="26194" y="55130"/>
                      <a:pt x="26662" y="54939"/>
                      <a:pt x="27427" y="54599"/>
                    </a:cubicBezTo>
                    <a:cubicBezTo>
                      <a:pt x="28192" y="55364"/>
                      <a:pt x="28320" y="56257"/>
                      <a:pt x="27810" y="57278"/>
                    </a:cubicBezTo>
                    <a:cubicBezTo>
                      <a:pt x="27980" y="57107"/>
                      <a:pt x="29511" y="58000"/>
                      <a:pt x="32402" y="59956"/>
                    </a:cubicBezTo>
                    <a:lnTo>
                      <a:pt x="34480" y="64961"/>
                    </a:lnTo>
                    <a:lnTo>
                      <a:pt x="32912" y="64549"/>
                    </a:lnTo>
                    <a:cubicBezTo>
                      <a:pt x="32657" y="65059"/>
                      <a:pt x="32679" y="65910"/>
                      <a:pt x="32976" y="67100"/>
                    </a:cubicBezTo>
                    <a:cubicBezTo>
                      <a:pt x="33274" y="68291"/>
                      <a:pt x="33763" y="68886"/>
                      <a:pt x="34443" y="68886"/>
                    </a:cubicBezTo>
                    <a:cubicBezTo>
                      <a:pt x="33763" y="68886"/>
                      <a:pt x="33316" y="69609"/>
                      <a:pt x="33104" y="71055"/>
                    </a:cubicBezTo>
                    <a:cubicBezTo>
                      <a:pt x="32891" y="72501"/>
                      <a:pt x="32785" y="74138"/>
                      <a:pt x="32785" y="75966"/>
                    </a:cubicBezTo>
                    <a:cubicBezTo>
                      <a:pt x="32785" y="77795"/>
                      <a:pt x="32742" y="78879"/>
                      <a:pt x="32657" y="79219"/>
                    </a:cubicBezTo>
                    <a:lnTo>
                      <a:pt x="32912" y="79347"/>
                    </a:lnTo>
                    <a:cubicBezTo>
                      <a:pt x="32657" y="80452"/>
                      <a:pt x="32912" y="82047"/>
                      <a:pt x="33678" y="84130"/>
                    </a:cubicBezTo>
                    <a:cubicBezTo>
                      <a:pt x="34443" y="86214"/>
                      <a:pt x="35464" y="87086"/>
                      <a:pt x="36739" y="86745"/>
                    </a:cubicBezTo>
                    <a:cubicBezTo>
                      <a:pt x="36399" y="88276"/>
                      <a:pt x="36612" y="89169"/>
                      <a:pt x="37377" y="89424"/>
                    </a:cubicBezTo>
                    <a:cubicBezTo>
                      <a:pt x="37292" y="89765"/>
                      <a:pt x="37292" y="90105"/>
                      <a:pt x="37377" y="90445"/>
                    </a:cubicBezTo>
                    <a:cubicBezTo>
                      <a:pt x="37462" y="90785"/>
                      <a:pt x="37654" y="91147"/>
                      <a:pt x="37951" y="91529"/>
                    </a:cubicBezTo>
                    <a:cubicBezTo>
                      <a:pt x="38249" y="91912"/>
                      <a:pt x="38504" y="92210"/>
                      <a:pt x="38717" y="92422"/>
                    </a:cubicBezTo>
                    <a:cubicBezTo>
                      <a:pt x="38929" y="92635"/>
                      <a:pt x="39248" y="92954"/>
                      <a:pt x="39673" y="93379"/>
                    </a:cubicBezTo>
                    <a:cubicBezTo>
                      <a:pt x="40099" y="93804"/>
                      <a:pt x="40354" y="94059"/>
                      <a:pt x="40439" y="94144"/>
                    </a:cubicBezTo>
                    <a:cubicBezTo>
                      <a:pt x="42820" y="95080"/>
                      <a:pt x="44564" y="96313"/>
                      <a:pt x="45669" y="97844"/>
                    </a:cubicBezTo>
                    <a:cubicBezTo>
                      <a:pt x="46009" y="98354"/>
                      <a:pt x="46456" y="99396"/>
                      <a:pt x="47009" y="100969"/>
                    </a:cubicBezTo>
                    <a:cubicBezTo>
                      <a:pt x="47561" y="102543"/>
                      <a:pt x="48220" y="103627"/>
                      <a:pt x="48986" y="104222"/>
                    </a:cubicBezTo>
                    <a:cubicBezTo>
                      <a:pt x="48816" y="104732"/>
                      <a:pt x="49241" y="105647"/>
                      <a:pt x="50262" y="106965"/>
                    </a:cubicBezTo>
                    <a:cubicBezTo>
                      <a:pt x="51282" y="108283"/>
                      <a:pt x="51750" y="109367"/>
                      <a:pt x="51665" y="110218"/>
                    </a:cubicBezTo>
                    <a:cubicBezTo>
                      <a:pt x="51580" y="110218"/>
                      <a:pt x="51473" y="110239"/>
                      <a:pt x="51346" y="110282"/>
                    </a:cubicBezTo>
                    <a:cubicBezTo>
                      <a:pt x="51218" y="110324"/>
                      <a:pt x="51112" y="110345"/>
                      <a:pt x="51027" y="110345"/>
                    </a:cubicBezTo>
                    <a:cubicBezTo>
                      <a:pt x="51282" y="111026"/>
                      <a:pt x="51984" y="111706"/>
                      <a:pt x="53132" y="112386"/>
                    </a:cubicBezTo>
                    <a:cubicBezTo>
                      <a:pt x="54280" y="113067"/>
                      <a:pt x="54981" y="113662"/>
                      <a:pt x="55237" y="114172"/>
                    </a:cubicBezTo>
                    <a:cubicBezTo>
                      <a:pt x="55407" y="114428"/>
                      <a:pt x="55513" y="114874"/>
                      <a:pt x="55556" y="115512"/>
                    </a:cubicBezTo>
                    <a:cubicBezTo>
                      <a:pt x="55598" y="116150"/>
                      <a:pt x="55726" y="116660"/>
                      <a:pt x="55938" y="117043"/>
                    </a:cubicBezTo>
                    <a:cubicBezTo>
                      <a:pt x="56151" y="117425"/>
                      <a:pt x="56512" y="117532"/>
                      <a:pt x="57023" y="117362"/>
                    </a:cubicBezTo>
                    <a:cubicBezTo>
                      <a:pt x="57278" y="115320"/>
                      <a:pt x="56172" y="112429"/>
                      <a:pt x="53706" y="108687"/>
                    </a:cubicBezTo>
                    <a:cubicBezTo>
                      <a:pt x="52345" y="106391"/>
                      <a:pt x="51580" y="105073"/>
                      <a:pt x="51410" y="104732"/>
                    </a:cubicBezTo>
                    <a:cubicBezTo>
                      <a:pt x="51154" y="104307"/>
                      <a:pt x="50921" y="103606"/>
                      <a:pt x="50708" y="102628"/>
                    </a:cubicBezTo>
                    <a:cubicBezTo>
                      <a:pt x="50495" y="101650"/>
                      <a:pt x="50304" y="100990"/>
                      <a:pt x="50134" y="100650"/>
                    </a:cubicBezTo>
                    <a:cubicBezTo>
                      <a:pt x="52430" y="101416"/>
                      <a:pt x="53536" y="101968"/>
                      <a:pt x="53451" y="102309"/>
                    </a:cubicBezTo>
                    <a:cubicBezTo>
                      <a:pt x="53025" y="103159"/>
                      <a:pt x="54131" y="105370"/>
                      <a:pt x="56767" y="108942"/>
                    </a:cubicBezTo>
                    <a:cubicBezTo>
                      <a:pt x="56938" y="109197"/>
                      <a:pt x="57363" y="109623"/>
                      <a:pt x="58043" y="110218"/>
                    </a:cubicBezTo>
                    <a:cubicBezTo>
                      <a:pt x="58723" y="110813"/>
                      <a:pt x="59191" y="111323"/>
                      <a:pt x="59446" y="111749"/>
                    </a:cubicBezTo>
                    <a:cubicBezTo>
                      <a:pt x="59701" y="112089"/>
                      <a:pt x="60105" y="112705"/>
                      <a:pt x="60658" y="113598"/>
                    </a:cubicBezTo>
                    <a:cubicBezTo>
                      <a:pt x="61211" y="114491"/>
                      <a:pt x="61658" y="115150"/>
                      <a:pt x="61998" y="115576"/>
                    </a:cubicBezTo>
                    <a:cubicBezTo>
                      <a:pt x="61913" y="115576"/>
                      <a:pt x="61785" y="115661"/>
                      <a:pt x="61615" y="115831"/>
                    </a:cubicBezTo>
                    <a:cubicBezTo>
                      <a:pt x="61445" y="116001"/>
                      <a:pt x="61317" y="116128"/>
                      <a:pt x="61232" y="116213"/>
                    </a:cubicBezTo>
                    <a:cubicBezTo>
                      <a:pt x="61572" y="116384"/>
                      <a:pt x="61955" y="116596"/>
                      <a:pt x="62380" y="116851"/>
                    </a:cubicBezTo>
                    <a:cubicBezTo>
                      <a:pt x="62806" y="117106"/>
                      <a:pt x="63146" y="117298"/>
                      <a:pt x="63401" y="117425"/>
                    </a:cubicBezTo>
                    <a:cubicBezTo>
                      <a:pt x="63656" y="117553"/>
                      <a:pt x="63975" y="117766"/>
                      <a:pt x="64358" y="118063"/>
                    </a:cubicBezTo>
                    <a:cubicBezTo>
                      <a:pt x="64740" y="118361"/>
                      <a:pt x="65059" y="118680"/>
                      <a:pt x="65314" y="119020"/>
                    </a:cubicBezTo>
                    <a:cubicBezTo>
                      <a:pt x="66675" y="120551"/>
                      <a:pt x="67526" y="121954"/>
                      <a:pt x="67866" y="123230"/>
                    </a:cubicBezTo>
                    <a:cubicBezTo>
                      <a:pt x="67951" y="123570"/>
                      <a:pt x="67972" y="124229"/>
                      <a:pt x="67930" y="125207"/>
                    </a:cubicBezTo>
                    <a:cubicBezTo>
                      <a:pt x="67887" y="126185"/>
                      <a:pt x="67951" y="126887"/>
                      <a:pt x="68121" y="127312"/>
                    </a:cubicBezTo>
                    <a:cubicBezTo>
                      <a:pt x="68291" y="127822"/>
                      <a:pt x="68546" y="128290"/>
                      <a:pt x="68886" y="128715"/>
                    </a:cubicBezTo>
                    <a:cubicBezTo>
                      <a:pt x="69226" y="129140"/>
                      <a:pt x="69715" y="129565"/>
                      <a:pt x="70353" y="129991"/>
                    </a:cubicBezTo>
                    <a:cubicBezTo>
                      <a:pt x="70991" y="130416"/>
                      <a:pt x="71480" y="130714"/>
                      <a:pt x="71820" y="130884"/>
                    </a:cubicBezTo>
                    <a:cubicBezTo>
                      <a:pt x="72161" y="131054"/>
                      <a:pt x="72777" y="131330"/>
                      <a:pt x="73670" y="131713"/>
                    </a:cubicBezTo>
                    <a:cubicBezTo>
                      <a:pt x="74563" y="132096"/>
                      <a:pt x="75052" y="132329"/>
                      <a:pt x="75137" y="132414"/>
                    </a:cubicBezTo>
                    <a:cubicBezTo>
                      <a:pt x="75307" y="132500"/>
                      <a:pt x="76073" y="132967"/>
                      <a:pt x="77433" y="133818"/>
                    </a:cubicBezTo>
                    <a:cubicBezTo>
                      <a:pt x="78794" y="134668"/>
                      <a:pt x="79857" y="135263"/>
                      <a:pt x="80622" y="135604"/>
                    </a:cubicBezTo>
                    <a:cubicBezTo>
                      <a:pt x="81473" y="135944"/>
                      <a:pt x="82175" y="136135"/>
                      <a:pt x="82727" y="136178"/>
                    </a:cubicBezTo>
                    <a:cubicBezTo>
                      <a:pt x="83280" y="136220"/>
                      <a:pt x="83960" y="136114"/>
                      <a:pt x="84768" y="135859"/>
                    </a:cubicBezTo>
                    <a:cubicBezTo>
                      <a:pt x="85576" y="135604"/>
                      <a:pt x="86235" y="135434"/>
                      <a:pt x="86746" y="135349"/>
                    </a:cubicBezTo>
                    <a:cubicBezTo>
                      <a:pt x="88106" y="135093"/>
                      <a:pt x="89403" y="135774"/>
                      <a:pt x="90636" y="137390"/>
                    </a:cubicBezTo>
                    <a:cubicBezTo>
                      <a:pt x="91870" y="139005"/>
                      <a:pt x="92826" y="139983"/>
                      <a:pt x="93507" y="140324"/>
                    </a:cubicBezTo>
                    <a:cubicBezTo>
                      <a:pt x="96994" y="142025"/>
                      <a:pt x="99502" y="142492"/>
                      <a:pt x="101033" y="141727"/>
                    </a:cubicBezTo>
                    <a:cubicBezTo>
                      <a:pt x="101033" y="142492"/>
                      <a:pt x="101628" y="143683"/>
                      <a:pt x="102819" y="145299"/>
                    </a:cubicBezTo>
                    <a:cubicBezTo>
                      <a:pt x="103074" y="145639"/>
                      <a:pt x="103351" y="146128"/>
                      <a:pt x="103648" y="146766"/>
                    </a:cubicBezTo>
                    <a:cubicBezTo>
                      <a:pt x="103946" y="147404"/>
                      <a:pt x="104180" y="147850"/>
                      <a:pt x="104350" y="148105"/>
                    </a:cubicBezTo>
                    <a:cubicBezTo>
                      <a:pt x="104775" y="148701"/>
                      <a:pt x="105583" y="149381"/>
                      <a:pt x="106774" y="150146"/>
                    </a:cubicBezTo>
                    <a:cubicBezTo>
                      <a:pt x="107964" y="150912"/>
                      <a:pt x="108772" y="151592"/>
                      <a:pt x="109197" y="152187"/>
                    </a:cubicBezTo>
                    <a:cubicBezTo>
                      <a:pt x="109708" y="151932"/>
                      <a:pt x="110090" y="151550"/>
                      <a:pt x="110346" y="151039"/>
                    </a:cubicBezTo>
                    <a:cubicBezTo>
                      <a:pt x="111451" y="154016"/>
                      <a:pt x="112472" y="155462"/>
                      <a:pt x="113407" y="155377"/>
                    </a:cubicBezTo>
                    <a:lnTo>
                      <a:pt x="114294" y="154490"/>
                    </a:lnTo>
                    <a:lnTo>
                      <a:pt x="114810" y="151805"/>
                    </a:lnTo>
                    <a:lnTo>
                      <a:pt x="115576" y="151294"/>
                    </a:lnTo>
                    <a:cubicBezTo>
                      <a:pt x="116001" y="150954"/>
                      <a:pt x="116214" y="150742"/>
                      <a:pt x="116214" y="150657"/>
                    </a:cubicBezTo>
                    <a:cubicBezTo>
                      <a:pt x="115703" y="150146"/>
                      <a:pt x="115321" y="150274"/>
                      <a:pt x="115066" y="151039"/>
                    </a:cubicBezTo>
                    <a:cubicBezTo>
                      <a:pt x="112514" y="152230"/>
                      <a:pt x="110473" y="151294"/>
                      <a:pt x="108942" y="148233"/>
                    </a:cubicBezTo>
                    <a:cubicBezTo>
                      <a:pt x="108772" y="147978"/>
                      <a:pt x="108581" y="147637"/>
                      <a:pt x="108368" y="147212"/>
                    </a:cubicBezTo>
                    <a:cubicBezTo>
                      <a:pt x="108156" y="146787"/>
                      <a:pt x="107943" y="146277"/>
                      <a:pt x="107730" y="145681"/>
                    </a:cubicBezTo>
                    <a:cubicBezTo>
                      <a:pt x="107518" y="145086"/>
                      <a:pt x="107454" y="144597"/>
                      <a:pt x="107539" y="144214"/>
                    </a:cubicBezTo>
                    <a:cubicBezTo>
                      <a:pt x="107624" y="143832"/>
                      <a:pt x="107879" y="143640"/>
                      <a:pt x="108304" y="143640"/>
                    </a:cubicBezTo>
                    <a:cubicBezTo>
                      <a:pt x="109240" y="143640"/>
                      <a:pt x="109772" y="143577"/>
                      <a:pt x="109899" y="143449"/>
                    </a:cubicBezTo>
                    <a:cubicBezTo>
                      <a:pt x="110027" y="143321"/>
                      <a:pt x="109920" y="143066"/>
                      <a:pt x="109580" y="142684"/>
                    </a:cubicBezTo>
                    <a:cubicBezTo>
                      <a:pt x="109240" y="142301"/>
                      <a:pt x="109070" y="141982"/>
                      <a:pt x="109070" y="141727"/>
                    </a:cubicBezTo>
                    <a:cubicBezTo>
                      <a:pt x="108985" y="141387"/>
                      <a:pt x="108921" y="140855"/>
                      <a:pt x="108879" y="140132"/>
                    </a:cubicBezTo>
                    <a:cubicBezTo>
                      <a:pt x="108836" y="139409"/>
                      <a:pt x="108772" y="138878"/>
                      <a:pt x="108687" y="138538"/>
                    </a:cubicBezTo>
                    <a:lnTo>
                      <a:pt x="108049" y="137772"/>
                    </a:lnTo>
                    <a:cubicBezTo>
                      <a:pt x="107624" y="137262"/>
                      <a:pt x="107135" y="136688"/>
                      <a:pt x="106582" y="136050"/>
                    </a:cubicBezTo>
                    <a:cubicBezTo>
                      <a:pt x="106030" y="135412"/>
                      <a:pt x="105711" y="135008"/>
                      <a:pt x="105626" y="134838"/>
                    </a:cubicBezTo>
                    <a:cubicBezTo>
                      <a:pt x="105285" y="135689"/>
                      <a:pt x="104584" y="136050"/>
                      <a:pt x="103521" y="135923"/>
                    </a:cubicBezTo>
                    <a:cubicBezTo>
                      <a:pt x="102458" y="135795"/>
                      <a:pt x="101671" y="135391"/>
                      <a:pt x="101161" y="134711"/>
                    </a:cubicBezTo>
                    <a:cubicBezTo>
                      <a:pt x="101246" y="134881"/>
                      <a:pt x="101225" y="135157"/>
                      <a:pt x="101097" y="135540"/>
                    </a:cubicBezTo>
                    <a:cubicBezTo>
                      <a:pt x="100969" y="135923"/>
                      <a:pt x="100906" y="136199"/>
                      <a:pt x="100906" y="136369"/>
                    </a:cubicBezTo>
                    <a:cubicBezTo>
                      <a:pt x="99715" y="136369"/>
                      <a:pt x="98992" y="136327"/>
                      <a:pt x="98737" y="136241"/>
                    </a:cubicBezTo>
                    <a:cubicBezTo>
                      <a:pt x="98822" y="135731"/>
                      <a:pt x="98950" y="134838"/>
                      <a:pt x="99120" y="133563"/>
                    </a:cubicBezTo>
                    <a:cubicBezTo>
                      <a:pt x="99290" y="132287"/>
                      <a:pt x="99460" y="131351"/>
                      <a:pt x="99630" y="130756"/>
                    </a:cubicBezTo>
                    <a:cubicBezTo>
                      <a:pt x="99715" y="130331"/>
                      <a:pt x="99949" y="129757"/>
                      <a:pt x="100332" y="129034"/>
                    </a:cubicBezTo>
                    <a:cubicBezTo>
                      <a:pt x="100714" y="128311"/>
                      <a:pt x="101054" y="127652"/>
                      <a:pt x="101352" y="127057"/>
                    </a:cubicBezTo>
                    <a:cubicBezTo>
                      <a:pt x="101650" y="126461"/>
                      <a:pt x="101841" y="125866"/>
                      <a:pt x="101926" y="125271"/>
                    </a:cubicBezTo>
                    <a:cubicBezTo>
                      <a:pt x="102011" y="124675"/>
                      <a:pt x="101820" y="124229"/>
                      <a:pt x="101352" y="123931"/>
                    </a:cubicBezTo>
                    <a:cubicBezTo>
                      <a:pt x="100884" y="123634"/>
                      <a:pt x="100098" y="123527"/>
                      <a:pt x="98992" y="123612"/>
                    </a:cubicBezTo>
                    <a:cubicBezTo>
                      <a:pt x="97291" y="123697"/>
                      <a:pt x="96058" y="124633"/>
                      <a:pt x="95293" y="126419"/>
                    </a:cubicBezTo>
                    <a:cubicBezTo>
                      <a:pt x="95208" y="126674"/>
                      <a:pt x="95080" y="127163"/>
                      <a:pt x="94910" y="127886"/>
                    </a:cubicBezTo>
                    <a:cubicBezTo>
                      <a:pt x="94740" y="128609"/>
                      <a:pt x="94527" y="129140"/>
                      <a:pt x="94272" y="129480"/>
                    </a:cubicBezTo>
                    <a:cubicBezTo>
                      <a:pt x="94017" y="129821"/>
                      <a:pt x="93634" y="130118"/>
                      <a:pt x="93124" y="130373"/>
                    </a:cubicBezTo>
                    <a:cubicBezTo>
                      <a:pt x="92444" y="130629"/>
                      <a:pt x="91296" y="130714"/>
                      <a:pt x="89680" y="130629"/>
                    </a:cubicBezTo>
                    <a:cubicBezTo>
                      <a:pt x="88064" y="130543"/>
                      <a:pt x="86958" y="130331"/>
                      <a:pt x="86363" y="129991"/>
                    </a:cubicBezTo>
                    <a:cubicBezTo>
                      <a:pt x="85172" y="129310"/>
                      <a:pt x="84152" y="128013"/>
                      <a:pt x="83301" y="126100"/>
                    </a:cubicBezTo>
                    <a:cubicBezTo>
                      <a:pt x="82451" y="124186"/>
                      <a:pt x="81983" y="122422"/>
                      <a:pt x="81898" y="120806"/>
                    </a:cubicBezTo>
                    <a:cubicBezTo>
                      <a:pt x="81898" y="119955"/>
                      <a:pt x="82026" y="118786"/>
                      <a:pt x="82281" y="117298"/>
                    </a:cubicBezTo>
                    <a:cubicBezTo>
                      <a:pt x="82536" y="115809"/>
                      <a:pt x="82664" y="114661"/>
                      <a:pt x="82664" y="113853"/>
                    </a:cubicBezTo>
                    <a:cubicBezTo>
                      <a:pt x="82664" y="113046"/>
                      <a:pt x="82408" y="111919"/>
                      <a:pt x="81898" y="110473"/>
                    </a:cubicBezTo>
                    <a:cubicBezTo>
                      <a:pt x="82153" y="110303"/>
                      <a:pt x="82578" y="109856"/>
                      <a:pt x="83174" y="109133"/>
                    </a:cubicBezTo>
                    <a:cubicBezTo>
                      <a:pt x="83769" y="108411"/>
                      <a:pt x="84237" y="107922"/>
                      <a:pt x="84577" y="107666"/>
                    </a:cubicBezTo>
                    <a:cubicBezTo>
                      <a:pt x="84747" y="107496"/>
                      <a:pt x="84960" y="107411"/>
                      <a:pt x="85215" y="107411"/>
                    </a:cubicBezTo>
                    <a:cubicBezTo>
                      <a:pt x="85470" y="107411"/>
                      <a:pt x="85683" y="107411"/>
                      <a:pt x="85853" y="107411"/>
                    </a:cubicBezTo>
                    <a:cubicBezTo>
                      <a:pt x="86023" y="107411"/>
                      <a:pt x="86193" y="107326"/>
                      <a:pt x="86363" y="107156"/>
                    </a:cubicBezTo>
                    <a:cubicBezTo>
                      <a:pt x="86533" y="106986"/>
                      <a:pt x="86661" y="106731"/>
                      <a:pt x="86746" y="106391"/>
                    </a:cubicBezTo>
                    <a:cubicBezTo>
                      <a:pt x="86661" y="106306"/>
                      <a:pt x="86491" y="106178"/>
                      <a:pt x="86235" y="106008"/>
                    </a:cubicBezTo>
                    <a:cubicBezTo>
                      <a:pt x="85980" y="105753"/>
                      <a:pt x="85810" y="105625"/>
                      <a:pt x="85725" y="105625"/>
                    </a:cubicBezTo>
                    <a:cubicBezTo>
                      <a:pt x="86065" y="105881"/>
                      <a:pt x="86873" y="105923"/>
                      <a:pt x="88149" y="105753"/>
                    </a:cubicBezTo>
                    <a:cubicBezTo>
                      <a:pt x="89425" y="105583"/>
                      <a:pt x="90233" y="105498"/>
                      <a:pt x="90573" y="105498"/>
                    </a:cubicBezTo>
                    <a:cubicBezTo>
                      <a:pt x="90573" y="105413"/>
                      <a:pt x="91508" y="105413"/>
                      <a:pt x="93379" y="105498"/>
                    </a:cubicBezTo>
                    <a:cubicBezTo>
                      <a:pt x="94825" y="106603"/>
                      <a:pt x="95845" y="106518"/>
                      <a:pt x="96441" y="105243"/>
                    </a:cubicBezTo>
                    <a:cubicBezTo>
                      <a:pt x="96441" y="105158"/>
                      <a:pt x="96334" y="104711"/>
                      <a:pt x="96122" y="103903"/>
                    </a:cubicBezTo>
                    <a:cubicBezTo>
                      <a:pt x="95909" y="103095"/>
                      <a:pt x="95888" y="102479"/>
                      <a:pt x="96058" y="102054"/>
                    </a:cubicBezTo>
                    <a:cubicBezTo>
                      <a:pt x="96483" y="104520"/>
                      <a:pt x="97844" y="104945"/>
                      <a:pt x="100140" y="103329"/>
                    </a:cubicBezTo>
                    <a:cubicBezTo>
                      <a:pt x="100395" y="103669"/>
                      <a:pt x="101097" y="103925"/>
                      <a:pt x="102245" y="104095"/>
                    </a:cubicBezTo>
                    <a:cubicBezTo>
                      <a:pt x="103393" y="104265"/>
                      <a:pt x="104180" y="104477"/>
                      <a:pt x="104605" y="104732"/>
                    </a:cubicBezTo>
                    <a:cubicBezTo>
                      <a:pt x="104860" y="104903"/>
                      <a:pt x="105158" y="105136"/>
                      <a:pt x="105498" y="105434"/>
                    </a:cubicBezTo>
                    <a:cubicBezTo>
                      <a:pt x="105838" y="105732"/>
                      <a:pt x="106093" y="105944"/>
                      <a:pt x="106263" y="106072"/>
                    </a:cubicBezTo>
                    <a:cubicBezTo>
                      <a:pt x="106433" y="106199"/>
                      <a:pt x="106689" y="106221"/>
                      <a:pt x="107029" y="106136"/>
                    </a:cubicBezTo>
                    <a:cubicBezTo>
                      <a:pt x="107369" y="106051"/>
                      <a:pt x="107752" y="105753"/>
                      <a:pt x="108177" y="105243"/>
                    </a:cubicBezTo>
                    <a:cubicBezTo>
                      <a:pt x="109112" y="106688"/>
                      <a:pt x="109665" y="107752"/>
                      <a:pt x="109835" y="108432"/>
                    </a:cubicBezTo>
                    <a:cubicBezTo>
                      <a:pt x="110771" y="112089"/>
                      <a:pt x="111621" y="114130"/>
                      <a:pt x="112387" y="114555"/>
                    </a:cubicBezTo>
                    <a:cubicBezTo>
                      <a:pt x="113067" y="114725"/>
                      <a:pt x="113599" y="114810"/>
                      <a:pt x="113981" y="114810"/>
                    </a:cubicBezTo>
                    <a:cubicBezTo>
                      <a:pt x="114364" y="114810"/>
                      <a:pt x="114577" y="114364"/>
                      <a:pt x="114619" y="113471"/>
                    </a:cubicBezTo>
                    <a:cubicBezTo>
                      <a:pt x="114662" y="112578"/>
                      <a:pt x="114662" y="111919"/>
                      <a:pt x="114619" y="111493"/>
                    </a:cubicBezTo>
                    <a:cubicBezTo>
                      <a:pt x="114577" y="111068"/>
                      <a:pt x="114513" y="110515"/>
                      <a:pt x="114428" y="109835"/>
                    </a:cubicBezTo>
                    <a:lnTo>
                      <a:pt x="114173" y="105115"/>
                    </a:lnTo>
                    <a:cubicBezTo>
                      <a:pt x="112812" y="104860"/>
                      <a:pt x="111961" y="104328"/>
                      <a:pt x="111621" y="103521"/>
                    </a:cubicBezTo>
                    <a:cubicBezTo>
                      <a:pt x="111281" y="102713"/>
                      <a:pt x="111345" y="101862"/>
                      <a:pt x="111813" y="100969"/>
                    </a:cubicBezTo>
                    <a:cubicBezTo>
                      <a:pt x="112280" y="100076"/>
                      <a:pt x="112982" y="99247"/>
                      <a:pt x="113917" y="98482"/>
                    </a:cubicBezTo>
                    <a:cubicBezTo>
                      <a:pt x="114002" y="98397"/>
                      <a:pt x="114704" y="98056"/>
                      <a:pt x="116022" y="97461"/>
                    </a:cubicBezTo>
                    <a:cubicBezTo>
                      <a:pt x="117340" y="96866"/>
                      <a:pt x="118255" y="96356"/>
                      <a:pt x="118765" y="95930"/>
                    </a:cubicBezTo>
                    <a:cubicBezTo>
                      <a:pt x="120806" y="94314"/>
                      <a:pt x="121529" y="92656"/>
                      <a:pt x="120934" y="90955"/>
                    </a:cubicBezTo>
                    <a:cubicBezTo>
                      <a:pt x="121699" y="91125"/>
                      <a:pt x="122167" y="90743"/>
                      <a:pt x="122337" y="89807"/>
                    </a:cubicBezTo>
                    <a:lnTo>
                      <a:pt x="121699" y="89424"/>
                    </a:lnTo>
                    <a:cubicBezTo>
                      <a:pt x="121359" y="89169"/>
                      <a:pt x="121019" y="88935"/>
                      <a:pt x="120678" y="88723"/>
                    </a:cubicBezTo>
                    <a:cubicBezTo>
                      <a:pt x="120338" y="88510"/>
                      <a:pt x="120126" y="88446"/>
                      <a:pt x="120041" y="88531"/>
                    </a:cubicBezTo>
                    <a:cubicBezTo>
                      <a:pt x="120976" y="87936"/>
                      <a:pt x="121061" y="87171"/>
                      <a:pt x="120296" y="86235"/>
                    </a:cubicBezTo>
                    <a:cubicBezTo>
                      <a:pt x="120721" y="85980"/>
                      <a:pt x="121061" y="85491"/>
                      <a:pt x="121316" y="84768"/>
                    </a:cubicBezTo>
                    <a:cubicBezTo>
                      <a:pt x="121571" y="84045"/>
                      <a:pt x="121954" y="83556"/>
                      <a:pt x="122464" y="83301"/>
                    </a:cubicBezTo>
                    <a:cubicBezTo>
                      <a:pt x="123230" y="84492"/>
                      <a:pt x="124165" y="84619"/>
                      <a:pt x="125271" y="83684"/>
                    </a:cubicBezTo>
                    <a:cubicBezTo>
                      <a:pt x="125951" y="82918"/>
                      <a:pt x="126036" y="82153"/>
                      <a:pt x="125526" y="81388"/>
                    </a:cubicBezTo>
                    <a:cubicBezTo>
                      <a:pt x="125951" y="80707"/>
                      <a:pt x="126887" y="80218"/>
                      <a:pt x="128333" y="79921"/>
                    </a:cubicBezTo>
                    <a:cubicBezTo>
                      <a:pt x="129778" y="79623"/>
                      <a:pt x="130629" y="79219"/>
                      <a:pt x="130884" y="78709"/>
                    </a:cubicBezTo>
                    <a:cubicBezTo>
                      <a:pt x="131309" y="78794"/>
                      <a:pt x="131607" y="78794"/>
                      <a:pt x="131777" y="78709"/>
                    </a:cubicBezTo>
                    <a:cubicBezTo>
                      <a:pt x="131947" y="78624"/>
                      <a:pt x="132032" y="78432"/>
                      <a:pt x="132032" y="78135"/>
                    </a:cubicBezTo>
                    <a:cubicBezTo>
                      <a:pt x="132032" y="77837"/>
                      <a:pt x="132032" y="77518"/>
                      <a:pt x="132032" y="77178"/>
                    </a:cubicBezTo>
                    <a:cubicBezTo>
                      <a:pt x="132032" y="76838"/>
                      <a:pt x="132074" y="76476"/>
                      <a:pt x="132160" y="76094"/>
                    </a:cubicBezTo>
                    <a:cubicBezTo>
                      <a:pt x="132245" y="75711"/>
                      <a:pt x="132372" y="75392"/>
                      <a:pt x="132542" y="75137"/>
                    </a:cubicBezTo>
                    <a:cubicBezTo>
                      <a:pt x="132882" y="74627"/>
                      <a:pt x="133563" y="74180"/>
                      <a:pt x="134583" y="73797"/>
                    </a:cubicBezTo>
                    <a:cubicBezTo>
                      <a:pt x="135604" y="73415"/>
                      <a:pt x="136199" y="73181"/>
                      <a:pt x="136369" y="73096"/>
                    </a:cubicBezTo>
                    <a:lnTo>
                      <a:pt x="138793" y="71565"/>
                    </a:lnTo>
                    <a:cubicBezTo>
                      <a:pt x="139133" y="71225"/>
                      <a:pt x="139133" y="71055"/>
                      <a:pt x="138793" y="71055"/>
                    </a:cubicBezTo>
                    <a:cubicBezTo>
                      <a:pt x="140324" y="71225"/>
                      <a:pt x="141685" y="70757"/>
                      <a:pt x="142875" y="69652"/>
                    </a:cubicBezTo>
                    <a:cubicBezTo>
                      <a:pt x="143981" y="68631"/>
                      <a:pt x="143768" y="67653"/>
                      <a:pt x="142237" y="66717"/>
                    </a:cubicBezTo>
                    <a:cubicBezTo>
                      <a:pt x="142407" y="66122"/>
                      <a:pt x="142237" y="65676"/>
                      <a:pt x="141727" y="65378"/>
                    </a:cubicBezTo>
                    <a:cubicBezTo>
                      <a:pt x="141217" y="65080"/>
                      <a:pt x="140536" y="64846"/>
                      <a:pt x="139686" y="64676"/>
                    </a:cubicBezTo>
                    <a:cubicBezTo>
                      <a:pt x="139941" y="64591"/>
                      <a:pt x="140451" y="64570"/>
                      <a:pt x="141217" y="64613"/>
                    </a:cubicBezTo>
                    <a:cubicBezTo>
                      <a:pt x="141982" y="64655"/>
                      <a:pt x="142492" y="64591"/>
                      <a:pt x="142748" y="64421"/>
                    </a:cubicBezTo>
                    <a:cubicBezTo>
                      <a:pt x="144023" y="63486"/>
                      <a:pt x="143726" y="62763"/>
                      <a:pt x="141855" y="62253"/>
                    </a:cubicBezTo>
                    <a:cubicBezTo>
                      <a:pt x="140154" y="61827"/>
                      <a:pt x="138155" y="62380"/>
                      <a:pt x="135859" y="63911"/>
                    </a:cubicBezTo>
                    <a:cubicBezTo>
                      <a:pt x="135604" y="64081"/>
                      <a:pt x="135051" y="64591"/>
                      <a:pt x="134201" y="65442"/>
                    </a:cubicBezTo>
                    <a:cubicBezTo>
                      <a:pt x="133350" y="66292"/>
                      <a:pt x="132627" y="66760"/>
                      <a:pt x="132032" y="66845"/>
                    </a:cubicBezTo>
                    <a:cubicBezTo>
                      <a:pt x="133308" y="65314"/>
                      <a:pt x="133520" y="64379"/>
                      <a:pt x="132670" y="64039"/>
                    </a:cubicBezTo>
                    <a:cubicBezTo>
                      <a:pt x="133350" y="64124"/>
                      <a:pt x="134307" y="63741"/>
                      <a:pt x="135540" y="62890"/>
                    </a:cubicBezTo>
                    <a:cubicBezTo>
                      <a:pt x="136773" y="62040"/>
                      <a:pt x="137432" y="61572"/>
                      <a:pt x="137517" y="61487"/>
                    </a:cubicBezTo>
                    <a:cubicBezTo>
                      <a:pt x="137858" y="61317"/>
                      <a:pt x="138304" y="61211"/>
                      <a:pt x="138857" y="61168"/>
                    </a:cubicBezTo>
                    <a:cubicBezTo>
                      <a:pt x="139410" y="61126"/>
                      <a:pt x="139771" y="61062"/>
                      <a:pt x="139941" y="60977"/>
                    </a:cubicBezTo>
                    <a:cubicBezTo>
                      <a:pt x="145979" y="58851"/>
                      <a:pt x="149891" y="58893"/>
                      <a:pt x="151677" y="61105"/>
                    </a:cubicBezTo>
                    <a:cubicBezTo>
                      <a:pt x="152358" y="60169"/>
                      <a:pt x="152825" y="59531"/>
                      <a:pt x="153080" y="59191"/>
                    </a:cubicBezTo>
                    <a:cubicBezTo>
                      <a:pt x="153336" y="58851"/>
                      <a:pt x="153740" y="58468"/>
                      <a:pt x="154292" y="58043"/>
                    </a:cubicBezTo>
                    <a:cubicBezTo>
                      <a:pt x="154845" y="57618"/>
                      <a:pt x="155504" y="57278"/>
                      <a:pt x="156270" y="57022"/>
                    </a:cubicBezTo>
                    <a:cubicBezTo>
                      <a:pt x="158056" y="56427"/>
                      <a:pt x="159034" y="56044"/>
                      <a:pt x="159204" y="55874"/>
                    </a:cubicBezTo>
                    <a:lnTo>
                      <a:pt x="159331" y="52940"/>
                    </a:lnTo>
                    <a:cubicBezTo>
                      <a:pt x="158311" y="53025"/>
                      <a:pt x="157545" y="52685"/>
                      <a:pt x="157035" y="51920"/>
                    </a:cubicBezTo>
                    <a:cubicBezTo>
                      <a:pt x="156525" y="51154"/>
                      <a:pt x="156227" y="50219"/>
                      <a:pt x="156142" y="49113"/>
                    </a:cubicBezTo>
                    <a:lnTo>
                      <a:pt x="155377" y="50134"/>
                    </a:lnTo>
                    <a:cubicBezTo>
                      <a:pt x="155377" y="49624"/>
                      <a:pt x="155228" y="49305"/>
                      <a:pt x="154930" y="49177"/>
                    </a:cubicBezTo>
                    <a:cubicBezTo>
                      <a:pt x="154633" y="49049"/>
                      <a:pt x="154314" y="49028"/>
                      <a:pt x="153973" y="49113"/>
                    </a:cubicBezTo>
                    <a:cubicBezTo>
                      <a:pt x="153633" y="49198"/>
                      <a:pt x="153229" y="49283"/>
                      <a:pt x="152762" y="49368"/>
                    </a:cubicBezTo>
                    <a:cubicBezTo>
                      <a:pt x="152294" y="49453"/>
                      <a:pt x="151975" y="49453"/>
                      <a:pt x="151805" y="49368"/>
                    </a:cubicBezTo>
                    <a:cubicBezTo>
                      <a:pt x="151039" y="49198"/>
                      <a:pt x="150210" y="48539"/>
                      <a:pt x="149317" y="47391"/>
                    </a:cubicBezTo>
                    <a:cubicBezTo>
                      <a:pt x="148424" y="46243"/>
                      <a:pt x="147808" y="45541"/>
                      <a:pt x="147468" y="45286"/>
                    </a:cubicBezTo>
                    <a:cubicBezTo>
                      <a:pt x="148233" y="45286"/>
                      <a:pt x="148616" y="45074"/>
                      <a:pt x="148616" y="44648"/>
                    </a:cubicBezTo>
                    <a:cubicBezTo>
                      <a:pt x="148446" y="44223"/>
                      <a:pt x="148020" y="43883"/>
                      <a:pt x="147340" y="43628"/>
                    </a:cubicBezTo>
                    <a:cubicBezTo>
                      <a:pt x="147425" y="43118"/>
                      <a:pt x="147340" y="42777"/>
                      <a:pt x="147085" y="42607"/>
                    </a:cubicBezTo>
                    <a:cubicBezTo>
                      <a:pt x="146830" y="42437"/>
                      <a:pt x="146447" y="42437"/>
                      <a:pt x="145937" y="42607"/>
                    </a:cubicBezTo>
                    <a:cubicBezTo>
                      <a:pt x="145767" y="41587"/>
                      <a:pt x="145724" y="41034"/>
                      <a:pt x="145809" y="40949"/>
                    </a:cubicBezTo>
                    <a:cubicBezTo>
                      <a:pt x="145299" y="40864"/>
                      <a:pt x="144831" y="40396"/>
                      <a:pt x="144406" y="39546"/>
                    </a:cubicBezTo>
                    <a:cubicBezTo>
                      <a:pt x="143981" y="38695"/>
                      <a:pt x="143641" y="38270"/>
                      <a:pt x="143385" y="38270"/>
                    </a:cubicBezTo>
                    <a:cubicBezTo>
                      <a:pt x="143215" y="38270"/>
                      <a:pt x="143024" y="38355"/>
                      <a:pt x="142811" y="38525"/>
                    </a:cubicBezTo>
                    <a:cubicBezTo>
                      <a:pt x="142599" y="38695"/>
                      <a:pt x="142386" y="38929"/>
                      <a:pt x="142174" y="39227"/>
                    </a:cubicBezTo>
                    <a:cubicBezTo>
                      <a:pt x="141961" y="39524"/>
                      <a:pt x="141748" y="39822"/>
                      <a:pt x="141536" y="40120"/>
                    </a:cubicBezTo>
                    <a:cubicBezTo>
                      <a:pt x="141323" y="40417"/>
                      <a:pt x="141174" y="40651"/>
                      <a:pt x="141089" y="40821"/>
                    </a:cubicBezTo>
                    <a:lnTo>
                      <a:pt x="140834" y="41077"/>
                    </a:lnTo>
                    <a:cubicBezTo>
                      <a:pt x="139814" y="40566"/>
                      <a:pt x="138793" y="40991"/>
                      <a:pt x="137772" y="42352"/>
                    </a:cubicBezTo>
                    <a:cubicBezTo>
                      <a:pt x="137007" y="42267"/>
                      <a:pt x="136284" y="42352"/>
                      <a:pt x="135604" y="42607"/>
                    </a:cubicBezTo>
                    <a:cubicBezTo>
                      <a:pt x="136879" y="42097"/>
                      <a:pt x="136965" y="41544"/>
                      <a:pt x="135859" y="40949"/>
                    </a:cubicBezTo>
                    <a:cubicBezTo>
                      <a:pt x="134923" y="40524"/>
                      <a:pt x="134030" y="40439"/>
                      <a:pt x="133180" y="40694"/>
                    </a:cubicBezTo>
                    <a:cubicBezTo>
                      <a:pt x="134201" y="40269"/>
                      <a:pt x="134626" y="39673"/>
                      <a:pt x="134456" y="38908"/>
                    </a:cubicBezTo>
                    <a:cubicBezTo>
                      <a:pt x="134286" y="38142"/>
                      <a:pt x="133775" y="37462"/>
                      <a:pt x="132925" y="36867"/>
                    </a:cubicBezTo>
                    <a:cubicBezTo>
                      <a:pt x="133010" y="36867"/>
                      <a:pt x="133180" y="36909"/>
                      <a:pt x="133435" y="36994"/>
                    </a:cubicBezTo>
                    <a:cubicBezTo>
                      <a:pt x="133690" y="37079"/>
                      <a:pt x="133860" y="37122"/>
                      <a:pt x="133945" y="37122"/>
                    </a:cubicBezTo>
                    <a:cubicBezTo>
                      <a:pt x="133860" y="36697"/>
                      <a:pt x="133456" y="36293"/>
                      <a:pt x="132734" y="35910"/>
                    </a:cubicBezTo>
                    <a:cubicBezTo>
                      <a:pt x="132011" y="35527"/>
                      <a:pt x="131181" y="35145"/>
                      <a:pt x="130246" y="34762"/>
                    </a:cubicBezTo>
                    <a:cubicBezTo>
                      <a:pt x="129311" y="34379"/>
                      <a:pt x="128715" y="34103"/>
                      <a:pt x="128460" y="33933"/>
                    </a:cubicBezTo>
                    <a:cubicBezTo>
                      <a:pt x="127865" y="33508"/>
                      <a:pt x="126334" y="33061"/>
                      <a:pt x="123868" y="32593"/>
                    </a:cubicBezTo>
                    <a:cubicBezTo>
                      <a:pt x="121401" y="32126"/>
                      <a:pt x="119871" y="32062"/>
                      <a:pt x="119275" y="32402"/>
                    </a:cubicBezTo>
                    <a:cubicBezTo>
                      <a:pt x="118850" y="32657"/>
                      <a:pt x="118595" y="32912"/>
                      <a:pt x="118510" y="33167"/>
                    </a:cubicBezTo>
                    <a:cubicBezTo>
                      <a:pt x="118425" y="33423"/>
                      <a:pt x="118489" y="33784"/>
                      <a:pt x="118701" y="34252"/>
                    </a:cubicBezTo>
                    <a:cubicBezTo>
                      <a:pt x="118914" y="34719"/>
                      <a:pt x="119063" y="35081"/>
                      <a:pt x="119148" y="35336"/>
                    </a:cubicBezTo>
                    <a:cubicBezTo>
                      <a:pt x="119658" y="37292"/>
                      <a:pt x="119871" y="38440"/>
                      <a:pt x="119786" y="38780"/>
                    </a:cubicBezTo>
                    <a:cubicBezTo>
                      <a:pt x="119700" y="39035"/>
                      <a:pt x="119339" y="39376"/>
                      <a:pt x="118701" y="39801"/>
                    </a:cubicBezTo>
                    <a:cubicBezTo>
                      <a:pt x="118063" y="40226"/>
                      <a:pt x="117829" y="40736"/>
                      <a:pt x="118000" y="41332"/>
                    </a:cubicBezTo>
                    <a:cubicBezTo>
                      <a:pt x="118085" y="41672"/>
                      <a:pt x="118574" y="42097"/>
                      <a:pt x="119467" y="42607"/>
                    </a:cubicBezTo>
                    <a:cubicBezTo>
                      <a:pt x="120360" y="43118"/>
                      <a:pt x="120891" y="43628"/>
                      <a:pt x="121061" y="44138"/>
                    </a:cubicBezTo>
                    <a:cubicBezTo>
                      <a:pt x="121486" y="45244"/>
                      <a:pt x="121316" y="46307"/>
                      <a:pt x="120551" y="47327"/>
                    </a:cubicBezTo>
                    <a:cubicBezTo>
                      <a:pt x="120211" y="47753"/>
                      <a:pt x="119573" y="48220"/>
                      <a:pt x="118637" y="48731"/>
                    </a:cubicBezTo>
                    <a:cubicBezTo>
                      <a:pt x="117702" y="49241"/>
                      <a:pt x="117107" y="49666"/>
                      <a:pt x="116851" y="50006"/>
                    </a:cubicBezTo>
                    <a:cubicBezTo>
                      <a:pt x="116426" y="50431"/>
                      <a:pt x="116277" y="50920"/>
                      <a:pt x="116405" y="51473"/>
                    </a:cubicBezTo>
                    <a:cubicBezTo>
                      <a:pt x="116533" y="52026"/>
                      <a:pt x="116554" y="52430"/>
                      <a:pt x="116469" y="52685"/>
                    </a:cubicBezTo>
                    <a:cubicBezTo>
                      <a:pt x="116554" y="52600"/>
                      <a:pt x="116596" y="52494"/>
                      <a:pt x="116596" y="52366"/>
                    </a:cubicBezTo>
                    <a:cubicBezTo>
                      <a:pt x="116596" y="52239"/>
                      <a:pt x="116639" y="52132"/>
                      <a:pt x="116724" y="52047"/>
                    </a:cubicBezTo>
                    <a:cubicBezTo>
                      <a:pt x="116724" y="53153"/>
                      <a:pt x="117192" y="54088"/>
                      <a:pt x="118127" y="54854"/>
                    </a:cubicBezTo>
                    <a:cubicBezTo>
                      <a:pt x="118808" y="55364"/>
                      <a:pt x="118127" y="56129"/>
                      <a:pt x="116086" y="57150"/>
                    </a:cubicBezTo>
                    <a:cubicBezTo>
                      <a:pt x="114385" y="58085"/>
                      <a:pt x="113535" y="58256"/>
                      <a:pt x="113535" y="57660"/>
                    </a:cubicBezTo>
                    <a:cubicBezTo>
                      <a:pt x="113620" y="56980"/>
                      <a:pt x="113301" y="56300"/>
                      <a:pt x="112578" y="55619"/>
                    </a:cubicBezTo>
                    <a:cubicBezTo>
                      <a:pt x="111855" y="54939"/>
                      <a:pt x="111409" y="54429"/>
                      <a:pt x="111239" y="54088"/>
                    </a:cubicBezTo>
                    <a:cubicBezTo>
                      <a:pt x="111068" y="53748"/>
                      <a:pt x="110920" y="52940"/>
                      <a:pt x="110792" y="51665"/>
                    </a:cubicBezTo>
                    <a:cubicBezTo>
                      <a:pt x="110664" y="50389"/>
                      <a:pt x="110261" y="49496"/>
                      <a:pt x="109580" y="48986"/>
                    </a:cubicBezTo>
                    <a:cubicBezTo>
                      <a:pt x="109070" y="48646"/>
                      <a:pt x="108262" y="48475"/>
                      <a:pt x="107156" y="48475"/>
                    </a:cubicBezTo>
                    <a:cubicBezTo>
                      <a:pt x="106051" y="48475"/>
                      <a:pt x="105285" y="48688"/>
                      <a:pt x="104860" y="49113"/>
                    </a:cubicBezTo>
                    <a:cubicBezTo>
                      <a:pt x="104860" y="48263"/>
                      <a:pt x="102777" y="46987"/>
                      <a:pt x="98609" y="45286"/>
                    </a:cubicBezTo>
                    <a:cubicBezTo>
                      <a:pt x="97164" y="44606"/>
                      <a:pt x="94697" y="44436"/>
                      <a:pt x="91211" y="44776"/>
                    </a:cubicBezTo>
                    <a:cubicBezTo>
                      <a:pt x="91806" y="44691"/>
                      <a:pt x="91806" y="43968"/>
                      <a:pt x="91211" y="42607"/>
                    </a:cubicBezTo>
                    <a:cubicBezTo>
                      <a:pt x="90530" y="41247"/>
                      <a:pt x="89637" y="40736"/>
                      <a:pt x="88532" y="41077"/>
                    </a:cubicBezTo>
                    <a:cubicBezTo>
                      <a:pt x="87851" y="38950"/>
                      <a:pt x="87681" y="37462"/>
                      <a:pt x="88021" y="36612"/>
                    </a:cubicBezTo>
                    <a:cubicBezTo>
                      <a:pt x="88191" y="36186"/>
                      <a:pt x="88574" y="35591"/>
                      <a:pt x="89169" y="34826"/>
                    </a:cubicBezTo>
                    <a:cubicBezTo>
                      <a:pt x="89765" y="34060"/>
                      <a:pt x="90147" y="33423"/>
                      <a:pt x="90318" y="32912"/>
                    </a:cubicBezTo>
                    <a:cubicBezTo>
                      <a:pt x="90403" y="32657"/>
                      <a:pt x="91062" y="32402"/>
                      <a:pt x="92295" y="32147"/>
                    </a:cubicBezTo>
                    <a:cubicBezTo>
                      <a:pt x="93528" y="31892"/>
                      <a:pt x="94230" y="31552"/>
                      <a:pt x="94400" y="31126"/>
                    </a:cubicBezTo>
                    <a:cubicBezTo>
                      <a:pt x="94485" y="30786"/>
                      <a:pt x="94378" y="30510"/>
                      <a:pt x="94081" y="30297"/>
                    </a:cubicBezTo>
                    <a:cubicBezTo>
                      <a:pt x="93783" y="30085"/>
                      <a:pt x="93379" y="29893"/>
                      <a:pt x="92869" y="29723"/>
                    </a:cubicBezTo>
                    <a:cubicBezTo>
                      <a:pt x="97376" y="30233"/>
                      <a:pt x="100055" y="29468"/>
                      <a:pt x="100906" y="27427"/>
                    </a:cubicBezTo>
                    <a:cubicBezTo>
                      <a:pt x="101331" y="26661"/>
                      <a:pt x="101458" y="26066"/>
                      <a:pt x="101288" y="25641"/>
                    </a:cubicBezTo>
                    <a:cubicBezTo>
                      <a:pt x="101288" y="25726"/>
                      <a:pt x="101373" y="25768"/>
                      <a:pt x="101543" y="25768"/>
                    </a:cubicBezTo>
                    <a:cubicBezTo>
                      <a:pt x="101714" y="25768"/>
                      <a:pt x="101799" y="25811"/>
                      <a:pt x="101799" y="25896"/>
                    </a:cubicBezTo>
                    <a:cubicBezTo>
                      <a:pt x="102819" y="25641"/>
                      <a:pt x="103117" y="24918"/>
                      <a:pt x="102692" y="23727"/>
                    </a:cubicBezTo>
                    <a:cubicBezTo>
                      <a:pt x="104307" y="23047"/>
                      <a:pt x="105413" y="22707"/>
                      <a:pt x="106008" y="22707"/>
                    </a:cubicBezTo>
                    <a:cubicBezTo>
                      <a:pt x="106433" y="22792"/>
                      <a:pt x="106901" y="23047"/>
                      <a:pt x="107412" y="23472"/>
                    </a:cubicBezTo>
                    <a:cubicBezTo>
                      <a:pt x="107922" y="23898"/>
                      <a:pt x="108347" y="24110"/>
                      <a:pt x="108687" y="24110"/>
                    </a:cubicBezTo>
                    <a:cubicBezTo>
                      <a:pt x="110133" y="24365"/>
                      <a:pt x="111047" y="23940"/>
                      <a:pt x="111430" y="22834"/>
                    </a:cubicBezTo>
                    <a:cubicBezTo>
                      <a:pt x="111813" y="21729"/>
                      <a:pt x="111409" y="20751"/>
                      <a:pt x="110218" y="19900"/>
                    </a:cubicBezTo>
                    <a:cubicBezTo>
                      <a:pt x="110813" y="20241"/>
                      <a:pt x="111111" y="19985"/>
                      <a:pt x="111111" y="19135"/>
                    </a:cubicBezTo>
                    <a:cubicBezTo>
                      <a:pt x="111026" y="18029"/>
                      <a:pt x="110728" y="17222"/>
                      <a:pt x="110218" y="16711"/>
                    </a:cubicBezTo>
                    <a:cubicBezTo>
                      <a:pt x="109963" y="16541"/>
                      <a:pt x="109686" y="16435"/>
                      <a:pt x="109389" y="16392"/>
                    </a:cubicBezTo>
                    <a:cubicBezTo>
                      <a:pt x="109091" y="16350"/>
                      <a:pt x="108815" y="16350"/>
                      <a:pt x="108560" y="16392"/>
                    </a:cubicBezTo>
                    <a:cubicBezTo>
                      <a:pt x="108304" y="16435"/>
                      <a:pt x="108007" y="16414"/>
                      <a:pt x="107667" y="16329"/>
                    </a:cubicBezTo>
                    <a:cubicBezTo>
                      <a:pt x="107582" y="16329"/>
                      <a:pt x="107241" y="16243"/>
                      <a:pt x="106646" y="16073"/>
                    </a:cubicBezTo>
                    <a:cubicBezTo>
                      <a:pt x="106561" y="16158"/>
                      <a:pt x="106476" y="16201"/>
                      <a:pt x="106391" y="16201"/>
                    </a:cubicBezTo>
                    <a:lnTo>
                      <a:pt x="105370" y="16201"/>
                    </a:lnTo>
                    <a:cubicBezTo>
                      <a:pt x="105030" y="16371"/>
                      <a:pt x="104860" y="16584"/>
                      <a:pt x="104860" y="16839"/>
                    </a:cubicBezTo>
                    <a:lnTo>
                      <a:pt x="104860" y="16966"/>
                    </a:lnTo>
                    <a:cubicBezTo>
                      <a:pt x="104775" y="17222"/>
                      <a:pt x="104945" y="17477"/>
                      <a:pt x="105370" y="17732"/>
                    </a:cubicBezTo>
                    <a:lnTo>
                      <a:pt x="106008" y="17859"/>
                    </a:lnTo>
                    <a:lnTo>
                      <a:pt x="106391" y="18114"/>
                    </a:lnTo>
                    <a:cubicBezTo>
                      <a:pt x="106306" y="18114"/>
                      <a:pt x="106200" y="18221"/>
                      <a:pt x="106072" y="18433"/>
                    </a:cubicBezTo>
                    <a:cubicBezTo>
                      <a:pt x="105945" y="18646"/>
                      <a:pt x="105838" y="18752"/>
                      <a:pt x="105753" y="18752"/>
                    </a:cubicBezTo>
                    <a:cubicBezTo>
                      <a:pt x="105753" y="19007"/>
                      <a:pt x="105881" y="19220"/>
                      <a:pt x="106136" y="19390"/>
                    </a:cubicBezTo>
                    <a:cubicBezTo>
                      <a:pt x="105966" y="19475"/>
                      <a:pt x="105370" y="19794"/>
                      <a:pt x="104350" y="20347"/>
                    </a:cubicBezTo>
                    <a:cubicBezTo>
                      <a:pt x="103329" y="20900"/>
                      <a:pt x="102606" y="21346"/>
                      <a:pt x="102181" y="21686"/>
                    </a:cubicBezTo>
                    <a:cubicBezTo>
                      <a:pt x="102096" y="21771"/>
                      <a:pt x="101926" y="21878"/>
                      <a:pt x="101671" y="22005"/>
                    </a:cubicBezTo>
                    <a:cubicBezTo>
                      <a:pt x="101416" y="22133"/>
                      <a:pt x="101246" y="22239"/>
                      <a:pt x="101161" y="22324"/>
                    </a:cubicBezTo>
                    <a:cubicBezTo>
                      <a:pt x="100991" y="22409"/>
                      <a:pt x="100821" y="22324"/>
                      <a:pt x="100650" y="22069"/>
                    </a:cubicBezTo>
                    <a:cubicBezTo>
                      <a:pt x="100480" y="21814"/>
                      <a:pt x="100310" y="21431"/>
                      <a:pt x="100140" y="20921"/>
                    </a:cubicBezTo>
                    <a:cubicBezTo>
                      <a:pt x="99970" y="20411"/>
                      <a:pt x="99800" y="19922"/>
                      <a:pt x="99630" y="19454"/>
                    </a:cubicBezTo>
                    <a:cubicBezTo>
                      <a:pt x="99460" y="18986"/>
                      <a:pt x="99268" y="18561"/>
                      <a:pt x="99056" y="18178"/>
                    </a:cubicBezTo>
                    <a:cubicBezTo>
                      <a:pt x="98843" y="17796"/>
                      <a:pt x="98609" y="17604"/>
                      <a:pt x="98354" y="17604"/>
                    </a:cubicBezTo>
                    <a:cubicBezTo>
                      <a:pt x="97334" y="17604"/>
                      <a:pt x="96568" y="18327"/>
                      <a:pt x="96058" y="19773"/>
                    </a:cubicBezTo>
                    <a:cubicBezTo>
                      <a:pt x="96313" y="18922"/>
                      <a:pt x="95760" y="18178"/>
                      <a:pt x="94400" y="17540"/>
                    </a:cubicBezTo>
                    <a:cubicBezTo>
                      <a:pt x="93039" y="16903"/>
                      <a:pt x="91976" y="16584"/>
                      <a:pt x="91211" y="16584"/>
                    </a:cubicBezTo>
                    <a:cubicBezTo>
                      <a:pt x="92911" y="15308"/>
                      <a:pt x="92529" y="14032"/>
                      <a:pt x="90062" y="12757"/>
                    </a:cubicBezTo>
                    <a:close/>
                    <a:moveTo>
                      <a:pt x="97972" y="0"/>
                    </a:moveTo>
                    <a:cubicBezTo>
                      <a:pt x="115746" y="0"/>
                      <a:pt x="132138" y="4380"/>
                      <a:pt x="147149" y="13139"/>
                    </a:cubicBezTo>
                    <a:cubicBezTo>
                      <a:pt x="162159" y="21899"/>
                      <a:pt x="174044" y="33784"/>
                      <a:pt x="182804" y="48794"/>
                    </a:cubicBezTo>
                    <a:cubicBezTo>
                      <a:pt x="191563" y="63805"/>
                      <a:pt x="195943" y="80197"/>
                      <a:pt x="195943" y="97971"/>
                    </a:cubicBezTo>
                    <a:cubicBezTo>
                      <a:pt x="195943" y="115746"/>
                      <a:pt x="191563" y="132138"/>
                      <a:pt x="182804" y="147148"/>
                    </a:cubicBezTo>
                    <a:cubicBezTo>
                      <a:pt x="174044" y="162159"/>
                      <a:pt x="162159" y="174044"/>
                      <a:pt x="147149" y="182803"/>
                    </a:cubicBezTo>
                    <a:cubicBezTo>
                      <a:pt x="132138" y="191563"/>
                      <a:pt x="115746" y="195943"/>
                      <a:pt x="97972" y="195943"/>
                    </a:cubicBezTo>
                    <a:cubicBezTo>
                      <a:pt x="80197" y="195943"/>
                      <a:pt x="63805" y="191563"/>
                      <a:pt x="48795" y="182803"/>
                    </a:cubicBezTo>
                    <a:cubicBezTo>
                      <a:pt x="33784" y="174044"/>
                      <a:pt x="21899" y="162159"/>
                      <a:pt x="13140" y="147148"/>
                    </a:cubicBezTo>
                    <a:cubicBezTo>
                      <a:pt x="4380" y="132138"/>
                      <a:pt x="0" y="115746"/>
                      <a:pt x="0" y="97971"/>
                    </a:cubicBezTo>
                    <a:cubicBezTo>
                      <a:pt x="0" y="80197"/>
                      <a:pt x="4380" y="63805"/>
                      <a:pt x="13140" y="48794"/>
                    </a:cubicBezTo>
                    <a:cubicBezTo>
                      <a:pt x="21899" y="33784"/>
                      <a:pt x="33784" y="21899"/>
                      <a:pt x="48795" y="13139"/>
                    </a:cubicBezTo>
                    <a:cubicBezTo>
                      <a:pt x="63805" y="4380"/>
                      <a:pt x="80197" y="0"/>
                      <a:pt x="9797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8443" y="6042"/>
              <a:ext cx="3430" cy="2902"/>
              <a:chOff x="8443" y="6042"/>
              <a:chExt cx="3430" cy="2902"/>
            </a:xfrm>
          </p:grpSpPr>
          <p:sp>
            <p:nvSpPr>
              <p:cNvPr id="44" name="Text Placeholder 33"/>
              <p:cNvSpPr txBox="1"/>
              <p:nvPr/>
            </p:nvSpPr>
            <p:spPr>
              <a:xfrm>
                <a:off x="8443" y="6042"/>
                <a:ext cx="3431" cy="263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marR="0" lvl="0" indent="-171450" algn="l" defTabSz="685800" rtl="0" eaLnBrk="1" fontAlgn="auto" latinLnBrk="0" hangingPunct="1">
                  <a:lnSpc>
                    <a:spcPct val="90000"/>
                  </a:lnSpc>
                  <a:spcBef>
                    <a:spcPts val="75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20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  <a:cs typeface="+mn-ea"/>
                    <a:sym typeface="+mn-lt"/>
                  </a:rPr>
                  <a:t>Add title text</a:t>
                </a: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8443" y="6740"/>
                <a:ext cx="3128" cy="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  <a:endParaRPr kumimoji="0" lang="en-US" altLang="zh-CN" sz="14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7752080" y="3836670"/>
            <a:ext cx="2973070" cy="1860550"/>
            <a:chOff x="12208" y="6042"/>
            <a:chExt cx="4682" cy="2930"/>
          </a:xfrm>
        </p:grpSpPr>
        <p:grpSp>
          <p:nvGrpSpPr>
            <p:cNvPr id="53" name="组合 52"/>
            <p:cNvGrpSpPr/>
            <p:nvPr/>
          </p:nvGrpSpPr>
          <p:grpSpPr>
            <a:xfrm>
              <a:off x="12208" y="6056"/>
              <a:ext cx="922" cy="922"/>
              <a:chOff x="7708788" y="4056009"/>
              <a:chExt cx="585787" cy="585787"/>
            </a:xfrm>
          </p:grpSpPr>
          <p:sp>
            <p:nvSpPr>
              <p:cNvPr id="54" name="Oval 36"/>
              <p:cNvSpPr/>
              <p:nvPr/>
            </p:nvSpPr>
            <p:spPr>
              <a:xfrm>
                <a:off x="7708788" y="4056009"/>
                <a:ext cx="585787" cy="585787"/>
              </a:xfrm>
              <a:prstGeom prst="ellipse">
                <a:avLst/>
              </a:prstGeom>
              <a:solidFill>
                <a:srgbClr val="CFD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5" name="任意多边形 27"/>
              <p:cNvSpPr/>
              <p:nvPr/>
            </p:nvSpPr>
            <p:spPr>
              <a:xfrm>
                <a:off x="7836342" y="4186952"/>
                <a:ext cx="353541" cy="303096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195982">
                    <a:moveTo>
                      <a:pt x="114300" y="0"/>
                    </a:moveTo>
                    <a:cubicBezTo>
                      <a:pt x="135051" y="0"/>
                      <a:pt x="154186" y="3636"/>
                      <a:pt x="171705" y="10907"/>
                    </a:cubicBezTo>
                    <a:cubicBezTo>
                      <a:pt x="189224" y="18179"/>
                      <a:pt x="203087" y="28086"/>
                      <a:pt x="213292" y="40630"/>
                    </a:cubicBezTo>
                    <a:cubicBezTo>
                      <a:pt x="223497" y="53175"/>
                      <a:pt x="228600" y="66846"/>
                      <a:pt x="228600" y="81643"/>
                    </a:cubicBezTo>
                    <a:cubicBezTo>
                      <a:pt x="228600" y="96441"/>
                      <a:pt x="223497" y="110112"/>
                      <a:pt x="213292" y="122656"/>
                    </a:cubicBezTo>
                    <a:cubicBezTo>
                      <a:pt x="203087" y="135200"/>
                      <a:pt x="189224" y="145108"/>
                      <a:pt x="171705" y="152379"/>
                    </a:cubicBezTo>
                    <a:cubicBezTo>
                      <a:pt x="154186" y="159650"/>
                      <a:pt x="135051" y="163286"/>
                      <a:pt x="114300" y="163286"/>
                    </a:cubicBezTo>
                    <a:cubicBezTo>
                      <a:pt x="108347" y="163286"/>
                      <a:pt x="102181" y="162946"/>
                      <a:pt x="95803" y="162266"/>
                    </a:cubicBezTo>
                    <a:cubicBezTo>
                      <a:pt x="78964" y="177148"/>
                      <a:pt x="59404" y="187439"/>
                      <a:pt x="37122" y="193137"/>
                    </a:cubicBezTo>
                    <a:cubicBezTo>
                      <a:pt x="32955" y="194327"/>
                      <a:pt x="28107" y="195263"/>
                      <a:pt x="22579" y="195943"/>
                    </a:cubicBezTo>
                    <a:cubicBezTo>
                      <a:pt x="21134" y="196113"/>
                      <a:pt x="19837" y="195731"/>
                      <a:pt x="18689" y="194795"/>
                    </a:cubicBezTo>
                    <a:cubicBezTo>
                      <a:pt x="17541" y="193860"/>
                      <a:pt x="16796" y="192627"/>
                      <a:pt x="16456" y="191096"/>
                    </a:cubicBezTo>
                    <a:lnTo>
                      <a:pt x="16456" y="190968"/>
                    </a:lnTo>
                    <a:cubicBezTo>
                      <a:pt x="16201" y="190628"/>
                      <a:pt x="16180" y="190118"/>
                      <a:pt x="16392" y="189437"/>
                    </a:cubicBezTo>
                    <a:cubicBezTo>
                      <a:pt x="16605" y="188757"/>
                      <a:pt x="16690" y="188332"/>
                      <a:pt x="16648" y="188162"/>
                    </a:cubicBezTo>
                    <a:cubicBezTo>
                      <a:pt x="16605" y="187992"/>
                      <a:pt x="16796" y="187588"/>
                      <a:pt x="17222" y="186950"/>
                    </a:cubicBezTo>
                    <a:cubicBezTo>
                      <a:pt x="17647" y="186312"/>
                      <a:pt x="17902" y="185929"/>
                      <a:pt x="17987" y="185802"/>
                    </a:cubicBezTo>
                    <a:cubicBezTo>
                      <a:pt x="18072" y="185674"/>
                      <a:pt x="18370" y="185313"/>
                      <a:pt x="18880" y="184717"/>
                    </a:cubicBezTo>
                    <a:cubicBezTo>
                      <a:pt x="19390" y="184122"/>
                      <a:pt x="19730" y="183739"/>
                      <a:pt x="19901" y="183569"/>
                    </a:cubicBezTo>
                    <a:cubicBezTo>
                      <a:pt x="20496" y="182889"/>
                      <a:pt x="21814" y="181422"/>
                      <a:pt x="23855" y="179168"/>
                    </a:cubicBezTo>
                    <a:cubicBezTo>
                      <a:pt x="25896" y="176915"/>
                      <a:pt x="27363" y="175299"/>
                      <a:pt x="28256" y="174321"/>
                    </a:cubicBezTo>
                    <a:cubicBezTo>
                      <a:pt x="29149" y="173343"/>
                      <a:pt x="30467" y="171663"/>
                      <a:pt x="32211" y="169282"/>
                    </a:cubicBezTo>
                    <a:cubicBezTo>
                      <a:pt x="33954" y="166901"/>
                      <a:pt x="35336" y="164732"/>
                      <a:pt x="36357" y="162776"/>
                    </a:cubicBezTo>
                    <a:cubicBezTo>
                      <a:pt x="37377" y="160820"/>
                      <a:pt x="38525" y="158311"/>
                      <a:pt x="39801" y="155249"/>
                    </a:cubicBezTo>
                    <a:cubicBezTo>
                      <a:pt x="41077" y="152188"/>
                      <a:pt x="42182" y="148956"/>
                      <a:pt x="43118" y="145554"/>
                    </a:cubicBezTo>
                    <a:cubicBezTo>
                      <a:pt x="29766" y="137985"/>
                      <a:pt x="19241" y="128630"/>
                      <a:pt x="11545" y="117490"/>
                    </a:cubicBezTo>
                    <a:cubicBezTo>
                      <a:pt x="3848" y="106349"/>
                      <a:pt x="0" y="94400"/>
                      <a:pt x="0" y="81643"/>
                    </a:cubicBezTo>
                    <a:cubicBezTo>
                      <a:pt x="0" y="70587"/>
                      <a:pt x="3019" y="60021"/>
                      <a:pt x="9057" y="49943"/>
                    </a:cubicBezTo>
                    <a:cubicBezTo>
                      <a:pt x="15096" y="39865"/>
                      <a:pt x="23217" y="31169"/>
                      <a:pt x="33423" y="23855"/>
                    </a:cubicBezTo>
                    <a:cubicBezTo>
                      <a:pt x="43628" y="16542"/>
                      <a:pt x="55789" y="10737"/>
                      <a:pt x="69907" y="6443"/>
                    </a:cubicBezTo>
                    <a:cubicBezTo>
                      <a:pt x="84024" y="2148"/>
                      <a:pt x="98822" y="0"/>
                      <a:pt x="1143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13460" y="6042"/>
              <a:ext cx="3430" cy="2931"/>
              <a:chOff x="13460" y="6042"/>
              <a:chExt cx="3430" cy="2931"/>
            </a:xfrm>
          </p:grpSpPr>
          <p:sp>
            <p:nvSpPr>
              <p:cNvPr id="46" name="Text Placeholder 33"/>
              <p:cNvSpPr txBox="1"/>
              <p:nvPr/>
            </p:nvSpPr>
            <p:spPr>
              <a:xfrm>
                <a:off x="13460" y="6042"/>
                <a:ext cx="3431" cy="263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marR="0" lvl="0" indent="-171450" algn="l" defTabSz="685800" rtl="0" eaLnBrk="1" fontAlgn="auto" latinLnBrk="0" hangingPunct="1">
                  <a:lnSpc>
                    <a:spcPct val="90000"/>
                  </a:lnSpc>
                  <a:spcBef>
                    <a:spcPts val="75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20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  <a:cs typeface="+mn-ea"/>
                    <a:sym typeface="+mn-lt"/>
                  </a:rPr>
                  <a:t>Add title text</a:t>
                </a: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64" name="文本框 63"/>
              <p:cNvSpPr txBox="1"/>
              <p:nvPr/>
            </p:nvSpPr>
            <p:spPr>
              <a:xfrm>
                <a:off x="13460" y="6769"/>
                <a:ext cx="3193" cy="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  <a:endParaRPr kumimoji="0" lang="en-US" altLang="zh-CN" sz="14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1383665" y="3836670"/>
            <a:ext cx="2973070" cy="1860550"/>
            <a:chOff x="2179" y="6042"/>
            <a:chExt cx="4682" cy="2930"/>
          </a:xfrm>
        </p:grpSpPr>
        <p:grpSp>
          <p:nvGrpSpPr>
            <p:cNvPr id="47" name="组合 46"/>
            <p:cNvGrpSpPr/>
            <p:nvPr/>
          </p:nvGrpSpPr>
          <p:grpSpPr>
            <a:xfrm>
              <a:off x="2179" y="6056"/>
              <a:ext cx="922" cy="922"/>
              <a:chOff x="1340272" y="4056009"/>
              <a:chExt cx="585787" cy="585787"/>
            </a:xfrm>
          </p:grpSpPr>
          <p:sp>
            <p:nvSpPr>
              <p:cNvPr id="48" name="Oval 22"/>
              <p:cNvSpPr/>
              <p:nvPr/>
            </p:nvSpPr>
            <p:spPr>
              <a:xfrm>
                <a:off x="1340272" y="4056009"/>
                <a:ext cx="585787" cy="585787"/>
              </a:xfrm>
              <a:prstGeom prst="ellipse">
                <a:avLst/>
              </a:prstGeom>
              <a:solidFill>
                <a:srgbClr val="FDB7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9" name="任意多边形 23"/>
              <p:cNvSpPr/>
              <p:nvPr/>
            </p:nvSpPr>
            <p:spPr>
              <a:xfrm>
                <a:off x="1475546" y="4213800"/>
                <a:ext cx="315238" cy="270204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195943">
                    <a:moveTo>
                      <a:pt x="97972" y="114300"/>
                    </a:moveTo>
                    <a:lnTo>
                      <a:pt x="130629" y="114300"/>
                    </a:lnTo>
                    <a:lnTo>
                      <a:pt x="130629" y="130628"/>
                    </a:lnTo>
                    <a:lnTo>
                      <a:pt x="97972" y="130628"/>
                    </a:lnTo>
                    <a:close/>
                    <a:moveTo>
                      <a:pt x="0" y="114300"/>
                    </a:moveTo>
                    <a:lnTo>
                      <a:pt x="85725" y="114300"/>
                    </a:lnTo>
                    <a:lnTo>
                      <a:pt x="85725" y="134711"/>
                    </a:lnTo>
                    <a:cubicBezTo>
                      <a:pt x="85725" y="136922"/>
                      <a:pt x="86533" y="138835"/>
                      <a:pt x="88149" y="140451"/>
                    </a:cubicBezTo>
                    <a:cubicBezTo>
                      <a:pt x="89765" y="142067"/>
                      <a:pt x="91678" y="142875"/>
                      <a:pt x="93889" y="142875"/>
                    </a:cubicBezTo>
                    <a:lnTo>
                      <a:pt x="134711" y="142875"/>
                    </a:lnTo>
                    <a:cubicBezTo>
                      <a:pt x="136922" y="142875"/>
                      <a:pt x="138836" y="142067"/>
                      <a:pt x="140451" y="140451"/>
                    </a:cubicBezTo>
                    <a:cubicBezTo>
                      <a:pt x="142067" y="138835"/>
                      <a:pt x="142875" y="136922"/>
                      <a:pt x="142875" y="134711"/>
                    </a:cubicBezTo>
                    <a:lnTo>
                      <a:pt x="142875" y="114300"/>
                    </a:lnTo>
                    <a:lnTo>
                      <a:pt x="228600" y="114300"/>
                    </a:lnTo>
                    <a:lnTo>
                      <a:pt x="228600" y="175532"/>
                    </a:lnTo>
                    <a:cubicBezTo>
                      <a:pt x="228600" y="181145"/>
                      <a:pt x="226602" y="185950"/>
                      <a:pt x="222605" y="189947"/>
                    </a:cubicBezTo>
                    <a:cubicBezTo>
                      <a:pt x="218607" y="193944"/>
                      <a:pt x="213802" y="195943"/>
                      <a:pt x="208189" y="195943"/>
                    </a:cubicBezTo>
                    <a:lnTo>
                      <a:pt x="20411" y="195943"/>
                    </a:lnTo>
                    <a:cubicBezTo>
                      <a:pt x="14798" y="195943"/>
                      <a:pt x="9993" y="193944"/>
                      <a:pt x="5996" y="189947"/>
                    </a:cubicBezTo>
                    <a:cubicBezTo>
                      <a:pt x="1999" y="185950"/>
                      <a:pt x="0" y="181145"/>
                      <a:pt x="0" y="175532"/>
                    </a:cubicBezTo>
                    <a:close/>
                    <a:moveTo>
                      <a:pt x="81643" y="16328"/>
                    </a:moveTo>
                    <a:lnTo>
                      <a:pt x="81643" y="32657"/>
                    </a:lnTo>
                    <a:lnTo>
                      <a:pt x="146957" y="32657"/>
                    </a:lnTo>
                    <a:lnTo>
                      <a:pt x="146957" y="16328"/>
                    </a:lnTo>
                    <a:close/>
                    <a:moveTo>
                      <a:pt x="77561" y="0"/>
                    </a:moveTo>
                    <a:lnTo>
                      <a:pt x="151039" y="0"/>
                    </a:lnTo>
                    <a:cubicBezTo>
                      <a:pt x="154441" y="0"/>
                      <a:pt x="157333" y="1190"/>
                      <a:pt x="159714" y="3572"/>
                    </a:cubicBezTo>
                    <a:cubicBezTo>
                      <a:pt x="162095" y="5953"/>
                      <a:pt x="163286" y="8844"/>
                      <a:pt x="163286" y="12246"/>
                    </a:cubicBezTo>
                    <a:lnTo>
                      <a:pt x="163286" y="32657"/>
                    </a:lnTo>
                    <a:lnTo>
                      <a:pt x="208189" y="32657"/>
                    </a:lnTo>
                    <a:cubicBezTo>
                      <a:pt x="213802" y="32657"/>
                      <a:pt x="218607" y="34656"/>
                      <a:pt x="222605" y="38653"/>
                    </a:cubicBezTo>
                    <a:cubicBezTo>
                      <a:pt x="226602" y="42650"/>
                      <a:pt x="228600" y="47455"/>
                      <a:pt x="228600" y="53068"/>
                    </a:cubicBezTo>
                    <a:lnTo>
                      <a:pt x="228600" y="102053"/>
                    </a:lnTo>
                    <a:lnTo>
                      <a:pt x="0" y="102053"/>
                    </a:lnTo>
                    <a:lnTo>
                      <a:pt x="0" y="53068"/>
                    </a:lnTo>
                    <a:cubicBezTo>
                      <a:pt x="0" y="47455"/>
                      <a:pt x="1999" y="42650"/>
                      <a:pt x="5996" y="38653"/>
                    </a:cubicBezTo>
                    <a:cubicBezTo>
                      <a:pt x="9993" y="34656"/>
                      <a:pt x="14798" y="32657"/>
                      <a:pt x="20411" y="32657"/>
                    </a:cubicBezTo>
                    <a:lnTo>
                      <a:pt x="65314" y="32657"/>
                    </a:lnTo>
                    <a:lnTo>
                      <a:pt x="65314" y="12246"/>
                    </a:lnTo>
                    <a:cubicBezTo>
                      <a:pt x="65314" y="8844"/>
                      <a:pt x="66505" y="5953"/>
                      <a:pt x="68886" y="3572"/>
                    </a:cubicBezTo>
                    <a:cubicBezTo>
                      <a:pt x="71268" y="1190"/>
                      <a:pt x="74159" y="0"/>
                      <a:pt x="7756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AU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3431" y="6042"/>
              <a:ext cx="3430" cy="2931"/>
              <a:chOff x="3431" y="6042"/>
              <a:chExt cx="3430" cy="2931"/>
            </a:xfrm>
          </p:grpSpPr>
          <p:sp>
            <p:nvSpPr>
              <p:cNvPr id="39" name="Text Placeholder 33"/>
              <p:cNvSpPr txBox="1"/>
              <p:nvPr/>
            </p:nvSpPr>
            <p:spPr>
              <a:xfrm>
                <a:off x="3431" y="6042"/>
                <a:ext cx="3431" cy="263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marR="0" lvl="0" indent="-171450" algn="l" defTabSz="685800" rtl="0" eaLnBrk="1" fontAlgn="auto" latinLnBrk="0" hangingPunct="1">
                  <a:lnSpc>
                    <a:spcPct val="90000"/>
                  </a:lnSpc>
                  <a:spcBef>
                    <a:spcPts val="75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20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  <a:cs typeface="+mn-ea"/>
                    <a:sym typeface="+mn-lt"/>
                  </a:rPr>
                  <a:t>Add title text</a:t>
                </a: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3431" y="6769"/>
                <a:ext cx="3125" cy="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125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1400" b="0" i="0" u="none" strike="noStrike" kern="1200" cap="none" spc="-111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Click here to add content, content to match the title. </a:t>
                </a:r>
                <a:endParaRPr kumimoji="0" lang="en-US" altLang="zh-CN" sz="1400" b="0" i="0" u="none" strike="noStrike" kern="1200" cap="none" spc="-111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25" name="文本框 24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9517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9663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9383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62715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66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95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9517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757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35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95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96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93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57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95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40000" y="60000"/>
                                    </p:animScale>
                                    <p:animScale>
                                      <p:cBhvr>
                                        <p:cTn id="49" dur="62" fill="hold">
                                          <p:stCondLst>
                                            <p:cond delay="18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40000" y="60000"/>
                                      <p:to x="80000" y="120000"/>
                                    </p:animScale>
                                    <p:animScale>
                                      <p:cBhvr>
                                        <p:cTn id="50" dur="187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80000" y="120000"/>
                                      <p:to x="120000" y="80000"/>
                                    </p:animScale>
                                    <p:animScale>
                                      <p:cBhvr>
                                        <p:cTn id="51" dur="187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20000" y="80000"/>
                                      <p:to x="90000" y="110000"/>
                                    </p:animScale>
                                    <p:animScale>
                                      <p:cBhvr>
                                        <p:cTn id="52" dur="187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90000" y="110000"/>
                                      <p:to x="105000" y="95000"/>
                                    </p:animScale>
                                    <p:animScale>
                                      <p:cBhvr>
                                        <p:cTn id="53" dur="187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5000" y="95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0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00000" y="100000"/>
                                      <p:to x="140000" y="60000"/>
                                    </p:animScale>
                                    <p:animScale>
                                      <p:cBhvr>
                                        <p:cTn id="57" dur="62" fill="hold">
                                          <p:stCondLst>
                                            <p:cond delay="187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40000" y="60000"/>
                                      <p:to x="80000" y="120000"/>
                                    </p:animScale>
                                    <p:animScale>
                                      <p:cBhvr>
                                        <p:cTn id="58" dur="187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80000" y="120000"/>
                                      <p:to x="120000" y="80000"/>
                                    </p:animScale>
                                    <p:animScale>
                                      <p:cBhvr>
                                        <p:cTn id="59" dur="187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20000" y="80000"/>
                                      <p:to x="90000" y="110000"/>
                                    </p:animScale>
                                    <p:animScale>
                                      <p:cBhvr>
                                        <p:cTn id="60" dur="187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90000" y="110000"/>
                                      <p:to x="105000" y="95000"/>
                                    </p:animScale>
                                    <p:animScale>
                                      <p:cBhvr>
                                        <p:cTn id="61" dur="187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05000" y="95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0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1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40000" y="60000"/>
                                    </p:animScale>
                                    <p:animScale>
                                      <p:cBhvr>
                                        <p:cTn id="65" dur="62" fill="hold">
                                          <p:stCondLst>
                                            <p:cond delay="18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40000" y="60000"/>
                                      <p:to x="80000" y="120000"/>
                                    </p:animScale>
                                    <p:animScale>
                                      <p:cBhvr>
                                        <p:cTn id="66" dur="187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80000" y="120000"/>
                                      <p:to x="120000" y="80000"/>
                                    </p:animScale>
                                    <p:animScale>
                                      <p:cBhvr>
                                        <p:cTn id="67" dur="187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20000" y="80000"/>
                                      <p:to x="90000" y="110000"/>
                                    </p:animScale>
                                    <p:animScale>
                                      <p:cBhvr>
                                        <p:cTn id="68" dur="187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90000" y="110000"/>
                                      <p:to x="105000" y="95000"/>
                                    </p:animScale>
                                    <p:animScale>
                                      <p:cBhvr>
                                        <p:cTn id="69" dur="187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5000" y="95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1" name="矩形 20"/>
          <p:cNvSpPr/>
          <p:nvPr/>
        </p:nvSpPr>
        <p:spPr>
          <a:xfrm>
            <a:off x="9538970" y="-17780"/>
            <a:ext cx="2728595" cy="6858000"/>
          </a:xfrm>
          <a:prstGeom prst="rect">
            <a:avLst/>
          </a:prstGeom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00140" y="483870"/>
            <a:ext cx="4312920" cy="5814695"/>
          </a:xfrm>
          <a:prstGeom prst="rect">
            <a:avLst/>
          </a:prstGeom>
          <a:solidFill>
            <a:srgbClr val="FFFFFF"/>
          </a:solidFill>
          <a:ln w="50800">
            <a:solidFill>
              <a:srgbClr val="CFDBA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02005" y="1649095"/>
            <a:ext cx="3692525" cy="10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5325" y="819401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791804" y="1470372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95325" y="4898543"/>
            <a:ext cx="4248168" cy="71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95325" y="4080394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791804" y="4731365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519471" y="3909060"/>
            <a:ext cx="2112715" cy="2584450"/>
          </a:xfrm>
          <a:prstGeom prst="rect">
            <a:avLst/>
          </a:prstGeom>
          <a:solidFill>
            <a:srgbClr val="CFDBAC"/>
          </a:solidFill>
          <a:ln>
            <a:noFill/>
          </a:ln>
          <a:effectLst>
            <a:outerShdw blurRad="254000" dist="38100" dir="5400000" algn="t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5649806" y="5019593"/>
            <a:ext cx="172974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563235" y="4271010"/>
            <a:ext cx="1983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616681" y="5166962"/>
            <a:ext cx="1712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Please enter text here.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5649806" y="5590358"/>
            <a:ext cx="172974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5704840" y="5663565"/>
            <a:ext cx="17011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714490" y="1455420"/>
            <a:ext cx="3397176" cy="10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721600" y="3539490"/>
            <a:ext cx="2594610" cy="136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13195" y="995296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FDBAC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FDBAC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6513195" y="3539490"/>
            <a:ext cx="33077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8" grpId="0" bldLvl="0" animBg="1"/>
      <p:bldP spid="4" grpId="0"/>
      <p:bldP spid="5" grpId="0"/>
      <p:bldP spid="10" grpId="0"/>
      <p:bldP spid="11" grpId="0"/>
      <p:bldP spid="7" grpId="0" bldLvl="0" animBg="1"/>
      <p:bldP spid="16" grpId="0"/>
      <p:bldP spid="18" grpId="0"/>
      <p:bldP spid="20" grpId="0"/>
      <p:bldP spid="13" grpId="0"/>
      <p:bldP spid="23" grpId="0"/>
      <p:bldP spid="3" grpId="0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1905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734050" y="5118100"/>
            <a:ext cx="1600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38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33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”</a:t>
            </a:r>
            <a:endParaRPr kumimoji="0" lang="zh-CN" altLang="en-US" sz="138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33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5" name="1"/>
          <p:cNvSpPr/>
          <p:nvPr/>
        </p:nvSpPr>
        <p:spPr bwMode="auto">
          <a:xfrm rot="21152223">
            <a:off x="16171955" y="72642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7" name="1"/>
          <p:cNvSpPr/>
          <p:nvPr/>
        </p:nvSpPr>
        <p:spPr bwMode="auto">
          <a:xfrm rot="21152223">
            <a:off x="10778797" y="-345189"/>
            <a:ext cx="505005" cy="74969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8" name="1"/>
          <p:cNvSpPr/>
          <p:nvPr/>
        </p:nvSpPr>
        <p:spPr bwMode="auto">
          <a:xfrm rot="21152223">
            <a:off x="10187037" y="-170545"/>
            <a:ext cx="174458" cy="43734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9" name="1"/>
          <p:cNvSpPr/>
          <p:nvPr/>
        </p:nvSpPr>
        <p:spPr bwMode="auto">
          <a:xfrm rot="21152223">
            <a:off x="11335079" y="-306580"/>
            <a:ext cx="146910" cy="3123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0" name="1"/>
          <p:cNvSpPr/>
          <p:nvPr/>
        </p:nvSpPr>
        <p:spPr bwMode="auto">
          <a:xfrm rot="21152223">
            <a:off x="14080881" y="-691152"/>
            <a:ext cx="45912" cy="3123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1" name="1"/>
          <p:cNvSpPr/>
          <p:nvPr/>
        </p:nvSpPr>
        <p:spPr bwMode="auto">
          <a:xfrm rot="21152223">
            <a:off x="13633689" y="-649412"/>
            <a:ext cx="303004" cy="3123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2" name="1"/>
          <p:cNvSpPr/>
          <p:nvPr/>
        </p:nvSpPr>
        <p:spPr bwMode="auto">
          <a:xfrm rot="21152223">
            <a:off x="13482173" y="-598034"/>
            <a:ext cx="110182" cy="3123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3" name="1"/>
          <p:cNvSpPr/>
          <p:nvPr/>
        </p:nvSpPr>
        <p:spPr bwMode="auto">
          <a:xfrm rot="21152223">
            <a:off x="7422283" y="439995"/>
            <a:ext cx="36727" cy="24990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4" name="1"/>
          <p:cNvSpPr/>
          <p:nvPr/>
        </p:nvSpPr>
        <p:spPr bwMode="auto">
          <a:xfrm rot="21152223">
            <a:off x="7317680" y="625937"/>
            <a:ext cx="101003" cy="31239"/>
          </a:xfrm>
          <a:custGeom>
            <a:avLst/>
            <a:gdLst>
              <a:gd name="T0" fmla="*/ 0 w 5"/>
              <a:gd name="T1" fmla="*/ 1 h 2"/>
              <a:gd name="T2" fmla="*/ 0 w 5"/>
              <a:gd name="T3" fmla="*/ 1 h 2"/>
              <a:gd name="T4" fmla="*/ 5 w 5"/>
              <a:gd name="T5" fmla="*/ 0 h 2"/>
              <a:gd name="T6" fmla="*/ 0 w 5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5" y="0"/>
                  <a:pt x="5" y="0"/>
                  <a:pt x="5" y="0"/>
                </a:cubicBezTo>
                <a:cubicBezTo>
                  <a:pt x="4" y="1"/>
                  <a:pt x="2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5" name="1"/>
          <p:cNvSpPr/>
          <p:nvPr/>
        </p:nvSpPr>
        <p:spPr bwMode="auto">
          <a:xfrm rot="21152223">
            <a:off x="13234659" y="326125"/>
            <a:ext cx="348911" cy="43734"/>
          </a:xfrm>
          <a:custGeom>
            <a:avLst/>
            <a:gdLst>
              <a:gd name="T0" fmla="*/ 16 w 16"/>
              <a:gd name="T1" fmla="*/ 1 h 3"/>
              <a:gd name="T2" fmla="*/ 0 w 16"/>
              <a:gd name="T3" fmla="*/ 1 h 3"/>
              <a:gd name="T4" fmla="*/ 15 w 16"/>
              <a:gd name="T5" fmla="*/ 0 h 3"/>
              <a:gd name="T6" fmla="*/ 16 w 16"/>
              <a:gd name="T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3">
                <a:moveTo>
                  <a:pt x="16" y="1"/>
                </a:moveTo>
                <a:cubicBezTo>
                  <a:pt x="11" y="3"/>
                  <a:pt x="5" y="1"/>
                  <a:pt x="0" y="1"/>
                </a:cubicBezTo>
                <a:cubicBezTo>
                  <a:pt x="15" y="0"/>
                  <a:pt x="15" y="0"/>
                  <a:pt x="15" y="0"/>
                </a:cubicBezTo>
                <a:lnTo>
                  <a:pt x="16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6" name="1"/>
          <p:cNvSpPr/>
          <p:nvPr/>
        </p:nvSpPr>
        <p:spPr bwMode="auto">
          <a:xfrm rot="21152223">
            <a:off x="11436697" y="1532866"/>
            <a:ext cx="45912" cy="31239"/>
          </a:xfrm>
          <a:custGeom>
            <a:avLst/>
            <a:gdLst>
              <a:gd name="T0" fmla="*/ 2 w 2"/>
              <a:gd name="T1" fmla="*/ 1 h 2"/>
              <a:gd name="T2" fmla="*/ 0 w 2"/>
              <a:gd name="T3" fmla="*/ 1 h 2"/>
              <a:gd name="T4" fmla="*/ 2 w 2"/>
              <a:gd name="T5" fmla="*/ 0 h 2"/>
              <a:gd name="T6" fmla="*/ 2 w 2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2" y="1"/>
                </a:moveTo>
                <a:cubicBezTo>
                  <a:pt x="1" y="1"/>
                  <a:pt x="0" y="2"/>
                  <a:pt x="0" y="1"/>
                </a:cubicBezTo>
                <a:cubicBezTo>
                  <a:pt x="2" y="0"/>
                  <a:pt x="2" y="0"/>
                  <a:pt x="2" y="0"/>
                </a:cubicBezTo>
                <a:lnTo>
                  <a:pt x="2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7" name="1"/>
          <p:cNvSpPr/>
          <p:nvPr/>
        </p:nvSpPr>
        <p:spPr bwMode="auto">
          <a:xfrm rot="21152223">
            <a:off x="12067027" y="1483469"/>
            <a:ext cx="18364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8" name="1"/>
          <p:cNvSpPr/>
          <p:nvPr/>
        </p:nvSpPr>
        <p:spPr bwMode="auto">
          <a:xfrm rot="21152223">
            <a:off x="11957389" y="1479323"/>
            <a:ext cx="110182" cy="24990"/>
          </a:xfrm>
          <a:custGeom>
            <a:avLst/>
            <a:gdLst>
              <a:gd name="T0" fmla="*/ 5 w 5"/>
              <a:gd name="T1" fmla="*/ 1 h 2"/>
              <a:gd name="T2" fmla="*/ 0 w 5"/>
              <a:gd name="T3" fmla="*/ 1 h 2"/>
              <a:gd name="T4" fmla="*/ 5 w 5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1"/>
                </a:moveTo>
                <a:cubicBezTo>
                  <a:pt x="3" y="2"/>
                  <a:pt x="1" y="2"/>
                  <a:pt x="0" y="1"/>
                </a:cubicBezTo>
                <a:cubicBezTo>
                  <a:pt x="2" y="0"/>
                  <a:pt x="3" y="1"/>
                  <a:pt x="5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9" name="1"/>
          <p:cNvSpPr/>
          <p:nvPr/>
        </p:nvSpPr>
        <p:spPr bwMode="auto">
          <a:xfrm rot="21152223">
            <a:off x="12699335" y="1420773"/>
            <a:ext cx="192822" cy="12495"/>
          </a:xfrm>
          <a:custGeom>
            <a:avLst/>
            <a:gdLst>
              <a:gd name="T0" fmla="*/ 9 w 9"/>
              <a:gd name="T1" fmla="*/ 0 h 1"/>
              <a:gd name="T2" fmla="*/ 0 w 9"/>
              <a:gd name="T3" fmla="*/ 0 h 1"/>
              <a:gd name="T4" fmla="*/ 9 w 9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">
                <a:moveTo>
                  <a:pt x="9" y="0"/>
                </a:moveTo>
                <a:cubicBezTo>
                  <a:pt x="6" y="1"/>
                  <a:pt x="2" y="1"/>
                  <a:pt x="0" y="0"/>
                </a:cubicBezTo>
                <a:cubicBezTo>
                  <a:pt x="3" y="0"/>
                  <a:pt x="7" y="0"/>
                  <a:pt x="9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0" name="1"/>
          <p:cNvSpPr/>
          <p:nvPr/>
        </p:nvSpPr>
        <p:spPr bwMode="auto">
          <a:xfrm rot="21152223">
            <a:off x="15064911" y="1100437"/>
            <a:ext cx="64276" cy="18744"/>
          </a:xfrm>
          <a:custGeom>
            <a:avLst/>
            <a:gdLst>
              <a:gd name="T0" fmla="*/ 3 w 3"/>
              <a:gd name="T1" fmla="*/ 0 h 1"/>
              <a:gd name="T2" fmla="*/ 0 w 3"/>
              <a:gd name="T3" fmla="*/ 1 h 1"/>
              <a:gd name="T4" fmla="*/ 3 w 3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3" y="0"/>
                </a:moveTo>
                <a:cubicBezTo>
                  <a:pt x="2" y="1"/>
                  <a:pt x="1" y="1"/>
                  <a:pt x="0" y="1"/>
                </a:cubicBezTo>
                <a:cubicBezTo>
                  <a:pt x="1" y="1"/>
                  <a:pt x="2" y="1"/>
                  <a:pt x="3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1" name="1"/>
          <p:cNvSpPr/>
          <p:nvPr/>
        </p:nvSpPr>
        <p:spPr bwMode="auto">
          <a:xfrm rot="21152223">
            <a:off x="15123974" y="1020518"/>
            <a:ext cx="495820" cy="62474"/>
          </a:xfrm>
          <a:custGeom>
            <a:avLst/>
            <a:gdLst>
              <a:gd name="T0" fmla="*/ 23 w 23"/>
              <a:gd name="T1" fmla="*/ 1 h 4"/>
              <a:gd name="T2" fmla="*/ 0 w 23"/>
              <a:gd name="T3" fmla="*/ 3 h 4"/>
              <a:gd name="T4" fmla="*/ 23 w 23"/>
              <a:gd name="T5" fmla="*/ 0 h 4"/>
              <a:gd name="T6" fmla="*/ 23 w 23"/>
              <a:gd name="T7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4">
                <a:moveTo>
                  <a:pt x="23" y="1"/>
                </a:moveTo>
                <a:cubicBezTo>
                  <a:pt x="16" y="4"/>
                  <a:pt x="8" y="3"/>
                  <a:pt x="0" y="3"/>
                </a:cubicBezTo>
                <a:cubicBezTo>
                  <a:pt x="8" y="3"/>
                  <a:pt x="16" y="1"/>
                  <a:pt x="23" y="0"/>
                </a:cubicBezTo>
                <a:lnTo>
                  <a:pt x="23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2" name="9"/>
          <p:cNvSpPr/>
          <p:nvPr/>
        </p:nvSpPr>
        <p:spPr bwMode="auto">
          <a:xfrm rot="21152223">
            <a:off x="12253674" y="1551755"/>
            <a:ext cx="238728" cy="12495"/>
          </a:xfrm>
          <a:custGeom>
            <a:avLst/>
            <a:gdLst>
              <a:gd name="T0" fmla="*/ 0 w 11"/>
              <a:gd name="T1" fmla="*/ 0 h 1"/>
              <a:gd name="T2" fmla="*/ 11 w 11"/>
              <a:gd name="T3" fmla="*/ 1 h 1"/>
              <a:gd name="T4" fmla="*/ 0 w 1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">
                <a:moveTo>
                  <a:pt x="0" y="0"/>
                </a:moveTo>
                <a:cubicBezTo>
                  <a:pt x="4" y="0"/>
                  <a:pt x="7" y="1"/>
                  <a:pt x="11" y="1"/>
                </a:cubicBezTo>
                <a:cubicBezTo>
                  <a:pt x="7" y="1"/>
                  <a:pt x="3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6" name="7"/>
          <p:cNvSpPr/>
          <p:nvPr/>
        </p:nvSpPr>
        <p:spPr bwMode="auto">
          <a:xfrm rot="21152223" flipH="1">
            <a:off x="11221444" y="1343530"/>
            <a:ext cx="527960" cy="78377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7" name="6"/>
          <p:cNvSpPr/>
          <p:nvPr/>
        </p:nvSpPr>
        <p:spPr bwMode="auto">
          <a:xfrm rot="21152223" flipH="1">
            <a:off x="12201793" y="1316650"/>
            <a:ext cx="182388" cy="45722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8" name="5"/>
          <p:cNvSpPr/>
          <p:nvPr/>
        </p:nvSpPr>
        <p:spPr bwMode="auto">
          <a:xfrm rot="21152223" flipH="1">
            <a:off x="11032064" y="1484884"/>
            <a:ext cx="153587" cy="3265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9" name="3"/>
          <p:cNvSpPr/>
          <p:nvPr/>
        </p:nvSpPr>
        <p:spPr bwMode="auto">
          <a:xfrm rot="21152223" flipH="1">
            <a:off x="8258558" y="1822180"/>
            <a:ext cx="47999" cy="3265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0" name="3"/>
          <p:cNvSpPr/>
          <p:nvPr/>
        </p:nvSpPr>
        <p:spPr bwMode="auto">
          <a:xfrm rot="21152223" flipH="1">
            <a:off x="8457298" y="1778542"/>
            <a:ext cx="316777" cy="3265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1" name="2"/>
          <p:cNvSpPr/>
          <p:nvPr/>
        </p:nvSpPr>
        <p:spPr bwMode="auto">
          <a:xfrm rot="21152223" flipH="1">
            <a:off x="8822377" y="1763681"/>
            <a:ext cx="115191" cy="3265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2" name="1"/>
          <p:cNvSpPr/>
          <p:nvPr/>
        </p:nvSpPr>
        <p:spPr bwMode="auto">
          <a:xfrm rot="21152223" flipH="1">
            <a:off x="15298137" y="1170708"/>
            <a:ext cx="38397" cy="26126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6" name="1"/>
          <p:cNvSpPr>
            <a:spLocks noEditPoints="1"/>
          </p:cNvSpPr>
          <p:nvPr/>
        </p:nvSpPr>
        <p:spPr bwMode="auto">
          <a:xfrm rot="21152223">
            <a:off x="7641542" y="804041"/>
            <a:ext cx="3182010" cy="975123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5" name="1"/>
          <p:cNvSpPr>
            <a:spLocks noEditPoints="1"/>
          </p:cNvSpPr>
          <p:nvPr/>
        </p:nvSpPr>
        <p:spPr bwMode="auto">
          <a:xfrm rot="21152223" flipH="1">
            <a:off x="6568123" y="1519789"/>
            <a:ext cx="5117421" cy="128509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635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0" name="1"/>
          <p:cNvSpPr>
            <a:spLocks noEditPoints="1"/>
          </p:cNvSpPr>
          <p:nvPr/>
        </p:nvSpPr>
        <p:spPr bwMode="auto">
          <a:xfrm rot="21263836">
            <a:off x="7348215" y="4659414"/>
            <a:ext cx="3827231" cy="84283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2" name="1"/>
          <p:cNvSpPr>
            <a:spLocks noEditPoints="1"/>
          </p:cNvSpPr>
          <p:nvPr/>
        </p:nvSpPr>
        <p:spPr bwMode="auto">
          <a:xfrm rot="21081761">
            <a:off x="7291750" y="2541893"/>
            <a:ext cx="4228924" cy="67127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22" name="1"/>
          <p:cNvSpPr>
            <a:spLocks noEditPoints="1"/>
          </p:cNvSpPr>
          <p:nvPr/>
        </p:nvSpPr>
        <p:spPr bwMode="auto">
          <a:xfrm rot="21152223">
            <a:off x="6479057" y="3124493"/>
            <a:ext cx="5210419" cy="769567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03" name="1"/>
          <p:cNvSpPr>
            <a:spLocks noEditPoints="1"/>
          </p:cNvSpPr>
          <p:nvPr/>
        </p:nvSpPr>
        <p:spPr bwMode="auto">
          <a:xfrm rot="21037536" flipH="1">
            <a:off x="6919122" y="3633825"/>
            <a:ext cx="4620849" cy="1320739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3" name="1"/>
          <p:cNvSpPr>
            <a:spLocks noEditPoints="1"/>
          </p:cNvSpPr>
          <p:nvPr/>
        </p:nvSpPr>
        <p:spPr bwMode="auto">
          <a:xfrm rot="21263836">
            <a:off x="7883629" y="5282046"/>
            <a:ext cx="3353734" cy="84345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84593" y="1990725"/>
            <a:ext cx="2759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art 04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89657" y="3550536"/>
            <a:ext cx="330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1868" y="4286528"/>
            <a:ext cx="433127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here.Please enter text here.Please enter text here.</a:t>
            </a:r>
          </a:p>
        </p:txBody>
      </p:sp>
      <p:sp>
        <p:nvSpPr>
          <p:cNvPr id="3" name="矩形: 圆角 9"/>
          <p:cNvSpPr/>
          <p:nvPr/>
        </p:nvSpPr>
        <p:spPr>
          <a:xfrm>
            <a:off x="1928753" y="3191054"/>
            <a:ext cx="1065661" cy="45719"/>
          </a:xfrm>
          <a:prstGeom prst="roundRect">
            <a:avLst>
              <a:gd name="adj" fmla="val 0"/>
            </a:avLst>
          </a:prstGeom>
          <a:solidFill>
            <a:srgbClr val="FDB7B5"/>
          </a:solidFill>
          <a:ln w="12700">
            <a:solidFill>
              <a:srgbClr val="FDB7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65" grpId="0" bldLvl="0" animBg="1"/>
      <p:bldP spid="140" grpId="0" bldLvl="0" animBg="1"/>
      <p:bldP spid="142" grpId="0" bldLvl="0" animBg="1"/>
      <p:bldP spid="122" grpId="0" bldLvl="0" animBg="1"/>
      <p:bldP spid="103" grpId="0" animBg="1"/>
      <p:bldP spid="143" grpId="0" bldLvl="0" animBg="1"/>
      <p:bldP spid="7" grpId="0"/>
      <p:bldP spid="2" grpId="0"/>
      <p:bldP spid="9" grpId="0"/>
      <p:bldP spid="3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2324559" y="286439"/>
            <a:ext cx="6874898" cy="6285122"/>
          </a:xfrm>
          <a:prstGeom prst="rect">
            <a:avLst/>
          </a:prstGeom>
          <a:noFill/>
          <a:ln w="254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48113" y="549276"/>
            <a:ext cx="9348561" cy="5759450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18368" y="883504"/>
            <a:ext cx="607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-300" normalizeH="0" baseline="0" noProof="0" dirty="0">
                <a:ln>
                  <a:noFill/>
                </a:ln>
                <a:solidFill>
                  <a:srgbClr val="CFDBAC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5917974" y="973142"/>
            <a:ext cx="0" cy="5084758"/>
          </a:xfrm>
          <a:prstGeom prst="line">
            <a:avLst/>
          </a:prstGeom>
          <a:ln>
            <a:solidFill>
              <a:srgbClr val="969F98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5018368" y="2235218"/>
            <a:ext cx="607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-300" normalizeH="0" baseline="0" noProof="0" dirty="0">
                <a:ln>
                  <a:noFill/>
                </a:ln>
                <a:solidFill>
                  <a:srgbClr val="CFDBAC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017566" y="3586932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-300" normalizeH="0" baseline="0" noProof="0" dirty="0">
                <a:ln>
                  <a:noFill/>
                </a:ln>
                <a:solidFill>
                  <a:srgbClr val="CFDBAC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018368" y="4938646"/>
            <a:ext cx="607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-300" normalizeH="0" baseline="0" noProof="0" dirty="0">
                <a:ln>
                  <a:noFill/>
                </a:ln>
                <a:solidFill>
                  <a:srgbClr val="CFDBAC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</a:p>
        </p:txBody>
      </p:sp>
      <p:sp>
        <p:nvSpPr>
          <p:cNvPr id="2" name="矩形 1"/>
          <p:cNvSpPr/>
          <p:nvPr/>
        </p:nvSpPr>
        <p:spPr>
          <a:xfrm>
            <a:off x="695325" y="1"/>
            <a:ext cx="3325132" cy="6858000"/>
          </a:xfrm>
          <a:prstGeom prst="rect">
            <a:avLst/>
          </a:prstGeom>
          <a:solidFill>
            <a:srgbClr val="CFDBAC"/>
          </a:solidFill>
          <a:ln>
            <a:solidFill>
              <a:srgbClr val="FFFFFF"/>
            </a:solidFill>
          </a:ln>
          <a:effectLst>
            <a:outerShdw blurRad="1270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 rot="5400000">
            <a:off x="-232177" y="2830749"/>
            <a:ext cx="44117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12510" y="1191260"/>
            <a:ext cx="450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 here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12510" y="2420620"/>
            <a:ext cx="450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 here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12510" y="3772535"/>
            <a:ext cx="450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 here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112510" y="5123180"/>
            <a:ext cx="450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 here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6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600"/>
                            </p:stCondLst>
                            <p:childTnLst>
                              <p:par>
                                <p:cTn id="37" presetID="0" presetClass="entr" presetSubtype="0" ac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52088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100"/>
                            </p:stCondLst>
                            <p:childTnLst>
                              <p:par>
                                <p:cTn id="44" presetID="0" presetClass="entr" presetSubtype="0" ac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6105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31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00"/>
                            </p:stCondLst>
                            <p:childTnLst>
                              <p:par>
                                <p:cTn id="56" presetID="0" presetClass="entr" presetSubtype="0" ac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70907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326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119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100"/>
                            </p:stCondLst>
                            <p:childTnLst>
                              <p:par>
                                <p:cTn id="73" presetID="0" presetClass="entr" presetSubtype="0" ac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80755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2342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134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10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600"/>
                            </p:stCondLst>
                            <p:childTnLst>
                              <p:par>
                                <p:cTn id="95" presetID="35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861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8075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ldLvl="0" animBg="1"/>
      <p:bldP spid="3" grpId="0" bldLvl="0" animBg="1"/>
      <p:bldP spid="7" grpId="0"/>
      <p:bldP spid="21" grpId="0"/>
      <p:bldP spid="24" grpId="0"/>
      <p:bldP spid="27" grpId="0"/>
      <p:bldP spid="2" grpId="0" bldLvl="0" animBg="1"/>
      <p:bldP spid="4" grpId="0"/>
      <p:bldP spid="16" grpId="0"/>
      <p:bldP spid="16" grpId="1"/>
      <p:bldP spid="16" grpId="2"/>
      <p:bldP spid="16" grpId="3"/>
      <p:bldP spid="16" grpId="4"/>
      <p:bldP spid="16" grpId="5"/>
      <p:bldP spid="16" grpId="6"/>
      <p:bldP spid="16" grpId="7"/>
      <p:bldP spid="16" grpId="8"/>
      <p:bldP spid="10" grpId="0"/>
      <p:bldP spid="10" grpId="1"/>
      <p:bldP spid="10" grpId="2"/>
      <p:bldP spid="10" grpId="3"/>
      <p:bldP spid="10" grpId="4"/>
      <p:bldP spid="10" grpId="5"/>
      <p:bldP spid="10" grpId="6"/>
      <p:bldP spid="12" grpId="0"/>
      <p:bldP spid="12" grpId="1"/>
      <p:bldP spid="12" grpId="2"/>
      <p:bldP spid="12" grpId="3"/>
      <p:bldP spid="12" grpId="4"/>
      <p:bldP spid="13" grpId="0"/>
      <p:bldP spid="13" grpId="1"/>
      <p:bldP spid="13" grpId="2"/>
      <p:bldP spid="13" grpId="3"/>
      <p:bldP spid="13" grpId="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23965" y="3649345"/>
            <a:ext cx="4902835" cy="2209800"/>
          </a:xfrm>
          <a:prstGeom prst="rect">
            <a:avLst/>
          </a:prstGeom>
          <a:solidFill>
            <a:srgbClr val="FDB7B5"/>
          </a:solidFill>
          <a:ln>
            <a:solidFill>
              <a:srgbClr val="FFD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21425" y="1019175"/>
            <a:ext cx="4902835" cy="2209800"/>
          </a:xfrm>
          <a:prstGeom prst="rect">
            <a:avLst/>
          </a:prstGeom>
          <a:solidFill>
            <a:srgbClr val="FDB7B5"/>
          </a:solidFill>
          <a:ln>
            <a:solidFill>
              <a:srgbClr val="FFD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8" name="PA_矩形 43"/>
          <p:cNvSpPr/>
          <p:nvPr>
            <p:custDataLst>
              <p:tags r:id="rId1"/>
            </p:custDataLst>
          </p:nvPr>
        </p:nvSpPr>
        <p:spPr>
          <a:xfrm flipH="1">
            <a:off x="-37465" y="-635"/>
            <a:ext cx="5375910" cy="6959600"/>
          </a:xfrm>
          <a:prstGeom prst="rect">
            <a:avLst/>
          </a:prstGeom>
          <a:ln w="38100">
            <a:solidFill>
              <a:srgbClr val="FFD9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4724" y="1019079"/>
            <a:ext cx="4905375" cy="2189258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635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95142" y="1631045"/>
            <a:ext cx="3975334" cy="7180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95142" y="1106210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1238342" y="1631375"/>
            <a:ext cx="2630164" cy="0"/>
          </a:xfrm>
          <a:prstGeom prst="line">
            <a:avLst/>
          </a:prstGeom>
          <a:ln w="19050">
            <a:solidFill>
              <a:srgbClr val="FDB7B5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7251464" y="1710420"/>
            <a:ext cx="3975334" cy="7180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444863" y="1093510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8444767" y="1631375"/>
            <a:ext cx="2630164" cy="0"/>
          </a:xfrm>
          <a:prstGeom prst="line">
            <a:avLst/>
          </a:prstGeom>
          <a:ln w="19050"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974724" y="3649662"/>
            <a:ext cx="4905375" cy="2189258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635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95142" y="4262263"/>
            <a:ext cx="3975334" cy="7180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95142" y="3736793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30" name="直接连接符 29"/>
          <p:cNvCxnSpPr/>
          <p:nvPr/>
        </p:nvCxnSpPr>
        <p:spPr>
          <a:xfrm flipH="1">
            <a:off x="1238342" y="4261958"/>
            <a:ext cx="2630164" cy="0"/>
          </a:xfrm>
          <a:prstGeom prst="line">
            <a:avLst/>
          </a:prstGeom>
          <a:ln w="19050">
            <a:solidFill>
              <a:srgbClr val="FDB7B5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7251464" y="4341003"/>
            <a:ext cx="3975334" cy="7180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444863" y="3736793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H="1">
            <a:off x="8444767" y="4261958"/>
            <a:ext cx="2630164" cy="0"/>
          </a:xfrm>
          <a:prstGeom prst="line">
            <a:avLst/>
          </a:prstGeom>
          <a:ln w="1905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4965700" y="2298700"/>
            <a:ext cx="2260600" cy="2260600"/>
          </a:xfrm>
          <a:prstGeom prst="ellipse">
            <a:avLst/>
          </a:prstGeom>
          <a:solidFill>
            <a:srgbClr val="FFFFFF"/>
          </a:solidFill>
          <a:ln w="25400">
            <a:noFill/>
          </a:ln>
          <a:effectLst>
            <a:outerShdw blurRad="635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Freeform 199"/>
          <p:cNvSpPr>
            <a:spLocks noEditPoints="1"/>
          </p:cNvSpPr>
          <p:nvPr/>
        </p:nvSpPr>
        <p:spPr bwMode="auto">
          <a:xfrm>
            <a:off x="5511801" y="2811418"/>
            <a:ext cx="1168400" cy="1235164"/>
          </a:xfrm>
          <a:custGeom>
            <a:avLst/>
            <a:gdLst>
              <a:gd name="T0" fmla="*/ 1177 w 1453"/>
              <a:gd name="T1" fmla="*/ 990 h 1541"/>
              <a:gd name="T2" fmla="*/ 959 w 1453"/>
              <a:gd name="T3" fmla="*/ 1098 h 1541"/>
              <a:gd name="T4" fmla="*/ 535 w 1453"/>
              <a:gd name="T5" fmla="*/ 861 h 1541"/>
              <a:gd name="T6" fmla="*/ 551 w 1453"/>
              <a:gd name="T7" fmla="*/ 770 h 1541"/>
              <a:gd name="T8" fmla="*/ 535 w 1453"/>
              <a:gd name="T9" fmla="*/ 679 h 1541"/>
              <a:gd name="T10" fmla="*/ 958 w 1453"/>
              <a:gd name="T11" fmla="*/ 443 h 1541"/>
              <a:gd name="T12" fmla="*/ 1177 w 1453"/>
              <a:gd name="T13" fmla="*/ 551 h 1541"/>
              <a:gd name="T14" fmla="*/ 1452 w 1453"/>
              <a:gd name="T15" fmla="*/ 276 h 1541"/>
              <a:gd name="T16" fmla="*/ 1177 w 1453"/>
              <a:gd name="T17" fmla="*/ 0 h 1541"/>
              <a:gd name="T18" fmla="*/ 901 w 1453"/>
              <a:gd name="T19" fmla="*/ 276 h 1541"/>
              <a:gd name="T20" fmla="*/ 917 w 1453"/>
              <a:gd name="T21" fmla="*/ 367 h 1541"/>
              <a:gd name="T22" fmla="*/ 494 w 1453"/>
              <a:gd name="T23" fmla="*/ 603 h 1541"/>
              <a:gd name="T24" fmla="*/ 276 w 1453"/>
              <a:gd name="T25" fmla="*/ 495 h 1541"/>
              <a:gd name="T26" fmla="*/ 0 w 1453"/>
              <a:gd name="T27" fmla="*/ 770 h 1541"/>
              <a:gd name="T28" fmla="*/ 276 w 1453"/>
              <a:gd name="T29" fmla="*/ 1046 h 1541"/>
              <a:gd name="T30" fmla="*/ 495 w 1453"/>
              <a:gd name="T31" fmla="*/ 937 h 1541"/>
              <a:gd name="T32" fmla="*/ 918 w 1453"/>
              <a:gd name="T33" fmla="*/ 1174 h 1541"/>
              <a:gd name="T34" fmla="*/ 902 w 1453"/>
              <a:gd name="T35" fmla="*/ 1266 h 1541"/>
              <a:gd name="T36" fmla="*/ 1177 w 1453"/>
              <a:gd name="T37" fmla="*/ 1541 h 1541"/>
              <a:gd name="T38" fmla="*/ 1453 w 1453"/>
              <a:gd name="T39" fmla="*/ 1266 h 1541"/>
              <a:gd name="T40" fmla="*/ 1177 w 1453"/>
              <a:gd name="T41" fmla="*/ 990 h 1541"/>
              <a:gd name="T42" fmla="*/ 1177 w 1453"/>
              <a:gd name="T43" fmla="*/ 87 h 1541"/>
              <a:gd name="T44" fmla="*/ 1366 w 1453"/>
              <a:gd name="T45" fmla="*/ 276 h 1541"/>
              <a:gd name="T46" fmla="*/ 1177 w 1453"/>
              <a:gd name="T47" fmla="*/ 465 h 1541"/>
              <a:gd name="T48" fmla="*/ 988 w 1453"/>
              <a:gd name="T49" fmla="*/ 276 h 1541"/>
              <a:gd name="T50" fmla="*/ 1177 w 1453"/>
              <a:gd name="T51" fmla="*/ 87 h 1541"/>
              <a:gd name="T52" fmla="*/ 276 w 1453"/>
              <a:gd name="T53" fmla="*/ 959 h 1541"/>
              <a:gd name="T54" fmla="*/ 87 w 1453"/>
              <a:gd name="T55" fmla="*/ 770 h 1541"/>
              <a:gd name="T56" fmla="*/ 276 w 1453"/>
              <a:gd name="T57" fmla="*/ 581 h 1541"/>
              <a:gd name="T58" fmla="*/ 465 w 1453"/>
              <a:gd name="T59" fmla="*/ 770 h 1541"/>
              <a:gd name="T60" fmla="*/ 276 w 1453"/>
              <a:gd name="T61" fmla="*/ 959 h 1541"/>
              <a:gd name="T62" fmla="*/ 1177 w 1453"/>
              <a:gd name="T63" fmla="*/ 1454 h 1541"/>
              <a:gd name="T64" fmla="*/ 988 w 1453"/>
              <a:gd name="T65" fmla="*/ 1265 h 1541"/>
              <a:gd name="T66" fmla="*/ 1177 w 1453"/>
              <a:gd name="T67" fmla="*/ 1076 h 1541"/>
              <a:gd name="T68" fmla="*/ 1366 w 1453"/>
              <a:gd name="T69" fmla="*/ 1265 h 1541"/>
              <a:gd name="T70" fmla="*/ 1177 w 1453"/>
              <a:gd name="T71" fmla="*/ 1454 h 1541"/>
              <a:gd name="T72" fmla="*/ 1177 w 1453"/>
              <a:gd name="T73" fmla="*/ 1454 h 1541"/>
              <a:gd name="T74" fmla="*/ 1177 w 1453"/>
              <a:gd name="T75" fmla="*/ 1454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53" h="1541">
                <a:moveTo>
                  <a:pt x="1177" y="990"/>
                </a:moveTo>
                <a:cubicBezTo>
                  <a:pt x="1088" y="990"/>
                  <a:pt x="1009" y="1032"/>
                  <a:pt x="959" y="1098"/>
                </a:cubicBezTo>
                <a:cubicBezTo>
                  <a:pt x="535" y="861"/>
                  <a:pt x="535" y="861"/>
                  <a:pt x="535" y="861"/>
                </a:cubicBezTo>
                <a:cubicBezTo>
                  <a:pt x="545" y="833"/>
                  <a:pt x="551" y="802"/>
                  <a:pt x="551" y="770"/>
                </a:cubicBezTo>
                <a:cubicBezTo>
                  <a:pt x="551" y="738"/>
                  <a:pt x="545" y="708"/>
                  <a:pt x="535" y="679"/>
                </a:cubicBezTo>
                <a:cubicBezTo>
                  <a:pt x="958" y="443"/>
                  <a:pt x="958" y="443"/>
                  <a:pt x="958" y="443"/>
                </a:cubicBezTo>
                <a:cubicBezTo>
                  <a:pt x="1008" y="508"/>
                  <a:pt x="1088" y="551"/>
                  <a:pt x="1177" y="551"/>
                </a:cubicBezTo>
                <a:cubicBezTo>
                  <a:pt x="1328" y="551"/>
                  <a:pt x="1452" y="428"/>
                  <a:pt x="1452" y="276"/>
                </a:cubicBezTo>
                <a:cubicBezTo>
                  <a:pt x="1452" y="124"/>
                  <a:pt x="1329" y="0"/>
                  <a:pt x="1177" y="0"/>
                </a:cubicBezTo>
                <a:cubicBezTo>
                  <a:pt x="1025" y="0"/>
                  <a:pt x="901" y="124"/>
                  <a:pt x="901" y="276"/>
                </a:cubicBezTo>
                <a:cubicBezTo>
                  <a:pt x="901" y="308"/>
                  <a:pt x="907" y="338"/>
                  <a:pt x="917" y="367"/>
                </a:cubicBezTo>
                <a:cubicBezTo>
                  <a:pt x="494" y="603"/>
                  <a:pt x="494" y="603"/>
                  <a:pt x="494" y="603"/>
                </a:cubicBezTo>
                <a:cubicBezTo>
                  <a:pt x="444" y="537"/>
                  <a:pt x="364" y="495"/>
                  <a:pt x="276" y="495"/>
                </a:cubicBezTo>
                <a:cubicBezTo>
                  <a:pt x="124" y="495"/>
                  <a:pt x="0" y="618"/>
                  <a:pt x="0" y="770"/>
                </a:cubicBezTo>
                <a:cubicBezTo>
                  <a:pt x="0" y="922"/>
                  <a:pt x="124" y="1046"/>
                  <a:pt x="276" y="1046"/>
                </a:cubicBezTo>
                <a:cubicBezTo>
                  <a:pt x="365" y="1046"/>
                  <a:pt x="444" y="1003"/>
                  <a:pt x="495" y="937"/>
                </a:cubicBezTo>
                <a:cubicBezTo>
                  <a:pt x="918" y="1174"/>
                  <a:pt x="918" y="1174"/>
                  <a:pt x="918" y="1174"/>
                </a:cubicBezTo>
                <a:cubicBezTo>
                  <a:pt x="908" y="1203"/>
                  <a:pt x="902" y="1234"/>
                  <a:pt x="902" y="1266"/>
                </a:cubicBezTo>
                <a:cubicBezTo>
                  <a:pt x="902" y="1417"/>
                  <a:pt x="1025" y="1541"/>
                  <a:pt x="1177" y="1541"/>
                </a:cubicBezTo>
                <a:cubicBezTo>
                  <a:pt x="1329" y="1541"/>
                  <a:pt x="1453" y="1418"/>
                  <a:pt x="1453" y="1266"/>
                </a:cubicBezTo>
                <a:cubicBezTo>
                  <a:pt x="1453" y="1114"/>
                  <a:pt x="1329" y="990"/>
                  <a:pt x="1177" y="990"/>
                </a:cubicBezTo>
                <a:close/>
                <a:moveTo>
                  <a:pt x="1177" y="87"/>
                </a:moveTo>
                <a:cubicBezTo>
                  <a:pt x="1281" y="87"/>
                  <a:pt x="1366" y="172"/>
                  <a:pt x="1366" y="276"/>
                </a:cubicBezTo>
                <a:cubicBezTo>
                  <a:pt x="1366" y="380"/>
                  <a:pt x="1281" y="465"/>
                  <a:pt x="1177" y="465"/>
                </a:cubicBezTo>
                <a:cubicBezTo>
                  <a:pt x="1073" y="465"/>
                  <a:pt x="988" y="380"/>
                  <a:pt x="988" y="276"/>
                </a:cubicBezTo>
                <a:cubicBezTo>
                  <a:pt x="988" y="172"/>
                  <a:pt x="1073" y="87"/>
                  <a:pt x="1177" y="87"/>
                </a:cubicBezTo>
                <a:close/>
                <a:moveTo>
                  <a:pt x="276" y="959"/>
                </a:moveTo>
                <a:cubicBezTo>
                  <a:pt x="172" y="959"/>
                  <a:pt x="87" y="875"/>
                  <a:pt x="87" y="770"/>
                </a:cubicBezTo>
                <a:cubicBezTo>
                  <a:pt x="87" y="666"/>
                  <a:pt x="172" y="581"/>
                  <a:pt x="276" y="581"/>
                </a:cubicBezTo>
                <a:cubicBezTo>
                  <a:pt x="380" y="581"/>
                  <a:pt x="465" y="666"/>
                  <a:pt x="465" y="770"/>
                </a:cubicBezTo>
                <a:cubicBezTo>
                  <a:pt x="465" y="875"/>
                  <a:pt x="380" y="959"/>
                  <a:pt x="276" y="959"/>
                </a:cubicBezTo>
                <a:close/>
                <a:moveTo>
                  <a:pt x="1177" y="1454"/>
                </a:moveTo>
                <a:cubicBezTo>
                  <a:pt x="1073" y="1454"/>
                  <a:pt x="988" y="1370"/>
                  <a:pt x="988" y="1265"/>
                </a:cubicBezTo>
                <a:cubicBezTo>
                  <a:pt x="988" y="1161"/>
                  <a:pt x="1073" y="1076"/>
                  <a:pt x="1177" y="1076"/>
                </a:cubicBezTo>
                <a:cubicBezTo>
                  <a:pt x="1281" y="1076"/>
                  <a:pt x="1366" y="1161"/>
                  <a:pt x="1366" y="1265"/>
                </a:cubicBezTo>
                <a:cubicBezTo>
                  <a:pt x="1366" y="1370"/>
                  <a:pt x="1281" y="1454"/>
                  <a:pt x="1177" y="1454"/>
                </a:cubicBezTo>
                <a:close/>
                <a:moveTo>
                  <a:pt x="1177" y="1454"/>
                </a:moveTo>
                <a:cubicBezTo>
                  <a:pt x="1177" y="1454"/>
                  <a:pt x="1177" y="1454"/>
                  <a:pt x="1177" y="1454"/>
                </a:cubicBezTo>
              </a:path>
            </a:pathLst>
          </a:custGeom>
          <a:solidFill>
            <a:srgbClr val="FDB7B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4" grpId="0" bldLvl="0" animBg="1"/>
      <p:bldP spid="4" grpId="1" animBg="1"/>
      <p:bldP spid="8" grpId="0" bldLvl="0" animBg="1"/>
      <p:bldP spid="2" grpId="0" bldLvl="0" animBg="1"/>
      <p:bldP spid="17" grpId="0" bldLvl="0" animBg="1"/>
      <p:bldP spid="18" grpId="0" bldLvl="0" animBg="1"/>
      <p:bldP spid="23" grpId="0" bldLvl="0" animBg="1"/>
      <p:bldP spid="24" grpId="0" bldLvl="0" animBg="1"/>
      <p:bldP spid="27" grpId="0" bldLvl="0" animBg="1"/>
      <p:bldP spid="28" grpId="0" bldLvl="0" animBg="1"/>
      <p:bldP spid="29" grpId="0" bldLvl="0" animBg="1"/>
      <p:bldP spid="33" grpId="0" bldLvl="0" animBg="1"/>
      <p:bldP spid="34" grpId="0" bldLvl="0" animBg="1"/>
      <p:bldP spid="12" grpId="0" bldLvl="0" animBg="1"/>
      <p:bldP spid="15" grpId="0" bldLvl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PA_矩形 43"/>
          <p:cNvSpPr/>
          <p:nvPr>
            <p:custDataLst>
              <p:tags r:id="rId1"/>
            </p:custDataLst>
          </p:nvPr>
        </p:nvSpPr>
        <p:spPr>
          <a:xfrm flipH="1">
            <a:off x="1125044" y="1425982"/>
            <a:ext cx="10377713" cy="1884982"/>
          </a:xfrm>
          <a:prstGeom prst="rect">
            <a:avLst/>
          </a:prstGeom>
          <a:noFill/>
          <a:ln w="25400">
            <a:solidFill>
              <a:srgbClr val="FDB7B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PA_矩形 43"/>
          <p:cNvSpPr/>
          <p:nvPr>
            <p:custDataLst>
              <p:tags r:id="rId2"/>
            </p:custDataLst>
          </p:nvPr>
        </p:nvSpPr>
        <p:spPr>
          <a:xfrm flipH="1">
            <a:off x="1125044" y="4237538"/>
            <a:ext cx="10377713" cy="1884982"/>
          </a:xfrm>
          <a:prstGeom prst="rect">
            <a:avLst/>
          </a:prstGeom>
          <a:noFill/>
          <a:ln w="25400">
            <a:solidFill>
              <a:srgbClr val="FDB7B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7" name="矩形: 圆角 16"/>
          <p:cNvSpPr/>
          <p:nvPr/>
        </p:nvSpPr>
        <p:spPr>
          <a:xfrm>
            <a:off x="7546554" y="0"/>
            <a:ext cx="2842352" cy="6857998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254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07143" y="1239218"/>
            <a:ext cx="10377714" cy="1884982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127000" dist="25400" dir="5400000" algn="t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97000" y="890905"/>
            <a:ext cx="2685415" cy="696595"/>
          </a:xfrm>
          <a:prstGeom prst="rect">
            <a:avLst/>
          </a:prstGeom>
          <a:solidFill>
            <a:srgbClr val="FDB7B5"/>
          </a:solidFill>
          <a:ln w="25400">
            <a:noFill/>
          </a:ln>
          <a:effectLst>
            <a:outerShdw blurRad="635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7143" y="4044347"/>
            <a:ext cx="10377714" cy="1884982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127000" dist="25400" dir="5400000" algn="t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97000" y="3696335"/>
            <a:ext cx="2685415" cy="696595"/>
          </a:xfrm>
          <a:prstGeom prst="rect">
            <a:avLst/>
          </a:prstGeom>
          <a:solidFill>
            <a:srgbClr val="FDB7B5"/>
          </a:solidFill>
          <a:ln w="25400">
            <a:noFill/>
          </a:ln>
          <a:effectLst>
            <a:outerShdw blurRad="635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76350" y="1760920"/>
            <a:ext cx="9639300" cy="8044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96999" y="1009020"/>
            <a:ext cx="1862433" cy="461665"/>
          </a:xfrm>
          <a:prstGeom prst="rect">
            <a:avLst/>
          </a:prstGeom>
          <a:noFill/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96999" y="3814149"/>
            <a:ext cx="1862433" cy="461665"/>
          </a:xfrm>
          <a:prstGeom prst="rect">
            <a:avLst/>
          </a:prstGeom>
          <a:noFill/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76350" y="4571764"/>
            <a:ext cx="9639300" cy="8044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713220" y="452766"/>
            <a:ext cx="2509020" cy="646331"/>
          </a:xfrm>
          <a:prstGeom prst="rect">
            <a:avLst/>
          </a:prstGeom>
          <a:solidFill>
            <a:srgbClr val="FDB7B5">
              <a:alpha val="50000"/>
            </a:srgbClr>
          </a:solidFill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TEXT 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 bldLvl="0" animBg="1"/>
      <p:bldP spid="17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" name="矩形 1"/>
          <p:cNvSpPr/>
          <p:nvPr/>
        </p:nvSpPr>
        <p:spPr>
          <a:xfrm>
            <a:off x="1193800" y="850265"/>
            <a:ext cx="4914265" cy="39757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PA_矩形 43"/>
          <p:cNvSpPr/>
          <p:nvPr>
            <p:custDataLst>
              <p:tags r:id="rId1"/>
            </p:custDataLst>
          </p:nvPr>
        </p:nvSpPr>
        <p:spPr>
          <a:xfrm flipH="1">
            <a:off x="1477062" y="1159564"/>
            <a:ext cx="4905376" cy="3956049"/>
          </a:xfrm>
          <a:prstGeom prst="rect">
            <a:avLst/>
          </a:prstGeom>
          <a:noFill/>
          <a:ln w="25400">
            <a:solidFill>
              <a:srgbClr val="FDB7B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46554" y="0"/>
            <a:ext cx="2842352" cy="6858000"/>
          </a:xfrm>
          <a:prstGeom prst="rect">
            <a:avLst/>
          </a:prstGeom>
          <a:solidFill>
            <a:srgbClr val="CFDBAC"/>
          </a:solidFill>
          <a:ln>
            <a:noFill/>
          </a:ln>
          <a:effectLst>
            <a:outerShdw blurRad="254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970406" y="3608260"/>
            <a:ext cx="3994647" cy="2476041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635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050910" y="4376819"/>
            <a:ext cx="3707895" cy="7180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050910" y="3754580"/>
            <a:ext cx="1862433" cy="461665"/>
          </a:xfrm>
          <a:prstGeom prst="rect">
            <a:avLst/>
          </a:prstGeom>
          <a:noFill/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F1423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F1423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7198467" y="4214935"/>
            <a:ext cx="263016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923128" y="4213919"/>
            <a:ext cx="3440365" cy="523220"/>
          </a:xfrm>
          <a:prstGeom prst="rect">
            <a:avLst/>
          </a:prstGeom>
          <a:solidFill>
            <a:srgbClr val="FDB7B5">
              <a:alpha val="50000"/>
            </a:srgbClr>
          </a:solidFill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127000" sx="101000" sy="101000" algn="ctr" rotWithShape="0">
                    <a:srgbClr val="FFFFFF">
                      <a:alpha val="40000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POWER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127000" sx="101000" sy="101000" algn="ctr" rotWithShape="0">
                    <a:srgbClr val="FFFFFF">
                      <a:alpha val="40000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YOUT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127000" sx="101000" sy="101000" algn="ctr" rotWithShape="0">
                    <a:srgbClr val="FFFFFF">
                      <a:alpha val="40000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 POINT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661243" y="1276297"/>
            <a:ext cx="2727663" cy="136441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661243" y="726448"/>
            <a:ext cx="1862433" cy="461665"/>
          </a:xfrm>
          <a:prstGeom prst="rect">
            <a:avLst/>
          </a:prstGeom>
          <a:noFill/>
          <a:effectLst>
            <a:reflection endPos="350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7785305" y="1249668"/>
            <a:ext cx="2240044" cy="0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1383016" y="5402052"/>
            <a:ext cx="4917197" cy="7571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969F98"/>
                </a:solidFill>
                <a:effectLst/>
                <a:uLnTx/>
                <a:uFillTx/>
                <a:cs typeface="+mn-ea"/>
                <a:sym typeface="+mn-lt"/>
              </a:rPr>
              <a:t>Lorem ipsum dolor sit amet, consectetuer adipiscing elit. Maecenas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969F98"/>
                </a:solidFill>
                <a:effectLst/>
                <a:uLnTx/>
                <a:uFillTx/>
                <a:cs typeface="+mn-ea"/>
                <a:sym typeface="+mn-lt"/>
              </a:rPr>
              <a:t>porttitor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969F98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969F98"/>
                </a:solidFill>
                <a:effectLst/>
                <a:uLnTx/>
                <a:uFillTx/>
                <a:cs typeface="+mn-ea"/>
                <a:sym typeface="+mn-lt"/>
              </a:rPr>
              <a:t>congue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969F98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 animBg="1"/>
      <p:bldP spid="11" grpId="0" bldLvl="0" animBg="1"/>
      <p:bldP spid="14" grpId="0" bldLvl="0" animBg="1"/>
      <p:bldP spid="15" grpId="0" bldLvl="0" animBg="1"/>
      <p:bldP spid="17" grpId="0" bldLvl="0" animBg="1"/>
      <p:bldP spid="18" grpId="0" bldLvl="0" animBg="1"/>
      <p:bldP spid="19" grpId="0" bldLvl="0" animBg="1"/>
      <p:bldP spid="22" grpId="0" bldLvl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0" y="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" name="任意多边形: 形状 3"/>
          <p:cNvSpPr/>
          <p:nvPr/>
        </p:nvSpPr>
        <p:spPr>
          <a:xfrm>
            <a:off x="0" y="-1"/>
            <a:ext cx="7488464" cy="6858000"/>
          </a:xfrm>
          <a:custGeom>
            <a:avLst/>
            <a:gdLst>
              <a:gd name="connsiteX0" fmla="*/ 0 w 7488464"/>
              <a:gd name="connsiteY0" fmla="*/ 0 h 6858000"/>
              <a:gd name="connsiteX1" fmla="*/ 1392464 w 7488464"/>
              <a:gd name="connsiteY1" fmla="*/ 0 h 6858000"/>
              <a:gd name="connsiteX2" fmla="*/ 7488464 w 7488464"/>
              <a:gd name="connsiteY2" fmla="*/ 6858000 h 6858000"/>
              <a:gd name="connsiteX3" fmla="*/ 1392464 w 7488464"/>
              <a:gd name="connsiteY3" fmla="*/ 6858000 h 6858000"/>
              <a:gd name="connsiteX4" fmla="*/ 0 w 748846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8464" h="6858000">
                <a:moveTo>
                  <a:pt x="0" y="0"/>
                </a:moveTo>
                <a:lnTo>
                  <a:pt x="1392464" y="0"/>
                </a:lnTo>
                <a:lnTo>
                  <a:pt x="7488464" y="6858000"/>
                </a:lnTo>
                <a:lnTo>
                  <a:pt x="1392464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>
            <a:outerShdw blurRad="254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PA_矩形 43"/>
          <p:cNvSpPr/>
          <p:nvPr>
            <p:custDataLst>
              <p:tags r:id="rId1"/>
            </p:custDataLst>
          </p:nvPr>
        </p:nvSpPr>
        <p:spPr>
          <a:xfrm flipH="1">
            <a:off x="2875280" y="1401445"/>
            <a:ext cx="8544560" cy="3648710"/>
          </a:xfrm>
          <a:prstGeom prst="rect">
            <a:avLst/>
          </a:prstGeom>
          <a:noFill/>
          <a:ln w="25400">
            <a:solidFill>
              <a:srgbClr val="FDB7B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90625" y="851053"/>
            <a:ext cx="4905375" cy="5155894"/>
          </a:xfrm>
          <a:prstGeom prst="rect">
            <a:avLst/>
          </a:prstGeom>
          <a:solidFill>
            <a:srgbClr val="F9FAFB"/>
          </a:solidFill>
          <a:ln w="25400">
            <a:noFill/>
          </a:ln>
          <a:effectLst>
            <a:outerShdw blurRad="63500" sx="101000" sy="101000" algn="ctr" rotWithShape="0">
              <a:srgbClr val="969F9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11241" y="3181300"/>
            <a:ext cx="3664142" cy="105407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32672" y="2525655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1864412" y="3102255"/>
            <a:ext cx="355780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6296025" y="1553845"/>
            <a:ext cx="4943475" cy="3343910"/>
          </a:xfrm>
          <a:prstGeom prst="rect">
            <a:avLst/>
          </a:prstGeom>
          <a:solidFill>
            <a:srgbClr val="FDB7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10375" y="2397760"/>
            <a:ext cx="3915410" cy="105407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-11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-11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8" name="Group 70"/>
          <p:cNvGrpSpPr>
            <a:grpSpLocks noChangeAspect="1"/>
          </p:cNvGrpSpPr>
          <p:nvPr/>
        </p:nvGrpSpPr>
        <p:grpSpPr bwMode="auto">
          <a:xfrm>
            <a:off x="2947035" y="1198245"/>
            <a:ext cx="1392555" cy="1058545"/>
            <a:chOff x="2222" y="1083"/>
            <a:chExt cx="335" cy="255"/>
          </a:xfrm>
          <a:solidFill>
            <a:srgbClr val="FDB7B5"/>
          </a:solidFill>
        </p:grpSpPr>
        <p:sp>
          <p:nvSpPr>
            <p:cNvPr id="29" name="Freeform 71"/>
            <p:cNvSpPr>
              <a:spLocks noEditPoints="1"/>
            </p:cNvSpPr>
            <p:nvPr/>
          </p:nvSpPr>
          <p:spPr bwMode="auto">
            <a:xfrm>
              <a:off x="2222" y="1083"/>
              <a:ext cx="335" cy="255"/>
            </a:xfrm>
            <a:custGeom>
              <a:avLst/>
              <a:gdLst>
                <a:gd name="T0" fmla="*/ 1358 w 1547"/>
                <a:gd name="T1" fmla="*/ 0 h 1177"/>
                <a:gd name="T2" fmla="*/ 189 w 1547"/>
                <a:gd name="T3" fmla="*/ 0 h 1177"/>
                <a:gd name="T4" fmla="*/ 0 w 1547"/>
                <a:gd name="T5" fmla="*/ 189 h 1177"/>
                <a:gd name="T6" fmla="*/ 0 w 1547"/>
                <a:gd name="T7" fmla="*/ 988 h 1177"/>
                <a:gd name="T8" fmla="*/ 189 w 1547"/>
                <a:gd name="T9" fmla="*/ 1177 h 1177"/>
                <a:gd name="T10" fmla="*/ 1357 w 1547"/>
                <a:gd name="T11" fmla="*/ 1177 h 1177"/>
                <a:gd name="T12" fmla="*/ 1547 w 1547"/>
                <a:gd name="T13" fmla="*/ 988 h 1177"/>
                <a:gd name="T14" fmla="*/ 1547 w 1547"/>
                <a:gd name="T15" fmla="*/ 189 h 1177"/>
                <a:gd name="T16" fmla="*/ 1358 w 1547"/>
                <a:gd name="T17" fmla="*/ 0 h 1177"/>
                <a:gd name="T18" fmla="*/ 1460 w 1547"/>
                <a:gd name="T19" fmla="*/ 988 h 1177"/>
                <a:gd name="T20" fmla="*/ 1358 w 1547"/>
                <a:gd name="T21" fmla="*/ 1091 h 1177"/>
                <a:gd name="T22" fmla="*/ 189 w 1547"/>
                <a:gd name="T23" fmla="*/ 1091 h 1177"/>
                <a:gd name="T24" fmla="*/ 86 w 1547"/>
                <a:gd name="T25" fmla="*/ 988 h 1177"/>
                <a:gd name="T26" fmla="*/ 86 w 1547"/>
                <a:gd name="T27" fmla="*/ 189 h 1177"/>
                <a:gd name="T28" fmla="*/ 189 w 1547"/>
                <a:gd name="T29" fmla="*/ 87 h 1177"/>
                <a:gd name="T30" fmla="*/ 1357 w 1547"/>
                <a:gd name="T31" fmla="*/ 87 h 1177"/>
                <a:gd name="T32" fmla="*/ 1460 w 1547"/>
                <a:gd name="T33" fmla="*/ 189 h 1177"/>
                <a:gd name="T34" fmla="*/ 1460 w 1547"/>
                <a:gd name="T35" fmla="*/ 988 h 1177"/>
                <a:gd name="T36" fmla="*/ 1460 w 1547"/>
                <a:gd name="T37" fmla="*/ 988 h 1177"/>
                <a:gd name="T38" fmla="*/ 1460 w 1547"/>
                <a:gd name="T39" fmla="*/ 988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7" h="1177">
                  <a:moveTo>
                    <a:pt x="1358" y="0"/>
                  </a:moveTo>
                  <a:cubicBezTo>
                    <a:pt x="189" y="0"/>
                    <a:pt x="189" y="0"/>
                    <a:pt x="189" y="0"/>
                  </a:cubicBezTo>
                  <a:cubicBezTo>
                    <a:pt x="85" y="0"/>
                    <a:pt x="0" y="85"/>
                    <a:pt x="0" y="189"/>
                  </a:cubicBezTo>
                  <a:cubicBezTo>
                    <a:pt x="0" y="988"/>
                    <a:pt x="0" y="988"/>
                    <a:pt x="0" y="988"/>
                  </a:cubicBezTo>
                  <a:cubicBezTo>
                    <a:pt x="0" y="1092"/>
                    <a:pt x="85" y="1177"/>
                    <a:pt x="189" y="1177"/>
                  </a:cubicBezTo>
                  <a:cubicBezTo>
                    <a:pt x="1357" y="1177"/>
                    <a:pt x="1357" y="1177"/>
                    <a:pt x="1357" y="1177"/>
                  </a:cubicBezTo>
                  <a:cubicBezTo>
                    <a:pt x="1462" y="1177"/>
                    <a:pt x="1547" y="1092"/>
                    <a:pt x="1547" y="988"/>
                  </a:cubicBezTo>
                  <a:cubicBezTo>
                    <a:pt x="1547" y="189"/>
                    <a:pt x="1547" y="189"/>
                    <a:pt x="1547" y="189"/>
                  </a:cubicBezTo>
                  <a:cubicBezTo>
                    <a:pt x="1547" y="85"/>
                    <a:pt x="1462" y="0"/>
                    <a:pt x="1358" y="0"/>
                  </a:cubicBezTo>
                  <a:close/>
                  <a:moveTo>
                    <a:pt x="1460" y="988"/>
                  </a:moveTo>
                  <a:cubicBezTo>
                    <a:pt x="1460" y="1044"/>
                    <a:pt x="1414" y="1091"/>
                    <a:pt x="1358" y="1091"/>
                  </a:cubicBezTo>
                  <a:cubicBezTo>
                    <a:pt x="189" y="1091"/>
                    <a:pt x="189" y="1091"/>
                    <a:pt x="189" y="1091"/>
                  </a:cubicBezTo>
                  <a:cubicBezTo>
                    <a:pt x="132" y="1091"/>
                    <a:pt x="86" y="1044"/>
                    <a:pt x="86" y="988"/>
                  </a:cubicBezTo>
                  <a:cubicBezTo>
                    <a:pt x="86" y="189"/>
                    <a:pt x="86" y="189"/>
                    <a:pt x="86" y="189"/>
                  </a:cubicBezTo>
                  <a:cubicBezTo>
                    <a:pt x="86" y="133"/>
                    <a:pt x="132" y="87"/>
                    <a:pt x="189" y="87"/>
                  </a:cubicBezTo>
                  <a:cubicBezTo>
                    <a:pt x="1357" y="87"/>
                    <a:pt x="1357" y="87"/>
                    <a:pt x="1357" y="87"/>
                  </a:cubicBezTo>
                  <a:cubicBezTo>
                    <a:pt x="1414" y="87"/>
                    <a:pt x="1460" y="133"/>
                    <a:pt x="1460" y="189"/>
                  </a:cubicBezTo>
                  <a:cubicBezTo>
                    <a:pt x="1460" y="988"/>
                    <a:pt x="1460" y="988"/>
                    <a:pt x="1460" y="988"/>
                  </a:cubicBezTo>
                  <a:close/>
                  <a:moveTo>
                    <a:pt x="1460" y="988"/>
                  </a:moveTo>
                  <a:cubicBezTo>
                    <a:pt x="1460" y="988"/>
                    <a:pt x="1460" y="988"/>
                    <a:pt x="1460" y="98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72"/>
            <p:cNvSpPr>
              <a:spLocks noEditPoints="1"/>
            </p:cNvSpPr>
            <p:nvPr/>
          </p:nvSpPr>
          <p:spPr bwMode="auto">
            <a:xfrm>
              <a:off x="2259" y="1118"/>
              <a:ext cx="260" cy="185"/>
            </a:xfrm>
            <a:custGeom>
              <a:avLst/>
              <a:gdLst>
                <a:gd name="T0" fmla="*/ 802 w 1200"/>
                <a:gd name="T1" fmla="*/ 420 h 855"/>
                <a:gd name="T2" fmla="*/ 1181 w 1200"/>
                <a:gd name="T3" fmla="*/ 80 h 855"/>
                <a:gd name="T4" fmla="*/ 1184 w 1200"/>
                <a:gd name="T5" fmla="*/ 19 h 855"/>
                <a:gd name="T6" fmla="*/ 1123 w 1200"/>
                <a:gd name="T7" fmla="*/ 16 h 855"/>
                <a:gd name="T8" fmla="*/ 601 w 1200"/>
                <a:gd name="T9" fmla="*/ 484 h 855"/>
                <a:gd name="T10" fmla="*/ 499 w 1200"/>
                <a:gd name="T11" fmla="*/ 393 h 855"/>
                <a:gd name="T12" fmla="*/ 499 w 1200"/>
                <a:gd name="T13" fmla="*/ 392 h 855"/>
                <a:gd name="T14" fmla="*/ 492 w 1200"/>
                <a:gd name="T15" fmla="*/ 386 h 855"/>
                <a:gd name="T16" fmla="*/ 78 w 1200"/>
                <a:gd name="T17" fmla="*/ 16 h 855"/>
                <a:gd name="T18" fmla="*/ 16 w 1200"/>
                <a:gd name="T19" fmla="*/ 19 h 855"/>
                <a:gd name="T20" fmla="*/ 20 w 1200"/>
                <a:gd name="T21" fmla="*/ 80 h 855"/>
                <a:gd name="T22" fmla="*/ 403 w 1200"/>
                <a:gd name="T23" fmla="*/ 422 h 855"/>
                <a:gd name="T24" fmla="*/ 22 w 1200"/>
                <a:gd name="T25" fmla="*/ 779 h 855"/>
                <a:gd name="T26" fmla="*/ 20 w 1200"/>
                <a:gd name="T27" fmla="*/ 840 h 855"/>
                <a:gd name="T28" fmla="*/ 51 w 1200"/>
                <a:gd name="T29" fmla="*/ 854 h 855"/>
                <a:gd name="T30" fmla="*/ 81 w 1200"/>
                <a:gd name="T31" fmla="*/ 843 h 855"/>
                <a:gd name="T32" fmla="*/ 468 w 1200"/>
                <a:gd name="T33" fmla="*/ 481 h 855"/>
                <a:gd name="T34" fmla="*/ 573 w 1200"/>
                <a:gd name="T35" fmla="*/ 574 h 855"/>
                <a:gd name="T36" fmla="*/ 601 w 1200"/>
                <a:gd name="T37" fmla="*/ 585 h 855"/>
                <a:gd name="T38" fmla="*/ 630 w 1200"/>
                <a:gd name="T39" fmla="*/ 574 h 855"/>
                <a:gd name="T40" fmla="*/ 738 w 1200"/>
                <a:gd name="T41" fmla="*/ 477 h 855"/>
                <a:gd name="T42" fmla="*/ 1123 w 1200"/>
                <a:gd name="T43" fmla="*/ 843 h 855"/>
                <a:gd name="T44" fmla="*/ 1152 w 1200"/>
                <a:gd name="T45" fmla="*/ 855 h 855"/>
                <a:gd name="T46" fmla="*/ 1184 w 1200"/>
                <a:gd name="T47" fmla="*/ 841 h 855"/>
                <a:gd name="T48" fmla="*/ 1182 w 1200"/>
                <a:gd name="T49" fmla="*/ 780 h 855"/>
                <a:gd name="T50" fmla="*/ 802 w 1200"/>
                <a:gd name="T51" fmla="*/ 420 h 855"/>
                <a:gd name="T52" fmla="*/ 802 w 1200"/>
                <a:gd name="T53" fmla="*/ 420 h 855"/>
                <a:gd name="T54" fmla="*/ 802 w 1200"/>
                <a:gd name="T55" fmla="*/ 420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0" h="855">
                  <a:moveTo>
                    <a:pt x="802" y="420"/>
                  </a:moveTo>
                  <a:cubicBezTo>
                    <a:pt x="1181" y="80"/>
                    <a:pt x="1181" y="80"/>
                    <a:pt x="1181" y="80"/>
                  </a:cubicBezTo>
                  <a:cubicBezTo>
                    <a:pt x="1198" y="64"/>
                    <a:pt x="1200" y="37"/>
                    <a:pt x="1184" y="19"/>
                  </a:cubicBezTo>
                  <a:cubicBezTo>
                    <a:pt x="1168" y="2"/>
                    <a:pt x="1141" y="0"/>
                    <a:pt x="1123" y="16"/>
                  </a:cubicBezTo>
                  <a:cubicBezTo>
                    <a:pt x="601" y="484"/>
                    <a:pt x="601" y="484"/>
                    <a:pt x="601" y="484"/>
                  </a:cubicBezTo>
                  <a:cubicBezTo>
                    <a:pt x="499" y="393"/>
                    <a:pt x="499" y="393"/>
                    <a:pt x="499" y="393"/>
                  </a:cubicBezTo>
                  <a:cubicBezTo>
                    <a:pt x="499" y="393"/>
                    <a:pt x="499" y="393"/>
                    <a:pt x="499" y="392"/>
                  </a:cubicBezTo>
                  <a:cubicBezTo>
                    <a:pt x="496" y="390"/>
                    <a:pt x="494" y="388"/>
                    <a:pt x="492" y="38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60" y="0"/>
                    <a:pt x="32" y="1"/>
                    <a:pt x="16" y="19"/>
                  </a:cubicBezTo>
                  <a:cubicBezTo>
                    <a:pt x="0" y="37"/>
                    <a:pt x="2" y="64"/>
                    <a:pt x="20" y="80"/>
                  </a:cubicBezTo>
                  <a:cubicBezTo>
                    <a:pt x="403" y="422"/>
                    <a:pt x="403" y="422"/>
                    <a:pt x="403" y="422"/>
                  </a:cubicBezTo>
                  <a:cubicBezTo>
                    <a:pt x="22" y="779"/>
                    <a:pt x="22" y="779"/>
                    <a:pt x="22" y="779"/>
                  </a:cubicBezTo>
                  <a:cubicBezTo>
                    <a:pt x="4" y="796"/>
                    <a:pt x="3" y="823"/>
                    <a:pt x="20" y="840"/>
                  </a:cubicBezTo>
                  <a:cubicBezTo>
                    <a:pt x="28" y="849"/>
                    <a:pt x="40" y="854"/>
                    <a:pt x="51" y="854"/>
                  </a:cubicBezTo>
                  <a:cubicBezTo>
                    <a:pt x="62" y="854"/>
                    <a:pt x="72" y="850"/>
                    <a:pt x="81" y="843"/>
                  </a:cubicBezTo>
                  <a:cubicBezTo>
                    <a:pt x="468" y="481"/>
                    <a:pt x="468" y="481"/>
                    <a:pt x="468" y="481"/>
                  </a:cubicBezTo>
                  <a:cubicBezTo>
                    <a:pt x="573" y="574"/>
                    <a:pt x="573" y="574"/>
                    <a:pt x="573" y="574"/>
                  </a:cubicBezTo>
                  <a:cubicBezTo>
                    <a:pt x="581" y="582"/>
                    <a:pt x="591" y="585"/>
                    <a:pt x="601" y="585"/>
                  </a:cubicBezTo>
                  <a:cubicBezTo>
                    <a:pt x="612" y="585"/>
                    <a:pt x="622" y="581"/>
                    <a:pt x="630" y="574"/>
                  </a:cubicBezTo>
                  <a:cubicBezTo>
                    <a:pt x="738" y="477"/>
                    <a:pt x="738" y="477"/>
                    <a:pt x="738" y="477"/>
                  </a:cubicBezTo>
                  <a:cubicBezTo>
                    <a:pt x="1123" y="843"/>
                    <a:pt x="1123" y="843"/>
                    <a:pt x="1123" y="843"/>
                  </a:cubicBezTo>
                  <a:cubicBezTo>
                    <a:pt x="1131" y="851"/>
                    <a:pt x="1142" y="855"/>
                    <a:pt x="1152" y="855"/>
                  </a:cubicBezTo>
                  <a:cubicBezTo>
                    <a:pt x="1164" y="855"/>
                    <a:pt x="1175" y="850"/>
                    <a:pt x="1184" y="841"/>
                  </a:cubicBezTo>
                  <a:cubicBezTo>
                    <a:pt x="1200" y="824"/>
                    <a:pt x="1199" y="797"/>
                    <a:pt x="1182" y="780"/>
                  </a:cubicBezTo>
                  <a:lnTo>
                    <a:pt x="802" y="420"/>
                  </a:lnTo>
                  <a:close/>
                  <a:moveTo>
                    <a:pt x="802" y="420"/>
                  </a:moveTo>
                  <a:cubicBezTo>
                    <a:pt x="802" y="420"/>
                    <a:pt x="802" y="420"/>
                    <a:pt x="802" y="4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810692" y="1796675"/>
            <a:ext cx="186243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6810427" y="2398040"/>
            <a:ext cx="3557801" cy="0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3" grpId="0" bldLvl="0" animBg="1"/>
      <p:bldP spid="6" grpId="0" bldLvl="0" animBg="1"/>
      <p:bldP spid="7" grpId="0" bldLvl="0" animBg="1"/>
      <p:bldP spid="2" grpId="0" bldLvl="0" animBg="1"/>
      <p:bldP spid="2" grpId="1" animBg="1"/>
      <p:bldP spid="9" grpId="0" bldLvl="0" animBg="1"/>
      <p:bldP spid="10" grpId="0" bldLvl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945515" y="909320"/>
            <a:ext cx="10297160" cy="5039360"/>
          </a:xfrm>
          <a:prstGeom prst="rect">
            <a:avLst/>
          </a:prstGeom>
          <a:solidFill>
            <a:srgbClr val="FDB7B5">
              <a:alpha val="80000"/>
            </a:srgb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637472" y="2584304"/>
            <a:ext cx="6913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THANK YOU</a:t>
            </a:r>
          </a:p>
        </p:txBody>
      </p:sp>
      <p:sp>
        <p:nvSpPr>
          <p:cNvPr id="46" name="圆角矩形 45"/>
          <p:cNvSpPr/>
          <p:nvPr/>
        </p:nvSpPr>
        <p:spPr>
          <a:xfrm>
            <a:off x="5345432" y="4745355"/>
            <a:ext cx="1500505" cy="3606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9000">
        <p:dissolve/>
      </p:transition>
    </mc:Choice>
    <mc:Fallback xmlns="">
      <p:transition spd="slow" advTm="9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9" grpId="0"/>
      <p:bldP spid="19" grpId="1"/>
      <p:bldP spid="46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DFB3011A-4D34-030E-04D1-06C90F8C69EC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F4AD961B-737A-5537-5553-E63CC8309444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等线" panose="02010600030101010101" pitchFamily="2" charset="-122"/>
                  <a:cs typeface="Arial" panose="020B0604020202020204" pitchFamily="34" charset="0"/>
                </a:rPr>
                <a:t>freeppt7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646FBF7D-F22A-832F-D05C-2D1B7189A931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12" name="Picture 4" descr="Facebook icon circle Logo PNG Vector (EPS) Free Download">
                <a:hlinkClick r:id="rId3"/>
                <a:extLst>
                  <a:ext uri="{FF2B5EF4-FFF2-40B4-BE49-F238E27FC236}">
                    <a16:creationId xmlns:a16="http://schemas.microsoft.com/office/drawing/2014/main" id="{71AF4468-1F08-63C1-0BC1-8DF975B947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6" descr="Instagram Logo Icon Png #96303 - Free Icons Library">
                <a:hlinkClick r:id="rId5"/>
                <a:extLst>
                  <a:ext uri="{FF2B5EF4-FFF2-40B4-BE49-F238E27FC236}">
                    <a16:creationId xmlns:a16="http://schemas.microsoft.com/office/drawing/2014/main" id="{10216802-27A3-572E-04A4-20BF8427E6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8" descr="Youtube PNG images free download">
                <a:hlinkClick r:id="rId7"/>
                <a:extLst>
                  <a:ext uri="{FF2B5EF4-FFF2-40B4-BE49-F238E27FC236}">
                    <a16:creationId xmlns:a16="http://schemas.microsoft.com/office/drawing/2014/main" id="{9581410E-E206-35AE-E3FB-546C9F1A067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10" descr="Download Twitter Logo Png Transparent Background - Logo Twitter Png PNG  Image with No Background - PNGkey.com">
                <a:hlinkClick r:id="rId9"/>
                <a:extLst>
                  <a:ext uri="{FF2B5EF4-FFF2-40B4-BE49-F238E27FC236}">
                    <a16:creationId xmlns:a16="http://schemas.microsoft.com/office/drawing/2014/main" id="{506C4AC4-9CEE-4DA0-D929-560C5FDF54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12" descr="LinkedIn Logo – Free PNG format download (2022)">
                <a:hlinkClick r:id="rId11"/>
                <a:extLst>
                  <a:ext uri="{FF2B5EF4-FFF2-40B4-BE49-F238E27FC236}">
                    <a16:creationId xmlns:a16="http://schemas.microsoft.com/office/drawing/2014/main" id="{F7667CF8-8285-C3A8-9018-296E8F44BE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87DD10C6-77B1-79E5-98EE-DB7C2E51F445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016BCCF3-0669-F796-9B44-DE12CFCA624A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sz="18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  <a:hlinkClick r:id="rId1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S Reference Sans Serif" panose="020B0604030504040204" pitchFamily="34" charset="0"/>
                  <a:ea typeface="+mn-ea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26" name="TextBox 3">
            <a:hlinkClick r:id="rId14"/>
            <a:extLst>
              <a:ext uri="{FF2B5EF4-FFF2-40B4-BE49-F238E27FC236}">
                <a16:creationId xmlns:a16="http://schemas.microsoft.com/office/drawing/2014/main" id="{599EB5D0-5360-9948-3DB3-9FC2ABD23268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43778"/>
      </p:ext>
    </p:extLst>
  </p:cSld>
  <p:clrMapOvr>
    <a:masterClrMapping/>
  </p:clrMapOvr>
  <p:transition spd="slow" advTm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1905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734050" y="5118100"/>
            <a:ext cx="1600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38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33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”</a:t>
            </a:r>
            <a:endParaRPr kumimoji="0" lang="zh-CN" altLang="en-US" sz="138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33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5" name="1"/>
          <p:cNvSpPr/>
          <p:nvPr/>
        </p:nvSpPr>
        <p:spPr bwMode="auto">
          <a:xfrm rot="21152223">
            <a:off x="16171955" y="72642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7" name="1"/>
          <p:cNvSpPr/>
          <p:nvPr/>
        </p:nvSpPr>
        <p:spPr bwMode="auto">
          <a:xfrm rot="21152223">
            <a:off x="10778797" y="-345189"/>
            <a:ext cx="505005" cy="74969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8" name="1"/>
          <p:cNvSpPr/>
          <p:nvPr/>
        </p:nvSpPr>
        <p:spPr bwMode="auto">
          <a:xfrm rot="21152223">
            <a:off x="10187037" y="-170545"/>
            <a:ext cx="174458" cy="43734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9" name="1"/>
          <p:cNvSpPr/>
          <p:nvPr/>
        </p:nvSpPr>
        <p:spPr bwMode="auto">
          <a:xfrm rot="21152223">
            <a:off x="11335079" y="-306580"/>
            <a:ext cx="146910" cy="3123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0" name="1"/>
          <p:cNvSpPr/>
          <p:nvPr/>
        </p:nvSpPr>
        <p:spPr bwMode="auto">
          <a:xfrm rot="21152223">
            <a:off x="14080881" y="-691152"/>
            <a:ext cx="45912" cy="3123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1" name="1"/>
          <p:cNvSpPr/>
          <p:nvPr/>
        </p:nvSpPr>
        <p:spPr bwMode="auto">
          <a:xfrm rot="21152223">
            <a:off x="13633689" y="-649412"/>
            <a:ext cx="303004" cy="3123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2" name="1"/>
          <p:cNvSpPr/>
          <p:nvPr/>
        </p:nvSpPr>
        <p:spPr bwMode="auto">
          <a:xfrm rot="21152223">
            <a:off x="13482173" y="-598034"/>
            <a:ext cx="110182" cy="3123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3" name="1"/>
          <p:cNvSpPr/>
          <p:nvPr/>
        </p:nvSpPr>
        <p:spPr bwMode="auto">
          <a:xfrm rot="21152223">
            <a:off x="7422283" y="439995"/>
            <a:ext cx="36727" cy="24990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4" name="1"/>
          <p:cNvSpPr/>
          <p:nvPr/>
        </p:nvSpPr>
        <p:spPr bwMode="auto">
          <a:xfrm rot="21152223">
            <a:off x="7317680" y="625937"/>
            <a:ext cx="101003" cy="31239"/>
          </a:xfrm>
          <a:custGeom>
            <a:avLst/>
            <a:gdLst>
              <a:gd name="T0" fmla="*/ 0 w 5"/>
              <a:gd name="T1" fmla="*/ 1 h 2"/>
              <a:gd name="T2" fmla="*/ 0 w 5"/>
              <a:gd name="T3" fmla="*/ 1 h 2"/>
              <a:gd name="T4" fmla="*/ 5 w 5"/>
              <a:gd name="T5" fmla="*/ 0 h 2"/>
              <a:gd name="T6" fmla="*/ 0 w 5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5" y="0"/>
                  <a:pt x="5" y="0"/>
                  <a:pt x="5" y="0"/>
                </a:cubicBezTo>
                <a:cubicBezTo>
                  <a:pt x="4" y="1"/>
                  <a:pt x="2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5" name="1"/>
          <p:cNvSpPr/>
          <p:nvPr/>
        </p:nvSpPr>
        <p:spPr bwMode="auto">
          <a:xfrm rot="21152223">
            <a:off x="13234659" y="326125"/>
            <a:ext cx="348911" cy="43734"/>
          </a:xfrm>
          <a:custGeom>
            <a:avLst/>
            <a:gdLst>
              <a:gd name="T0" fmla="*/ 16 w 16"/>
              <a:gd name="T1" fmla="*/ 1 h 3"/>
              <a:gd name="T2" fmla="*/ 0 w 16"/>
              <a:gd name="T3" fmla="*/ 1 h 3"/>
              <a:gd name="T4" fmla="*/ 15 w 16"/>
              <a:gd name="T5" fmla="*/ 0 h 3"/>
              <a:gd name="T6" fmla="*/ 16 w 16"/>
              <a:gd name="T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3">
                <a:moveTo>
                  <a:pt x="16" y="1"/>
                </a:moveTo>
                <a:cubicBezTo>
                  <a:pt x="11" y="3"/>
                  <a:pt x="5" y="1"/>
                  <a:pt x="0" y="1"/>
                </a:cubicBezTo>
                <a:cubicBezTo>
                  <a:pt x="15" y="0"/>
                  <a:pt x="15" y="0"/>
                  <a:pt x="15" y="0"/>
                </a:cubicBezTo>
                <a:lnTo>
                  <a:pt x="16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6" name="1"/>
          <p:cNvSpPr/>
          <p:nvPr/>
        </p:nvSpPr>
        <p:spPr bwMode="auto">
          <a:xfrm rot="21152223">
            <a:off x="11436697" y="1532866"/>
            <a:ext cx="45912" cy="31239"/>
          </a:xfrm>
          <a:custGeom>
            <a:avLst/>
            <a:gdLst>
              <a:gd name="T0" fmla="*/ 2 w 2"/>
              <a:gd name="T1" fmla="*/ 1 h 2"/>
              <a:gd name="T2" fmla="*/ 0 w 2"/>
              <a:gd name="T3" fmla="*/ 1 h 2"/>
              <a:gd name="T4" fmla="*/ 2 w 2"/>
              <a:gd name="T5" fmla="*/ 0 h 2"/>
              <a:gd name="T6" fmla="*/ 2 w 2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2" y="1"/>
                </a:moveTo>
                <a:cubicBezTo>
                  <a:pt x="1" y="1"/>
                  <a:pt x="0" y="2"/>
                  <a:pt x="0" y="1"/>
                </a:cubicBezTo>
                <a:cubicBezTo>
                  <a:pt x="2" y="0"/>
                  <a:pt x="2" y="0"/>
                  <a:pt x="2" y="0"/>
                </a:cubicBezTo>
                <a:lnTo>
                  <a:pt x="2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7" name="1"/>
          <p:cNvSpPr/>
          <p:nvPr/>
        </p:nvSpPr>
        <p:spPr bwMode="auto">
          <a:xfrm rot="21152223">
            <a:off x="12067027" y="1483469"/>
            <a:ext cx="18364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8" name="1"/>
          <p:cNvSpPr/>
          <p:nvPr/>
        </p:nvSpPr>
        <p:spPr bwMode="auto">
          <a:xfrm rot="21152223">
            <a:off x="11957389" y="1479323"/>
            <a:ext cx="110182" cy="24990"/>
          </a:xfrm>
          <a:custGeom>
            <a:avLst/>
            <a:gdLst>
              <a:gd name="T0" fmla="*/ 5 w 5"/>
              <a:gd name="T1" fmla="*/ 1 h 2"/>
              <a:gd name="T2" fmla="*/ 0 w 5"/>
              <a:gd name="T3" fmla="*/ 1 h 2"/>
              <a:gd name="T4" fmla="*/ 5 w 5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1"/>
                </a:moveTo>
                <a:cubicBezTo>
                  <a:pt x="3" y="2"/>
                  <a:pt x="1" y="2"/>
                  <a:pt x="0" y="1"/>
                </a:cubicBezTo>
                <a:cubicBezTo>
                  <a:pt x="2" y="0"/>
                  <a:pt x="3" y="1"/>
                  <a:pt x="5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9" name="1"/>
          <p:cNvSpPr/>
          <p:nvPr/>
        </p:nvSpPr>
        <p:spPr bwMode="auto">
          <a:xfrm rot="21152223">
            <a:off x="12699335" y="1420773"/>
            <a:ext cx="192822" cy="12495"/>
          </a:xfrm>
          <a:custGeom>
            <a:avLst/>
            <a:gdLst>
              <a:gd name="T0" fmla="*/ 9 w 9"/>
              <a:gd name="T1" fmla="*/ 0 h 1"/>
              <a:gd name="T2" fmla="*/ 0 w 9"/>
              <a:gd name="T3" fmla="*/ 0 h 1"/>
              <a:gd name="T4" fmla="*/ 9 w 9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">
                <a:moveTo>
                  <a:pt x="9" y="0"/>
                </a:moveTo>
                <a:cubicBezTo>
                  <a:pt x="6" y="1"/>
                  <a:pt x="2" y="1"/>
                  <a:pt x="0" y="0"/>
                </a:cubicBezTo>
                <a:cubicBezTo>
                  <a:pt x="3" y="0"/>
                  <a:pt x="7" y="0"/>
                  <a:pt x="9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0" name="1"/>
          <p:cNvSpPr/>
          <p:nvPr/>
        </p:nvSpPr>
        <p:spPr bwMode="auto">
          <a:xfrm rot="21152223">
            <a:off x="15064911" y="1100437"/>
            <a:ext cx="64276" cy="18744"/>
          </a:xfrm>
          <a:custGeom>
            <a:avLst/>
            <a:gdLst>
              <a:gd name="T0" fmla="*/ 3 w 3"/>
              <a:gd name="T1" fmla="*/ 0 h 1"/>
              <a:gd name="T2" fmla="*/ 0 w 3"/>
              <a:gd name="T3" fmla="*/ 1 h 1"/>
              <a:gd name="T4" fmla="*/ 3 w 3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3" y="0"/>
                </a:moveTo>
                <a:cubicBezTo>
                  <a:pt x="2" y="1"/>
                  <a:pt x="1" y="1"/>
                  <a:pt x="0" y="1"/>
                </a:cubicBezTo>
                <a:cubicBezTo>
                  <a:pt x="1" y="1"/>
                  <a:pt x="2" y="1"/>
                  <a:pt x="3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1" name="1"/>
          <p:cNvSpPr/>
          <p:nvPr/>
        </p:nvSpPr>
        <p:spPr bwMode="auto">
          <a:xfrm rot="21152223">
            <a:off x="15123974" y="1020518"/>
            <a:ext cx="495820" cy="62474"/>
          </a:xfrm>
          <a:custGeom>
            <a:avLst/>
            <a:gdLst>
              <a:gd name="T0" fmla="*/ 23 w 23"/>
              <a:gd name="T1" fmla="*/ 1 h 4"/>
              <a:gd name="T2" fmla="*/ 0 w 23"/>
              <a:gd name="T3" fmla="*/ 3 h 4"/>
              <a:gd name="T4" fmla="*/ 23 w 23"/>
              <a:gd name="T5" fmla="*/ 0 h 4"/>
              <a:gd name="T6" fmla="*/ 23 w 23"/>
              <a:gd name="T7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4">
                <a:moveTo>
                  <a:pt x="23" y="1"/>
                </a:moveTo>
                <a:cubicBezTo>
                  <a:pt x="16" y="4"/>
                  <a:pt x="8" y="3"/>
                  <a:pt x="0" y="3"/>
                </a:cubicBezTo>
                <a:cubicBezTo>
                  <a:pt x="8" y="3"/>
                  <a:pt x="16" y="1"/>
                  <a:pt x="23" y="0"/>
                </a:cubicBezTo>
                <a:lnTo>
                  <a:pt x="23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2" name="9"/>
          <p:cNvSpPr/>
          <p:nvPr/>
        </p:nvSpPr>
        <p:spPr bwMode="auto">
          <a:xfrm rot="21152223">
            <a:off x="12253674" y="1551755"/>
            <a:ext cx="238728" cy="12495"/>
          </a:xfrm>
          <a:custGeom>
            <a:avLst/>
            <a:gdLst>
              <a:gd name="T0" fmla="*/ 0 w 11"/>
              <a:gd name="T1" fmla="*/ 0 h 1"/>
              <a:gd name="T2" fmla="*/ 11 w 11"/>
              <a:gd name="T3" fmla="*/ 1 h 1"/>
              <a:gd name="T4" fmla="*/ 0 w 1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">
                <a:moveTo>
                  <a:pt x="0" y="0"/>
                </a:moveTo>
                <a:cubicBezTo>
                  <a:pt x="4" y="0"/>
                  <a:pt x="7" y="1"/>
                  <a:pt x="11" y="1"/>
                </a:cubicBezTo>
                <a:cubicBezTo>
                  <a:pt x="7" y="1"/>
                  <a:pt x="3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6" name="7"/>
          <p:cNvSpPr/>
          <p:nvPr/>
        </p:nvSpPr>
        <p:spPr bwMode="auto">
          <a:xfrm rot="21152223" flipH="1">
            <a:off x="11221444" y="1343530"/>
            <a:ext cx="527960" cy="78377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7" name="6"/>
          <p:cNvSpPr/>
          <p:nvPr/>
        </p:nvSpPr>
        <p:spPr bwMode="auto">
          <a:xfrm rot="21152223" flipH="1">
            <a:off x="12201793" y="1316650"/>
            <a:ext cx="182388" cy="45722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8" name="5"/>
          <p:cNvSpPr/>
          <p:nvPr/>
        </p:nvSpPr>
        <p:spPr bwMode="auto">
          <a:xfrm rot="21152223" flipH="1">
            <a:off x="11032064" y="1484884"/>
            <a:ext cx="153587" cy="3265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9" name="3"/>
          <p:cNvSpPr/>
          <p:nvPr/>
        </p:nvSpPr>
        <p:spPr bwMode="auto">
          <a:xfrm rot="21152223" flipH="1">
            <a:off x="8258558" y="1822180"/>
            <a:ext cx="47999" cy="3265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0" name="3"/>
          <p:cNvSpPr/>
          <p:nvPr/>
        </p:nvSpPr>
        <p:spPr bwMode="auto">
          <a:xfrm rot="21152223" flipH="1">
            <a:off x="8457298" y="1778542"/>
            <a:ext cx="316777" cy="3265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1" name="2"/>
          <p:cNvSpPr/>
          <p:nvPr/>
        </p:nvSpPr>
        <p:spPr bwMode="auto">
          <a:xfrm rot="21152223" flipH="1">
            <a:off x="8822377" y="1763681"/>
            <a:ext cx="115191" cy="3265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2" name="1"/>
          <p:cNvSpPr/>
          <p:nvPr/>
        </p:nvSpPr>
        <p:spPr bwMode="auto">
          <a:xfrm rot="21152223" flipH="1">
            <a:off x="15298137" y="1170708"/>
            <a:ext cx="38397" cy="26126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6" name="1"/>
          <p:cNvSpPr>
            <a:spLocks noEditPoints="1"/>
          </p:cNvSpPr>
          <p:nvPr/>
        </p:nvSpPr>
        <p:spPr bwMode="auto">
          <a:xfrm rot="21152223">
            <a:off x="7641542" y="804041"/>
            <a:ext cx="3182010" cy="975123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5" name="1"/>
          <p:cNvSpPr>
            <a:spLocks noEditPoints="1"/>
          </p:cNvSpPr>
          <p:nvPr/>
        </p:nvSpPr>
        <p:spPr bwMode="auto">
          <a:xfrm rot="21152223" flipH="1">
            <a:off x="6568123" y="1519789"/>
            <a:ext cx="5117421" cy="128509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635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0" name="1"/>
          <p:cNvSpPr>
            <a:spLocks noEditPoints="1"/>
          </p:cNvSpPr>
          <p:nvPr/>
        </p:nvSpPr>
        <p:spPr bwMode="auto">
          <a:xfrm rot="21263836">
            <a:off x="7348215" y="4659414"/>
            <a:ext cx="3827231" cy="84283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2" name="1"/>
          <p:cNvSpPr>
            <a:spLocks noEditPoints="1"/>
          </p:cNvSpPr>
          <p:nvPr/>
        </p:nvSpPr>
        <p:spPr bwMode="auto">
          <a:xfrm rot="21081761">
            <a:off x="7291750" y="2541893"/>
            <a:ext cx="4228924" cy="67127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22" name="1"/>
          <p:cNvSpPr>
            <a:spLocks noEditPoints="1"/>
          </p:cNvSpPr>
          <p:nvPr/>
        </p:nvSpPr>
        <p:spPr bwMode="auto">
          <a:xfrm rot="21152223">
            <a:off x="6479057" y="3124493"/>
            <a:ext cx="5210419" cy="769567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03" name="1"/>
          <p:cNvSpPr>
            <a:spLocks noEditPoints="1"/>
          </p:cNvSpPr>
          <p:nvPr/>
        </p:nvSpPr>
        <p:spPr bwMode="auto">
          <a:xfrm rot="21037536" flipH="1">
            <a:off x="6919122" y="3633825"/>
            <a:ext cx="4620849" cy="1320739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3" name="1"/>
          <p:cNvSpPr>
            <a:spLocks noEditPoints="1"/>
          </p:cNvSpPr>
          <p:nvPr/>
        </p:nvSpPr>
        <p:spPr bwMode="auto">
          <a:xfrm rot="21263836">
            <a:off x="7883629" y="5282046"/>
            <a:ext cx="3353734" cy="84345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84593" y="1990725"/>
            <a:ext cx="2759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art 01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89657" y="3550536"/>
            <a:ext cx="35599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1868" y="4286528"/>
            <a:ext cx="433127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here.Please enter text here.Please enter text here.</a:t>
            </a:r>
          </a:p>
        </p:txBody>
      </p:sp>
      <p:sp>
        <p:nvSpPr>
          <p:cNvPr id="3" name="矩形: 圆角 9"/>
          <p:cNvSpPr/>
          <p:nvPr/>
        </p:nvSpPr>
        <p:spPr>
          <a:xfrm>
            <a:off x="1928753" y="3191054"/>
            <a:ext cx="1065661" cy="45719"/>
          </a:xfrm>
          <a:prstGeom prst="roundRect">
            <a:avLst>
              <a:gd name="adj" fmla="val 0"/>
            </a:avLst>
          </a:prstGeom>
          <a:solidFill>
            <a:srgbClr val="FDB7B5"/>
          </a:solidFill>
          <a:ln w="12700">
            <a:solidFill>
              <a:srgbClr val="FDB7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65" grpId="0" bldLvl="0" animBg="1"/>
      <p:bldP spid="140" grpId="0" bldLvl="0" animBg="1"/>
      <p:bldP spid="142" grpId="0" bldLvl="0" animBg="1"/>
      <p:bldP spid="122" grpId="0" bldLvl="0" animBg="1"/>
      <p:bldP spid="103" grpId="0" animBg="1"/>
      <p:bldP spid="143" grpId="0" bldLvl="0" animBg="1"/>
      <p:bldP spid="7" grpId="0"/>
      <p:bldP spid="2" grpId="0"/>
      <p:bldP spid="9" grpId="0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" name="矩形 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96307" y="549275"/>
            <a:ext cx="3691799" cy="4780611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5325" y="936433"/>
            <a:ext cx="10801350" cy="3613533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12749" y="2248007"/>
            <a:ext cx="4505898" cy="10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1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12749" y="1509126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6609228" y="2080829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774064" y="1262905"/>
            <a:ext cx="3243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CHART TITLE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183640" y="2247900"/>
            <a:ext cx="4423410" cy="4060825"/>
            <a:chOff x="1864" y="3540"/>
            <a:chExt cx="6966" cy="6395"/>
          </a:xfrm>
        </p:grpSpPr>
        <p:sp>
          <p:nvSpPr>
            <p:cNvPr id="5" name="矩形 4"/>
            <p:cNvSpPr/>
            <p:nvPr/>
          </p:nvSpPr>
          <p:spPr>
            <a:xfrm>
              <a:off x="1864" y="3635"/>
              <a:ext cx="6967" cy="6300"/>
            </a:xfrm>
            <a:prstGeom prst="rect">
              <a:avLst/>
            </a:prstGeom>
            <a:solidFill>
              <a:srgbClr val="FCFCFD"/>
            </a:solidFill>
            <a:ln>
              <a:noFill/>
            </a:ln>
            <a:effectLst>
              <a:outerShdw blurRad="2540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aphicFrame>
          <p:nvGraphicFramePr>
            <p:cNvPr id="17" name="图表 16"/>
            <p:cNvGraphicFramePr/>
            <p:nvPr/>
          </p:nvGraphicFramePr>
          <p:xfrm>
            <a:off x="1864" y="3540"/>
            <a:ext cx="6967" cy="63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1" name="文本框 20"/>
          <p:cNvSpPr txBox="1"/>
          <p:nvPr/>
        </p:nvSpPr>
        <p:spPr>
          <a:xfrm>
            <a:off x="6512560" y="4967605"/>
            <a:ext cx="2969895" cy="46037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12749" y="5468494"/>
            <a:ext cx="4505898" cy="704232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Click here to add content, content to match the title.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4" grpId="0" bldLvl="0" animBg="1"/>
      <p:bldP spid="3" grpId="0" bldLvl="0" animBg="1"/>
      <p:bldP spid="7" grpId="0"/>
      <p:bldP spid="9" grpId="0"/>
      <p:bldP spid="12" grpId="0"/>
      <p:bldP spid="21" grpId="0" bldLvl="0" animBg="1"/>
      <p:bldP spid="22" grpId="0" bldLvl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635" y="635"/>
            <a:ext cx="12193270" cy="6857365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8" name="矩形 7"/>
          <p:cNvSpPr/>
          <p:nvPr/>
        </p:nvSpPr>
        <p:spPr>
          <a:xfrm>
            <a:off x="292100" y="1092200"/>
            <a:ext cx="10757535" cy="5435600"/>
          </a:xfrm>
          <a:prstGeom prst="rect">
            <a:avLst/>
          </a:prstGeom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325" y="692151"/>
            <a:ext cx="10801350" cy="5437188"/>
          </a:xfrm>
          <a:prstGeom prst="rect">
            <a:avLst/>
          </a:prstGeom>
          <a:solidFill>
            <a:srgbClr val="FCFCFD"/>
          </a:solidFill>
          <a:ln w="38100">
            <a:solidFill>
              <a:srgbClr val="FDB7B5"/>
            </a:solidFill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255" name="组合 1"/>
          <p:cNvGrpSpPr/>
          <p:nvPr/>
        </p:nvGrpSpPr>
        <p:grpSpPr bwMode="auto">
          <a:xfrm>
            <a:off x="8558529" y="1960245"/>
            <a:ext cx="1631950" cy="1631951"/>
            <a:chOff x="9152630" y="2219461"/>
            <a:chExt cx="2049407" cy="2047627"/>
          </a:xfrm>
        </p:grpSpPr>
        <p:sp>
          <p:nvSpPr>
            <p:cNvPr id="3" name="PA_文本框 7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9834341" y="2976360"/>
              <a:ext cx="685646" cy="52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45720" tIns="22860" rIns="45720" bIns="2286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1087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CA" sz="2400" b="0" i="0" u="none" strike="noStrike" kern="1200" cap="none" spc="-15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90%</a:t>
              </a:r>
            </a:p>
          </p:txBody>
        </p:sp>
        <p:sp>
          <p:nvSpPr>
            <p:cNvPr id="4" name="Freeform 31"/>
            <p:cNvSpPr/>
            <p:nvPr/>
          </p:nvSpPr>
          <p:spPr bwMode="auto">
            <a:xfrm>
              <a:off x="10235148" y="2219461"/>
              <a:ext cx="251192" cy="157357"/>
            </a:xfrm>
            <a:custGeom>
              <a:avLst/>
              <a:gdLst>
                <a:gd name="T0" fmla="*/ 0 w 140"/>
                <a:gd name="T1" fmla="*/ 64 h 87"/>
                <a:gd name="T2" fmla="*/ 16 w 140"/>
                <a:gd name="T3" fmla="*/ 0 h 87"/>
                <a:gd name="T4" fmla="*/ 140 w 140"/>
                <a:gd name="T5" fmla="*/ 40 h 87"/>
                <a:gd name="T6" fmla="*/ 122 w 140"/>
                <a:gd name="T7" fmla="*/ 87 h 87"/>
                <a:gd name="T8" fmla="*/ 0 w 140"/>
                <a:gd name="T9" fmla="*/ 6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7">
                  <a:moveTo>
                    <a:pt x="0" y="64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83" y="74"/>
                    <a:pt x="42" y="67"/>
                    <a:pt x="0" y="6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Freeform 13"/>
            <p:cNvSpPr/>
            <p:nvPr/>
          </p:nvSpPr>
          <p:spPr bwMode="auto">
            <a:xfrm>
              <a:off x="9645047" y="2291168"/>
              <a:ext cx="247205" cy="185243"/>
            </a:xfrm>
            <a:custGeom>
              <a:avLst/>
              <a:gdLst>
                <a:gd name="T0" fmla="*/ 24 w 136"/>
                <a:gd name="T1" fmla="*/ 102 h 102"/>
                <a:gd name="T2" fmla="*/ 0 w 136"/>
                <a:gd name="T3" fmla="*/ 40 h 102"/>
                <a:gd name="T4" fmla="*/ 123 w 136"/>
                <a:gd name="T5" fmla="*/ 0 h 102"/>
                <a:gd name="T6" fmla="*/ 136 w 136"/>
                <a:gd name="T7" fmla="*/ 49 h 102"/>
                <a:gd name="T8" fmla="*/ 24 w 13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2">
                  <a:moveTo>
                    <a:pt x="24" y="10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96" y="62"/>
                    <a:pt x="58" y="80"/>
                    <a:pt x="24" y="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9399835" y="2432590"/>
              <a:ext cx="237237" cy="231055"/>
            </a:xfrm>
            <a:custGeom>
              <a:avLst/>
              <a:gdLst>
                <a:gd name="T0" fmla="*/ 42 w 132"/>
                <a:gd name="T1" fmla="*/ 128 h 128"/>
                <a:gd name="T2" fmla="*/ 0 w 132"/>
                <a:gd name="T3" fmla="*/ 76 h 128"/>
                <a:gd name="T4" fmla="*/ 105 w 132"/>
                <a:gd name="T5" fmla="*/ 0 h 128"/>
                <a:gd name="T6" fmla="*/ 132 w 132"/>
                <a:gd name="T7" fmla="*/ 42 h 128"/>
                <a:gd name="T8" fmla="*/ 42 w 132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8">
                  <a:moveTo>
                    <a:pt x="42" y="128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32" y="42"/>
                    <a:pt x="132" y="42"/>
                    <a:pt x="132" y="42"/>
                  </a:cubicBezTo>
                  <a:cubicBezTo>
                    <a:pt x="99" y="67"/>
                    <a:pt x="68" y="96"/>
                    <a:pt x="42" y="12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9230381" y="2655678"/>
              <a:ext cx="205339" cy="252965"/>
            </a:xfrm>
            <a:custGeom>
              <a:avLst/>
              <a:gdLst>
                <a:gd name="T0" fmla="*/ 55 w 115"/>
                <a:gd name="T1" fmla="*/ 141 h 141"/>
                <a:gd name="T2" fmla="*/ 0 w 115"/>
                <a:gd name="T3" fmla="*/ 105 h 141"/>
                <a:gd name="T4" fmla="*/ 76 w 115"/>
                <a:gd name="T5" fmla="*/ 0 h 141"/>
                <a:gd name="T6" fmla="*/ 115 w 115"/>
                <a:gd name="T7" fmla="*/ 32 h 141"/>
                <a:gd name="T8" fmla="*/ 55 w 11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55" y="141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91" y="65"/>
                    <a:pt x="71" y="102"/>
                    <a:pt x="55" y="141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9152630" y="2932545"/>
              <a:ext cx="157494" cy="252966"/>
            </a:xfrm>
            <a:custGeom>
              <a:avLst/>
              <a:gdLst>
                <a:gd name="T0" fmla="*/ 64 w 87"/>
                <a:gd name="T1" fmla="*/ 140 h 140"/>
                <a:gd name="T2" fmla="*/ 0 w 87"/>
                <a:gd name="T3" fmla="*/ 124 h 140"/>
                <a:gd name="T4" fmla="*/ 40 w 87"/>
                <a:gd name="T5" fmla="*/ 0 h 140"/>
                <a:gd name="T6" fmla="*/ 87 w 87"/>
                <a:gd name="T7" fmla="*/ 18 h 140"/>
                <a:gd name="T8" fmla="*/ 64 w 87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64" y="140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74" y="57"/>
                    <a:pt x="66" y="98"/>
                    <a:pt x="64" y="14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9176553" y="3241283"/>
              <a:ext cx="117622" cy="235039"/>
            </a:xfrm>
            <a:custGeom>
              <a:avLst/>
              <a:gdLst>
                <a:gd name="T0" fmla="*/ 66 w 66"/>
                <a:gd name="T1" fmla="*/ 126 h 130"/>
                <a:gd name="T2" fmla="*/ 0 w 66"/>
                <a:gd name="T3" fmla="*/ 130 h 130"/>
                <a:gd name="T4" fmla="*/ 0 w 66"/>
                <a:gd name="T5" fmla="*/ 0 h 130"/>
                <a:gd name="T6" fmla="*/ 50 w 66"/>
                <a:gd name="T7" fmla="*/ 3 h 130"/>
                <a:gd name="T8" fmla="*/ 66 w 66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66" y="126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45"/>
                    <a:pt x="56" y="87"/>
                    <a:pt x="66" y="126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9224399" y="3530101"/>
              <a:ext cx="183410" cy="244999"/>
            </a:xfrm>
            <a:custGeom>
              <a:avLst/>
              <a:gdLst>
                <a:gd name="T0" fmla="*/ 102 w 102"/>
                <a:gd name="T1" fmla="*/ 112 h 137"/>
                <a:gd name="T2" fmla="*/ 40 w 102"/>
                <a:gd name="T3" fmla="*/ 137 h 137"/>
                <a:gd name="T4" fmla="*/ 0 w 102"/>
                <a:gd name="T5" fmla="*/ 13 h 137"/>
                <a:gd name="T6" fmla="*/ 48 w 102"/>
                <a:gd name="T7" fmla="*/ 0 h 137"/>
                <a:gd name="T8" fmla="*/ 102 w 102"/>
                <a:gd name="T9" fmla="*/ 11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7">
                  <a:moveTo>
                    <a:pt x="102" y="112"/>
                  </a:moveTo>
                  <a:cubicBezTo>
                    <a:pt x="40" y="137"/>
                    <a:pt x="40" y="137"/>
                    <a:pt x="40" y="13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2" y="40"/>
                    <a:pt x="80" y="78"/>
                    <a:pt x="102" y="11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19"/>
            <p:cNvSpPr/>
            <p:nvPr/>
          </p:nvSpPr>
          <p:spPr bwMode="auto">
            <a:xfrm>
              <a:off x="9365945" y="3783067"/>
              <a:ext cx="229262" cy="239023"/>
            </a:xfrm>
            <a:custGeom>
              <a:avLst/>
              <a:gdLst>
                <a:gd name="T0" fmla="*/ 127 w 127"/>
                <a:gd name="T1" fmla="*/ 90 h 132"/>
                <a:gd name="T2" fmla="*/ 76 w 127"/>
                <a:gd name="T3" fmla="*/ 132 h 132"/>
                <a:gd name="T4" fmla="*/ 0 w 127"/>
                <a:gd name="T5" fmla="*/ 27 h 132"/>
                <a:gd name="T6" fmla="*/ 42 w 127"/>
                <a:gd name="T7" fmla="*/ 0 h 132"/>
                <a:gd name="T8" fmla="*/ 127 w 127"/>
                <a:gd name="T9" fmla="*/ 9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127" y="90"/>
                  </a:moveTo>
                  <a:cubicBezTo>
                    <a:pt x="76" y="132"/>
                    <a:pt x="76" y="132"/>
                    <a:pt x="76" y="132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67" y="33"/>
                    <a:pt x="96" y="64"/>
                    <a:pt x="127" y="9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Freeform 20"/>
            <p:cNvSpPr/>
            <p:nvPr/>
          </p:nvSpPr>
          <p:spPr bwMode="auto">
            <a:xfrm>
              <a:off x="9589226" y="3984244"/>
              <a:ext cx="253185" cy="207153"/>
            </a:xfrm>
            <a:custGeom>
              <a:avLst/>
              <a:gdLst>
                <a:gd name="T0" fmla="*/ 141 w 141"/>
                <a:gd name="T1" fmla="*/ 60 h 116"/>
                <a:gd name="T2" fmla="*/ 105 w 141"/>
                <a:gd name="T3" fmla="*/ 116 h 116"/>
                <a:gd name="T4" fmla="*/ 0 w 141"/>
                <a:gd name="T5" fmla="*/ 39 h 116"/>
                <a:gd name="T6" fmla="*/ 32 w 141"/>
                <a:gd name="T7" fmla="*/ 0 h 116"/>
                <a:gd name="T8" fmla="*/ 141 w 141"/>
                <a:gd name="T9" fmla="*/ 6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6">
                  <a:moveTo>
                    <a:pt x="141" y="60"/>
                  </a:moveTo>
                  <a:cubicBezTo>
                    <a:pt x="105" y="116"/>
                    <a:pt x="105" y="116"/>
                    <a:pt x="105" y="11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65" y="24"/>
                    <a:pt x="102" y="45"/>
                    <a:pt x="141" y="6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Freeform 21"/>
            <p:cNvSpPr/>
            <p:nvPr/>
          </p:nvSpPr>
          <p:spPr bwMode="auto">
            <a:xfrm>
              <a:off x="9868328" y="4111723"/>
              <a:ext cx="251192" cy="155365"/>
            </a:xfrm>
            <a:custGeom>
              <a:avLst/>
              <a:gdLst>
                <a:gd name="T0" fmla="*/ 140 w 140"/>
                <a:gd name="T1" fmla="*/ 22 h 86"/>
                <a:gd name="T2" fmla="*/ 124 w 140"/>
                <a:gd name="T3" fmla="*/ 86 h 86"/>
                <a:gd name="T4" fmla="*/ 0 w 140"/>
                <a:gd name="T5" fmla="*/ 46 h 86"/>
                <a:gd name="T6" fmla="*/ 18 w 140"/>
                <a:gd name="T7" fmla="*/ 0 h 86"/>
                <a:gd name="T8" fmla="*/ 140 w 140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6">
                  <a:moveTo>
                    <a:pt x="140" y="22"/>
                  </a:moveTo>
                  <a:cubicBezTo>
                    <a:pt x="124" y="86"/>
                    <a:pt x="124" y="86"/>
                    <a:pt x="124" y="8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57" y="12"/>
                    <a:pt x="98" y="20"/>
                    <a:pt x="140" y="2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22"/>
            <p:cNvSpPr/>
            <p:nvPr/>
          </p:nvSpPr>
          <p:spPr bwMode="auto">
            <a:xfrm>
              <a:off x="10177334" y="4127657"/>
              <a:ext cx="235243" cy="117520"/>
            </a:xfrm>
            <a:custGeom>
              <a:avLst/>
              <a:gdLst>
                <a:gd name="T0" fmla="*/ 126 w 130"/>
                <a:gd name="T1" fmla="*/ 0 h 66"/>
                <a:gd name="T2" fmla="*/ 130 w 130"/>
                <a:gd name="T3" fmla="*/ 66 h 66"/>
                <a:gd name="T4" fmla="*/ 0 w 130"/>
                <a:gd name="T5" fmla="*/ 66 h 66"/>
                <a:gd name="T6" fmla="*/ 3 w 130"/>
                <a:gd name="T7" fmla="*/ 15 h 66"/>
                <a:gd name="T8" fmla="*/ 126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126" y="0"/>
                  </a:moveTo>
                  <a:cubicBezTo>
                    <a:pt x="130" y="66"/>
                    <a:pt x="130" y="66"/>
                    <a:pt x="13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5" y="15"/>
                    <a:pt x="87" y="10"/>
                    <a:pt x="12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Freeform 23"/>
            <p:cNvSpPr/>
            <p:nvPr/>
          </p:nvSpPr>
          <p:spPr bwMode="auto">
            <a:xfrm>
              <a:off x="10462417" y="4012130"/>
              <a:ext cx="247205" cy="183251"/>
            </a:xfrm>
            <a:custGeom>
              <a:avLst/>
              <a:gdLst>
                <a:gd name="T0" fmla="*/ 112 w 136"/>
                <a:gd name="T1" fmla="*/ 0 h 101"/>
                <a:gd name="T2" fmla="*/ 136 w 136"/>
                <a:gd name="T3" fmla="*/ 61 h 101"/>
                <a:gd name="T4" fmla="*/ 13 w 136"/>
                <a:gd name="T5" fmla="*/ 101 h 101"/>
                <a:gd name="T6" fmla="*/ 0 w 136"/>
                <a:gd name="T7" fmla="*/ 53 h 101"/>
                <a:gd name="T8" fmla="*/ 112 w 136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1">
                  <a:moveTo>
                    <a:pt x="112" y="0"/>
                  </a:moveTo>
                  <a:cubicBezTo>
                    <a:pt x="136" y="61"/>
                    <a:pt x="136" y="61"/>
                    <a:pt x="136" y="6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0" y="40"/>
                    <a:pt x="78" y="22"/>
                    <a:pt x="112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Freeform 24"/>
            <p:cNvSpPr/>
            <p:nvPr/>
          </p:nvSpPr>
          <p:spPr bwMode="auto">
            <a:xfrm>
              <a:off x="10717596" y="3824896"/>
              <a:ext cx="237236" cy="229064"/>
            </a:xfrm>
            <a:custGeom>
              <a:avLst/>
              <a:gdLst>
                <a:gd name="T0" fmla="*/ 90 w 132"/>
                <a:gd name="T1" fmla="*/ 0 h 127"/>
                <a:gd name="T2" fmla="*/ 132 w 132"/>
                <a:gd name="T3" fmla="*/ 51 h 127"/>
                <a:gd name="T4" fmla="*/ 27 w 132"/>
                <a:gd name="T5" fmla="*/ 127 h 127"/>
                <a:gd name="T6" fmla="*/ 0 w 132"/>
                <a:gd name="T7" fmla="*/ 85 h 127"/>
                <a:gd name="T8" fmla="*/ 90 w 132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7">
                  <a:moveTo>
                    <a:pt x="90" y="0"/>
                  </a:moveTo>
                  <a:cubicBezTo>
                    <a:pt x="132" y="51"/>
                    <a:pt x="132" y="51"/>
                    <a:pt x="132" y="51"/>
                  </a:cubicBezTo>
                  <a:cubicBezTo>
                    <a:pt x="27" y="127"/>
                    <a:pt x="27" y="127"/>
                    <a:pt x="27" y="12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3" y="60"/>
                    <a:pt x="64" y="32"/>
                    <a:pt x="9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Freeform 25"/>
            <p:cNvSpPr/>
            <p:nvPr/>
          </p:nvSpPr>
          <p:spPr bwMode="auto">
            <a:xfrm>
              <a:off x="10918948" y="3577906"/>
              <a:ext cx="205340" cy="252966"/>
            </a:xfrm>
            <a:custGeom>
              <a:avLst/>
              <a:gdLst>
                <a:gd name="T0" fmla="*/ 60 w 115"/>
                <a:gd name="T1" fmla="*/ 0 h 141"/>
                <a:gd name="T2" fmla="*/ 115 w 115"/>
                <a:gd name="T3" fmla="*/ 36 h 141"/>
                <a:gd name="T4" fmla="*/ 39 w 115"/>
                <a:gd name="T5" fmla="*/ 141 h 141"/>
                <a:gd name="T6" fmla="*/ 0 w 115"/>
                <a:gd name="T7" fmla="*/ 109 h 141"/>
                <a:gd name="T8" fmla="*/ 60 w 115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60" y="0"/>
                  </a:moveTo>
                  <a:cubicBezTo>
                    <a:pt x="115" y="36"/>
                    <a:pt x="115" y="36"/>
                    <a:pt x="115" y="36"/>
                  </a:cubicBezTo>
                  <a:cubicBezTo>
                    <a:pt x="39" y="141"/>
                    <a:pt x="39" y="141"/>
                    <a:pt x="39" y="141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24" y="76"/>
                    <a:pt x="44" y="39"/>
                    <a:pt x="6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Freeform 26"/>
            <p:cNvSpPr/>
            <p:nvPr/>
          </p:nvSpPr>
          <p:spPr bwMode="auto">
            <a:xfrm>
              <a:off x="11044544" y="3301039"/>
              <a:ext cx="157493" cy="252965"/>
            </a:xfrm>
            <a:custGeom>
              <a:avLst/>
              <a:gdLst>
                <a:gd name="T0" fmla="*/ 23 w 87"/>
                <a:gd name="T1" fmla="*/ 0 h 140"/>
                <a:gd name="T2" fmla="*/ 87 w 87"/>
                <a:gd name="T3" fmla="*/ 17 h 140"/>
                <a:gd name="T4" fmla="*/ 47 w 87"/>
                <a:gd name="T5" fmla="*/ 140 h 140"/>
                <a:gd name="T6" fmla="*/ 0 w 87"/>
                <a:gd name="T7" fmla="*/ 122 h 140"/>
                <a:gd name="T8" fmla="*/ 23 w 87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23" y="0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13" y="83"/>
                    <a:pt x="21" y="42"/>
                    <a:pt x="23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Freeform 27"/>
            <p:cNvSpPr/>
            <p:nvPr/>
          </p:nvSpPr>
          <p:spPr bwMode="auto">
            <a:xfrm>
              <a:off x="11060493" y="3010228"/>
              <a:ext cx="117621" cy="231055"/>
            </a:xfrm>
            <a:custGeom>
              <a:avLst/>
              <a:gdLst>
                <a:gd name="T0" fmla="*/ 0 w 66"/>
                <a:gd name="T1" fmla="*/ 4 h 130"/>
                <a:gd name="T2" fmla="*/ 66 w 66"/>
                <a:gd name="T3" fmla="*/ 0 h 130"/>
                <a:gd name="T4" fmla="*/ 66 w 66"/>
                <a:gd name="T5" fmla="*/ 130 h 130"/>
                <a:gd name="T6" fmla="*/ 16 w 66"/>
                <a:gd name="T7" fmla="*/ 127 h 130"/>
                <a:gd name="T8" fmla="*/ 0 w 66"/>
                <a:gd name="T9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0" y="4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66" y="130"/>
                    <a:pt x="66" y="130"/>
                    <a:pt x="66" y="130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85"/>
                    <a:pt x="10" y="44"/>
                    <a:pt x="0" y="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Freeform 28"/>
            <p:cNvSpPr/>
            <p:nvPr/>
          </p:nvSpPr>
          <p:spPr bwMode="auto">
            <a:xfrm>
              <a:off x="10944865" y="2713441"/>
              <a:ext cx="185403" cy="243006"/>
            </a:xfrm>
            <a:custGeom>
              <a:avLst/>
              <a:gdLst>
                <a:gd name="T0" fmla="*/ 0 w 102"/>
                <a:gd name="T1" fmla="*/ 24 h 136"/>
                <a:gd name="T2" fmla="*/ 62 w 102"/>
                <a:gd name="T3" fmla="*/ 0 h 136"/>
                <a:gd name="T4" fmla="*/ 102 w 102"/>
                <a:gd name="T5" fmla="*/ 123 h 136"/>
                <a:gd name="T6" fmla="*/ 54 w 102"/>
                <a:gd name="T7" fmla="*/ 136 h 136"/>
                <a:gd name="T8" fmla="*/ 0 w 102"/>
                <a:gd name="T9" fmla="*/ 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6">
                  <a:moveTo>
                    <a:pt x="0" y="24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102" y="123"/>
                    <a:pt x="102" y="123"/>
                    <a:pt x="102" y="123"/>
                  </a:cubicBezTo>
                  <a:cubicBezTo>
                    <a:pt x="54" y="136"/>
                    <a:pt x="54" y="136"/>
                    <a:pt x="54" y="136"/>
                  </a:cubicBezTo>
                  <a:cubicBezTo>
                    <a:pt x="40" y="96"/>
                    <a:pt x="22" y="59"/>
                    <a:pt x="0" y="2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Freeform 29"/>
            <p:cNvSpPr/>
            <p:nvPr/>
          </p:nvSpPr>
          <p:spPr bwMode="auto">
            <a:xfrm>
              <a:off x="10759461" y="2464460"/>
              <a:ext cx="229263" cy="237030"/>
            </a:xfrm>
            <a:custGeom>
              <a:avLst/>
              <a:gdLst>
                <a:gd name="T0" fmla="*/ 0 w 127"/>
                <a:gd name="T1" fmla="*/ 42 h 132"/>
                <a:gd name="T2" fmla="*/ 51 w 127"/>
                <a:gd name="T3" fmla="*/ 0 h 132"/>
                <a:gd name="T4" fmla="*/ 127 w 127"/>
                <a:gd name="T5" fmla="*/ 105 h 132"/>
                <a:gd name="T6" fmla="*/ 85 w 127"/>
                <a:gd name="T7" fmla="*/ 132 h 132"/>
                <a:gd name="T8" fmla="*/ 0 w 127"/>
                <a:gd name="T9" fmla="*/ 4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0" y="4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60" y="99"/>
                    <a:pt x="32" y="68"/>
                    <a:pt x="0" y="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Freeform 30"/>
            <p:cNvSpPr/>
            <p:nvPr/>
          </p:nvSpPr>
          <p:spPr bwMode="auto">
            <a:xfrm>
              <a:off x="10512256" y="2295151"/>
              <a:ext cx="253186" cy="207153"/>
            </a:xfrm>
            <a:custGeom>
              <a:avLst/>
              <a:gdLst>
                <a:gd name="T0" fmla="*/ 0 w 141"/>
                <a:gd name="T1" fmla="*/ 55 h 115"/>
                <a:gd name="T2" fmla="*/ 36 w 141"/>
                <a:gd name="T3" fmla="*/ 0 h 115"/>
                <a:gd name="T4" fmla="*/ 141 w 141"/>
                <a:gd name="T5" fmla="*/ 76 h 115"/>
                <a:gd name="T6" fmla="*/ 109 w 141"/>
                <a:gd name="T7" fmla="*/ 115 h 115"/>
                <a:gd name="T8" fmla="*/ 0 w 141"/>
                <a:gd name="T9" fmla="*/ 5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5">
                  <a:moveTo>
                    <a:pt x="0" y="55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41" y="76"/>
                    <a:pt x="141" y="76"/>
                    <a:pt x="141" y="76"/>
                  </a:cubicBezTo>
                  <a:cubicBezTo>
                    <a:pt x="109" y="115"/>
                    <a:pt x="109" y="115"/>
                    <a:pt x="109" y="115"/>
                  </a:cubicBezTo>
                  <a:cubicBezTo>
                    <a:pt x="76" y="91"/>
                    <a:pt x="39" y="71"/>
                    <a:pt x="0" y="5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Freeform 32"/>
            <p:cNvSpPr/>
            <p:nvPr/>
          </p:nvSpPr>
          <p:spPr bwMode="auto">
            <a:xfrm>
              <a:off x="9942090" y="2243363"/>
              <a:ext cx="235243" cy="117520"/>
            </a:xfrm>
            <a:custGeom>
              <a:avLst/>
              <a:gdLst>
                <a:gd name="T0" fmla="*/ 0 w 130"/>
                <a:gd name="T1" fmla="*/ 0 h 66"/>
                <a:gd name="T2" fmla="*/ 130 w 130"/>
                <a:gd name="T3" fmla="*/ 0 h 66"/>
                <a:gd name="T4" fmla="*/ 127 w 130"/>
                <a:gd name="T5" fmla="*/ 50 h 66"/>
                <a:gd name="T6" fmla="*/ 4 w 130"/>
                <a:gd name="T7" fmla="*/ 66 h 66"/>
                <a:gd name="T8" fmla="*/ 0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27" y="50"/>
                    <a:pt x="127" y="50"/>
                    <a:pt x="127" y="50"/>
                  </a:cubicBezTo>
                  <a:cubicBezTo>
                    <a:pt x="85" y="50"/>
                    <a:pt x="43" y="56"/>
                    <a:pt x="4" y="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56" name="组合 23"/>
          <p:cNvGrpSpPr/>
          <p:nvPr/>
        </p:nvGrpSpPr>
        <p:grpSpPr bwMode="auto">
          <a:xfrm>
            <a:off x="4143693" y="1960245"/>
            <a:ext cx="1631950" cy="1631951"/>
            <a:chOff x="3594629" y="2219461"/>
            <a:chExt cx="2049407" cy="2047627"/>
          </a:xfrm>
        </p:grpSpPr>
        <p:sp>
          <p:nvSpPr>
            <p:cNvPr id="42" name="PA_文本框 7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275901" y="2955114"/>
              <a:ext cx="685646" cy="52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45720" tIns="22860" rIns="45720" bIns="2286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1087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CA" sz="2400" b="0" i="0" u="none" strike="noStrike" kern="1200" cap="none" spc="-15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43" name="Freeform 31"/>
            <p:cNvSpPr/>
            <p:nvPr/>
          </p:nvSpPr>
          <p:spPr bwMode="auto">
            <a:xfrm>
              <a:off x="4677146" y="2219461"/>
              <a:ext cx="251192" cy="157357"/>
            </a:xfrm>
            <a:custGeom>
              <a:avLst/>
              <a:gdLst>
                <a:gd name="T0" fmla="*/ 0 w 140"/>
                <a:gd name="T1" fmla="*/ 64 h 87"/>
                <a:gd name="T2" fmla="*/ 16 w 140"/>
                <a:gd name="T3" fmla="*/ 0 h 87"/>
                <a:gd name="T4" fmla="*/ 140 w 140"/>
                <a:gd name="T5" fmla="*/ 40 h 87"/>
                <a:gd name="T6" fmla="*/ 122 w 140"/>
                <a:gd name="T7" fmla="*/ 87 h 87"/>
                <a:gd name="T8" fmla="*/ 0 w 140"/>
                <a:gd name="T9" fmla="*/ 6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7">
                  <a:moveTo>
                    <a:pt x="0" y="64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83" y="74"/>
                    <a:pt x="42" y="67"/>
                    <a:pt x="0" y="6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Freeform 13"/>
            <p:cNvSpPr/>
            <p:nvPr/>
          </p:nvSpPr>
          <p:spPr bwMode="auto">
            <a:xfrm>
              <a:off x="4087044" y="2291168"/>
              <a:ext cx="247205" cy="185243"/>
            </a:xfrm>
            <a:custGeom>
              <a:avLst/>
              <a:gdLst>
                <a:gd name="T0" fmla="*/ 24 w 136"/>
                <a:gd name="T1" fmla="*/ 102 h 102"/>
                <a:gd name="T2" fmla="*/ 0 w 136"/>
                <a:gd name="T3" fmla="*/ 40 h 102"/>
                <a:gd name="T4" fmla="*/ 123 w 136"/>
                <a:gd name="T5" fmla="*/ 0 h 102"/>
                <a:gd name="T6" fmla="*/ 136 w 136"/>
                <a:gd name="T7" fmla="*/ 49 h 102"/>
                <a:gd name="T8" fmla="*/ 24 w 13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2">
                  <a:moveTo>
                    <a:pt x="24" y="10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96" y="62"/>
                    <a:pt x="58" y="80"/>
                    <a:pt x="24" y="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Freeform 14"/>
            <p:cNvSpPr/>
            <p:nvPr/>
          </p:nvSpPr>
          <p:spPr bwMode="auto">
            <a:xfrm>
              <a:off x="3841834" y="2432590"/>
              <a:ext cx="237236" cy="231055"/>
            </a:xfrm>
            <a:custGeom>
              <a:avLst/>
              <a:gdLst>
                <a:gd name="T0" fmla="*/ 42 w 132"/>
                <a:gd name="T1" fmla="*/ 128 h 128"/>
                <a:gd name="T2" fmla="*/ 0 w 132"/>
                <a:gd name="T3" fmla="*/ 76 h 128"/>
                <a:gd name="T4" fmla="*/ 105 w 132"/>
                <a:gd name="T5" fmla="*/ 0 h 128"/>
                <a:gd name="T6" fmla="*/ 132 w 132"/>
                <a:gd name="T7" fmla="*/ 42 h 128"/>
                <a:gd name="T8" fmla="*/ 42 w 132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8">
                  <a:moveTo>
                    <a:pt x="42" y="128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32" y="42"/>
                    <a:pt x="132" y="42"/>
                    <a:pt x="132" y="42"/>
                  </a:cubicBezTo>
                  <a:cubicBezTo>
                    <a:pt x="99" y="67"/>
                    <a:pt x="68" y="96"/>
                    <a:pt x="42" y="12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Freeform 15"/>
            <p:cNvSpPr/>
            <p:nvPr/>
          </p:nvSpPr>
          <p:spPr bwMode="auto">
            <a:xfrm>
              <a:off x="3672378" y="2655678"/>
              <a:ext cx="205340" cy="252965"/>
            </a:xfrm>
            <a:custGeom>
              <a:avLst/>
              <a:gdLst>
                <a:gd name="T0" fmla="*/ 55 w 115"/>
                <a:gd name="T1" fmla="*/ 141 h 141"/>
                <a:gd name="T2" fmla="*/ 0 w 115"/>
                <a:gd name="T3" fmla="*/ 105 h 141"/>
                <a:gd name="T4" fmla="*/ 76 w 115"/>
                <a:gd name="T5" fmla="*/ 0 h 141"/>
                <a:gd name="T6" fmla="*/ 115 w 115"/>
                <a:gd name="T7" fmla="*/ 32 h 141"/>
                <a:gd name="T8" fmla="*/ 55 w 11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55" y="141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91" y="65"/>
                    <a:pt x="71" y="102"/>
                    <a:pt x="55" y="1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3594629" y="2932545"/>
              <a:ext cx="157493" cy="252966"/>
            </a:xfrm>
            <a:custGeom>
              <a:avLst/>
              <a:gdLst>
                <a:gd name="T0" fmla="*/ 64 w 87"/>
                <a:gd name="T1" fmla="*/ 140 h 140"/>
                <a:gd name="T2" fmla="*/ 0 w 87"/>
                <a:gd name="T3" fmla="*/ 124 h 140"/>
                <a:gd name="T4" fmla="*/ 40 w 87"/>
                <a:gd name="T5" fmla="*/ 0 h 140"/>
                <a:gd name="T6" fmla="*/ 87 w 87"/>
                <a:gd name="T7" fmla="*/ 18 h 140"/>
                <a:gd name="T8" fmla="*/ 64 w 87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64" y="140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74" y="57"/>
                    <a:pt x="66" y="98"/>
                    <a:pt x="64" y="14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Freeform 17"/>
            <p:cNvSpPr/>
            <p:nvPr/>
          </p:nvSpPr>
          <p:spPr bwMode="auto">
            <a:xfrm>
              <a:off x="3618552" y="3241283"/>
              <a:ext cx="117621" cy="235039"/>
            </a:xfrm>
            <a:custGeom>
              <a:avLst/>
              <a:gdLst>
                <a:gd name="T0" fmla="*/ 66 w 66"/>
                <a:gd name="T1" fmla="*/ 126 h 130"/>
                <a:gd name="T2" fmla="*/ 0 w 66"/>
                <a:gd name="T3" fmla="*/ 130 h 130"/>
                <a:gd name="T4" fmla="*/ 0 w 66"/>
                <a:gd name="T5" fmla="*/ 0 h 130"/>
                <a:gd name="T6" fmla="*/ 50 w 66"/>
                <a:gd name="T7" fmla="*/ 3 h 130"/>
                <a:gd name="T8" fmla="*/ 66 w 66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66" y="126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45"/>
                    <a:pt x="56" y="87"/>
                    <a:pt x="66" y="12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Freeform 18"/>
            <p:cNvSpPr/>
            <p:nvPr/>
          </p:nvSpPr>
          <p:spPr bwMode="auto">
            <a:xfrm>
              <a:off x="3666398" y="3530101"/>
              <a:ext cx="183410" cy="244999"/>
            </a:xfrm>
            <a:custGeom>
              <a:avLst/>
              <a:gdLst>
                <a:gd name="T0" fmla="*/ 102 w 102"/>
                <a:gd name="T1" fmla="*/ 112 h 137"/>
                <a:gd name="T2" fmla="*/ 40 w 102"/>
                <a:gd name="T3" fmla="*/ 137 h 137"/>
                <a:gd name="T4" fmla="*/ 0 w 102"/>
                <a:gd name="T5" fmla="*/ 13 h 137"/>
                <a:gd name="T6" fmla="*/ 48 w 102"/>
                <a:gd name="T7" fmla="*/ 0 h 137"/>
                <a:gd name="T8" fmla="*/ 102 w 102"/>
                <a:gd name="T9" fmla="*/ 11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7">
                  <a:moveTo>
                    <a:pt x="102" y="112"/>
                  </a:moveTo>
                  <a:cubicBezTo>
                    <a:pt x="40" y="137"/>
                    <a:pt x="40" y="137"/>
                    <a:pt x="40" y="13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2" y="40"/>
                    <a:pt x="80" y="78"/>
                    <a:pt x="102" y="1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Freeform 19"/>
            <p:cNvSpPr/>
            <p:nvPr/>
          </p:nvSpPr>
          <p:spPr bwMode="auto">
            <a:xfrm>
              <a:off x="3807942" y="3783067"/>
              <a:ext cx="229263" cy="239023"/>
            </a:xfrm>
            <a:custGeom>
              <a:avLst/>
              <a:gdLst>
                <a:gd name="T0" fmla="*/ 127 w 127"/>
                <a:gd name="T1" fmla="*/ 90 h 132"/>
                <a:gd name="T2" fmla="*/ 76 w 127"/>
                <a:gd name="T3" fmla="*/ 132 h 132"/>
                <a:gd name="T4" fmla="*/ 0 w 127"/>
                <a:gd name="T5" fmla="*/ 27 h 132"/>
                <a:gd name="T6" fmla="*/ 42 w 127"/>
                <a:gd name="T7" fmla="*/ 0 h 132"/>
                <a:gd name="T8" fmla="*/ 127 w 127"/>
                <a:gd name="T9" fmla="*/ 9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127" y="90"/>
                  </a:moveTo>
                  <a:cubicBezTo>
                    <a:pt x="76" y="132"/>
                    <a:pt x="76" y="132"/>
                    <a:pt x="76" y="132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67" y="33"/>
                    <a:pt x="96" y="64"/>
                    <a:pt x="127" y="9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Freeform 20"/>
            <p:cNvSpPr/>
            <p:nvPr/>
          </p:nvSpPr>
          <p:spPr bwMode="auto">
            <a:xfrm>
              <a:off x="4031224" y="3984244"/>
              <a:ext cx="253186" cy="207153"/>
            </a:xfrm>
            <a:custGeom>
              <a:avLst/>
              <a:gdLst>
                <a:gd name="T0" fmla="*/ 141 w 141"/>
                <a:gd name="T1" fmla="*/ 60 h 116"/>
                <a:gd name="T2" fmla="*/ 105 w 141"/>
                <a:gd name="T3" fmla="*/ 116 h 116"/>
                <a:gd name="T4" fmla="*/ 0 w 141"/>
                <a:gd name="T5" fmla="*/ 39 h 116"/>
                <a:gd name="T6" fmla="*/ 32 w 141"/>
                <a:gd name="T7" fmla="*/ 0 h 116"/>
                <a:gd name="T8" fmla="*/ 141 w 141"/>
                <a:gd name="T9" fmla="*/ 6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6">
                  <a:moveTo>
                    <a:pt x="141" y="60"/>
                  </a:moveTo>
                  <a:cubicBezTo>
                    <a:pt x="105" y="116"/>
                    <a:pt x="105" y="116"/>
                    <a:pt x="105" y="11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65" y="24"/>
                    <a:pt x="102" y="45"/>
                    <a:pt x="141" y="6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Freeform 21"/>
            <p:cNvSpPr/>
            <p:nvPr/>
          </p:nvSpPr>
          <p:spPr bwMode="auto">
            <a:xfrm>
              <a:off x="4310326" y="4111723"/>
              <a:ext cx="251192" cy="155365"/>
            </a:xfrm>
            <a:custGeom>
              <a:avLst/>
              <a:gdLst>
                <a:gd name="T0" fmla="*/ 140 w 140"/>
                <a:gd name="T1" fmla="*/ 22 h 86"/>
                <a:gd name="T2" fmla="*/ 124 w 140"/>
                <a:gd name="T3" fmla="*/ 86 h 86"/>
                <a:gd name="T4" fmla="*/ 0 w 140"/>
                <a:gd name="T5" fmla="*/ 46 h 86"/>
                <a:gd name="T6" fmla="*/ 18 w 140"/>
                <a:gd name="T7" fmla="*/ 0 h 86"/>
                <a:gd name="T8" fmla="*/ 140 w 140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6">
                  <a:moveTo>
                    <a:pt x="140" y="22"/>
                  </a:moveTo>
                  <a:cubicBezTo>
                    <a:pt x="124" y="86"/>
                    <a:pt x="124" y="86"/>
                    <a:pt x="124" y="8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57" y="12"/>
                    <a:pt x="98" y="20"/>
                    <a:pt x="140" y="2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3" name="Freeform 22"/>
            <p:cNvSpPr/>
            <p:nvPr/>
          </p:nvSpPr>
          <p:spPr bwMode="auto">
            <a:xfrm>
              <a:off x="4619332" y="4127657"/>
              <a:ext cx="235243" cy="117520"/>
            </a:xfrm>
            <a:custGeom>
              <a:avLst/>
              <a:gdLst>
                <a:gd name="T0" fmla="*/ 126 w 130"/>
                <a:gd name="T1" fmla="*/ 0 h 66"/>
                <a:gd name="T2" fmla="*/ 130 w 130"/>
                <a:gd name="T3" fmla="*/ 66 h 66"/>
                <a:gd name="T4" fmla="*/ 0 w 130"/>
                <a:gd name="T5" fmla="*/ 66 h 66"/>
                <a:gd name="T6" fmla="*/ 3 w 130"/>
                <a:gd name="T7" fmla="*/ 15 h 66"/>
                <a:gd name="T8" fmla="*/ 126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126" y="0"/>
                  </a:moveTo>
                  <a:cubicBezTo>
                    <a:pt x="130" y="66"/>
                    <a:pt x="130" y="66"/>
                    <a:pt x="13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5" y="15"/>
                    <a:pt x="87" y="10"/>
                    <a:pt x="12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Freeform 23"/>
            <p:cNvSpPr/>
            <p:nvPr/>
          </p:nvSpPr>
          <p:spPr bwMode="auto">
            <a:xfrm>
              <a:off x="4904415" y="4012130"/>
              <a:ext cx="247205" cy="183251"/>
            </a:xfrm>
            <a:custGeom>
              <a:avLst/>
              <a:gdLst>
                <a:gd name="T0" fmla="*/ 112 w 136"/>
                <a:gd name="T1" fmla="*/ 0 h 101"/>
                <a:gd name="T2" fmla="*/ 136 w 136"/>
                <a:gd name="T3" fmla="*/ 61 h 101"/>
                <a:gd name="T4" fmla="*/ 13 w 136"/>
                <a:gd name="T5" fmla="*/ 101 h 101"/>
                <a:gd name="T6" fmla="*/ 0 w 136"/>
                <a:gd name="T7" fmla="*/ 53 h 101"/>
                <a:gd name="T8" fmla="*/ 112 w 136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1">
                  <a:moveTo>
                    <a:pt x="112" y="0"/>
                  </a:moveTo>
                  <a:cubicBezTo>
                    <a:pt x="136" y="61"/>
                    <a:pt x="136" y="61"/>
                    <a:pt x="136" y="6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0" y="40"/>
                    <a:pt x="78" y="22"/>
                    <a:pt x="112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Freeform 24"/>
            <p:cNvSpPr/>
            <p:nvPr/>
          </p:nvSpPr>
          <p:spPr bwMode="auto">
            <a:xfrm>
              <a:off x="5159594" y="3824896"/>
              <a:ext cx="237237" cy="229064"/>
            </a:xfrm>
            <a:custGeom>
              <a:avLst/>
              <a:gdLst>
                <a:gd name="T0" fmla="*/ 90 w 132"/>
                <a:gd name="T1" fmla="*/ 0 h 127"/>
                <a:gd name="T2" fmla="*/ 132 w 132"/>
                <a:gd name="T3" fmla="*/ 51 h 127"/>
                <a:gd name="T4" fmla="*/ 27 w 132"/>
                <a:gd name="T5" fmla="*/ 127 h 127"/>
                <a:gd name="T6" fmla="*/ 0 w 132"/>
                <a:gd name="T7" fmla="*/ 85 h 127"/>
                <a:gd name="T8" fmla="*/ 90 w 132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7">
                  <a:moveTo>
                    <a:pt x="90" y="0"/>
                  </a:moveTo>
                  <a:cubicBezTo>
                    <a:pt x="132" y="51"/>
                    <a:pt x="132" y="51"/>
                    <a:pt x="132" y="51"/>
                  </a:cubicBezTo>
                  <a:cubicBezTo>
                    <a:pt x="27" y="127"/>
                    <a:pt x="27" y="127"/>
                    <a:pt x="27" y="12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3" y="60"/>
                    <a:pt x="64" y="32"/>
                    <a:pt x="9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Freeform 25"/>
            <p:cNvSpPr/>
            <p:nvPr/>
          </p:nvSpPr>
          <p:spPr bwMode="auto">
            <a:xfrm>
              <a:off x="5360947" y="3577906"/>
              <a:ext cx="205339" cy="252966"/>
            </a:xfrm>
            <a:custGeom>
              <a:avLst/>
              <a:gdLst>
                <a:gd name="T0" fmla="*/ 60 w 115"/>
                <a:gd name="T1" fmla="*/ 0 h 141"/>
                <a:gd name="T2" fmla="*/ 115 w 115"/>
                <a:gd name="T3" fmla="*/ 36 h 141"/>
                <a:gd name="T4" fmla="*/ 39 w 115"/>
                <a:gd name="T5" fmla="*/ 141 h 141"/>
                <a:gd name="T6" fmla="*/ 0 w 115"/>
                <a:gd name="T7" fmla="*/ 109 h 141"/>
                <a:gd name="T8" fmla="*/ 60 w 115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60" y="0"/>
                  </a:moveTo>
                  <a:cubicBezTo>
                    <a:pt x="115" y="36"/>
                    <a:pt x="115" y="36"/>
                    <a:pt x="115" y="36"/>
                  </a:cubicBezTo>
                  <a:cubicBezTo>
                    <a:pt x="39" y="141"/>
                    <a:pt x="39" y="141"/>
                    <a:pt x="39" y="141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24" y="76"/>
                    <a:pt x="44" y="39"/>
                    <a:pt x="6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Freeform 26"/>
            <p:cNvSpPr/>
            <p:nvPr/>
          </p:nvSpPr>
          <p:spPr bwMode="auto">
            <a:xfrm>
              <a:off x="5486542" y="3301039"/>
              <a:ext cx="157494" cy="252965"/>
            </a:xfrm>
            <a:custGeom>
              <a:avLst/>
              <a:gdLst>
                <a:gd name="T0" fmla="*/ 23 w 87"/>
                <a:gd name="T1" fmla="*/ 0 h 140"/>
                <a:gd name="T2" fmla="*/ 87 w 87"/>
                <a:gd name="T3" fmla="*/ 17 h 140"/>
                <a:gd name="T4" fmla="*/ 47 w 87"/>
                <a:gd name="T5" fmla="*/ 140 h 140"/>
                <a:gd name="T6" fmla="*/ 0 w 87"/>
                <a:gd name="T7" fmla="*/ 122 h 140"/>
                <a:gd name="T8" fmla="*/ 23 w 87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23" y="0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13" y="83"/>
                    <a:pt x="21" y="42"/>
                    <a:pt x="23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Freeform 27"/>
            <p:cNvSpPr/>
            <p:nvPr/>
          </p:nvSpPr>
          <p:spPr bwMode="auto">
            <a:xfrm>
              <a:off x="5502491" y="3010228"/>
              <a:ext cx="117622" cy="231055"/>
            </a:xfrm>
            <a:custGeom>
              <a:avLst/>
              <a:gdLst>
                <a:gd name="T0" fmla="*/ 0 w 66"/>
                <a:gd name="T1" fmla="*/ 4 h 130"/>
                <a:gd name="T2" fmla="*/ 66 w 66"/>
                <a:gd name="T3" fmla="*/ 0 h 130"/>
                <a:gd name="T4" fmla="*/ 66 w 66"/>
                <a:gd name="T5" fmla="*/ 130 h 130"/>
                <a:gd name="T6" fmla="*/ 16 w 66"/>
                <a:gd name="T7" fmla="*/ 127 h 130"/>
                <a:gd name="T8" fmla="*/ 0 w 66"/>
                <a:gd name="T9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0" y="4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66" y="130"/>
                    <a:pt x="66" y="130"/>
                    <a:pt x="66" y="130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85"/>
                    <a:pt x="10" y="44"/>
                    <a:pt x="0" y="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9" name="Freeform 28"/>
            <p:cNvSpPr/>
            <p:nvPr/>
          </p:nvSpPr>
          <p:spPr bwMode="auto">
            <a:xfrm>
              <a:off x="5386863" y="2713441"/>
              <a:ext cx="185404" cy="243006"/>
            </a:xfrm>
            <a:custGeom>
              <a:avLst/>
              <a:gdLst>
                <a:gd name="T0" fmla="*/ 0 w 102"/>
                <a:gd name="T1" fmla="*/ 24 h 136"/>
                <a:gd name="T2" fmla="*/ 62 w 102"/>
                <a:gd name="T3" fmla="*/ 0 h 136"/>
                <a:gd name="T4" fmla="*/ 102 w 102"/>
                <a:gd name="T5" fmla="*/ 123 h 136"/>
                <a:gd name="T6" fmla="*/ 54 w 102"/>
                <a:gd name="T7" fmla="*/ 136 h 136"/>
                <a:gd name="T8" fmla="*/ 0 w 102"/>
                <a:gd name="T9" fmla="*/ 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6">
                  <a:moveTo>
                    <a:pt x="0" y="24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102" y="123"/>
                    <a:pt x="102" y="123"/>
                    <a:pt x="102" y="123"/>
                  </a:cubicBezTo>
                  <a:cubicBezTo>
                    <a:pt x="54" y="136"/>
                    <a:pt x="54" y="136"/>
                    <a:pt x="54" y="136"/>
                  </a:cubicBezTo>
                  <a:cubicBezTo>
                    <a:pt x="40" y="96"/>
                    <a:pt x="22" y="59"/>
                    <a:pt x="0" y="2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0" name="Freeform 29"/>
            <p:cNvSpPr/>
            <p:nvPr/>
          </p:nvSpPr>
          <p:spPr bwMode="auto">
            <a:xfrm>
              <a:off x="5201460" y="2464460"/>
              <a:ext cx="229262" cy="237030"/>
            </a:xfrm>
            <a:custGeom>
              <a:avLst/>
              <a:gdLst>
                <a:gd name="T0" fmla="*/ 0 w 127"/>
                <a:gd name="T1" fmla="*/ 42 h 132"/>
                <a:gd name="T2" fmla="*/ 51 w 127"/>
                <a:gd name="T3" fmla="*/ 0 h 132"/>
                <a:gd name="T4" fmla="*/ 127 w 127"/>
                <a:gd name="T5" fmla="*/ 105 h 132"/>
                <a:gd name="T6" fmla="*/ 85 w 127"/>
                <a:gd name="T7" fmla="*/ 132 h 132"/>
                <a:gd name="T8" fmla="*/ 0 w 127"/>
                <a:gd name="T9" fmla="*/ 4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0" y="4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60" y="99"/>
                    <a:pt x="32" y="68"/>
                    <a:pt x="0" y="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1" name="Freeform 30"/>
            <p:cNvSpPr/>
            <p:nvPr/>
          </p:nvSpPr>
          <p:spPr bwMode="auto">
            <a:xfrm>
              <a:off x="4954255" y="2295151"/>
              <a:ext cx="253185" cy="207153"/>
            </a:xfrm>
            <a:custGeom>
              <a:avLst/>
              <a:gdLst>
                <a:gd name="T0" fmla="*/ 0 w 141"/>
                <a:gd name="T1" fmla="*/ 55 h 115"/>
                <a:gd name="T2" fmla="*/ 36 w 141"/>
                <a:gd name="T3" fmla="*/ 0 h 115"/>
                <a:gd name="T4" fmla="*/ 141 w 141"/>
                <a:gd name="T5" fmla="*/ 76 h 115"/>
                <a:gd name="T6" fmla="*/ 109 w 141"/>
                <a:gd name="T7" fmla="*/ 115 h 115"/>
                <a:gd name="T8" fmla="*/ 0 w 141"/>
                <a:gd name="T9" fmla="*/ 5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5">
                  <a:moveTo>
                    <a:pt x="0" y="55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41" y="76"/>
                    <a:pt x="141" y="76"/>
                    <a:pt x="141" y="76"/>
                  </a:cubicBezTo>
                  <a:cubicBezTo>
                    <a:pt x="109" y="115"/>
                    <a:pt x="109" y="115"/>
                    <a:pt x="109" y="115"/>
                  </a:cubicBezTo>
                  <a:cubicBezTo>
                    <a:pt x="76" y="91"/>
                    <a:pt x="39" y="71"/>
                    <a:pt x="0" y="5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2" name="Freeform 32"/>
            <p:cNvSpPr/>
            <p:nvPr/>
          </p:nvSpPr>
          <p:spPr bwMode="auto">
            <a:xfrm>
              <a:off x="4384089" y="2243363"/>
              <a:ext cx="235243" cy="117520"/>
            </a:xfrm>
            <a:custGeom>
              <a:avLst/>
              <a:gdLst>
                <a:gd name="T0" fmla="*/ 0 w 130"/>
                <a:gd name="T1" fmla="*/ 0 h 66"/>
                <a:gd name="T2" fmla="*/ 130 w 130"/>
                <a:gd name="T3" fmla="*/ 0 h 66"/>
                <a:gd name="T4" fmla="*/ 127 w 130"/>
                <a:gd name="T5" fmla="*/ 50 h 66"/>
                <a:gd name="T6" fmla="*/ 4 w 130"/>
                <a:gd name="T7" fmla="*/ 66 h 66"/>
                <a:gd name="T8" fmla="*/ 0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27" y="50"/>
                    <a:pt x="127" y="50"/>
                    <a:pt x="127" y="50"/>
                  </a:cubicBezTo>
                  <a:cubicBezTo>
                    <a:pt x="85" y="50"/>
                    <a:pt x="43" y="56"/>
                    <a:pt x="4" y="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57" name="组合 45"/>
          <p:cNvGrpSpPr/>
          <p:nvPr/>
        </p:nvGrpSpPr>
        <p:grpSpPr bwMode="auto">
          <a:xfrm>
            <a:off x="6350317" y="1960245"/>
            <a:ext cx="1631950" cy="1631951"/>
            <a:chOff x="6407571" y="2219461"/>
            <a:chExt cx="2049407" cy="2047627"/>
          </a:xfrm>
        </p:grpSpPr>
        <p:sp>
          <p:nvSpPr>
            <p:cNvPr id="73" name="PA_文本框 7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090061" y="2955114"/>
              <a:ext cx="685646" cy="52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45720" tIns="22860" rIns="45720" bIns="2286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1087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CA" sz="2400" b="0" i="0" u="none" strike="noStrike" kern="1200" cap="none" spc="-15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74" name="Freeform 31"/>
            <p:cNvSpPr/>
            <p:nvPr/>
          </p:nvSpPr>
          <p:spPr bwMode="auto">
            <a:xfrm>
              <a:off x="7490088" y="2219461"/>
              <a:ext cx="251192" cy="157357"/>
            </a:xfrm>
            <a:custGeom>
              <a:avLst/>
              <a:gdLst>
                <a:gd name="T0" fmla="*/ 0 w 140"/>
                <a:gd name="T1" fmla="*/ 64 h 87"/>
                <a:gd name="T2" fmla="*/ 16 w 140"/>
                <a:gd name="T3" fmla="*/ 0 h 87"/>
                <a:gd name="T4" fmla="*/ 140 w 140"/>
                <a:gd name="T5" fmla="*/ 40 h 87"/>
                <a:gd name="T6" fmla="*/ 122 w 140"/>
                <a:gd name="T7" fmla="*/ 87 h 87"/>
                <a:gd name="T8" fmla="*/ 0 w 140"/>
                <a:gd name="T9" fmla="*/ 6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7">
                  <a:moveTo>
                    <a:pt x="0" y="64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83" y="74"/>
                    <a:pt x="42" y="67"/>
                    <a:pt x="0" y="6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5" name="Freeform 13"/>
            <p:cNvSpPr/>
            <p:nvPr/>
          </p:nvSpPr>
          <p:spPr bwMode="auto">
            <a:xfrm>
              <a:off x="6899986" y="2291168"/>
              <a:ext cx="247205" cy="185243"/>
            </a:xfrm>
            <a:custGeom>
              <a:avLst/>
              <a:gdLst>
                <a:gd name="T0" fmla="*/ 24 w 136"/>
                <a:gd name="T1" fmla="*/ 102 h 102"/>
                <a:gd name="T2" fmla="*/ 0 w 136"/>
                <a:gd name="T3" fmla="*/ 40 h 102"/>
                <a:gd name="T4" fmla="*/ 123 w 136"/>
                <a:gd name="T5" fmla="*/ 0 h 102"/>
                <a:gd name="T6" fmla="*/ 136 w 136"/>
                <a:gd name="T7" fmla="*/ 49 h 102"/>
                <a:gd name="T8" fmla="*/ 24 w 13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2">
                  <a:moveTo>
                    <a:pt x="24" y="10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96" y="62"/>
                    <a:pt x="58" y="80"/>
                    <a:pt x="24" y="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Freeform 14"/>
            <p:cNvSpPr/>
            <p:nvPr/>
          </p:nvSpPr>
          <p:spPr bwMode="auto">
            <a:xfrm>
              <a:off x="6654776" y="2432590"/>
              <a:ext cx="237236" cy="231055"/>
            </a:xfrm>
            <a:custGeom>
              <a:avLst/>
              <a:gdLst>
                <a:gd name="T0" fmla="*/ 42 w 132"/>
                <a:gd name="T1" fmla="*/ 128 h 128"/>
                <a:gd name="T2" fmla="*/ 0 w 132"/>
                <a:gd name="T3" fmla="*/ 76 h 128"/>
                <a:gd name="T4" fmla="*/ 105 w 132"/>
                <a:gd name="T5" fmla="*/ 0 h 128"/>
                <a:gd name="T6" fmla="*/ 132 w 132"/>
                <a:gd name="T7" fmla="*/ 42 h 128"/>
                <a:gd name="T8" fmla="*/ 42 w 132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8">
                  <a:moveTo>
                    <a:pt x="42" y="128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32" y="42"/>
                    <a:pt x="132" y="42"/>
                    <a:pt x="132" y="42"/>
                  </a:cubicBezTo>
                  <a:cubicBezTo>
                    <a:pt x="99" y="67"/>
                    <a:pt x="68" y="96"/>
                    <a:pt x="42" y="12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Freeform 15"/>
            <p:cNvSpPr/>
            <p:nvPr/>
          </p:nvSpPr>
          <p:spPr bwMode="auto">
            <a:xfrm>
              <a:off x="6485320" y="2655678"/>
              <a:ext cx="205340" cy="252965"/>
            </a:xfrm>
            <a:custGeom>
              <a:avLst/>
              <a:gdLst>
                <a:gd name="T0" fmla="*/ 55 w 115"/>
                <a:gd name="T1" fmla="*/ 141 h 141"/>
                <a:gd name="T2" fmla="*/ 0 w 115"/>
                <a:gd name="T3" fmla="*/ 105 h 141"/>
                <a:gd name="T4" fmla="*/ 76 w 115"/>
                <a:gd name="T5" fmla="*/ 0 h 141"/>
                <a:gd name="T6" fmla="*/ 115 w 115"/>
                <a:gd name="T7" fmla="*/ 32 h 141"/>
                <a:gd name="T8" fmla="*/ 55 w 11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55" y="141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91" y="65"/>
                    <a:pt x="71" y="102"/>
                    <a:pt x="55" y="1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8" name="Freeform 16"/>
            <p:cNvSpPr/>
            <p:nvPr/>
          </p:nvSpPr>
          <p:spPr bwMode="auto">
            <a:xfrm>
              <a:off x="6407571" y="2932545"/>
              <a:ext cx="157493" cy="252966"/>
            </a:xfrm>
            <a:custGeom>
              <a:avLst/>
              <a:gdLst>
                <a:gd name="T0" fmla="*/ 64 w 87"/>
                <a:gd name="T1" fmla="*/ 140 h 140"/>
                <a:gd name="T2" fmla="*/ 0 w 87"/>
                <a:gd name="T3" fmla="*/ 124 h 140"/>
                <a:gd name="T4" fmla="*/ 40 w 87"/>
                <a:gd name="T5" fmla="*/ 0 h 140"/>
                <a:gd name="T6" fmla="*/ 87 w 87"/>
                <a:gd name="T7" fmla="*/ 18 h 140"/>
                <a:gd name="T8" fmla="*/ 64 w 87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64" y="140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74" y="57"/>
                    <a:pt x="66" y="98"/>
                    <a:pt x="64" y="14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9" name="Freeform 17"/>
            <p:cNvSpPr/>
            <p:nvPr/>
          </p:nvSpPr>
          <p:spPr bwMode="auto">
            <a:xfrm>
              <a:off x="6431494" y="3241283"/>
              <a:ext cx="117621" cy="235039"/>
            </a:xfrm>
            <a:custGeom>
              <a:avLst/>
              <a:gdLst>
                <a:gd name="T0" fmla="*/ 66 w 66"/>
                <a:gd name="T1" fmla="*/ 126 h 130"/>
                <a:gd name="T2" fmla="*/ 0 w 66"/>
                <a:gd name="T3" fmla="*/ 130 h 130"/>
                <a:gd name="T4" fmla="*/ 0 w 66"/>
                <a:gd name="T5" fmla="*/ 0 h 130"/>
                <a:gd name="T6" fmla="*/ 50 w 66"/>
                <a:gd name="T7" fmla="*/ 3 h 130"/>
                <a:gd name="T8" fmla="*/ 66 w 66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66" y="126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45"/>
                    <a:pt x="56" y="87"/>
                    <a:pt x="66" y="126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0" name="Freeform 18"/>
            <p:cNvSpPr/>
            <p:nvPr/>
          </p:nvSpPr>
          <p:spPr bwMode="auto">
            <a:xfrm>
              <a:off x="6479340" y="3530101"/>
              <a:ext cx="183410" cy="244999"/>
            </a:xfrm>
            <a:custGeom>
              <a:avLst/>
              <a:gdLst>
                <a:gd name="T0" fmla="*/ 102 w 102"/>
                <a:gd name="T1" fmla="*/ 112 h 137"/>
                <a:gd name="T2" fmla="*/ 40 w 102"/>
                <a:gd name="T3" fmla="*/ 137 h 137"/>
                <a:gd name="T4" fmla="*/ 0 w 102"/>
                <a:gd name="T5" fmla="*/ 13 h 137"/>
                <a:gd name="T6" fmla="*/ 48 w 102"/>
                <a:gd name="T7" fmla="*/ 0 h 137"/>
                <a:gd name="T8" fmla="*/ 102 w 102"/>
                <a:gd name="T9" fmla="*/ 11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7">
                  <a:moveTo>
                    <a:pt x="102" y="112"/>
                  </a:moveTo>
                  <a:cubicBezTo>
                    <a:pt x="40" y="137"/>
                    <a:pt x="40" y="137"/>
                    <a:pt x="40" y="13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2" y="40"/>
                    <a:pt x="80" y="78"/>
                    <a:pt x="102" y="112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Freeform 19"/>
            <p:cNvSpPr/>
            <p:nvPr/>
          </p:nvSpPr>
          <p:spPr bwMode="auto">
            <a:xfrm>
              <a:off x="6620884" y="3783067"/>
              <a:ext cx="229263" cy="239023"/>
            </a:xfrm>
            <a:custGeom>
              <a:avLst/>
              <a:gdLst>
                <a:gd name="T0" fmla="*/ 127 w 127"/>
                <a:gd name="T1" fmla="*/ 90 h 132"/>
                <a:gd name="T2" fmla="*/ 76 w 127"/>
                <a:gd name="T3" fmla="*/ 132 h 132"/>
                <a:gd name="T4" fmla="*/ 0 w 127"/>
                <a:gd name="T5" fmla="*/ 27 h 132"/>
                <a:gd name="T6" fmla="*/ 42 w 127"/>
                <a:gd name="T7" fmla="*/ 0 h 132"/>
                <a:gd name="T8" fmla="*/ 127 w 127"/>
                <a:gd name="T9" fmla="*/ 9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127" y="90"/>
                  </a:moveTo>
                  <a:cubicBezTo>
                    <a:pt x="76" y="132"/>
                    <a:pt x="76" y="132"/>
                    <a:pt x="76" y="132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67" y="33"/>
                    <a:pt x="96" y="64"/>
                    <a:pt x="127" y="9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Freeform 20"/>
            <p:cNvSpPr/>
            <p:nvPr/>
          </p:nvSpPr>
          <p:spPr bwMode="auto">
            <a:xfrm>
              <a:off x="6844166" y="3984244"/>
              <a:ext cx="253186" cy="207153"/>
            </a:xfrm>
            <a:custGeom>
              <a:avLst/>
              <a:gdLst>
                <a:gd name="T0" fmla="*/ 141 w 141"/>
                <a:gd name="T1" fmla="*/ 60 h 116"/>
                <a:gd name="T2" fmla="*/ 105 w 141"/>
                <a:gd name="T3" fmla="*/ 116 h 116"/>
                <a:gd name="T4" fmla="*/ 0 w 141"/>
                <a:gd name="T5" fmla="*/ 39 h 116"/>
                <a:gd name="T6" fmla="*/ 32 w 141"/>
                <a:gd name="T7" fmla="*/ 0 h 116"/>
                <a:gd name="T8" fmla="*/ 141 w 141"/>
                <a:gd name="T9" fmla="*/ 6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6">
                  <a:moveTo>
                    <a:pt x="141" y="60"/>
                  </a:moveTo>
                  <a:cubicBezTo>
                    <a:pt x="105" y="116"/>
                    <a:pt x="105" y="116"/>
                    <a:pt x="105" y="11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65" y="24"/>
                    <a:pt x="102" y="45"/>
                    <a:pt x="141" y="6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Freeform 21"/>
            <p:cNvSpPr/>
            <p:nvPr/>
          </p:nvSpPr>
          <p:spPr bwMode="auto">
            <a:xfrm>
              <a:off x="7123268" y="4111723"/>
              <a:ext cx="251192" cy="155365"/>
            </a:xfrm>
            <a:custGeom>
              <a:avLst/>
              <a:gdLst>
                <a:gd name="T0" fmla="*/ 140 w 140"/>
                <a:gd name="T1" fmla="*/ 22 h 86"/>
                <a:gd name="T2" fmla="*/ 124 w 140"/>
                <a:gd name="T3" fmla="*/ 86 h 86"/>
                <a:gd name="T4" fmla="*/ 0 w 140"/>
                <a:gd name="T5" fmla="*/ 46 h 86"/>
                <a:gd name="T6" fmla="*/ 18 w 140"/>
                <a:gd name="T7" fmla="*/ 0 h 86"/>
                <a:gd name="T8" fmla="*/ 140 w 140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6">
                  <a:moveTo>
                    <a:pt x="140" y="22"/>
                  </a:moveTo>
                  <a:cubicBezTo>
                    <a:pt x="124" y="86"/>
                    <a:pt x="124" y="86"/>
                    <a:pt x="124" y="8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57" y="12"/>
                    <a:pt x="98" y="20"/>
                    <a:pt x="140" y="22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Freeform 22"/>
            <p:cNvSpPr/>
            <p:nvPr/>
          </p:nvSpPr>
          <p:spPr bwMode="auto">
            <a:xfrm>
              <a:off x="7432275" y="4127657"/>
              <a:ext cx="235243" cy="117520"/>
            </a:xfrm>
            <a:custGeom>
              <a:avLst/>
              <a:gdLst>
                <a:gd name="T0" fmla="*/ 126 w 130"/>
                <a:gd name="T1" fmla="*/ 0 h 66"/>
                <a:gd name="T2" fmla="*/ 130 w 130"/>
                <a:gd name="T3" fmla="*/ 66 h 66"/>
                <a:gd name="T4" fmla="*/ 0 w 130"/>
                <a:gd name="T5" fmla="*/ 66 h 66"/>
                <a:gd name="T6" fmla="*/ 3 w 130"/>
                <a:gd name="T7" fmla="*/ 15 h 66"/>
                <a:gd name="T8" fmla="*/ 126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126" y="0"/>
                  </a:moveTo>
                  <a:cubicBezTo>
                    <a:pt x="130" y="66"/>
                    <a:pt x="130" y="66"/>
                    <a:pt x="13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5" y="15"/>
                    <a:pt x="87" y="10"/>
                    <a:pt x="126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Freeform 23"/>
            <p:cNvSpPr/>
            <p:nvPr/>
          </p:nvSpPr>
          <p:spPr bwMode="auto">
            <a:xfrm>
              <a:off x="7717357" y="4012130"/>
              <a:ext cx="247205" cy="183251"/>
            </a:xfrm>
            <a:custGeom>
              <a:avLst/>
              <a:gdLst>
                <a:gd name="T0" fmla="*/ 112 w 136"/>
                <a:gd name="T1" fmla="*/ 0 h 101"/>
                <a:gd name="T2" fmla="*/ 136 w 136"/>
                <a:gd name="T3" fmla="*/ 61 h 101"/>
                <a:gd name="T4" fmla="*/ 13 w 136"/>
                <a:gd name="T5" fmla="*/ 101 h 101"/>
                <a:gd name="T6" fmla="*/ 0 w 136"/>
                <a:gd name="T7" fmla="*/ 53 h 101"/>
                <a:gd name="T8" fmla="*/ 112 w 136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1">
                  <a:moveTo>
                    <a:pt x="112" y="0"/>
                  </a:moveTo>
                  <a:cubicBezTo>
                    <a:pt x="136" y="61"/>
                    <a:pt x="136" y="61"/>
                    <a:pt x="136" y="6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0" y="40"/>
                    <a:pt x="78" y="22"/>
                    <a:pt x="112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Freeform 24"/>
            <p:cNvSpPr/>
            <p:nvPr/>
          </p:nvSpPr>
          <p:spPr bwMode="auto">
            <a:xfrm>
              <a:off x="7972536" y="3824896"/>
              <a:ext cx="237237" cy="229064"/>
            </a:xfrm>
            <a:custGeom>
              <a:avLst/>
              <a:gdLst>
                <a:gd name="T0" fmla="*/ 90 w 132"/>
                <a:gd name="T1" fmla="*/ 0 h 127"/>
                <a:gd name="T2" fmla="*/ 132 w 132"/>
                <a:gd name="T3" fmla="*/ 51 h 127"/>
                <a:gd name="T4" fmla="*/ 27 w 132"/>
                <a:gd name="T5" fmla="*/ 127 h 127"/>
                <a:gd name="T6" fmla="*/ 0 w 132"/>
                <a:gd name="T7" fmla="*/ 85 h 127"/>
                <a:gd name="T8" fmla="*/ 90 w 132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7">
                  <a:moveTo>
                    <a:pt x="90" y="0"/>
                  </a:moveTo>
                  <a:cubicBezTo>
                    <a:pt x="132" y="51"/>
                    <a:pt x="132" y="51"/>
                    <a:pt x="132" y="51"/>
                  </a:cubicBezTo>
                  <a:cubicBezTo>
                    <a:pt x="27" y="127"/>
                    <a:pt x="27" y="127"/>
                    <a:pt x="27" y="12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3" y="60"/>
                    <a:pt x="64" y="32"/>
                    <a:pt x="90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Freeform 25"/>
            <p:cNvSpPr/>
            <p:nvPr/>
          </p:nvSpPr>
          <p:spPr bwMode="auto">
            <a:xfrm>
              <a:off x="8173889" y="3577906"/>
              <a:ext cx="205339" cy="252966"/>
            </a:xfrm>
            <a:custGeom>
              <a:avLst/>
              <a:gdLst>
                <a:gd name="T0" fmla="*/ 60 w 115"/>
                <a:gd name="T1" fmla="*/ 0 h 141"/>
                <a:gd name="T2" fmla="*/ 115 w 115"/>
                <a:gd name="T3" fmla="*/ 36 h 141"/>
                <a:gd name="T4" fmla="*/ 39 w 115"/>
                <a:gd name="T5" fmla="*/ 141 h 141"/>
                <a:gd name="T6" fmla="*/ 0 w 115"/>
                <a:gd name="T7" fmla="*/ 109 h 141"/>
                <a:gd name="T8" fmla="*/ 60 w 115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60" y="0"/>
                  </a:moveTo>
                  <a:cubicBezTo>
                    <a:pt x="115" y="36"/>
                    <a:pt x="115" y="36"/>
                    <a:pt x="115" y="36"/>
                  </a:cubicBezTo>
                  <a:cubicBezTo>
                    <a:pt x="39" y="141"/>
                    <a:pt x="39" y="141"/>
                    <a:pt x="39" y="141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24" y="76"/>
                    <a:pt x="44" y="39"/>
                    <a:pt x="60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Freeform 26"/>
            <p:cNvSpPr/>
            <p:nvPr/>
          </p:nvSpPr>
          <p:spPr bwMode="auto">
            <a:xfrm>
              <a:off x="8299484" y="3301039"/>
              <a:ext cx="157494" cy="252965"/>
            </a:xfrm>
            <a:custGeom>
              <a:avLst/>
              <a:gdLst>
                <a:gd name="T0" fmla="*/ 23 w 87"/>
                <a:gd name="T1" fmla="*/ 0 h 140"/>
                <a:gd name="T2" fmla="*/ 87 w 87"/>
                <a:gd name="T3" fmla="*/ 17 h 140"/>
                <a:gd name="T4" fmla="*/ 47 w 87"/>
                <a:gd name="T5" fmla="*/ 140 h 140"/>
                <a:gd name="T6" fmla="*/ 0 w 87"/>
                <a:gd name="T7" fmla="*/ 122 h 140"/>
                <a:gd name="T8" fmla="*/ 23 w 87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23" y="0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13" y="83"/>
                    <a:pt x="21" y="42"/>
                    <a:pt x="23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Freeform 27"/>
            <p:cNvSpPr/>
            <p:nvPr/>
          </p:nvSpPr>
          <p:spPr bwMode="auto">
            <a:xfrm>
              <a:off x="8315433" y="3010228"/>
              <a:ext cx="117622" cy="231055"/>
            </a:xfrm>
            <a:custGeom>
              <a:avLst/>
              <a:gdLst>
                <a:gd name="T0" fmla="*/ 0 w 66"/>
                <a:gd name="T1" fmla="*/ 4 h 130"/>
                <a:gd name="T2" fmla="*/ 66 w 66"/>
                <a:gd name="T3" fmla="*/ 0 h 130"/>
                <a:gd name="T4" fmla="*/ 66 w 66"/>
                <a:gd name="T5" fmla="*/ 130 h 130"/>
                <a:gd name="T6" fmla="*/ 16 w 66"/>
                <a:gd name="T7" fmla="*/ 127 h 130"/>
                <a:gd name="T8" fmla="*/ 0 w 66"/>
                <a:gd name="T9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0" y="4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66" y="130"/>
                    <a:pt x="66" y="130"/>
                    <a:pt x="66" y="130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85"/>
                    <a:pt x="10" y="44"/>
                    <a:pt x="0" y="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Freeform 28"/>
            <p:cNvSpPr/>
            <p:nvPr/>
          </p:nvSpPr>
          <p:spPr bwMode="auto">
            <a:xfrm>
              <a:off x="8199805" y="2713441"/>
              <a:ext cx="185404" cy="243006"/>
            </a:xfrm>
            <a:custGeom>
              <a:avLst/>
              <a:gdLst>
                <a:gd name="T0" fmla="*/ 0 w 102"/>
                <a:gd name="T1" fmla="*/ 24 h 136"/>
                <a:gd name="T2" fmla="*/ 62 w 102"/>
                <a:gd name="T3" fmla="*/ 0 h 136"/>
                <a:gd name="T4" fmla="*/ 102 w 102"/>
                <a:gd name="T5" fmla="*/ 123 h 136"/>
                <a:gd name="T6" fmla="*/ 54 w 102"/>
                <a:gd name="T7" fmla="*/ 136 h 136"/>
                <a:gd name="T8" fmla="*/ 0 w 102"/>
                <a:gd name="T9" fmla="*/ 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6">
                  <a:moveTo>
                    <a:pt x="0" y="24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102" y="123"/>
                    <a:pt x="102" y="123"/>
                    <a:pt x="102" y="123"/>
                  </a:cubicBezTo>
                  <a:cubicBezTo>
                    <a:pt x="54" y="136"/>
                    <a:pt x="54" y="136"/>
                    <a:pt x="54" y="136"/>
                  </a:cubicBezTo>
                  <a:cubicBezTo>
                    <a:pt x="40" y="96"/>
                    <a:pt x="22" y="59"/>
                    <a:pt x="0" y="2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Freeform 29"/>
            <p:cNvSpPr/>
            <p:nvPr/>
          </p:nvSpPr>
          <p:spPr bwMode="auto">
            <a:xfrm>
              <a:off x="8014402" y="2464460"/>
              <a:ext cx="229262" cy="237030"/>
            </a:xfrm>
            <a:custGeom>
              <a:avLst/>
              <a:gdLst>
                <a:gd name="T0" fmla="*/ 0 w 127"/>
                <a:gd name="T1" fmla="*/ 42 h 132"/>
                <a:gd name="T2" fmla="*/ 51 w 127"/>
                <a:gd name="T3" fmla="*/ 0 h 132"/>
                <a:gd name="T4" fmla="*/ 127 w 127"/>
                <a:gd name="T5" fmla="*/ 105 h 132"/>
                <a:gd name="T6" fmla="*/ 85 w 127"/>
                <a:gd name="T7" fmla="*/ 132 h 132"/>
                <a:gd name="T8" fmla="*/ 0 w 127"/>
                <a:gd name="T9" fmla="*/ 4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0" y="4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60" y="99"/>
                    <a:pt x="32" y="68"/>
                    <a:pt x="0" y="42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Freeform 30"/>
            <p:cNvSpPr/>
            <p:nvPr/>
          </p:nvSpPr>
          <p:spPr bwMode="auto">
            <a:xfrm>
              <a:off x="7767197" y="2295151"/>
              <a:ext cx="253185" cy="207153"/>
            </a:xfrm>
            <a:custGeom>
              <a:avLst/>
              <a:gdLst>
                <a:gd name="T0" fmla="*/ 0 w 141"/>
                <a:gd name="T1" fmla="*/ 55 h 115"/>
                <a:gd name="T2" fmla="*/ 36 w 141"/>
                <a:gd name="T3" fmla="*/ 0 h 115"/>
                <a:gd name="T4" fmla="*/ 141 w 141"/>
                <a:gd name="T5" fmla="*/ 76 h 115"/>
                <a:gd name="T6" fmla="*/ 109 w 141"/>
                <a:gd name="T7" fmla="*/ 115 h 115"/>
                <a:gd name="T8" fmla="*/ 0 w 141"/>
                <a:gd name="T9" fmla="*/ 5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5">
                  <a:moveTo>
                    <a:pt x="0" y="55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41" y="76"/>
                    <a:pt x="141" y="76"/>
                    <a:pt x="141" y="76"/>
                  </a:cubicBezTo>
                  <a:cubicBezTo>
                    <a:pt x="109" y="115"/>
                    <a:pt x="109" y="115"/>
                    <a:pt x="109" y="115"/>
                  </a:cubicBezTo>
                  <a:cubicBezTo>
                    <a:pt x="76" y="91"/>
                    <a:pt x="39" y="71"/>
                    <a:pt x="0" y="55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Freeform 32"/>
            <p:cNvSpPr/>
            <p:nvPr/>
          </p:nvSpPr>
          <p:spPr bwMode="auto">
            <a:xfrm>
              <a:off x="7197031" y="2243363"/>
              <a:ext cx="235243" cy="117520"/>
            </a:xfrm>
            <a:custGeom>
              <a:avLst/>
              <a:gdLst>
                <a:gd name="T0" fmla="*/ 0 w 130"/>
                <a:gd name="T1" fmla="*/ 0 h 66"/>
                <a:gd name="T2" fmla="*/ 130 w 130"/>
                <a:gd name="T3" fmla="*/ 0 h 66"/>
                <a:gd name="T4" fmla="*/ 127 w 130"/>
                <a:gd name="T5" fmla="*/ 50 h 66"/>
                <a:gd name="T6" fmla="*/ 4 w 130"/>
                <a:gd name="T7" fmla="*/ 66 h 66"/>
                <a:gd name="T8" fmla="*/ 0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27" y="50"/>
                    <a:pt x="127" y="50"/>
                    <a:pt x="127" y="50"/>
                  </a:cubicBezTo>
                  <a:cubicBezTo>
                    <a:pt x="85" y="50"/>
                    <a:pt x="43" y="56"/>
                    <a:pt x="4" y="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58" name="组合 67"/>
          <p:cNvGrpSpPr/>
          <p:nvPr/>
        </p:nvGrpSpPr>
        <p:grpSpPr bwMode="auto">
          <a:xfrm>
            <a:off x="1935480" y="1960245"/>
            <a:ext cx="1631950" cy="1631950"/>
            <a:chOff x="835387" y="2219461"/>
            <a:chExt cx="2049407" cy="2047626"/>
          </a:xfrm>
        </p:grpSpPr>
        <p:sp>
          <p:nvSpPr>
            <p:cNvPr id="94" name="PA_文本框 7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520907" y="2956189"/>
              <a:ext cx="685646" cy="52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45720" tIns="22860" rIns="45720" bIns="2286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1087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CA" sz="2400" b="0" i="0" u="none" strike="noStrike" kern="1200" cap="none" spc="-15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30%</a:t>
              </a:r>
            </a:p>
          </p:txBody>
        </p:sp>
        <p:sp>
          <p:nvSpPr>
            <p:cNvPr id="95" name="Freeform 31"/>
            <p:cNvSpPr/>
            <p:nvPr/>
          </p:nvSpPr>
          <p:spPr bwMode="auto">
            <a:xfrm>
              <a:off x="1917905" y="2219461"/>
              <a:ext cx="251192" cy="157357"/>
            </a:xfrm>
            <a:custGeom>
              <a:avLst/>
              <a:gdLst>
                <a:gd name="T0" fmla="*/ 0 w 140"/>
                <a:gd name="T1" fmla="*/ 64 h 87"/>
                <a:gd name="T2" fmla="*/ 16 w 140"/>
                <a:gd name="T3" fmla="*/ 0 h 87"/>
                <a:gd name="T4" fmla="*/ 140 w 140"/>
                <a:gd name="T5" fmla="*/ 40 h 87"/>
                <a:gd name="T6" fmla="*/ 122 w 140"/>
                <a:gd name="T7" fmla="*/ 87 h 87"/>
                <a:gd name="T8" fmla="*/ 0 w 140"/>
                <a:gd name="T9" fmla="*/ 6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7">
                  <a:moveTo>
                    <a:pt x="0" y="64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83" y="74"/>
                    <a:pt x="42" y="67"/>
                    <a:pt x="0" y="6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Freeform 13"/>
            <p:cNvSpPr/>
            <p:nvPr/>
          </p:nvSpPr>
          <p:spPr bwMode="auto">
            <a:xfrm>
              <a:off x="1327803" y="2291168"/>
              <a:ext cx="247205" cy="185243"/>
            </a:xfrm>
            <a:custGeom>
              <a:avLst/>
              <a:gdLst>
                <a:gd name="T0" fmla="*/ 24 w 136"/>
                <a:gd name="T1" fmla="*/ 102 h 102"/>
                <a:gd name="T2" fmla="*/ 0 w 136"/>
                <a:gd name="T3" fmla="*/ 40 h 102"/>
                <a:gd name="T4" fmla="*/ 123 w 136"/>
                <a:gd name="T5" fmla="*/ 0 h 102"/>
                <a:gd name="T6" fmla="*/ 136 w 136"/>
                <a:gd name="T7" fmla="*/ 49 h 102"/>
                <a:gd name="T8" fmla="*/ 24 w 13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2">
                  <a:moveTo>
                    <a:pt x="24" y="10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96" y="62"/>
                    <a:pt x="58" y="80"/>
                    <a:pt x="24" y="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Freeform 14"/>
            <p:cNvSpPr/>
            <p:nvPr/>
          </p:nvSpPr>
          <p:spPr bwMode="auto">
            <a:xfrm>
              <a:off x="1082592" y="2432590"/>
              <a:ext cx="237237" cy="231055"/>
            </a:xfrm>
            <a:custGeom>
              <a:avLst/>
              <a:gdLst>
                <a:gd name="T0" fmla="*/ 42 w 132"/>
                <a:gd name="T1" fmla="*/ 128 h 128"/>
                <a:gd name="T2" fmla="*/ 0 w 132"/>
                <a:gd name="T3" fmla="*/ 76 h 128"/>
                <a:gd name="T4" fmla="*/ 105 w 132"/>
                <a:gd name="T5" fmla="*/ 0 h 128"/>
                <a:gd name="T6" fmla="*/ 132 w 132"/>
                <a:gd name="T7" fmla="*/ 42 h 128"/>
                <a:gd name="T8" fmla="*/ 42 w 132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8">
                  <a:moveTo>
                    <a:pt x="42" y="128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32" y="42"/>
                    <a:pt x="132" y="42"/>
                    <a:pt x="132" y="42"/>
                  </a:cubicBezTo>
                  <a:cubicBezTo>
                    <a:pt x="99" y="67"/>
                    <a:pt x="68" y="96"/>
                    <a:pt x="42" y="12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Freeform 15"/>
            <p:cNvSpPr/>
            <p:nvPr/>
          </p:nvSpPr>
          <p:spPr bwMode="auto">
            <a:xfrm>
              <a:off x="913137" y="2655677"/>
              <a:ext cx="205339" cy="252965"/>
            </a:xfrm>
            <a:custGeom>
              <a:avLst/>
              <a:gdLst>
                <a:gd name="T0" fmla="*/ 55 w 115"/>
                <a:gd name="T1" fmla="*/ 141 h 141"/>
                <a:gd name="T2" fmla="*/ 0 w 115"/>
                <a:gd name="T3" fmla="*/ 105 h 141"/>
                <a:gd name="T4" fmla="*/ 76 w 115"/>
                <a:gd name="T5" fmla="*/ 0 h 141"/>
                <a:gd name="T6" fmla="*/ 115 w 115"/>
                <a:gd name="T7" fmla="*/ 32 h 141"/>
                <a:gd name="T8" fmla="*/ 55 w 11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55" y="141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91" y="65"/>
                    <a:pt x="71" y="102"/>
                    <a:pt x="55" y="1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Freeform 16"/>
            <p:cNvSpPr/>
            <p:nvPr/>
          </p:nvSpPr>
          <p:spPr bwMode="auto">
            <a:xfrm>
              <a:off x="835387" y="2932545"/>
              <a:ext cx="157494" cy="252966"/>
            </a:xfrm>
            <a:custGeom>
              <a:avLst/>
              <a:gdLst>
                <a:gd name="T0" fmla="*/ 64 w 87"/>
                <a:gd name="T1" fmla="*/ 140 h 140"/>
                <a:gd name="T2" fmla="*/ 0 w 87"/>
                <a:gd name="T3" fmla="*/ 124 h 140"/>
                <a:gd name="T4" fmla="*/ 40 w 87"/>
                <a:gd name="T5" fmla="*/ 0 h 140"/>
                <a:gd name="T6" fmla="*/ 87 w 87"/>
                <a:gd name="T7" fmla="*/ 18 h 140"/>
                <a:gd name="T8" fmla="*/ 64 w 87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64" y="140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74" y="57"/>
                    <a:pt x="66" y="98"/>
                    <a:pt x="64" y="14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Freeform 17"/>
            <p:cNvSpPr/>
            <p:nvPr/>
          </p:nvSpPr>
          <p:spPr bwMode="auto">
            <a:xfrm>
              <a:off x="859310" y="3241283"/>
              <a:ext cx="117622" cy="235039"/>
            </a:xfrm>
            <a:custGeom>
              <a:avLst/>
              <a:gdLst>
                <a:gd name="T0" fmla="*/ 66 w 66"/>
                <a:gd name="T1" fmla="*/ 126 h 130"/>
                <a:gd name="T2" fmla="*/ 0 w 66"/>
                <a:gd name="T3" fmla="*/ 130 h 130"/>
                <a:gd name="T4" fmla="*/ 0 w 66"/>
                <a:gd name="T5" fmla="*/ 0 h 130"/>
                <a:gd name="T6" fmla="*/ 50 w 66"/>
                <a:gd name="T7" fmla="*/ 3 h 130"/>
                <a:gd name="T8" fmla="*/ 66 w 66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66" y="126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45"/>
                    <a:pt x="56" y="87"/>
                    <a:pt x="66" y="12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Freeform 18"/>
            <p:cNvSpPr/>
            <p:nvPr/>
          </p:nvSpPr>
          <p:spPr bwMode="auto">
            <a:xfrm>
              <a:off x="907156" y="3530101"/>
              <a:ext cx="183410" cy="244999"/>
            </a:xfrm>
            <a:custGeom>
              <a:avLst/>
              <a:gdLst>
                <a:gd name="T0" fmla="*/ 102 w 102"/>
                <a:gd name="T1" fmla="*/ 112 h 137"/>
                <a:gd name="T2" fmla="*/ 40 w 102"/>
                <a:gd name="T3" fmla="*/ 137 h 137"/>
                <a:gd name="T4" fmla="*/ 0 w 102"/>
                <a:gd name="T5" fmla="*/ 13 h 137"/>
                <a:gd name="T6" fmla="*/ 48 w 102"/>
                <a:gd name="T7" fmla="*/ 0 h 137"/>
                <a:gd name="T8" fmla="*/ 102 w 102"/>
                <a:gd name="T9" fmla="*/ 11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7">
                  <a:moveTo>
                    <a:pt x="102" y="112"/>
                  </a:moveTo>
                  <a:cubicBezTo>
                    <a:pt x="40" y="137"/>
                    <a:pt x="40" y="137"/>
                    <a:pt x="40" y="13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2" y="40"/>
                    <a:pt x="80" y="78"/>
                    <a:pt x="102" y="1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Freeform 19"/>
            <p:cNvSpPr/>
            <p:nvPr/>
          </p:nvSpPr>
          <p:spPr bwMode="auto">
            <a:xfrm>
              <a:off x="1048701" y="3783067"/>
              <a:ext cx="229262" cy="239023"/>
            </a:xfrm>
            <a:custGeom>
              <a:avLst/>
              <a:gdLst>
                <a:gd name="T0" fmla="*/ 127 w 127"/>
                <a:gd name="T1" fmla="*/ 90 h 132"/>
                <a:gd name="T2" fmla="*/ 76 w 127"/>
                <a:gd name="T3" fmla="*/ 132 h 132"/>
                <a:gd name="T4" fmla="*/ 0 w 127"/>
                <a:gd name="T5" fmla="*/ 27 h 132"/>
                <a:gd name="T6" fmla="*/ 42 w 127"/>
                <a:gd name="T7" fmla="*/ 0 h 132"/>
                <a:gd name="T8" fmla="*/ 127 w 127"/>
                <a:gd name="T9" fmla="*/ 9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127" y="90"/>
                  </a:moveTo>
                  <a:cubicBezTo>
                    <a:pt x="76" y="132"/>
                    <a:pt x="76" y="132"/>
                    <a:pt x="76" y="132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67" y="33"/>
                    <a:pt x="96" y="64"/>
                    <a:pt x="127" y="9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Freeform 20"/>
            <p:cNvSpPr/>
            <p:nvPr/>
          </p:nvSpPr>
          <p:spPr bwMode="auto">
            <a:xfrm>
              <a:off x="1271983" y="3984244"/>
              <a:ext cx="253185" cy="207153"/>
            </a:xfrm>
            <a:custGeom>
              <a:avLst/>
              <a:gdLst>
                <a:gd name="T0" fmla="*/ 141 w 141"/>
                <a:gd name="T1" fmla="*/ 60 h 116"/>
                <a:gd name="T2" fmla="*/ 105 w 141"/>
                <a:gd name="T3" fmla="*/ 116 h 116"/>
                <a:gd name="T4" fmla="*/ 0 w 141"/>
                <a:gd name="T5" fmla="*/ 39 h 116"/>
                <a:gd name="T6" fmla="*/ 32 w 141"/>
                <a:gd name="T7" fmla="*/ 0 h 116"/>
                <a:gd name="T8" fmla="*/ 141 w 141"/>
                <a:gd name="T9" fmla="*/ 6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6">
                  <a:moveTo>
                    <a:pt x="141" y="60"/>
                  </a:moveTo>
                  <a:cubicBezTo>
                    <a:pt x="105" y="116"/>
                    <a:pt x="105" y="116"/>
                    <a:pt x="105" y="11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65" y="24"/>
                    <a:pt x="102" y="45"/>
                    <a:pt x="141" y="6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Freeform 21"/>
            <p:cNvSpPr/>
            <p:nvPr/>
          </p:nvSpPr>
          <p:spPr bwMode="auto">
            <a:xfrm>
              <a:off x="1551085" y="4111722"/>
              <a:ext cx="251192" cy="155365"/>
            </a:xfrm>
            <a:custGeom>
              <a:avLst/>
              <a:gdLst>
                <a:gd name="T0" fmla="*/ 140 w 140"/>
                <a:gd name="T1" fmla="*/ 22 h 86"/>
                <a:gd name="T2" fmla="*/ 124 w 140"/>
                <a:gd name="T3" fmla="*/ 86 h 86"/>
                <a:gd name="T4" fmla="*/ 0 w 140"/>
                <a:gd name="T5" fmla="*/ 46 h 86"/>
                <a:gd name="T6" fmla="*/ 18 w 140"/>
                <a:gd name="T7" fmla="*/ 0 h 86"/>
                <a:gd name="T8" fmla="*/ 140 w 140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6">
                  <a:moveTo>
                    <a:pt x="140" y="22"/>
                  </a:moveTo>
                  <a:cubicBezTo>
                    <a:pt x="124" y="86"/>
                    <a:pt x="124" y="86"/>
                    <a:pt x="124" y="8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57" y="12"/>
                    <a:pt x="98" y="20"/>
                    <a:pt x="140" y="2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Freeform 22"/>
            <p:cNvSpPr/>
            <p:nvPr/>
          </p:nvSpPr>
          <p:spPr bwMode="auto">
            <a:xfrm>
              <a:off x="1860090" y="4127657"/>
              <a:ext cx="235243" cy="117520"/>
            </a:xfrm>
            <a:custGeom>
              <a:avLst/>
              <a:gdLst>
                <a:gd name="T0" fmla="*/ 126 w 130"/>
                <a:gd name="T1" fmla="*/ 0 h 66"/>
                <a:gd name="T2" fmla="*/ 130 w 130"/>
                <a:gd name="T3" fmla="*/ 66 h 66"/>
                <a:gd name="T4" fmla="*/ 0 w 130"/>
                <a:gd name="T5" fmla="*/ 66 h 66"/>
                <a:gd name="T6" fmla="*/ 3 w 130"/>
                <a:gd name="T7" fmla="*/ 15 h 66"/>
                <a:gd name="T8" fmla="*/ 126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126" y="0"/>
                  </a:moveTo>
                  <a:cubicBezTo>
                    <a:pt x="130" y="66"/>
                    <a:pt x="130" y="66"/>
                    <a:pt x="13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5" y="15"/>
                    <a:pt x="87" y="10"/>
                    <a:pt x="12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Freeform 23"/>
            <p:cNvSpPr/>
            <p:nvPr/>
          </p:nvSpPr>
          <p:spPr bwMode="auto">
            <a:xfrm>
              <a:off x="2145174" y="4012130"/>
              <a:ext cx="247205" cy="183251"/>
            </a:xfrm>
            <a:custGeom>
              <a:avLst/>
              <a:gdLst>
                <a:gd name="T0" fmla="*/ 112 w 136"/>
                <a:gd name="T1" fmla="*/ 0 h 101"/>
                <a:gd name="T2" fmla="*/ 136 w 136"/>
                <a:gd name="T3" fmla="*/ 61 h 101"/>
                <a:gd name="T4" fmla="*/ 13 w 136"/>
                <a:gd name="T5" fmla="*/ 101 h 101"/>
                <a:gd name="T6" fmla="*/ 0 w 136"/>
                <a:gd name="T7" fmla="*/ 53 h 101"/>
                <a:gd name="T8" fmla="*/ 112 w 136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01">
                  <a:moveTo>
                    <a:pt x="112" y="0"/>
                  </a:moveTo>
                  <a:cubicBezTo>
                    <a:pt x="136" y="61"/>
                    <a:pt x="136" y="61"/>
                    <a:pt x="136" y="6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0" y="40"/>
                    <a:pt x="78" y="22"/>
                    <a:pt x="11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Freeform 24"/>
            <p:cNvSpPr/>
            <p:nvPr/>
          </p:nvSpPr>
          <p:spPr bwMode="auto">
            <a:xfrm>
              <a:off x="2400353" y="3824895"/>
              <a:ext cx="237236" cy="229064"/>
            </a:xfrm>
            <a:custGeom>
              <a:avLst/>
              <a:gdLst>
                <a:gd name="T0" fmla="*/ 90 w 132"/>
                <a:gd name="T1" fmla="*/ 0 h 127"/>
                <a:gd name="T2" fmla="*/ 132 w 132"/>
                <a:gd name="T3" fmla="*/ 51 h 127"/>
                <a:gd name="T4" fmla="*/ 27 w 132"/>
                <a:gd name="T5" fmla="*/ 127 h 127"/>
                <a:gd name="T6" fmla="*/ 0 w 132"/>
                <a:gd name="T7" fmla="*/ 85 h 127"/>
                <a:gd name="T8" fmla="*/ 90 w 132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7">
                  <a:moveTo>
                    <a:pt x="90" y="0"/>
                  </a:moveTo>
                  <a:cubicBezTo>
                    <a:pt x="132" y="51"/>
                    <a:pt x="132" y="51"/>
                    <a:pt x="132" y="51"/>
                  </a:cubicBezTo>
                  <a:cubicBezTo>
                    <a:pt x="27" y="127"/>
                    <a:pt x="27" y="127"/>
                    <a:pt x="27" y="12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3" y="60"/>
                    <a:pt x="64" y="32"/>
                    <a:pt x="9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Freeform 25"/>
            <p:cNvSpPr/>
            <p:nvPr/>
          </p:nvSpPr>
          <p:spPr bwMode="auto">
            <a:xfrm>
              <a:off x="2601704" y="3577905"/>
              <a:ext cx="205340" cy="252966"/>
            </a:xfrm>
            <a:custGeom>
              <a:avLst/>
              <a:gdLst>
                <a:gd name="T0" fmla="*/ 60 w 115"/>
                <a:gd name="T1" fmla="*/ 0 h 141"/>
                <a:gd name="T2" fmla="*/ 115 w 115"/>
                <a:gd name="T3" fmla="*/ 36 h 141"/>
                <a:gd name="T4" fmla="*/ 39 w 115"/>
                <a:gd name="T5" fmla="*/ 141 h 141"/>
                <a:gd name="T6" fmla="*/ 0 w 115"/>
                <a:gd name="T7" fmla="*/ 109 h 141"/>
                <a:gd name="T8" fmla="*/ 60 w 115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41">
                  <a:moveTo>
                    <a:pt x="60" y="0"/>
                  </a:moveTo>
                  <a:cubicBezTo>
                    <a:pt x="115" y="36"/>
                    <a:pt x="115" y="36"/>
                    <a:pt x="115" y="36"/>
                  </a:cubicBezTo>
                  <a:cubicBezTo>
                    <a:pt x="39" y="141"/>
                    <a:pt x="39" y="141"/>
                    <a:pt x="39" y="141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24" y="76"/>
                    <a:pt x="44" y="39"/>
                    <a:pt x="60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Freeform 26"/>
            <p:cNvSpPr/>
            <p:nvPr/>
          </p:nvSpPr>
          <p:spPr bwMode="auto">
            <a:xfrm>
              <a:off x="2727301" y="3301038"/>
              <a:ext cx="157493" cy="252965"/>
            </a:xfrm>
            <a:custGeom>
              <a:avLst/>
              <a:gdLst>
                <a:gd name="T0" fmla="*/ 23 w 87"/>
                <a:gd name="T1" fmla="*/ 0 h 140"/>
                <a:gd name="T2" fmla="*/ 87 w 87"/>
                <a:gd name="T3" fmla="*/ 17 h 140"/>
                <a:gd name="T4" fmla="*/ 47 w 87"/>
                <a:gd name="T5" fmla="*/ 140 h 140"/>
                <a:gd name="T6" fmla="*/ 0 w 87"/>
                <a:gd name="T7" fmla="*/ 122 h 140"/>
                <a:gd name="T8" fmla="*/ 23 w 87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40">
                  <a:moveTo>
                    <a:pt x="23" y="0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13" y="83"/>
                    <a:pt x="21" y="42"/>
                    <a:pt x="23" y="0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Freeform 27"/>
            <p:cNvSpPr/>
            <p:nvPr/>
          </p:nvSpPr>
          <p:spPr bwMode="auto">
            <a:xfrm>
              <a:off x="2743249" y="3010228"/>
              <a:ext cx="117621" cy="231055"/>
            </a:xfrm>
            <a:custGeom>
              <a:avLst/>
              <a:gdLst>
                <a:gd name="T0" fmla="*/ 0 w 66"/>
                <a:gd name="T1" fmla="*/ 4 h 130"/>
                <a:gd name="T2" fmla="*/ 66 w 66"/>
                <a:gd name="T3" fmla="*/ 0 h 130"/>
                <a:gd name="T4" fmla="*/ 66 w 66"/>
                <a:gd name="T5" fmla="*/ 130 h 130"/>
                <a:gd name="T6" fmla="*/ 16 w 66"/>
                <a:gd name="T7" fmla="*/ 127 h 130"/>
                <a:gd name="T8" fmla="*/ 0 w 66"/>
                <a:gd name="T9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30">
                  <a:moveTo>
                    <a:pt x="0" y="4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66" y="130"/>
                    <a:pt x="66" y="130"/>
                    <a:pt x="66" y="130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85"/>
                    <a:pt x="10" y="44"/>
                    <a:pt x="0" y="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Freeform 28"/>
            <p:cNvSpPr/>
            <p:nvPr/>
          </p:nvSpPr>
          <p:spPr bwMode="auto">
            <a:xfrm>
              <a:off x="2627621" y="2713441"/>
              <a:ext cx="185403" cy="243006"/>
            </a:xfrm>
            <a:custGeom>
              <a:avLst/>
              <a:gdLst>
                <a:gd name="T0" fmla="*/ 0 w 102"/>
                <a:gd name="T1" fmla="*/ 24 h 136"/>
                <a:gd name="T2" fmla="*/ 62 w 102"/>
                <a:gd name="T3" fmla="*/ 0 h 136"/>
                <a:gd name="T4" fmla="*/ 102 w 102"/>
                <a:gd name="T5" fmla="*/ 123 h 136"/>
                <a:gd name="T6" fmla="*/ 54 w 102"/>
                <a:gd name="T7" fmla="*/ 136 h 136"/>
                <a:gd name="T8" fmla="*/ 0 w 102"/>
                <a:gd name="T9" fmla="*/ 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6">
                  <a:moveTo>
                    <a:pt x="0" y="24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102" y="123"/>
                    <a:pt x="102" y="123"/>
                    <a:pt x="102" y="123"/>
                  </a:cubicBezTo>
                  <a:cubicBezTo>
                    <a:pt x="54" y="136"/>
                    <a:pt x="54" y="136"/>
                    <a:pt x="54" y="136"/>
                  </a:cubicBezTo>
                  <a:cubicBezTo>
                    <a:pt x="40" y="96"/>
                    <a:pt x="22" y="59"/>
                    <a:pt x="0" y="24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Freeform 29"/>
            <p:cNvSpPr/>
            <p:nvPr/>
          </p:nvSpPr>
          <p:spPr bwMode="auto">
            <a:xfrm>
              <a:off x="2442217" y="2464459"/>
              <a:ext cx="229263" cy="237030"/>
            </a:xfrm>
            <a:custGeom>
              <a:avLst/>
              <a:gdLst>
                <a:gd name="T0" fmla="*/ 0 w 127"/>
                <a:gd name="T1" fmla="*/ 42 h 132"/>
                <a:gd name="T2" fmla="*/ 51 w 127"/>
                <a:gd name="T3" fmla="*/ 0 h 132"/>
                <a:gd name="T4" fmla="*/ 127 w 127"/>
                <a:gd name="T5" fmla="*/ 105 h 132"/>
                <a:gd name="T6" fmla="*/ 85 w 127"/>
                <a:gd name="T7" fmla="*/ 132 h 132"/>
                <a:gd name="T8" fmla="*/ 0 w 127"/>
                <a:gd name="T9" fmla="*/ 4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2">
                  <a:moveTo>
                    <a:pt x="0" y="4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60" y="99"/>
                    <a:pt x="32" y="68"/>
                    <a:pt x="0" y="42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3" name="Freeform 30"/>
            <p:cNvSpPr/>
            <p:nvPr/>
          </p:nvSpPr>
          <p:spPr bwMode="auto">
            <a:xfrm>
              <a:off x="2195013" y="2295151"/>
              <a:ext cx="253186" cy="207153"/>
            </a:xfrm>
            <a:custGeom>
              <a:avLst/>
              <a:gdLst>
                <a:gd name="T0" fmla="*/ 0 w 141"/>
                <a:gd name="T1" fmla="*/ 55 h 115"/>
                <a:gd name="T2" fmla="*/ 36 w 141"/>
                <a:gd name="T3" fmla="*/ 0 h 115"/>
                <a:gd name="T4" fmla="*/ 141 w 141"/>
                <a:gd name="T5" fmla="*/ 76 h 115"/>
                <a:gd name="T6" fmla="*/ 109 w 141"/>
                <a:gd name="T7" fmla="*/ 115 h 115"/>
                <a:gd name="T8" fmla="*/ 0 w 141"/>
                <a:gd name="T9" fmla="*/ 5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15">
                  <a:moveTo>
                    <a:pt x="0" y="55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41" y="76"/>
                    <a:pt x="141" y="76"/>
                    <a:pt x="141" y="76"/>
                  </a:cubicBezTo>
                  <a:cubicBezTo>
                    <a:pt x="109" y="115"/>
                    <a:pt x="109" y="115"/>
                    <a:pt x="109" y="115"/>
                  </a:cubicBezTo>
                  <a:cubicBezTo>
                    <a:pt x="76" y="91"/>
                    <a:pt x="39" y="71"/>
                    <a:pt x="0" y="55"/>
                  </a:cubicBezTo>
                  <a:close/>
                </a:path>
              </a:pathLst>
            </a:custGeom>
            <a:solidFill>
              <a:srgbClr val="FDB7B5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4" name="Freeform 32"/>
            <p:cNvSpPr/>
            <p:nvPr/>
          </p:nvSpPr>
          <p:spPr bwMode="auto">
            <a:xfrm>
              <a:off x="1624847" y="2243363"/>
              <a:ext cx="235243" cy="117520"/>
            </a:xfrm>
            <a:custGeom>
              <a:avLst/>
              <a:gdLst>
                <a:gd name="T0" fmla="*/ 0 w 130"/>
                <a:gd name="T1" fmla="*/ 0 h 66"/>
                <a:gd name="T2" fmla="*/ 130 w 130"/>
                <a:gd name="T3" fmla="*/ 0 h 66"/>
                <a:gd name="T4" fmla="*/ 127 w 130"/>
                <a:gd name="T5" fmla="*/ 50 h 66"/>
                <a:gd name="T6" fmla="*/ 4 w 130"/>
                <a:gd name="T7" fmla="*/ 66 h 66"/>
                <a:gd name="T8" fmla="*/ 0 w 13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27" y="50"/>
                    <a:pt x="127" y="50"/>
                    <a:pt x="127" y="50"/>
                  </a:cubicBezTo>
                  <a:cubicBezTo>
                    <a:pt x="85" y="50"/>
                    <a:pt x="43" y="56"/>
                    <a:pt x="4" y="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43" name="组合 8"/>
          <p:cNvGrpSpPr/>
          <p:nvPr/>
        </p:nvGrpSpPr>
        <p:grpSpPr bwMode="auto">
          <a:xfrm>
            <a:off x="1746568" y="4031928"/>
            <a:ext cx="2014537" cy="763397"/>
            <a:chOff x="6003922" y="4322116"/>
            <a:chExt cx="2921549" cy="762830"/>
          </a:xfrm>
        </p:grpSpPr>
        <p:sp>
          <p:nvSpPr>
            <p:cNvPr id="115" name="矩形 114"/>
            <p:cNvSpPr/>
            <p:nvPr/>
          </p:nvSpPr>
          <p:spPr>
            <a:xfrm>
              <a:off x="6003922" y="4623624"/>
              <a:ext cx="2921549" cy="461322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16" name="矩形 115"/>
            <p:cNvSpPr/>
            <p:nvPr/>
          </p:nvSpPr>
          <p:spPr>
            <a:xfrm>
              <a:off x="6437523" y="4322116"/>
              <a:ext cx="2394337" cy="39981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44" name="组合 8"/>
          <p:cNvGrpSpPr/>
          <p:nvPr/>
        </p:nvGrpSpPr>
        <p:grpSpPr bwMode="auto">
          <a:xfrm>
            <a:off x="3950653" y="4031928"/>
            <a:ext cx="2016125" cy="763397"/>
            <a:chOff x="6003922" y="4322116"/>
            <a:chExt cx="2921549" cy="762830"/>
          </a:xfrm>
        </p:grpSpPr>
        <p:sp>
          <p:nvSpPr>
            <p:cNvPr id="117" name="矩形 116"/>
            <p:cNvSpPr/>
            <p:nvPr/>
          </p:nvSpPr>
          <p:spPr>
            <a:xfrm>
              <a:off x="6003922" y="4623624"/>
              <a:ext cx="2921549" cy="461322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18" name="矩形 117"/>
            <p:cNvSpPr/>
            <p:nvPr/>
          </p:nvSpPr>
          <p:spPr>
            <a:xfrm>
              <a:off x="6438383" y="4322116"/>
              <a:ext cx="2362085" cy="39981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45" name="组合 8"/>
          <p:cNvGrpSpPr/>
          <p:nvPr/>
        </p:nvGrpSpPr>
        <p:grpSpPr bwMode="auto">
          <a:xfrm>
            <a:off x="6159818" y="4031928"/>
            <a:ext cx="2014537" cy="763397"/>
            <a:chOff x="6003922" y="4322116"/>
            <a:chExt cx="2921549" cy="762830"/>
          </a:xfrm>
        </p:grpSpPr>
        <p:sp>
          <p:nvSpPr>
            <p:cNvPr id="119" name="矩形 118"/>
            <p:cNvSpPr/>
            <p:nvPr/>
          </p:nvSpPr>
          <p:spPr>
            <a:xfrm>
              <a:off x="6003922" y="4623624"/>
              <a:ext cx="2921549" cy="461322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20" name="矩形 119"/>
            <p:cNvSpPr/>
            <p:nvPr/>
          </p:nvSpPr>
          <p:spPr>
            <a:xfrm>
              <a:off x="6307678" y="4322116"/>
              <a:ext cx="2527866" cy="39981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DB7B5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246" name="组合 8"/>
          <p:cNvGrpSpPr/>
          <p:nvPr/>
        </p:nvGrpSpPr>
        <p:grpSpPr bwMode="auto">
          <a:xfrm>
            <a:off x="8366443" y="4031928"/>
            <a:ext cx="2016125" cy="763397"/>
            <a:chOff x="6003922" y="4322116"/>
            <a:chExt cx="2921549" cy="762830"/>
          </a:xfrm>
        </p:grpSpPr>
        <p:sp>
          <p:nvSpPr>
            <p:cNvPr id="121" name="矩形 120"/>
            <p:cNvSpPr/>
            <p:nvPr/>
          </p:nvSpPr>
          <p:spPr>
            <a:xfrm>
              <a:off x="6003922" y="4623624"/>
              <a:ext cx="2921549" cy="461322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22" name="矩形 121"/>
            <p:cNvSpPr/>
            <p:nvPr/>
          </p:nvSpPr>
          <p:spPr>
            <a:xfrm>
              <a:off x="6149769" y="4322116"/>
              <a:ext cx="2525875" cy="39981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25" name="文本框 124"/>
          <p:cNvSpPr txBox="1"/>
          <p:nvPr/>
        </p:nvSpPr>
        <p:spPr>
          <a:xfrm>
            <a:off x="5053330" y="267838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8" grpId="0" bldLvl="0" animBg="1"/>
      <p:bldP spid="2" grpId="0" bldLvl="0" animBg="1"/>
      <p:bldP spid="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77957" y="1094342"/>
            <a:ext cx="9636084" cy="4702366"/>
          </a:xfrm>
          <a:prstGeom prst="rect">
            <a:avLst/>
          </a:prstGeom>
          <a:noFill/>
          <a:ln w="50800">
            <a:solidFill>
              <a:srgbClr val="CFDBA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2" name="矩形 1"/>
          <p:cNvSpPr/>
          <p:nvPr/>
        </p:nvSpPr>
        <p:spPr>
          <a:xfrm>
            <a:off x="3742698" y="0"/>
            <a:ext cx="4707874" cy="6858000"/>
          </a:xfrm>
          <a:prstGeom prst="rect">
            <a:avLst/>
          </a:prstGeom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36145" y="1652530"/>
            <a:ext cx="8519710" cy="3585990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07538" y="3220587"/>
            <a:ext cx="7175654" cy="174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63907" y="2239026"/>
            <a:ext cx="2702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4095991" y="3065336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073060" y="365252"/>
            <a:ext cx="2084614" cy="36933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 here</a:t>
            </a:r>
            <a:endParaRPr lang="en-US" altLang="zh-CN" sz="1800" dirty="0">
              <a:solidFill>
                <a:srgbClr val="92A47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" grpId="0" bldLvl="0" animBg="1"/>
      <p:bldP spid="3" grpId="0" bldLvl="0" animBg="1"/>
      <p:bldP spid="5" grpId="0"/>
      <p:bldP spid="6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95325" y="1744937"/>
            <a:ext cx="10801348" cy="3521125"/>
          </a:xfrm>
          <a:prstGeom prst="rect">
            <a:avLst/>
          </a:prstGeom>
          <a:noFill/>
          <a:ln w="50800">
            <a:solidFill>
              <a:srgbClr val="FDB7B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988804" y="-1"/>
            <a:ext cx="2214390" cy="2722735"/>
            <a:chOff x="4988804" y="-1"/>
            <a:chExt cx="2214390" cy="2722735"/>
          </a:xfrm>
        </p:grpSpPr>
        <p:sp>
          <p:nvSpPr>
            <p:cNvPr id="13" name="矩形 12"/>
            <p:cNvSpPr/>
            <p:nvPr/>
          </p:nvSpPr>
          <p:spPr>
            <a:xfrm>
              <a:off x="4988804" y="-1"/>
              <a:ext cx="2214390" cy="2722735"/>
            </a:xfrm>
            <a:prstGeom prst="rect">
              <a:avLst/>
            </a:prstGeom>
            <a:solidFill>
              <a:srgbClr val="FFFFFF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" name="Group 17"/>
            <p:cNvGrpSpPr>
              <a:grpSpLocks noChangeAspect="1"/>
            </p:cNvGrpSpPr>
            <p:nvPr/>
          </p:nvGrpSpPr>
          <p:grpSpPr bwMode="auto">
            <a:xfrm>
              <a:off x="5346121" y="549275"/>
              <a:ext cx="1499758" cy="1887333"/>
              <a:chOff x="1742" y="402"/>
              <a:chExt cx="267" cy="336"/>
            </a:xfrm>
            <a:solidFill>
              <a:srgbClr val="F9FAFB"/>
            </a:solidFill>
            <a:effectLst/>
          </p:grpSpPr>
          <p:sp>
            <p:nvSpPr>
              <p:cNvPr id="9" name="Freeform 18"/>
              <p:cNvSpPr>
                <a:spLocks noEditPoints="1"/>
              </p:cNvSpPr>
              <p:nvPr/>
            </p:nvSpPr>
            <p:spPr bwMode="auto">
              <a:xfrm>
                <a:off x="1742" y="402"/>
                <a:ext cx="267" cy="336"/>
              </a:xfrm>
              <a:custGeom>
                <a:avLst/>
                <a:gdLst>
                  <a:gd name="T0" fmla="*/ 1191 w 1234"/>
                  <a:gd name="T1" fmla="*/ 404 h 1554"/>
                  <a:gd name="T2" fmla="*/ 244 w 1234"/>
                  <a:gd name="T3" fmla="*/ 404 h 1554"/>
                  <a:gd name="T4" fmla="*/ 85 w 1234"/>
                  <a:gd name="T5" fmla="*/ 244 h 1554"/>
                  <a:gd name="T6" fmla="*/ 244 w 1234"/>
                  <a:gd name="T7" fmla="*/ 85 h 1554"/>
                  <a:gd name="T8" fmla="*/ 1191 w 1234"/>
                  <a:gd name="T9" fmla="*/ 85 h 1554"/>
                  <a:gd name="T10" fmla="*/ 1234 w 1234"/>
                  <a:gd name="T11" fmla="*/ 43 h 1554"/>
                  <a:gd name="T12" fmla="*/ 1191 w 1234"/>
                  <a:gd name="T13" fmla="*/ 0 h 1554"/>
                  <a:gd name="T14" fmla="*/ 244 w 1234"/>
                  <a:gd name="T15" fmla="*/ 0 h 1554"/>
                  <a:gd name="T16" fmla="*/ 0 w 1234"/>
                  <a:gd name="T17" fmla="*/ 244 h 1554"/>
                  <a:gd name="T18" fmla="*/ 0 w 1234"/>
                  <a:gd name="T19" fmla="*/ 1309 h 1554"/>
                  <a:gd name="T20" fmla="*/ 244 w 1234"/>
                  <a:gd name="T21" fmla="*/ 1554 h 1554"/>
                  <a:gd name="T22" fmla="*/ 1191 w 1234"/>
                  <a:gd name="T23" fmla="*/ 1554 h 1554"/>
                  <a:gd name="T24" fmla="*/ 1234 w 1234"/>
                  <a:gd name="T25" fmla="*/ 1511 h 1554"/>
                  <a:gd name="T26" fmla="*/ 1234 w 1234"/>
                  <a:gd name="T27" fmla="*/ 446 h 1554"/>
                  <a:gd name="T28" fmla="*/ 1191 w 1234"/>
                  <a:gd name="T29" fmla="*/ 404 h 1554"/>
                  <a:gd name="T30" fmla="*/ 1148 w 1234"/>
                  <a:gd name="T31" fmla="*/ 1468 h 1554"/>
                  <a:gd name="T32" fmla="*/ 244 w 1234"/>
                  <a:gd name="T33" fmla="*/ 1468 h 1554"/>
                  <a:gd name="T34" fmla="*/ 85 w 1234"/>
                  <a:gd name="T35" fmla="*/ 1309 h 1554"/>
                  <a:gd name="T36" fmla="*/ 85 w 1234"/>
                  <a:gd name="T37" fmla="*/ 430 h 1554"/>
                  <a:gd name="T38" fmla="*/ 244 w 1234"/>
                  <a:gd name="T39" fmla="*/ 489 h 1554"/>
                  <a:gd name="T40" fmla="*/ 1148 w 1234"/>
                  <a:gd name="T41" fmla="*/ 489 h 1554"/>
                  <a:gd name="T42" fmla="*/ 1148 w 1234"/>
                  <a:gd name="T43" fmla="*/ 1468 h 1554"/>
                  <a:gd name="T44" fmla="*/ 1148 w 1234"/>
                  <a:gd name="T45" fmla="*/ 1468 h 1554"/>
                  <a:gd name="T46" fmla="*/ 1148 w 1234"/>
                  <a:gd name="T47" fmla="*/ 1468 h 1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34" h="1554">
                    <a:moveTo>
                      <a:pt x="1191" y="404"/>
                    </a:moveTo>
                    <a:cubicBezTo>
                      <a:pt x="244" y="404"/>
                      <a:pt x="244" y="404"/>
                      <a:pt x="244" y="404"/>
                    </a:cubicBezTo>
                    <a:cubicBezTo>
                      <a:pt x="157" y="404"/>
                      <a:pt x="85" y="332"/>
                      <a:pt x="85" y="244"/>
                    </a:cubicBezTo>
                    <a:cubicBezTo>
                      <a:pt x="85" y="157"/>
                      <a:pt x="156" y="85"/>
                      <a:pt x="244" y="85"/>
                    </a:cubicBezTo>
                    <a:cubicBezTo>
                      <a:pt x="1191" y="85"/>
                      <a:pt x="1191" y="85"/>
                      <a:pt x="1191" y="85"/>
                    </a:cubicBezTo>
                    <a:cubicBezTo>
                      <a:pt x="1215" y="85"/>
                      <a:pt x="1234" y="66"/>
                      <a:pt x="1234" y="43"/>
                    </a:cubicBezTo>
                    <a:cubicBezTo>
                      <a:pt x="1234" y="19"/>
                      <a:pt x="1214" y="0"/>
                      <a:pt x="1191" y="0"/>
                    </a:cubicBezTo>
                    <a:cubicBezTo>
                      <a:pt x="244" y="0"/>
                      <a:pt x="244" y="0"/>
                      <a:pt x="244" y="0"/>
                    </a:cubicBezTo>
                    <a:cubicBezTo>
                      <a:pt x="110" y="0"/>
                      <a:pt x="0" y="110"/>
                      <a:pt x="0" y="244"/>
                    </a:cubicBezTo>
                    <a:cubicBezTo>
                      <a:pt x="0" y="1309"/>
                      <a:pt x="0" y="1309"/>
                      <a:pt x="0" y="1309"/>
                    </a:cubicBezTo>
                    <a:cubicBezTo>
                      <a:pt x="0" y="1444"/>
                      <a:pt x="110" y="1554"/>
                      <a:pt x="244" y="1554"/>
                    </a:cubicBezTo>
                    <a:cubicBezTo>
                      <a:pt x="1191" y="1554"/>
                      <a:pt x="1191" y="1554"/>
                      <a:pt x="1191" y="1554"/>
                    </a:cubicBezTo>
                    <a:cubicBezTo>
                      <a:pt x="1215" y="1554"/>
                      <a:pt x="1234" y="1534"/>
                      <a:pt x="1234" y="1511"/>
                    </a:cubicBezTo>
                    <a:cubicBezTo>
                      <a:pt x="1234" y="446"/>
                      <a:pt x="1234" y="446"/>
                      <a:pt x="1234" y="446"/>
                    </a:cubicBezTo>
                    <a:cubicBezTo>
                      <a:pt x="1233" y="423"/>
                      <a:pt x="1214" y="404"/>
                      <a:pt x="1191" y="404"/>
                    </a:cubicBezTo>
                    <a:close/>
                    <a:moveTo>
                      <a:pt x="1148" y="1468"/>
                    </a:moveTo>
                    <a:cubicBezTo>
                      <a:pt x="244" y="1468"/>
                      <a:pt x="244" y="1468"/>
                      <a:pt x="244" y="1468"/>
                    </a:cubicBezTo>
                    <a:cubicBezTo>
                      <a:pt x="157" y="1468"/>
                      <a:pt x="85" y="1397"/>
                      <a:pt x="85" y="1309"/>
                    </a:cubicBezTo>
                    <a:cubicBezTo>
                      <a:pt x="85" y="430"/>
                      <a:pt x="85" y="430"/>
                      <a:pt x="85" y="430"/>
                    </a:cubicBezTo>
                    <a:cubicBezTo>
                      <a:pt x="128" y="467"/>
                      <a:pt x="184" y="489"/>
                      <a:pt x="244" y="489"/>
                    </a:cubicBezTo>
                    <a:cubicBezTo>
                      <a:pt x="1148" y="489"/>
                      <a:pt x="1148" y="489"/>
                      <a:pt x="1148" y="489"/>
                    </a:cubicBezTo>
                    <a:lnTo>
                      <a:pt x="1148" y="1468"/>
                    </a:lnTo>
                    <a:close/>
                    <a:moveTo>
                      <a:pt x="1148" y="1468"/>
                    </a:moveTo>
                    <a:cubicBezTo>
                      <a:pt x="1148" y="1468"/>
                      <a:pt x="1148" y="1468"/>
                      <a:pt x="1148" y="1468"/>
                    </a:cubicBezTo>
                  </a:path>
                </a:pathLst>
              </a:custGeom>
              <a:solidFill>
                <a:srgbClr val="FDB7B5"/>
              </a:solidFill>
              <a:ln w="50800">
                <a:noFill/>
              </a:ln>
              <a:effectLst>
                <a:outerShdw blurRad="254000" dist="38100" dir="5400000" algn="t" rotWithShape="0">
                  <a:srgbClr val="969F98">
                    <a:alpha val="2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" name="Freeform 19"/>
              <p:cNvSpPr>
                <a:spLocks noEditPoints="1"/>
              </p:cNvSpPr>
              <p:nvPr/>
            </p:nvSpPr>
            <p:spPr bwMode="auto">
              <a:xfrm>
                <a:off x="1788" y="447"/>
                <a:ext cx="192" cy="18"/>
              </a:xfrm>
              <a:custGeom>
                <a:avLst/>
                <a:gdLst>
                  <a:gd name="T0" fmla="*/ 43 w 885"/>
                  <a:gd name="T1" fmla="*/ 0 h 85"/>
                  <a:gd name="T2" fmla="*/ 0 w 885"/>
                  <a:gd name="T3" fmla="*/ 42 h 85"/>
                  <a:gd name="T4" fmla="*/ 43 w 885"/>
                  <a:gd name="T5" fmla="*/ 85 h 85"/>
                  <a:gd name="T6" fmla="*/ 842 w 885"/>
                  <a:gd name="T7" fmla="*/ 85 h 85"/>
                  <a:gd name="T8" fmla="*/ 885 w 885"/>
                  <a:gd name="T9" fmla="*/ 42 h 85"/>
                  <a:gd name="T10" fmla="*/ 842 w 885"/>
                  <a:gd name="T11" fmla="*/ 0 h 85"/>
                  <a:gd name="T12" fmla="*/ 43 w 885"/>
                  <a:gd name="T13" fmla="*/ 0 h 85"/>
                  <a:gd name="T14" fmla="*/ 43 w 885"/>
                  <a:gd name="T15" fmla="*/ 0 h 85"/>
                  <a:gd name="T16" fmla="*/ 43 w 885"/>
                  <a:gd name="T1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5" h="85">
                    <a:moveTo>
                      <a:pt x="43" y="0"/>
                    </a:moveTo>
                    <a:cubicBezTo>
                      <a:pt x="19" y="0"/>
                      <a:pt x="0" y="19"/>
                      <a:pt x="0" y="42"/>
                    </a:cubicBezTo>
                    <a:cubicBezTo>
                      <a:pt x="0" y="66"/>
                      <a:pt x="20" y="85"/>
                      <a:pt x="43" y="85"/>
                    </a:cubicBezTo>
                    <a:cubicBezTo>
                      <a:pt x="842" y="85"/>
                      <a:pt x="842" y="85"/>
                      <a:pt x="842" y="85"/>
                    </a:cubicBezTo>
                    <a:cubicBezTo>
                      <a:pt x="866" y="85"/>
                      <a:pt x="885" y="66"/>
                      <a:pt x="885" y="42"/>
                    </a:cubicBezTo>
                    <a:cubicBezTo>
                      <a:pt x="885" y="19"/>
                      <a:pt x="866" y="0"/>
                      <a:pt x="842" y="0"/>
                    </a:cubicBezTo>
                    <a:lnTo>
                      <a:pt x="43" y="0"/>
                    </a:lnTo>
                    <a:close/>
                    <a:moveTo>
                      <a:pt x="43" y="0"/>
                    </a:move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FDB7B5"/>
              </a:solidFill>
              <a:ln w="50800">
                <a:noFill/>
              </a:ln>
              <a:effectLst>
                <a:outerShdw blurRad="254000" dist="38100" dir="5400000" algn="t" rotWithShape="0">
                  <a:srgbClr val="969F98">
                    <a:alpha val="2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" name="Freeform 20"/>
              <p:cNvSpPr>
                <a:spLocks noEditPoints="1"/>
              </p:cNvSpPr>
              <p:nvPr/>
            </p:nvSpPr>
            <p:spPr bwMode="auto">
              <a:xfrm>
                <a:off x="1823" y="544"/>
                <a:ext cx="105" cy="136"/>
              </a:xfrm>
              <a:custGeom>
                <a:avLst/>
                <a:gdLst>
                  <a:gd name="T0" fmla="*/ 34 w 485"/>
                  <a:gd name="T1" fmla="*/ 627 h 630"/>
                  <a:gd name="T2" fmla="*/ 48 w 485"/>
                  <a:gd name="T3" fmla="*/ 630 h 630"/>
                  <a:gd name="T4" fmla="*/ 88 w 485"/>
                  <a:gd name="T5" fmla="*/ 602 h 630"/>
                  <a:gd name="T6" fmla="*/ 140 w 485"/>
                  <a:gd name="T7" fmla="*/ 457 h 630"/>
                  <a:gd name="T8" fmla="*/ 340 w 485"/>
                  <a:gd name="T9" fmla="*/ 457 h 630"/>
                  <a:gd name="T10" fmla="*/ 345 w 485"/>
                  <a:gd name="T11" fmla="*/ 456 h 630"/>
                  <a:gd name="T12" fmla="*/ 397 w 485"/>
                  <a:gd name="T13" fmla="*/ 602 h 630"/>
                  <a:gd name="T14" fmla="*/ 437 w 485"/>
                  <a:gd name="T15" fmla="*/ 630 h 630"/>
                  <a:gd name="T16" fmla="*/ 451 w 485"/>
                  <a:gd name="T17" fmla="*/ 627 h 630"/>
                  <a:gd name="T18" fmla="*/ 477 w 485"/>
                  <a:gd name="T19" fmla="*/ 573 h 630"/>
                  <a:gd name="T20" fmla="*/ 283 w 485"/>
                  <a:gd name="T21" fmla="*/ 29 h 630"/>
                  <a:gd name="T22" fmla="*/ 281 w 485"/>
                  <a:gd name="T23" fmla="*/ 25 h 630"/>
                  <a:gd name="T24" fmla="*/ 280 w 485"/>
                  <a:gd name="T25" fmla="*/ 23 h 630"/>
                  <a:gd name="T26" fmla="*/ 279 w 485"/>
                  <a:gd name="T27" fmla="*/ 21 h 630"/>
                  <a:gd name="T28" fmla="*/ 278 w 485"/>
                  <a:gd name="T29" fmla="*/ 19 h 630"/>
                  <a:gd name="T30" fmla="*/ 277 w 485"/>
                  <a:gd name="T31" fmla="*/ 18 h 630"/>
                  <a:gd name="T32" fmla="*/ 275 w 485"/>
                  <a:gd name="T33" fmla="*/ 16 h 630"/>
                  <a:gd name="T34" fmla="*/ 274 w 485"/>
                  <a:gd name="T35" fmla="*/ 15 h 630"/>
                  <a:gd name="T36" fmla="*/ 272 w 485"/>
                  <a:gd name="T37" fmla="*/ 13 h 630"/>
                  <a:gd name="T38" fmla="*/ 271 w 485"/>
                  <a:gd name="T39" fmla="*/ 12 h 630"/>
                  <a:gd name="T40" fmla="*/ 270 w 485"/>
                  <a:gd name="T41" fmla="*/ 10 h 630"/>
                  <a:gd name="T42" fmla="*/ 268 w 485"/>
                  <a:gd name="T43" fmla="*/ 9 h 630"/>
                  <a:gd name="T44" fmla="*/ 266 w 485"/>
                  <a:gd name="T45" fmla="*/ 8 h 630"/>
                  <a:gd name="T46" fmla="*/ 264 w 485"/>
                  <a:gd name="T47" fmla="*/ 6 h 630"/>
                  <a:gd name="T48" fmla="*/ 262 w 485"/>
                  <a:gd name="T49" fmla="*/ 5 h 630"/>
                  <a:gd name="T50" fmla="*/ 261 w 485"/>
                  <a:gd name="T51" fmla="*/ 5 h 630"/>
                  <a:gd name="T52" fmla="*/ 257 w 485"/>
                  <a:gd name="T53" fmla="*/ 3 h 630"/>
                  <a:gd name="T54" fmla="*/ 256 w 485"/>
                  <a:gd name="T55" fmla="*/ 3 h 630"/>
                  <a:gd name="T56" fmla="*/ 253 w 485"/>
                  <a:gd name="T57" fmla="*/ 2 h 630"/>
                  <a:gd name="T58" fmla="*/ 251 w 485"/>
                  <a:gd name="T59" fmla="*/ 2 h 630"/>
                  <a:gd name="T60" fmla="*/ 248 w 485"/>
                  <a:gd name="T61" fmla="*/ 1 h 630"/>
                  <a:gd name="T62" fmla="*/ 246 w 485"/>
                  <a:gd name="T63" fmla="*/ 1 h 630"/>
                  <a:gd name="T64" fmla="*/ 244 w 485"/>
                  <a:gd name="T65" fmla="*/ 0 h 630"/>
                  <a:gd name="T66" fmla="*/ 240 w 485"/>
                  <a:gd name="T67" fmla="*/ 0 h 630"/>
                  <a:gd name="T68" fmla="*/ 238 w 485"/>
                  <a:gd name="T69" fmla="*/ 1 h 630"/>
                  <a:gd name="T70" fmla="*/ 236 w 485"/>
                  <a:gd name="T71" fmla="*/ 1 h 630"/>
                  <a:gd name="T72" fmla="*/ 233 w 485"/>
                  <a:gd name="T73" fmla="*/ 2 h 630"/>
                  <a:gd name="T74" fmla="*/ 232 w 485"/>
                  <a:gd name="T75" fmla="*/ 2 h 630"/>
                  <a:gd name="T76" fmla="*/ 228 w 485"/>
                  <a:gd name="T77" fmla="*/ 3 h 630"/>
                  <a:gd name="T78" fmla="*/ 228 w 485"/>
                  <a:gd name="T79" fmla="*/ 3 h 630"/>
                  <a:gd name="T80" fmla="*/ 224 w 485"/>
                  <a:gd name="T81" fmla="*/ 5 h 630"/>
                  <a:gd name="T82" fmla="*/ 222 w 485"/>
                  <a:gd name="T83" fmla="*/ 5 h 630"/>
                  <a:gd name="T84" fmla="*/ 220 w 485"/>
                  <a:gd name="T85" fmla="*/ 6 h 630"/>
                  <a:gd name="T86" fmla="*/ 218 w 485"/>
                  <a:gd name="T87" fmla="*/ 8 h 630"/>
                  <a:gd name="T88" fmla="*/ 217 w 485"/>
                  <a:gd name="T89" fmla="*/ 9 h 630"/>
                  <a:gd name="T90" fmla="*/ 215 w 485"/>
                  <a:gd name="T91" fmla="*/ 10 h 630"/>
                  <a:gd name="T92" fmla="*/ 214 w 485"/>
                  <a:gd name="T93" fmla="*/ 12 h 630"/>
                  <a:gd name="T94" fmla="*/ 210 w 485"/>
                  <a:gd name="T95" fmla="*/ 15 h 630"/>
                  <a:gd name="T96" fmla="*/ 209 w 485"/>
                  <a:gd name="T97" fmla="*/ 16 h 630"/>
                  <a:gd name="T98" fmla="*/ 207 w 485"/>
                  <a:gd name="T99" fmla="*/ 18 h 630"/>
                  <a:gd name="T100" fmla="*/ 206 w 485"/>
                  <a:gd name="T101" fmla="*/ 19 h 630"/>
                  <a:gd name="T102" fmla="*/ 205 w 485"/>
                  <a:gd name="T103" fmla="*/ 21 h 630"/>
                  <a:gd name="T104" fmla="*/ 204 w 485"/>
                  <a:gd name="T105" fmla="*/ 23 h 630"/>
                  <a:gd name="T106" fmla="*/ 203 w 485"/>
                  <a:gd name="T107" fmla="*/ 25 h 630"/>
                  <a:gd name="T108" fmla="*/ 202 w 485"/>
                  <a:gd name="T109" fmla="*/ 29 h 630"/>
                  <a:gd name="T110" fmla="*/ 7 w 485"/>
                  <a:gd name="T111" fmla="*/ 573 h 630"/>
                  <a:gd name="T112" fmla="*/ 34 w 485"/>
                  <a:gd name="T113" fmla="*/ 627 h 630"/>
                  <a:gd name="T114" fmla="*/ 243 w 485"/>
                  <a:gd name="T115" fmla="*/ 170 h 630"/>
                  <a:gd name="T116" fmla="*/ 315 w 485"/>
                  <a:gd name="T117" fmla="*/ 372 h 630"/>
                  <a:gd name="T118" fmla="*/ 170 w 485"/>
                  <a:gd name="T119" fmla="*/ 372 h 630"/>
                  <a:gd name="T120" fmla="*/ 243 w 485"/>
                  <a:gd name="T121" fmla="*/ 170 h 630"/>
                  <a:gd name="T122" fmla="*/ 243 w 485"/>
                  <a:gd name="T123" fmla="*/ 170 h 630"/>
                  <a:gd name="T124" fmla="*/ 243 w 485"/>
                  <a:gd name="T125" fmla="*/ 17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85" h="630">
                    <a:moveTo>
                      <a:pt x="34" y="627"/>
                    </a:moveTo>
                    <a:cubicBezTo>
                      <a:pt x="38" y="629"/>
                      <a:pt x="43" y="630"/>
                      <a:pt x="48" y="630"/>
                    </a:cubicBezTo>
                    <a:cubicBezTo>
                      <a:pt x="66" y="630"/>
                      <a:pt x="82" y="619"/>
                      <a:pt x="88" y="602"/>
                    </a:cubicBezTo>
                    <a:cubicBezTo>
                      <a:pt x="140" y="457"/>
                      <a:pt x="140" y="457"/>
                      <a:pt x="140" y="457"/>
                    </a:cubicBezTo>
                    <a:cubicBezTo>
                      <a:pt x="340" y="457"/>
                      <a:pt x="340" y="457"/>
                      <a:pt x="340" y="457"/>
                    </a:cubicBezTo>
                    <a:cubicBezTo>
                      <a:pt x="341" y="457"/>
                      <a:pt x="343" y="457"/>
                      <a:pt x="345" y="456"/>
                    </a:cubicBezTo>
                    <a:cubicBezTo>
                      <a:pt x="397" y="602"/>
                      <a:pt x="397" y="602"/>
                      <a:pt x="397" y="602"/>
                    </a:cubicBezTo>
                    <a:cubicBezTo>
                      <a:pt x="403" y="619"/>
                      <a:pt x="419" y="630"/>
                      <a:pt x="437" y="630"/>
                    </a:cubicBezTo>
                    <a:cubicBezTo>
                      <a:pt x="441" y="630"/>
                      <a:pt x="446" y="629"/>
                      <a:pt x="451" y="627"/>
                    </a:cubicBezTo>
                    <a:cubicBezTo>
                      <a:pt x="473" y="619"/>
                      <a:pt x="485" y="595"/>
                      <a:pt x="477" y="573"/>
                    </a:cubicBezTo>
                    <a:cubicBezTo>
                      <a:pt x="283" y="29"/>
                      <a:pt x="283" y="29"/>
                      <a:pt x="283" y="29"/>
                    </a:cubicBezTo>
                    <a:cubicBezTo>
                      <a:pt x="282" y="28"/>
                      <a:pt x="282" y="27"/>
                      <a:pt x="281" y="25"/>
                    </a:cubicBezTo>
                    <a:cubicBezTo>
                      <a:pt x="280" y="23"/>
                      <a:pt x="280" y="23"/>
                      <a:pt x="280" y="23"/>
                    </a:cubicBezTo>
                    <a:cubicBezTo>
                      <a:pt x="279" y="21"/>
                      <a:pt x="279" y="21"/>
                      <a:pt x="279" y="21"/>
                    </a:cubicBezTo>
                    <a:cubicBezTo>
                      <a:pt x="279" y="21"/>
                      <a:pt x="278" y="20"/>
                      <a:pt x="278" y="19"/>
                    </a:cubicBezTo>
                    <a:cubicBezTo>
                      <a:pt x="278" y="19"/>
                      <a:pt x="277" y="18"/>
                      <a:pt x="277" y="18"/>
                    </a:cubicBezTo>
                    <a:cubicBezTo>
                      <a:pt x="277" y="17"/>
                      <a:pt x="276" y="17"/>
                      <a:pt x="275" y="16"/>
                    </a:cubicBezTo>
                    <a:cubicBezTo>
                      <a:pt x="275" y="16"/>
                      <a:pt x="275" y="15"/>
                      <a:pt x="274" y="15"/>
                    </a:cubicBezTo>
                    <a:cubicBezTo>
                      <a:pt x="274" y="14"/>
                      <a:pt x="273" y="14"/>
                      <a:pt x="272" y="13"/>
                    </a:cubicBezTo>
                    <a:cubicBezTo>
                      <a:pt x="271" y="12"/>
                      <a:pt x="271" y="12"/>
                      <a:pt x="271" y="12"/>
                    </a:cubicBezTo>
                    <a:cubicBezTo>
                      <a:pt x="270" y="11"/>
                      <a:pt x="270" y="11"/>
                      <a:pt x="270" y="10"/>
                    </a:cubicBezTo>
                    <a:cubicBezTo>
                      <a:pt x="269" y="10"/>
                      <a:pt x="268" y="9"/>
                      <a:pt x="268" y="9"/>
                    </a:cubicBezTo>
                    <a:cubicBezTo>
                      <a:pt x="267" y="8"/>
                      <a:pt x="267" y="8"/>
                      <a:pt x="266" y="8"/>
                    </a:cubicBezTo>
                    <a:cubicBezTo>
                      <a:pt x="266" y="7"/>
                      <a:pt x="265" y="7"/>
                      <a:pt x="264" y="6"/>
                    </a:cubicBezTo>
                    <a:cubicBezTo>
                      <a:pt x="262" y="5"/>
                      <a:pt x="262" y="5"/>
                      <a:pt x="262" y="5"/>
                    </a:cubicBezTo>
                    <a:cubicBezTo>
                      <a:pt x="261" y="5"/>
                      <a:pt x="261" y="5"/>
                      <a:pt x="261" y="5"/>
                    </a:cubicBezTo>
                    <a:cubicBezTo>
                      <a:pt x="259" y="4"/>
                      <a:pt x="258" y="3"/>
                      <a:pt x="257" y="3"/>
                    </a:cubicBezTo>
                    <a:cubicBezTo>
                      <a:pt x="256" y="3"/>
                      <a:pt x="256" y="3"/>
                      <a:pt x="256" y="3"/>
                    </a:cubicBezTo>
                    <a:cubicBezTo>
                      <a:pt x="253" y="2"/>
                      <a:pt x="253" y="2"/>
                      <a:pt x="253" y="2"/>
                    </a:cubicBezTo>
                    <a:cubicBezTo>
                      <a:pt x="252" y="2"/>
                      <a:pt x="252" y="2"/>
                      <a:pt x="251" y="2"/>
                    </a:cubicBezTo>
                    <a:cubicBezTo>
                      <a:pt x="250" y="1"/>
                      <a:pt x="249" y="1"/>
                      <a:pt x="248" y="1"/>
                    </a:cubicBezTo>
                    <a:cubicBezTo>
                      <a:pt x="248" y="1"/>
                      <a:pt x="247" y="1"/>
                      <a:pt x="246" y="1"/>
                    </a:cubicBezTo>
                    <a:cubicBezTo>
                      <a:pt x="246" y="1"/>
                      <a:pt x="245" y="0"/>
                      <a:pt x="244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39" y="0"/>
                      <a:pt x="238" y="0"/>
                      <a:pt x="238" y="1"/>
                    </a:cubicBezTo>
                    <a:cubicBezTo>
                      <a:pt x="237" y="1"/>
                      <a:pt x="237" y="1"/>
                      <a:pt x="236" y="1"/>
                    </a:cubicBezTo>
                    <a:cubicBezTo>
                      <a:pt x="235" y="1"/>
                      <a:pt x="234" y="1"/>
                      <a:pt x="233" y="2"/>
                    </a:cubicBezTo>
                    <a:cubicBezTo>
                      <a:pt x="233" y="2"/>
                      <a:pt x="232" y="2"/>
                      <a:pt x="232" y="2"/>
                    </a:cubicBezTo>
                    <a:cubicBezTo>
                      <a:pt x="230" y="2"/>
                      <a:pt x="229" y="3"/>
                      <a:pt x="228" y="3"/>
                    </a:cubicBezTo>
                    <a:cubicBezTo>
                      <a:pt x="228" y="3"/>
                      <a:pt x="228" y="3"/>
                      <a:pt x="228" y="3"/>
                    </a:cubicBezTo>
                    <a:cubicBezTo>
                      <a:pt x="227" y="3"/>
                      <a:pt x="225" y="4"/>
                      <a:pt x="224" y="5"/>
                    </a:cubicBezTo>
                    <a:cubicBezTo>
                      <a:pt x="222" y="5"/>
                      <a:pt x="222" y="5"/>
                      <a:pt x="222" y="5"/>
                    </a:cubicBezTo>
                    <a:cubicBezTo>
                      <a:pt x="220" y="6"/>
                      <a:pt x="220" y="6"/>
                      <a:pt x="220" y="6"/>
                    </a:cubicBezTo>
                    <a:cubicBezTo>
                      <a:pt x="220" y="7"/>
                      <a:pt x="219" y="7"/>
                      <a:pt x="218" y="8"/>
                    </a:cubicBezTo>
                    <a:cubicBezTo>
                      <a:pt x="218" y="8"/>
                      <a:pt x="217" y="8"/>
                      <a:pt x="217" y="9"/>
                    </a:cubicBezTo>
                    <a:cubicBezTo>
                      <a:pt x="216" y="9"/>
                      <a:pt x="215" y="10"/>
                      <a:pt x="215" y="10"/>
                    </a:cubicBezTo>
                    <a:cubicBezTo>
                      <a:pt x="214" y="11"/>
                      <a:pt x="214" y="11"/>
                      <a:pt x="214" y="12"/>
                    </a:cubicBezTo>
                    <a:cubicBezTo>
                      <a:pt x="210" y="15"/>
                      <a:pt x="210" y="15"/>
                      <a:pt x="210" y="15"/>
                    </a:cubicBezTo>
                    <a:cubicBezTo>
                      <a:pt x="210" y="15"/>
                      <a:pt x="210" y="16"/>
                      <a:pt x="209" y="16"/>
                    </a:cubicBezTo>
                    <a:cubicBezTo>
                      <a:pt x="208" y="17"/>
                      <a:pt x="208" y="17"/>
                      <a:pt x="207" y="18"/>
                    </a:cubicBezTo>
                    <a:cubicBezTo>
                      <a:pt x="207" y="18"/>
                      <a:pt x="207" y="19"/>
                      <a:pt x="206" y="19"/>
                    </a:cubicBezTo>
                    <a:cubicBezTo>
                      <a:pt x="206" y="20"/>
                      <a:pt x="206" y="21"/>
                      <a:pt x="205" y="21"/>
                    </a:cubicBezTo>
                    <a:cubicBezTo>
                      <a:pt x="204" y="23"/>
                      <a:pt x="204" y="23"/>
                      <a:pt x="204" y="23"/>
                    </a:cubicBezTo>
                    <a:cubicBezTo>
                      <a:pt x="203" y="25"/>
                      <a:pt x="203" y="25"/>
                      <a:pt x="203" y="25"/>
                    </a:cubicBezTo>
                    <a:cubicBezTo>
                      <a:pt x="203" y="26"/>
                      <a:pt x="202" y="28"/>
                      <a:pt x="202" y="29"/>
                    </a:cubicBezTo>
                    <a:cubicBezTo>
                      <a:pt x="7" y="573"/>
                      <a:pt x="7" y="573"/>
                      <a:pt x="7" y="573"/>
                    </a:cubicBezTo>
                    <a:cubicBezTo>
                      <a:pt x="0" y="595"/>
                      <a:pt x="12" y="619"/>
                      <a:pt x="34" y="627"/>
                    </a:cubicBezTo>
                    <a:close/>
                    <a:moveTo>
                      <a:pt x="243" y="170"/>
                    </a:moveTo>
                    <a:cubicBezTo>
                      <a:pt x="315" y="372"/>
                      <a:pt x="315" y="372"/>
                      <a:pt x="315" y="372"/>
                    </a:cubicBezTo>
                    <a:cubicBezTo>
                      <a:pt x="170" y="372"/>
                      <a:pt x="170" y="372"/>
                      <a:pt x="170" y="372"/>
                    </a:cubicBezTo>
                    <a:lnTo>
                      <a:pt x="243" y="170"/>
                    </a:lnTo>
                    <a:close/>
                    <a:moveTo>
                      <a:pt x="243" y="170"/>
                    </a:moveTo>
                    <a:cubicBezTo>
                      <a:pt x="243" y="170"/>
                      <a:pt x="243" y="170"/>
                      <a:pt x="243" y="170"/>
                    </a:cubicBezTo>
                  </a:path>
                </a:pathLst>
              </a:custGeom>
              <a:solidFill>
                <a:srgbClr val="FDB7B5"/>
              </a:solidFill>
              <a:ln w="50800">
                <a:noFill/>
              </a:ln>
              <a:effectLst>
                <a:outerShdw blurRad="254000" dist="38100" dir="5400000" algn="t" rotWithShape="0">
                  <a:srgbClr val="969F98">
                    <a:alpha val="2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7" name="矩形 6"/>
          <p:cNvSpPr/>
          <p:nvPr/>
        </p:nvSpPr>
        <p:spPr>
          <a:xfrm>
            <a:off x="1836420" y="2811145"/>
            <a:ext cx="8519795" cy="3497580"/>
          </a:xfrm>
          <a:prstGeom prst="rect">
            <a:avLst/>
          </a:prstGeom>
          <a:solidFill>
            <a:srgbClr val="FCFCFD"/>
          </a:solidFill>
          <a:ln>
            <a:solidFill>
              <a:srgbClr val="FDB7B5"/>
            </a:solidFill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08173" y="4270788"/>
            <a:ext cx="7175654" cy="1569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44538" y="3343855"/>
            <a:ext cx="2702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3F403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4095991" y="4115537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2" grpId="0" bldLvl="0" animBg="1"/>
      <p:bldP spid="7" grpId="0" bldLvl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1905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734050" y="5118100"/>
            <a:ext cx="1600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38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33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”</a:t>
            </a:r>
            <a:endParaRPr kumimoji="0" lang="zh-CN" altLang="en-US" sz="138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33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5" name="1"/>
          <p:cNvSpPr/>
          <p:nvPr/>
        </p:nvSpPr>
        <p:spPr bwMode="auto">
          <a:xfrm rot="21152223">
            <a:off x="16171955" y="72642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7" name="1"/>
          <p:cNvSpPr/>
          <p:nvPr/>
        </p:nvSpPr>
        <p:spPr bwMode="auto">
          <a:xfrm rot="21152223">
            <a:off x="10778797" y="-345189"/>
            <a:ext cx="505005" cy="74969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8" name="1"/>
          <p:cNvSpPr/>
          <p:nvPr/>
        </p:nvSpPr>
        <p:spPr bwMode="auto">
          <a:xfrm rot="21152223">
            <a:off x="10187037" y="-170545"/>
            <a:ext cx="174458" cy="43734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9" name="1"/>
          <p:cNvSpPr/>
          <p:nvPr/>
        </p:nvSpPr>
        <p:spPr bwMode="auto">
          <a:xfrm rot="21152223">
            <a:off x="11335079" y="-306580"/>
            <a:ext cx="146910" cy="3123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0" name="1"/>
          <p:cNvSpPr/>
          <p:nvPr/>
        </p:nvSpPr>
        <p:spPr bwMode="auto">
          <a:xfrm rot="21152223">
            <a:off x="14080881" y="-691152"/>
            <a:ext cx="45912" cy="3123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1" name="1"/>
          <p:cNvSpPr/>
          <p:nvPr/>
        </p:nvSpPr>
        <p:spPr bwMode="auto">
          <a:xfrm rot="21152223">
            <a:off x="13633689" y="-649412"/>
            <a:ext cx="303004" cy="3123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2" name="1"/>
          <p:cNvSpPr/>
          <p:nvPr/>
        </p:nvSpPr>
        <p:spPr bwMode="auto">
          <a:xfrm rot="21152223">
            <a:off x="13482173" y="-598034"/>
            <a:ext cx="110182" cy="3123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3" name="1"/>
          <p:cNvSpPr/>
          <p:nvPr/>
        </p:nvSpPr>
        <p:spPr bwMode="auto">
          <a:xfrm rot="21152223">
            <a:off x="7422283" y="439995"/>
            <a:ext cx="36727" cy="24990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4" name="1"/>
          <p:cNvSpPr/>
          <p:nvPr/>
        </p:nvSpPr>
        <p:spPr bwMode="auto">
          <a:xfrm rot="21152223">
            <a:off x="7317680" y="625937"/>
            <a:ext cx="101003" cy="31239"/>
          </a:xfrm>
          <a:custGeom>
            <a:avLst/>
            <a:gdLst>
              <a:gd name="T0" fmla="*/ 0 w 5"/>
              <a:gd name="T1" fmla="*/ 1 h 2"/>
              <a:gd name="T2" fmla="*/ 0 w 5"/>
              <a:gd name="T3" fmla="*/ 1 h 2"/>
              <a:gd name="T4" fmla="*/ 5 w 5"/>
              <a:gd name="T5" fmla="*/ 0 h 2"/>
              <a:gd name="T6" fmla="*/ 0 w 5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5" y="0"/>
                  <a:pt x="5" y="0"/>
                  <a:pt x="5" y="0"/>
                </a:cubicBezTo>
                <a:cubicBezTo>
                  <a:pt x="4" y="1"/>
                  <a:pt x="2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5" name="1"/>
          <p:cNvSpPr/>
          <p:nvPr/>
        </p:nvSpPr>
        <p:spPr bwMode="auto">
          <a:xfrm rot="21152223">
            <a:off x="13234659" y="326125"/>
            <a:ext cx="348911" cy="43734"/>
          </a:xfrm>
          <a:custGeom>
            <a:avLst/>
            <a:gdLst>
              <a:gd name="T0" fmla="*/ 16 w 16"/>
              <a:gd name="T1" fmla="*/ 1 h 3"/>
              <a:gd name="T2" fmla="*/ 0 w 16"/>
              <a:gd name="T3" fmla="*/ 1 h 3"/>
              <a:gd name="T4" fmla="*/ 15 w 16"/>
              <a:gd name="T5" fmla="*/ 0 h 3"/>
              <a:gd name="T6" fmla="*/ 16 w 16"/>
              <a:gd name="T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3">
                <a:moveTo>
                  <a:pt x="16" y="1"/>
                </a:moveTo>
                <a:cubicBezTo>
                  <a:pt x="11" y="3"/>
                  <a:pt x="5" y="1"/>
                  <a:pt x="0" y="1"/>
                </a:cubicBezTo>
                <a:cubicBezTo>
                  <a:pt x="15" y="0"/>
                  <a:pt x="15" y="0"/>
                  <a:pt x="15" y="0"/>
                </a:cubicBezTo>
                <a:lnTo>
                  <a:pt x="16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6" name="1"/>
          <p:cNvSpPr/>
          <p:nvPr/>
        </p:nvSpPr>
        <p:spPr bwMode="auto">
          <a:xfrm rot="21152223">
            <a:off x="11436697" y="1532866"/>
            <a:ext cx="45912" cy="31239"/>
          </a:xfrm>
          <a:custGeom>
            <a:avLst/>
            <a:gdLst>
              <a:gd name="T0" fmla="*/ 2 w 2"/>
              <a:gd name="T1" fmla="*/ 1 h 2"/>
              <a:gd name="T2" fmla="*/ 0 w 2"/>
              <a:gd name="T3" fmla="*/ 1 h 2"/>
              <a:gd name="T4" fmla="*/ 2 w 2"/>
              <a:gd name="T5" fmla="*/ 0 h 2"/>
              <a:gd name="T6" fmla="*/ 2 w 2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2" y="1"/>
                </a:moveTo>
                <a:cubicBezTo>
                  <a:pt x="1" y="1"/>
                  <a:pt x="0" y="2"/>
                  <a:pt x="0" y="1"/>
                </a:cubicBezTo>
                <a:cubicBezTo>
                  <a:pt x="2" y="0"/>
                  <a:pt x="2" y="0"/>
                  <a:pt x="2" y="0"/>
                </a:cubicBezTo>
                <a:lnTo>
                  <a:pt x="2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7" name="1"/>
          <p:cNvSpPr/>
          <p:nvPr/>
        </p:nvSpPr>
        <p:spPr bwMode="auto">
          <a:xfrm rot="21152223">
            <a:off x="12067027" y="1483469"/>
            <a:ext cx="18364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8" name="1"/>
          <p:cNvSpPr/>
          <p:nvPr/>
        </p:nvSpPr>
        <p:spPr bwMode="auto">
          <a:xfrm rot="21152223">
            <a:off x="11957389" y="1479323"/>
            <a:ext cx="110182" cy="24990"/>
          </a:xfrm>
          <a:custGeom>
            <a:avLst/>
            <a:gdLst>
              <a:gd name="T0" fmla="*/ 5 w 5"/>
              <a:gd name="T1" fmla="*/ 1 h 2"/>
              <a:gd name="T2" fmla="*/ 0 w 5"/>
              <a:gd name="T3" fmla="*/ 1 h 2"/>
              <a:gd name="T4" fmla="*/ 5 w 5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1"/>
                </a:moveTo>
                <a:cubicBezTo>
                  <a:pt x="3" y="2"/>
                  <a:pt x="1" y="2"/>
                  <a:pt x="0" y="1"/>
                </a:cubicBezTo>
                <a:cubicBezTo>
                  <a:pt x="2" y="0"/>
                  <a:pt x="3" y="1"/>
                  <a:pt x="5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59" name="1"/>
          <p:cNvSpPr/>
          <p:nvPr/>
        </p:nvSpPr>
        <p:spPr bwMode="auto">
          <a:xfrm rot="21152223">
            <a:off x="12699335" y="1420773"/>
            <a:ext cx="192822" cy="12495"/>
          </a:xfrm>
          <a:custGeom>
            <a:avLst/>
            <a:gdLst>
              <a:gd name="T0" fmla="*/ 9 w 9"/>
              <a:gd name="T1" fmla="*/ 0 h 1"/>
              <a:gd name="T2" fmla="*/ 0 w 9"/>
              <a:gd name="T3" fmla="*/ 0 h 1"/>
              <a:gd name="T4" fmla="*/ 9 w 9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">
                <a:moveTo>
                  <a:pt x="9" y="0"/>
                </a:moveTo>
                <a:cubicBezTo>
                  <a:pt x="6" y="1"/>
                  <a:pt x="2" y="1"/>
                  <a:pt x="0" y="0"/>
                </a:cubicBezTo>
                <a:cubicBezTo>
                  <a:pt x="3" y="0"/>
                  <a:pt x="7" y="0"/>
                  <a:pt x="9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0" name="1"/>
          <p:cNvSpPr/>
          <p:nvPr/>
        </p:nvSpPr>
        <p:spPr bwMode="auto">
          <a:xfrm rot="21152223">
            <a:off x="15064911" y="1100437"/>
            <a:ext cx="64276" cy="18744"/>
          </a:xfrm>
          <a:custGeom>
            <a:avLst/>
            <a:gdLst>
              <a:gd name="T0" fmla="*/ 3 w 3"/>
              <a:gd name="T1" fmla="*/ 0 h 1"/>
              <a:gd name="T2" fmla="*/ 0 w 3"/>
              <a:gd name="T3" fmla="*/ 1 h 1"/>
              <a:gd name="T4" fmla="*/ 3 w 3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3" y="0"/>
                </a:moveTo>
                <a:cubicBezTo>
                  <a:pt x="2" y="1"/>
                  <a:pt x="1" y="1"/>
                  <a:pt x="0" y="1"/>
                </a:cubicBezTo>
                <a:cubicBezTo>
                  <a:pt x="1" y="1"/>
                  <a:pt x="2" y="1"/>
                  <a:pt x="3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1" name="1"/>
          <p:cNvSpPr/>
          <p:nvPr/>
        </p:nvSpPr>
        <p:spPr bwMode="auto">
          <a:xfrm rot="21152223">
            <a:off x="15123974" y="1020518"/>
            <a:ext cx="495820" cy="62474"/>
          </a:xfrm>
          <a:custGeom>
            <a:avLst/>
            <a:gdLst>
              <a:gd name="T0" fmla="*/ 23 w 23"/>
              <a:gd name="T1" fmla="*/ 1 h 4"/>
              <a:gd name="T2" fmla="*/ 0 w 23"/>
              <a:gd name="T3" fmla="*/ 3 h 4"/>
              <a:gd name="T4" fmla="*/ 23 w 23"/>
              <a:gd name="T5" fmla="*/ 0 h 4"/>
              <a:gd name="T6" fmla="*/ 23 w 23"/>
              <a:gd name="T7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4">
                <a:moveTo>
                  <a:pt x="23" y="1"/>
                </a:moveTo>
                <a:cubicBezTo>
                  <a:pt x="16" y="4"/>
                  <a:pt x="8" y="3"/>
                  <a:pt x="0" y="3"/>
                </a:cubicBezTo>
                <a:cubicBezTo>
                  <a:pt x="8" y="3"/>
                  <a:pt x="16" y="1"/>
                  <a:pt x="23" y="0"/>
                </a:cubicBezTo>
                <a:lnTo>
                  <a:pt x="23" y="1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2" name="9"/>
          <p:cNvSpPr/>
          <p:nvPr/>
        </p:nvSpPr>
        <p:spPr bwMode="auto">
          <a:xfrm rot="21152223">
            <a:off x="12253674" y="1551755"/>
            <a:ext cx="238728" cy="12495"/>
          </a:xfrm>
          <a:custGeom>
            <a:avLst/>
            <a:gdLst>
              <a:gd name="T0" fmla="*/ 0 w 11"/>
              <a:gd name="T1" fmla="*/ 0 h 1"/>
              <a:gd name="T2" fmla="*/ 11 w 11"/>
              <a:gd name="T3" fmla="*/ 1 h 1"/>
              <a:gd name="T4" fmla="*/ 0 w 1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">
                <a:moveTo>
                  <a:pt x="0" y="0"/>
                </a:moveTo>
                <a:cubicBezTo>
                  <a:pt x="4" y="0"/>
                  <a:pt x="7" y="1"/>
                  <a:pt x="11" y="1"/>
                </a:cubicBezTo>
                <a:cubicBezTo>
                  <a:pt x="7" y="1"/>
                  <a:pt x="3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6" name="7"/>
          <p:cNvSpPr/>
          <p:nvPr/>
        </p:nvSpPr>
        <p:spPr bwMode="auto">
          <a:xfrm rot="21152223" flipH="1">
            <a:off x="11221444" y="1343530"/>
            <a:ext cx="527960" cy="78377"/>
          </a:xfrm>
          <a:custGeom>
            <a:avLst/>
            <a:gdLst>
              <a:gd name="T0" fmla="*/ 2 w 23"/>
              <a:gd name="T1" fmla="*/ 4 h 5"/>
              <a:gd name="T2" fmla="*/ 0 w 23"/>
              <a:gd name="T3" fmla="*/ 2 h 5"/>
              <a:gd name="T4" fmla="*/ 17 w 23"/>
              <a:gd name="T5" fmla="*/ 2 h 5"/>
              <a:gd name="T6" fmla="*/ 23 w 23"/>
              <a:gd name="T7" fmla="*/ 4 h 5"/>
              <a:gd name="T8" fmla="*/ 2 w 23"/>
              <a:gd name="T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5">
                <a:moveTo>
                  <a:pt x="2" y="4"/>
                </a:moveTo>
                <a:cubicBezTo>
                  <a:pt x="0" y="2"/>
                  <a:pt x="0" y="2"/>
                  <a:pt x="0" y="2"/>
                </a:cubicBezTo>
                <a:cubicBezTo>
                  <a:pt x="6" y="0"/>
                  <a:pt x="11" y="2"/>
                  <a:pt x="17" y="2"/>
                </a:cubicBezTo>
                <a:cubicBezTo>
                  <a:pt x="19" y="3"/>
                  <a:pt x="22" y="1"/>
                  <a:pt x="23" y="4"/>
                </a:cubicBezTo>
                <a:cubicBezTo>
                  <a:pt x="16" y="5"/>
                  <a:pt x="9" y="5"/>
                  <a:pt x="2" y="4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7" name="6"/>
          <p:cNvSpPr/>
          <p:nvPr/>
        </p:nvSpPr>
        <p:spPr bwMode="auto">
          <a:xfrm rot="21152223" flipH="1">
            <a:off x="12201793" y="1316650"/>
            <a:ext cx="182388" cy="45722"/>
          </a:xfrm>
          <a:custGeom>
            <a:avLst/>
            <a:gdLst>
              <a:gd name="T0" fmla="*/ 0 w 8"/>
              <a:gd name="T1" fmla="*/ 0 h 3"/>
              <a:gd name="T2" fmla="*/ 8 w 8"/>
              <a:gd name="T3" fmla="*/ 2 h 3"/>
              <a:gd name="T4" fmla="*/ 0 w 8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">
                <a:moveTo>
                  <a:pt x="0" y="0"/>
                </a:moveTo>
                <a:cubicBezTo>
                  <a:pt x="3" y="1"/>
                  <a:pt x="5" y="1"/>
                  <a:pt x="8" y="2"/>
                </a:cubicBezTo>
                <a:cubicBezTo>
                  <a:pt x="6" y="3"/>
                  <a:pt x="2" y="1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8" name="5"/>
          <p:cNvSpPr/>
          <p:nvPr/>
        </p:nvSpPr>
        <p:spPr bwMode="auto">
          <a:xfrm rot="21152223" flipH="1">
            <a:off x="11032064" y="1484884"/>
            <a:ext cx="153587" cy="32659"/>
          </a:xfrm>
          <a:custGeom>
            <a:avLst/>
            <a:gdLst>
              <a:gd name="T0" fmla="*/ 0 w 7"/>
              <a:gd name="T1" fmla="*/ 0 h 2"/>
              <a:gd name="T2" fmla="*/ 7 w 7"/>
              <a:gd name="T3" fmla="*/ 2 h 2"/>
              <a:gd name="T4" fmla="*/ 0 w 7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">
                <a:moveTo>
                  <a:pt x="0" y="0"/>
                </a:moveTo>
                <a:cubicBezTo>
                  <a:pt x="2" y="0"/>
                  <a:pt x="4" y="2"/>
                  <a:pt x="7" y="2"/>
                </a:cubicBezTo>
                <a:cubicBezTo>
                  <a:pt x="4" y="2"/>
                  <a:pt x="1" y="2"/>
                  <a:pt x="0" y="0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9" name="3"/>
          <p:cNvSpPr/>
          <p:nvPr/>
        </p:nvSpPr>
        <p:spPr bwMode="auto">
          <a:xfrm rot="21152223" flipH="1">
            <a:off x="8258558" y="1822180"/>
            <a:ext cx="47999" cy="32659"/>
          </a:xfrm>
          <a:custGeom>
            <a:avLst/>
            <a:gdLst>
              <a:gd name="T0" fmla="*/ 0 w 2"/>
              <a:gd name="T1" fmla="*/ 1 h 2"/>
              <a:gd name="T2" fmla="*/ 2 w 2"/>
              <a:gd name="T3" fmla="*/ 1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1"/>
                </a:cubicBezTo>
                <a:cubicBezTo>
                  <a:pt x="1" y="1"/>
                  <a:pt x="0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0" name="3"/>
          <p:cNvSpPr/>
          <p:nvPr/>
        </p:nvSpPr>
        <p:spPr bwMode="auto">
          <a:xfrm rot="21152223" flipH="1">
            <a:off x="8457298" y="1778542"/>
            <a:ext cx="316777" cy="32659"/>
          </a:xfrm>
          <a:custGeom>
            <a:avLst/>
            <a:gdLst>
              <a:gd name="T0" fmla="*/ 0 w 14"/>
              <a:gd name="T1" fmla="*/ 2 h 2"/>
              <a:gd name="T2" fmla="*/ 14 w 14"/>
              <a:gd name="T3" fmla="*/ 2 h 2"/>
              <a:gd name="T4" fmla="*/ 0 w 14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">
                <a:moveTo>
                  <a:pt x="0" y="2"/>
                </a:moveTo>
                <a:cubicBezTo>
                  <a:pt x="5" y="2"/>
                  <a:pt x="9" y="0"/>
                  <a:pt x="14" y="2"/>
                </a:cubicBezTo>
                <a:cubicBezTo>
                  <a:pt x="0" y="2"/>
                  <a:pt x="0" y="2"/>
                  <a:pt x="0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1" name="2"/>
          <p:cNvSpPr/>
          <p:nvPr/>
        </p:nvSpPr>
        <p:spPr bwMode="auto">
          <a:xfrm rot="21152223" flipH="1">
            <a:off x="8822377" y="1763681"/>
            <a:ext cx="115191" cy="32659"/>
          </a:xfrm>
          <a:custGeom>
            <a:avLst/>
            <a:gdLst>
              <a:gd name="T0" fmla="*/ 5 w 5"/>
              <a:gd name="T1" fmla="*/ 2 h 2"/>
              <a:gd name="T2" fmla="*/ 0 w 5"/>
              <a:gd name="T3" fmla="*/ 2 h 2"/>
              <a:gd name="T4" fmla="*/ 5 w 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0" y="2"/>
                  <a:pt x="0" y="2"/>
                  <a:pt x="0" y="2"/>
                </a:cubicBezTo>
                <a:cubicBezTo>
                  <a:pt x="2" y="1"/>
                  <a:pt x="5" y="0"/>
                  <a:pt x="5" y="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72" name="1"/>
          <p:cNvSpPr/>
          <p:nvPr/>
        </p:nvSpPr>
        <p:spPr bwMode="auto">
          <a:xfrm rot="21152223" flipH="1">
            <a:off x="15298137" y="1170708"/>
            <a:ext cx="38397" cy="26126"/>
          </a:xfrm>
          <a:custGeom>
            <a:avLst/>
            <a:gdLst>
              <a:gd name="T0" fmla="*/ 0 w 2"/>
              <a:gd name="T1" fmla="*/ 1 h 2"/>
              <a:gd name="T2" fmla="*/ 2 w 2"/>
              <a:gd name="T3" fmla="*/ 0 h 2"/>
              <a:gd name="T4" fmla="*/ 0 w 2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1" y="0"/>
                  <a:pt x="2" y="1"/>
                  <a:pt x="2" y="0"/>
                </a:cubicBezTo>
                <a:cubicBezTo>
                  <a:pt x="2" y="1"/>
                  <a:pt x="1" y="2"/>
                  <a:pt x="0" y="1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46" name="1"/>
          <p:cNvSpPr>
            <a:spLocks noEditPoints="1"/>
          </p:cNvSpPr>
          <p:nvPr/>
        </p:nvSpPr>
        <p:spPr bwMode="auto">
          <a:xfrm rot="21152223">
            <a:off x="7641542" y="804041"/>
            <a:ext cx="3182010" cy="975123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5" name="1"/>
          <p:cNvSpPr>
            <a:spLocks noEditPoints="1"/>
          </p:cNvSpPr>
          <p:nvPr/>
        </p:nvSpPr>
        <p:spPr bwMode="auto">
          <a:xfrm rot="21152223" flipH="1">
            <a:off x="6568123" y="1519789"/>
            <a:ext cx="5117421" cy="128509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635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0" name="1"/>
          <p:cNvSpPr>
            <a:spLocks noEditPoints="1"/>
          </p:cNvSpPr>
          <p:nvPr/>
        </p:nvSpPr>
        <p:spPr bwMode="auto">
          <a:xfrm rot="21263836">
            <a:off x="7348215" y="4659414"/>
            <a:ext cx="3827231" cy="84283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2" name="1"/>
          <p:cNvSpPr>
            <a:spLocks noEditPoints="1"/>
          </p:cNvSpPr>
          <p:nvPr/>
        </p:nvSpPr>
        <p:spPr bwMode="auto">
          <a:xfrm rot="21081761">
            <a:off x="7291750" y="2541893"/>
            <a:ext cx="4228924" cy="671274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22" name="1"/>
          <p:cNvSpPr>
            <a:spLocks noEditPoints="1"/>
          </p:cNvSpPr>
          <p:nvPr/>
        </p:nvSpPr>
        <p:spPr bwMode="auto">
          <a:xfrm rot="21152223">
            <a:off x="6479057" y="3124493"/>
            <a:ext cx="5210419" cy="769567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03" name="1"/>
          <p:cNvSpPr>
            <a:spLocks noEditPoints="1"/>
          </p:cNvSpPr>
          <p:nvPr/>
        </p:nvSpPr>
        <p:spPr bwMode="auto">
          <a:xfrm rot="21037536" flipH="1">
            <a:off x="6919122" y="3633825"/>
            <a:ext cx="4620849" cy="1320739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143" name="1"/>
          <p:cNvSpPr>
            <a:spLocks noEditPoints="1"/>
          </p:cNvSpPr>
          <p:nvPr/>
        </p:nvSpPr>
        <p:spPr bwMode="auto">
          <a:xfrm rot="21263836">
            <a:off x="7883629" y="5282046"/>
            <a:ext cx="3353734" cy="843455"/>
          </a:xfrm>
          <a:custGeom>
            <a:avLst/>
            <a:gdLst>
              <a:gd name="T0" fmla="*/ 6 w 408"/>
              <a:gd name="T1" fmla="*/ 133 h 146"/>
              <a:gd name="T2" fmla="*/ 208 w 408"/>
              <a:gd name="T3" fmla="*/ 141 h 146"/>
              <a:gd name="T4" fmla="*/ 261 w 408"/>
              <a:gd name="T5" fmla="*/ 146 h 146"/>
              <a:gd name="T6" fmla="*/ 395 w 408"/>
              <a:gd name="T7" fmla="*/ 125 h 146"/>
              <a:gd name="T8" fmla="*/ 408 w 408"/>
              <a:gd name="T9" fmla="*/ 115 h 146"/>
              <a:gd name="T10" fmla="*/ 408 w 408"/>
              <a:gd name="T11" fmla="*/ 107 h 146"/>
              <a:gd name="T12" fmla="*/ 397 w 408"/>
              <a:gd name="T13" fmla="*/ 97 h 146"/>
              <a:gd name="T14" fmla="*/ 402 w 408"/>
              <a:gd name="T15" fmla="*/ 80 h 146"/>
              <a:gd name="T16" fmla="*/ 320 w 408"/>
              <a:gd name="T17" fmla="*/ 80 h 146"/>
              <a:gd name="T18" fmla="*/ 401 w 408"/>
              <a:gd name="T19" fmla="*/ 63 h 146"/>
              <a:gd name="T20" fmla="*/ 402 w 408"/>
              <a:gd name="T21" fmla="*/ 55 h 146"/>
              <a:gd name="T22" fmla="*/ 332 w 408"/>
              <a:gd name="T23" fmla="*/ 47 h 146"/>
              <a:gd name="T24" fmla="*/ 322 w 408"/>
              <a:gd name="T25" fmla="*/ 53 h 146"/>
              <a:gd name="T26" fmla="*/ 301 w 408"/>
              <a:gd name="T27" fmla="*/ 55 h 146"/>
              <a:gd name="T28" fmla="*/ 251 w 408"/>
              <a:gd name="T29" fmla="*/ 54 h 146"/>
              <a:gd name="T30" fmla="*/ 323 w 408"/>
              <a:gd name="T31" fmla="*/ 47 h 146"/>
              <a:gd name="T32" fmla="*/ 401 w 408"/>
              <a:gd name="T33" fmla="*/ 32 h 146"/>
              <a:gd name="T34" fmla="*/ 368 w 408"/>
              <a:gd name="T35" fmla="*/ 38 h 146"/>
              <a:gd name="T36" fmla="*/ 233 w 408"/>
              <a:gd name="T37" fmla="*/ 43 h 146"/>
              <a:gd name="T38" fmla="*/ 392 w 408"/>
              <a:gd name="T39" fmla="*/ 29 h 146"/>
              <a:gd name="T40" fmla="*/ 359 w 408"/>
              <a:gd name="T41" fmla="*/ 25 h 146"/>
              <a:gd name="T42" fmla="*/ 281 w 408"/>
              <a:gd name="T43" fmla="*/ 30 h 146"/>
              <a:gd name="T44" fmla="*/ 360 w 408"/>
              <a:gd name="T45" fmla="*/ 23 h 146"/>
              <a:gd name="T46" fmla="*/ 404 w 408"/>
              <a:gd name="T47" fmla="*/ 13 h 146"/>
              <a:gd name="T48" fmla="*/ 299 w 408"/>
              <a:gd name="T49" fmla="*/ 17 h 146"/>
              <a:gd name="T50" fmla="*/ 130 w 408"/>
              <a:gd name="T51" fmla="*/ 6 h 146"/>
              <a:gd name="T52" fmla="*/ 3 w 408"/>
              <a:gd name="T53" fmla="*/ 25 h 146"/>
              <a:gd name="T54" fmla="*/ 2 w 408"/>
              <a:gd name="T55" fmla="*/ 32 h 146"/>
              <a:gd name="T56" fmla="*/ 12 w 408"/>
              <a:gd name="T57" fmla="*/ 33 h 146"/>
              <a:gd name="T58" fmla="*/ 3 w 408"/>
              <a:gd name="T59" fmla="*/ 47 h 146"/>
              <a:gd name="T60" fmla="*/ 3 w 408"/>
              <a:gd name="T61" fmla="*/ 56 h 146"/>
              <a:gd name="T62" fmla="*/ 2 w 408"/>
              <a:gd name="T63" fmla="*/ 70 h 146"/>
              <a:gd name="T64" fmla="*/ 4 w 408"/>
              <a:gd name="T65" fmla="*/ 80 h 146"/>
              <a:gd name="T66" fmla="*/ 6 w 408"/>
              <a:gd name="T67" fmla="*/ 93 h 146"/>
              <a:gd name="T68" fmla="*/ 3 w 408"/>
              <a:gd name="T69" fmla="*/ 108 h 146"/>
              <a:gd name="T70" fmla="*/ 339 w 408"/>
              <a:gd name="T71" fmla="*/ 16 h 146"/>
              <a:gd name="T72" fmla="*/ 155 w 408"/>
              <a:gd name="T73" fmla="*/ 49 h 146"/>
              <a:gd name="T74" fmla="*/ 265 w 408"/>
              <a:gd name="T75" fmla="*/ 30 h 146"/>
              <a:gd name="T76" fmla="*/ 259 w 408"/>
              <a:gd name="T77" fmla="*/ 37 h 146"/>
              <a:gd name="T78" fmla="*/ 219 w 408"/>
              <a:gd name="T79" fmla="*/ 32 h 146"/>
              <a:gd name="T80" fmla="*/ 194 w 408"/>
              <a:gd name="T81" fmla="*/ 31 h 146"/>
              <a:gd name="T82" fmla="*/ 306 w 408"/>
              <a:gd name="T83" fmla="*/ 76 h 146"/>
              <a:gd name="T84" fmla="*/ 250 w 408"/>
              <a:gd name="T85" fmla="*/ 62 h 146"/>
              <a:gd name="T86" fmla="*/ 285 w 408"/>
              <a:gd name="T87" fmla="*/ 62 h 146"/>
              <a:gd name="T88" fmla="*/ 333 w 408"/>
              <a:gd name="T89" fmla="*/ 58 h 146"/>
              <a:gd name="T90" fmla="*/ 365 w 408"/>
              <a:gd name="T91" fmla="*/ 48 h 146"/>
              <a:gd name="T92" fmla="*/ 266 w 408"/>
              <a:gd name="T93" fmla="*/ 72 h 146"/>
              <a:gd name="T94" fmla="*/ 265 w 408"/>
              <a:gd name="T95" fmla="*/ 74 h 146"/>
              <a:gd name="T96" fmla="*/ 331 w 408"/>
              <a:gd name="T97" fmla="*/ 92 h 146"/>
              <a:gd name="T98" fmla="*/ 261 w 408"/>
              <a:gd name="T99" fmla="*/ 101 h 146"/>
              <a:gd name="T100" fmla="*/ 306 w 408"/>
              <a:gd name="T101" fmla="*/ 99 h 146"/>
              <a:gd name="T102" fmla="*/ 322 w 408"/>
              <a:gd name="T103" fmla="*/ 128 h 146"/>
              <a:gd name="T104" fmla="*/ 322 w 408"/>
              <a:gd name="T105" fmla="*/ 128 h 146"/>
              <a:gd name="T106" fmla="*/ 347 w 408"/>
              <a:gd name="T107" fmla="*/ 133 h 146"/>
              <a:gd name="T108" fmla="*/ 290 w 408"/>
              <a:gd name="T109" fmla="*/ 143 h 146"/>
              <a:gd name="T110" fmla="*/ 132 w 408"/>
              <a:gd name="T111" fmla="*/ 131 h 146"/>
              <a:gd name="T112" fmla="*/ 144 w 408"/>
              <a:gd name="T113" fmla="*/ 132 h 146"/>
              <a:gd name="T114" fmla="*/ 279 w 408"/>
              <a:gd name="T115" fmla="*/ 139 h 146"/>
              <a:gd name="T116" fmla="*/ 173 w 408"/>
              <a:gd name="T117" fmla="*/ 135 h 146"/>
              <a:gd name="T118" fmla="*/ 150 w 408"/>
              <a:gd name="T119" fmla="*/ 135 h 146"/>
              <a:gd name="T120" fmla="*/ 7 w 408"/>
              <a:gd name="T121" fmla="*/ 8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8" h="146">
                <a:moveTo>
                  <a:pt x="3" y="120"/>
                </a:moveTo>
                <a:cubicBezTo>
                  <a:pt x="3" y="120"/>
                  <a:pt x="4" y="120"/>
                  <a:pt x="4" y="121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5"/>
                  <a:pt x="5" y="123"/>
                  <a:pt x="5" y="125"/>
                </a:cubicBezTo>
                <a:cubicBezTo>
                  <a:pt x="4" y="127"/>
                  <a:pt x="4" y="127"/>
                  <a:pt x="4" y="127"/>
                </a:cubicBezTo>
                <a:cubicBezTo>
                  <a:pt x="3" y="129"/>
                  <a:pt x="6" y="130"/>
                  <a:pt x="6" y="133"/>
                </a:cubicBezTo>
                <a:cubicBezTo>
                  <a:pt x="8" y="137"/>
                  <a:pt x="13" y="135"/>
                  <a:pt x="16" y="137"/>
                </a:cubicBezTo>
                <a:cubicBezTo>
                  <a:pt x="20" y="139"/>
                  <a:pt x="23" y="138"/>
                  <a:pt x="27" y="137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69" y="140"/>
                  <a:pt x="196" y="142"/>
                  <a:pt x="220" y="143"/>
                </a:cubicBezTo>
                <a:cubicBezTo>
                  <a:pt x="216" y="142"/>
                  <a:pt x="212" y="143"/>
                  <a:pt x="208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26" y="139"/>
                  <a:pt x="245" y="143"/>
                  <a:pt x="264" y="142"/>
                </a:cubicBezTo>
                <a:cubicBezTo>
                  <a:pt x="263" y="143"/>
                  <a:pt x="263" y="143"/>
                  <a:pt x="263" y="143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58" y="145"/>
                  <a:pt x="249" y="145"/>
                  <a:pt x="240" y="144"/>
                </a:cubicBezTo>
                <a:cubicBezTo>
                  <a:pt x="246" y="146"/>
                  <a:pt x="254" y="145"/>
                  <a:pt x="261" y="146"/>
                </a:cubicBezTo>
                <a:cubicBezTo>
                  <a:pt x="322" y="142"/>
                  <a:pt x="322" y="142"/>
                  <a:pt x="322" y="142"/>
                </a:cubicBezTo>
                <a:cubicBezTo>
                  <a:pt x="332" y="140"/>
                  <a:pt x="343" y="140"/>
                  <a:pt x="352" y="138"/>
                </a:cubicBezTo>
                <a:cubicBezTo>
                  <a:pt x="350" y="137"/>
                  <a:pt x="350" y="137"/>
                  <a:pt x="350" y="13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7" y="134"/>
                  <a:pt x="384" y="130"/>
                  <a:pt x="400" y="126"/>
                </a:cubicBezTo>
                <a:cubicBezTo>
                  <a:pt x="395" y="125"/>
                  <a:pt x="395" y="125"/>
                  <a:pt x="395" y="125"/>
                </a:cubicBezTo>
                <a:cubicBezTo>
                  <a:pt x="398" y="123"/>
                  <a:pt x="403" y="125"/>
                  <a:pt x="404" y="121"/>
                </a:cubicBezTo>
                <a:cubicBezTo>
                  <a:pt x="405" y="121"/>
                  <a:pt x="405" y="121"/>
                  <a:pt x="406" y="121"/>
                </a:cubicBezTo>
                <a:cubicBezTo>
                  <a:pt x="399" y="121"/>
                  <a:pt x="392" y="124"/>
                  <a:pt x="385" y="123"/>
                </a:cubicBezTo>
                <a:cubicBezTo>
                  <a:pt x="393" y="121"/>
                  <a:pt x="393" y="121"/>
                  <a:pt x="393" y="121"/>
                </a:cubicBezTo>
                <a:cubicBezTo>
                  <a:pt x="393" y="121"/>
                  <a:pt x="392" y="120"/>
                  <a:pt x="393" y="120"/>
                </a:cubicBezTo>
                <a:cubicBezTo>
                  <a:pt x="398" y="120"/>
                  <a:pt x="402" y="116"/>
                  <a:pt x="408" y="115"/>
                </a:cubicBezTo>
                <a:cubicBezTo>
                  <a:pt x="408" y="113"/>
                  <a:pt x="405" y="113"/>
                  <a:pt x="407" y="112"/>
                </a:cubicBezTo>
                <a:cubicBezTo>
                  <a:pt x="386" y="111"/>
                  <a:pt x="368" y="118"/>
                  <a:pt x="347" y="118"/>
                </a:cubicBezTo>
                <a:cubicBezTo>
                  <a:pt x="307" y="122"/>
                  <a:pt x="307" y="122"/>
                  <a:pt x="307" y="122"/>
                </a:cubicBezTo>
                <a:cubicBezTo>
                  <a:pt x="306" y="121"/>
                  <a:pt x="306" y="121"/>
                  <a:pt x="306" y="121"/>
                </a:cubicBezTo>
                <a:cubicBezTo>
                  <a:pt x="333" y="117"/>
                  <a:pt x="361" y="118"/>
                  <a:pt x="387" y="111"/>
                </a:cubicBezTo>
                <a:cubicBezTo>
                  <a:pt x="394" y="110"/>
                  <a:pt x="401" y="108"/>
                  <a:pt x="408" y="107"/>
                </a:cubicBezTo>
                <a:cubicBezTo>
                  <a:pt x="403" y="106"/>
                  <a:pt x="403" y="106"/>
                  <a:pt x="403" y="106"/>
                </a:cubicBezTo>
                <a:cubicBezTo>
                  <a:pt x="403" y="105"/>
                  <a:pt x="402" y="105"/>
                  <a:pt x="402" y="105"/>
                </a:cubicBezTo>
                <a:cubicBezTo>
                  <a:pt x="404" y="102"/>
                  <a:pt x="404" y="102"/>
                  <a:pt x="404" y="102"/>
                </a:cubicBezTo>
                <a:cubicBezTo>
                  <a:pt x="403" y="103"/>
                  <a:pt x="403" y="102"/>
                  <a:pt x="402" y="102"/>
                </a:cubicBezTo>
                <a:cubicBezTo>
                  <a:pt x="402" y="100"/>
                  <a:pt x="403" y="100"/>
                  <a:pt x="404" y="99"/>
                </a:cubicBezTo>
                <a:cubicBezTo>
                  <a:pt x="403" y="98"/>
                  <a:pt x="399" y="99"/>
                  <a:pt x="397" y="97"/>
                </a:cubicBezTo>
                <a:cubicBezTo>
                  <a:pt x="384" y="97"/>
                  <a:pt x="384" y="97"/>
                  <a:pt x="384" y="97"/>
                </a:cubicBezTo>
                <a:cubicBezTo>
                  <a:pt x="403" y="93"/>
                  <a:pt x="403" y="93"/>
                  <a:pt x="403" y="93"/>
                </a:cubicBezTo>
                <a:cubicBezTo>
                  <a:pt x="402" y="93"/>
                  <a:pt x="401" y="92"/>
                  <a:pt x="400" y="91"/>
                </a:cubicBezTo>
                <a:cubicBezTo>
                  <a:pt x="400" y="89"/>
                  <a:pt x="403" y="89"/>
                  <a:pt x="404" y="88"/>
                </a:cubicBezTo>
                <a:cubicBezTo>
                  <a:pt x="400" y="83"/>
                  <a:pt x="394" y="85"/>
                  <a:pt x="389" y="84"/>
                </a:cubicBezTo>
                <a:cubicBezTo>
                  <a:pt x="393" y="82"/>
                  <a:pt x="398" y="82"/>
                  <a:pt x="402" y="80"/>
                </a:cubicBezTo>
                <a:cubicBezTo>
                  <a:pt x="382" y="80"/>
                  <a:pt x="362" y="82"/>
                  <a:pt x="343" y="83"/>
                </a:cubicBezTo>
                <a:cubicBezTo>
                  <a:pt x="344" y="82"/>
                  <a:pt x="344" y="82"/>
                  <a:pt x="344" y="82"/>
                </a:cubicBezTo>
                <a:cubicBezTo>
                  <a:pt x="364" y="81"/>
                  <a:pt x="381" y="78"/>
                  <a:pt x="400" y="75"/>
                </a:cubicBezTo>
                <a:cubicBezTo>
                  <a:pt x="399" y="75"/>
                  <a:pt x="399" y="75"/>
                  <a:pt x="399" y="75"/>
                </a:cubicBezTo>
                <a:cubicBezTo>
                  <a:pt x="372" y="77"/>
                  <a:pt x="345" y="80"/>
                  <a:pt x="319" y="81"/>
                </a:cubicBezTo>
                <a:cubicBezTo>
                  <a:pt x="320" y="80"/>
                  <a:pt x="320" y="80"/>
                  <a:pt x="320" y="80"/>
                </a:cubicBezTo>
                <a:cubicBezTo>
                  <a:pt x="345" y="77"/>
                  <a:pt x="373" y="77"/>
                  <a:pt x="398" y="72"/>
                </a:cubicBezTo>
                <a:cubicBezTo>
                  <a:pt x="399" y="71"/>
                  <a:pt x="400" y="71"/>
                  <a:pt x="401" y="70"/>
                </a:cubicBezTo>
                <a:cubicBezTo>
                  <a:pt x="399" y="68"/>
                  <a:pt x="395" y="70"/>
                  <a:pt x="392" y="69"/>
                </a:cubicBezTo>
                <a:cubicBezTo>
                  <a:pt x="393" y="68"/>
                  <a:pt x="393" y="68"/>
                  <a:pt x="393" y="68"/>
                </a:cubicBezTo>
                <a:cubicBezTo>
                  <a:pt x="396" y="68"/>
                  <a:pt x="399" y="66"/>
                  <a:pt x="403" y="66"/>
                </a:cubicBezTo>
                <a:cubicBezTo>
                  <a:pt x="403" y="64"/>
                  <a:pt x="402" y="64"/>
                  <a:pt x="401" y="63"/>
                </a:cubicBezTo>
                <a:cubicBezTo>
                  <a:pt x="398" y="63"/>
                  <a:pt x="394" y="64"/>
                  <a:pt x="391" y="62"/>
                </a:cubicBezTo>
                <a:cubicBezTo>
                  <a:pt x="392" y="62"/>
                  <a:pt x="393" y="62"/>
                  <a:pt x="393" y="62"/>
                </a:cubicBezTo>
                <a:cubicBezTo>
                  <a:pt x="388" y="61"/>
                  <a:pt x="381" y="64"/>
                  <a:pt x="376" y="62"/>
                </a:cubicBezTo>
                <a:cubicBezTo>
                  <a:pt x="380" y="60"/>
                  <a:pt x="385" y="60"/>
                  <a:pt x="390" y="59"/>
                </a:cubicBezTo>
                <a:cubicBezTo>
                  <a:pt x="390" y="57"/>
                  <a:pt x="390" y="57"/>
                  <a:pt x="390" y="57"/>
                </a:cubicBezTo>
                <a:cubicBezTo>
                  <a:pt x="394" y="56"/>
                  <a:pt x="399" y="58"/>
                  <a:pt x="402" y="55"/>
                </a:cubicBezTo>
                <a:cubicBezTo>
                  <a:pt x="400" y="53"/>
                  <a:pt x="400" y="53"/>
                  <a:pt x="400" y="53"/>
                </a:cubicBezTo>
                <a:cubicBezTo>
                  <a:pt x="400" y="52"/>
                  <a:pt x="400" y="52"/>
                  <a:pt x="400" y="52"/>
                </a:cubicBezTo>
                <a:cubicBezTo>
                  <a:pt x="400" y="51"/>
                  <a:pt x="398" y="51"/>
                  <a:pt x="398" y="49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397" y="40"/>
                  <a:pt x="390" y="44"/>
                  <a:pt x="383" y="43"/>
                </a:cubicBezTo>
                <a:cubicBezTo>
                  <a:pt x="366" y="46"/>
                  <a:pt x="349" y="47"/>
                  <a:pt x="332" y="47"/>
                </a:cubicBezTo>
                <a:cubicBezTo>
                  <a:pt x="310" y="52"/>
                  <a:pt x="287" y="52"/>
                  <a:pt x="264" y="54"/>
                </a:cubicBezTo>
                <a:cubicBezTo>
                  <a:pt x="267" y="55"/>
                  <a:pt x="267" y="55"/>
                  <a:pt x="267" y="55"/>
                </a:cubicBezTo>
                <a:cubicBezTo>
                  <a:pt x="288" y="53"/>
                  <a:pt x="312" y="51"/>
                  <a:pt x="335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3" y="53"/>
                  <a:pt x="335" y="51"/>
                  <a:pt x="335" y="52"/>
                </a:cubicBezTo>
                <a:cubicBezTo>
                  <a:pt x="331" y="53"/>
                  <a:pt x="326" y="55"/>
                  <a:pt x="322" y="53"/>
                </a:cubicBezTo>
                <a:cubicBezTo>
                  <a:pt x="327" y="52"/>
                  <a:pt x="327" y="52"/>
                  <a:pt x="327" y="52"/>
                </a:cubicBezTo>
                <a:cubicBezTo>
                  <a:pt x="324" y="51"/>
                  <a:pt x="319" y="52"/>
                  <a:pt x="316" y="53"/>
                </a:cubicBezTo>
                <a:cubicBezTo>
                  <a:pt x="316" y="54"/>
                  <a:pt x="316" y="54"/>
                  <a:pt x="316" y="54"/>
                </a:cubicBezTo>
                <a:cubicBezTo>
                  <a:pt x="318" y="54"/>
                  <a:pt x="320" y="53"/>
                  <a:pt x="322" y="54"/>
                </a:cubicBezTo>
                <a:cubicBezTo>
                  <a:pt x="314" y="55"/>
                  <a:pt x="305" y="57"/>
                  <a:pt x="297" y="56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300" y="54"/>
                  <a:pt x="296" y="55"/>
                  <a:pt x="293" y="55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88" y="57"/>
                  <a:pt x="278" y="58"/>
                  <a:pt x="270" y="58"/>
                </a:cubicBezTo>
                <a:cubicBezTo>
                  <a:pt x="266" y="56"/>
                  <a:pt x="264" y="57"/>
                  <a:pt x="260" y="55"/>
                </a:cubicBezTo>
                <a:cubicBezTo>
                  <a:pt x="260" y="55"/>
                  <a:pt x="260" y="55"/>
                  <a:pt x="261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31" y="52"/>
                  <a:pt x="214" y="51"/>
                  <a:pt x="194" y="51"/>
                </a:cubicBezTo>
                <a:cubicBezTo>
                  <a:pt x="188" y="52"/>
                  <a:pt x="182" y="50"/>
                  <a:pt x="176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7" y="47"/>
                  <a:pt x="177" y="47"/>
                  <a:pt x="177" y="47"/>
                </a:cubicBezTo>
                <a:cubicBezTo>
                  <a:pt x="226" y="47"/>
                  <a:pt x="273" y="53"/>
                  <a:pt x="323" y="47"/>
                </a:cubicBezTo>
                <a:cubicBezTo>
                  <a:pt x="353" y="44"/>
                  <a:pt x="353" y="44"/>
                  <a:pt x="353" y="44"/>
                </a:cubicBezTo>
                <a:cubicBezTo>
                  <a:pt x="353" y="43"/>
                  <a:pt x="353" y="43"/>
                  <a:pt x="353" y="43"/>
                </a:cubicBezTo>
                <a:cubicBezTo>
                  <a:pt x="367" y="41"/>
                  <a:pt x="381" y="40"/>
                  <a:pt x="395" y="37"/>
                </a:cubicBezTo>
                <a:cubicBezTo>
                  <a:pt x="396" y="36"/>
                  <a:pt x="398" y="36"/>
                  <a:pt x="399" y="36"/>
                </a:cubicBezTo>
                <a:cubicBezTo>
                  <a:pt x="399" y="33"/>
                  <a:pt x="402" y="35"/>
                  <a:pt x="403" y="34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356" y="33"/>
                  <a:pt x="309" y="41"/>
                  <a:pt x="264" y="42"/>
                </a:cubicBezTo>
                <a:cubicBezTo>
                  <a:pt x="264" y="44"/>
                  <a:pt x="266" y="42"/>
                  <a:pt x="267" y="43"/>
                </a:cubicBezTo>
                <a:cubicBezTo>
                  <a:pt x="276" y="42"/>
                  <a:pt x="284" y="42"/>
                  <a:pt x="294" y="42"/>
                </a:cubicBezTo>
                <a:cubicBezTo>
                  <a:pt x="297" y="40"/>
                  <a:pt x="302" y="42"/>
                  <a:pt x="305" y="42"/>
                </a:cubicBezTo>
                <a:cubicBezTo>
                  <a:pt x="326" y="41"/>
                  <a:pt x="347" y="38"/>
                  <a:pt x="367" y="38"/>
                </a:cubicBezTo>
                <a:cubicBezTo>
                  <a:pt x="368" y="38"/>
                  <a:pt x="368" y="38"/>
                  <a:pt x="368" y="38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41"/>
                  <a:pt x="352" y="41"/>
                  <a:pt x="352" y="41"/>
                </a:cubicBezTo>
                <a:cubicBezTo>
                  <a:pt x="326" y="43"/>
                  <a:pt x="300" y="48"/>
                  <a:pt x="273" y="47"/>
                </a:cubicBezTo>
                <a:cubicBezTo>
                  <a:pt x="267" y="45"/>
                  <a:pt x="261" y="47"/>
                  <a:pt x="255" y="47"/>
                </a:cubicBezTo>
                <a:cubicBezTo>
                  <a:pt x="247" y="46"/>
                  <a:pt x="239" y="46"/>
                  <a:pt x="232" y="44"/>
                </a:cubicBezTo>
                <a:cubicBezTo>
                  <a:pt x="232" y="44"/>
                  <a:pt x="232" y="43"/>
                  <a:pt x="233" y="43"/>
                </a:cubicBezTo>
                <a:cubicBezTo>
                  <a:pt x="242" y="42"/>
                  <a:pt x="252" y="44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56" y="42"/>
                  <a:pt x="248" y="42"/>
                  <a:pt x="242" y="40"/>
                </a:cubicBezTo>
                <a:cubicBezTo>
                  <a:pt x="251" y="39"/>
                  <a:pt x="251" y="39"/>
                  <a:pt x="251" y="39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46" y="32"/>
                  <a:pt x="369" y="32"/>
                  <a:pt x="392" y="29"/>
                </a:cubicBezTo>
                <a:cubicBezTo>
                  <a:pt x="388" y="27"/>
                  <a:pt x="383" y="29"/>
                  <a:pt x="379" y="28"/>
                </a:cubicBezTo>
                <a:cubicBezTo>
                  <a:pt x="401" y="26"/>
                  <a:pt x="401" y="26"/>
                  <a:pt x="401" y="26"/>
                </a:cubicBezTo>
                <a:cubicBezTo>
                  <a:pt x="401" y="24"/>
                  <a:pt x="403" y="25"/>
                  <a:pt x="404" y="24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86" y="21"/>
                  <a:pt x="382" y="24"/>
                  <a:pt x="378" y="23"/>
                </a:cubicBezTo>
                <a:cubicBezTo>
                  <a:pt x="372" y="23"/>
                  <a:pt x="365" y="22"/>
                  <a:pt x="359" y="25"/>
                </a:cubicBezTo>
                <a:cubicBezTo>
                  <a:pt x="388" y="24"/>
                  <a:pt x="388" y="24"/>
                  <a:pt x="388" y="24"/>
                </a:cubicBezTo>
                <a:cubicBezTo>
                  <a:pt x="372" y="26"/>
                  <a:pt x="372" y="26"/>
                  <a:pt x="372" y="26"/>
                </a:cubicBezTo>
                <a:cubicBezTo>
                  <a:pt x="371" y="27"/>
                  <a:pt x="371" y="27"/>
                  <a:pt x="371" y="27"/>
                </a:cubicBezTo>
                <a:cubicBezTo>
                  <a:pt x="355" y="28"/>
                  <a:pt x="339" y="30"/>
                  <a:pt x="323" y="31"/>
                </a:cubicBezTo>
                <a:cubicBezTo>
                  <a:pt x="325" y="30"/>
                  <a:pt x="325" y="30"/>
                  <a:pt x="325" y="30"/>
                </a:cubicBezTo>
                <a:cubicBezTo>
                  <a:pt x="310" y="31"/>
                  <a:pt x="295" y="31"/>
                  <a:pt x="281" y="30"/>
                </a:cubicBezTo>
                <a:cubicBezTo>
                  <a:pt x="281" y="28"/>
                  <a:pt x="282" y="28"/>
                  <a:pt x="283" y="28"/>
                </a:cubicBezTo>
                <a:cubicBezTo>
                  <a:pt x="288" y="27"/>
                  <a:pt x="288" y="27"/>
                  <a:pt x="288" y="27"/>
                </a:cubicBezTo>
                <a:cubicBezTo>
                  <a:pt x="287" y="25"/>
                  <a:pt x="284" y="27"/>
                  <a:pt x="282" y="26"/>
                </a:cubicBezTo>
                <a:cubicBezTo>
                  <a:pt x="290" y="25"/>
                  <a:pt x="299" y="24"/>
                  <a:pt x="307" y="26"/>
                </a:cubicBezTo>
                <a:cubicBezTo>
                  <a:pt x="317" y="23"/>
                  <a:pt x="327" y="27"/>
                  <a:pt x="336" y="23"/>
                </a:cubicBezTo>
                <a:cubicBezTo>
                  <a:pt x="344" y="25"/>
                  <a:pt x="352" y="20"/>
                  <a:pt x="360" y="23"/>
                </a:cubicBezTo>
                <a:cubicBezTo>
                  <a:pt x="361" y="21"/>
                  <a:pt x="365" y="23"/>
                  <a:pt x="366" y="20"/>
                </a:cubicBezTo>
                <a:cubicBezTo>
                  <a:pt x="379" y="19"/>
                  <a:pt x="392" y="19"/>
                  <a:pt x="404" y="20"/>
                </a:cubicBezTo>
                <a:cubicBezTo>
                  <a:pt x="404" y="19"/>
                  <a:pt x="404" y="18"/>
                  <a:pt x="405" y="18"/>
                </a:cubicBezTo>
                <a:cubicBezTo>
                  <a:pt x="406" y="18"/>
                  <a:pt x="406" y="18"/>
                  <a:pt x="406" y="18"/>
                </a:cubicBezTo>
                <a:cubicBezTo>
                  <a:pt x="404" y="12"/>
                  <a:pt x="398" y="16"/>
                  <a:pt x="394" y="13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1" y="9"/>
                  <a:pt x="396" y="12"/>
                  <a:pt x="392" y="9"/>
                </a:cubicBezTo>
                <a:cubicBezTo>
                  <a:pt x="373" y="7"/>
                  <a:pt x="353" y="9"/>
                  <a:pt x="335" y="11"/>
                </a:cubicBezTo>
                <a:cubicBezTo>
                  <a:pt x="336" y="12"/>
                  <a:pt x="339" y="11"/>
                  <a:pt x="340" y="14"/>
                </a:cubicBezTo>
                <a:cubicBezTo>
                  <a:pt x="308" y="17"/>
                  <a:pt x="308" y="17"/>
                  <a:pt x="308" y="17"/>
                </a:cubicBezTo>
                <a:cubicBezTo>
                  <a:pt x="304" y="15"/>
                  <a:pt x="300" y="15"/>
                  <a:pt x="297" y="16"/>
                </a:cubicBezTo>
                <a:cubicBezTo>
                  <a:pt x="298" y="16"/>
                  <a:pt x="298" y="17"/>
                  <a:pt x="299" y="17"/>
                </a:cubicBezTo>
                <a:cubicBezTo>
                  <a:pt x="256" y="19"/>
                  <a:pt x="256" y="19"/>
                  <a:pt x="256" y="19"/>
                </a:cubicBezTo>
                <a:cubicBezTo>
                  <a:pt x="159" y="14"/>
                  <a:pt x="159" y="14"/>
                  <a:pt x="159" y="14"/>
                </a:cubicBezTo>
                <a:cubicBezTo>
                  <a:pt x="140" y="12"/>
                  <a:pt x="120" y="13"/>
                  <a:pt x="101" y="10"/>
                </a:cubicBezTo>
                <a:cubicBezTo>
                  <a:pt x="104" y="9"/>
                  <a:pt x="107" y="6"/>
                  <a:pt x="110" y="7"/>
                </a:cubicBezTo>
                <a:cubicBezTo>
                  <a:pt x="132" y="8"/>
                  <a:pt x="132" y="8"/>
                  <a:pt x="132" y="8"/>
                </a:cubicBezTo>
                <a:cubicBezTo>
                  <a:pt x="130" y="6"/>
                  <a:pt x="130" y="6"/>
                  <a:pt x="130" y="6"/>
                </a:cubicBezTo>
                <a:cubicBezTo>
                  <a:pt x="107" y="4"/>
                  <a:pt x="86" y="4"/>
                  <a:pt x="63" y="4"/>
                </a:cubicBezTo>
                <a:cubicBezTo>
                  <a:pt x="52" y="4"/>
                  <a:pt x="39" y="0"/>
                  <a:pt x="31" y="9"/>
                </a:cubicBezTo>
                <a:cubicBezTo>
                  <a:pt x="22" y="11"/>
                  <a:pt x="13" y="13"/>
                  <a:pt x="6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4" y="22"/>
                  <a:pt x="4" y="23"/>
                </a:cubicBezTo>
                <a:cubicBezTo>
                  <a:pt x="4" y="24"/>
                  <a:pt x="3" y="24"/>
                  <a:pt x="3" y="25"/>
                </a:cubicBezTo>
                <a:cubicBezTo>
                  <a:pt x="6" y="26"/>
                  <a:pt x="9" y="21"/>
                  <a:pt x="13" y="22"/>
                </a:cubicBezTo>
                <a:cubicBezTo>
                  <a:pt x="11" y="23"/>
                  <a:pt x="13" y="26"/>
                  <a:pt x="13" y="28"/>
                </a:cubicBezTo>
                <a:cubicBezTo>
                  <a:pt x="10" y="29"/>
                  <a:pt x="5" y="25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1"/>
                  <a:pt x="2" y="31"/>
                  <a:pt x="2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3"/>
                  <a:pt x="2" y="33"/>
                  <a:pt x="2" y="33"/>
                </a:cubicBezTo>
                <a:cubicBezTo>
                  <a:pt x="3" y="35"/>
                  <a:pt x="6" y="33"/>
                  <a:pt x="7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9" y="30"/>
                  <a:pt x="13" y="32"/>
                  <a:pt x="15" y="29"/>
                </a:cubicBezTo>
                <a:cubicBezTo>
                  <a:pt x="15" y="30"/>
                  <a:pt x="17" y="32"/>
                  <a:pt x="15" y="33"/>
                </a:cubicBezTo>
                <a:cubicBezTo>
                  <a:pt x="14" y="33"/>
                  <a:pt x="13" y="32"/>
                  <a:pt x="12" y="33"/>
                </a:cubicBezTo>
                <a:cubicBezTo>
                  <a:pt x="14" y="33"/>
                  <a:pt x="15" y="36"/>
                  <a:pt x="14" y="37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2"/>
                  <a:pt x="14" y="43"/>
                  <a:pt x="15" y="45"/>
                </a:cubicBezTo>
                <a:cubicBezTo>
                  <a:pt x="13" y="46"/>
                  <a:pt x="10" y="46"/>
                  <a:pt x="9" y="45"/>
                </a:cubicBezTo>
                <a:cubicBezTo>
                  <a:pt x="7" y="42"/>
                  <a:pt x="6" y="45"/>
                  <a:pt x="4" y="45"/>
                </a:cubicBezTo>
                <a:cubicBezTo>
                  <a:pt x="3" y="45"/>
                  <a:pt x="4" y="47"/>
                  <a:pt x="3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9"/>
                  <a:pt x="3" y="49"/>
                  <a:pt x="2" y="49"/>
                </a:cubicBezTo>
                <a:cubicBezTo>
                  <a:pt x="3" y="52"/>
                  <a:pt x="7" y="49"/>
                  <a:pt x="7" y="52"/>
                </a:cubicBezTo>
                <a:cubicBezTo>
                  <a:pt x="6" y="53"/>
                  <a:pt x="3" y="53"/>
                  <a:pt x="4" y="56"/>
                </a:cubicBezTo>
                <a:cubicBezTo>
                  <a:pt x="3" y="56"/>
                  <a:pt x="3" y="56"/>
                  <a:pt x="3" y="56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6" y="59"/>
                  <a:pt x="3" y="60"/>
                  <a:pt x="2" y="62"/>
                </a:cubicBezTo>
                <a:cubicBezTo>
                  <a:pt x="5" y="67"/>
                  <a:pt x="9" y="61"/>
                  <a:pt x="13" y="63"/>
                </a:cubicBezTo>
                <a:cubicBezTo>
                  <a:pt x="13" y="66"/>
                  <a:pt x="10" y="66"/>
                  <a:pt x="9" y="65"/>
                </a:cubicBezTo>
                <a:cubicBezTo>
                  <a:pt x="6" y="63"/>
                  <a:pt x="4" y="68"/>
                  <a:pt x="2" y="70"/>
                </a:cubicBezTo>
                <a:cubicBezTo>
                  <a:pt x="3" y="70"/>
                  <a:pt x="3" y="70"/>
                  <a:pt x="4" y="71"/>
                </a:cubicBezTo>
                <a:cubicBezTo>
                  <a:pt x="4" y="73"/>
                  <a:pt x="2" y="71"/>
                  <a:pt x="1" y="72"/>
                </a:cubicBez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2" y="74"/>
                  <a:pt x="2" y="75"/>
                </a:cubicBezTo>
                <a:cubicBezTo>
                  <a:pt x="5" y="78"/>
                  <a:pt x="9" y="75"/>
                  <a:pt x="11" y="77"/>
                </a:cubicBezTo>
                <a:cubicBezTo>
                  <a:pt x="8" y="78"/>
                  <a:pt x="5" y="77"/>
                  <a:pt x="4" y="80"/>
                </a:cubicBezTo>
                <a:cubicBezTo>
                  <a:pt x="4" y="81"/>
                  <a:pt x="5" y="80"/>
                  <a:pt x="5" y="81"/>
                </a:cubicBezTo>
                <a:cubicBezTo>
                  <a:pt x="4" y="82"/>
                  <a:pt x="3" y="82"/>
                  <a:pt x="2" y="82"/>
                </a:cubicBezTo>
                <a:cubicBezTo>
                  <a:pt x="1" y="86"/>
                  <a:pt x="5" y="85"/>
                  <a:pt x="7" y="86"/>
                </a:cubicBezTo>
                <a:cubicBezTo>
                  <a:pt x="7" y="86"/>
                  <a:pt x="7" y="86"/>
                  <a:pt x="8" y="86"/>
                </a:cubicBezTo>
                <a:cubicBezTo>
                  <a:pt x="5" y="87"/>
                  <a:pt x="4" y="89"/>
                  <a:pt x="2" y="90"/>
                </a:cubicBezTo>
                <a:cubicBezTo>
                  <a:pt x="2" y="93"/>
                  <a:pt x="5" y="91"/>
                  <a:pt x="6" y="93"/>
                </a:cubicBezTo>
                <a:cubicBezTo>
                  <a:pt x="4" y="93"/>
                  <a:pt x="3" y="94"/>
                  <a:pt x="2" y="94"/>
                </a:cubicBezTo>
                <a:cubicBezTo>
                  <a:pt x="4" y="95"/>
                  <a:pt x="3" y="97"/>
                  <a:pt x="3" y="98"/>
                </a:cubicBezTo>
                <a:cubicBezTo>
                  <a:pt x="2" y="98"/>
                  <a:pt x="2" y="99"/>
                  <a:pt x="2" y="99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4" y="104"/>
                  <a:pt x="2" y="106"/>
                </a:cubicBezTo>
                <a:cubicBezTo>
                  <a:pt x="1" y="107"/>
                  <a:pt x="3" y="107"/>
                  <a:pt x="3" y="108"/>
                </a:cubicBezTo>
                <a:cubicBezTo>
                  <a:pt x="1" y="110"/>
                  <a:pt x="4" y="109"/>
                  <a:pt x="5" y="112"/>
                </a:cubicBezTo>
                <a:cubicBezTo>
                  <a:pt x="1" y="113"/>
                  <a:pt x="1" y="113"/>
                  <a:pt x="1" y="113"/>
                </a:cubicBezTo>
                <a:cubicBezTo>
                  <a:pt x="4" y="115"/>
                  <a:pt x="4" y="115"/>
                  <a:pt x="4" y="115"/>
                </a:cubicBezTo>
                <a:cubicBezTo>
                  <a:pt x="3" y="117"/>
                  <a:pt x="3" y="117"/>
                  <a:pt x="3" y="117"/>
                </a:cubicBezTo>
                <a:cubicBezTo>
                  <a:pt x="4" y="119"/>
                  <a:pt x="2" y="119"/>
                  <a:pt x="3" y="120"/>
                </a:cubicBezTo>
                <a:close/>
                <a:moveTo>
                  <a:pt x="339" y="16"/>
                </a:moveTo>
                <a:cubicBezTo>
                  <a:pt x="350" y="14"/>
                  <a:pt x="362" y="14"/>
                  <a:pt x="374" y="14"/>
                </a:cubicBezTo>
                <a:cubicBezTo>
                  <a:pt x="380" y="13"/>
                  <a:pt x="386" y="13"/>
                  <a:pt x="391" y="13"/>
                </a:cubicBezTo>
                <a:cubicBezTo>
                  <a:pt x="386" y="14"/>
                  <a:pt x="380" y="14"/>
                  <a:pt x="374" y="14"/>
                </a:cubicBezTo>
                <a:cubicBezTo>
                  <a:pt x="362" y="15"/>
                  <a:pt x="350" y="17"/>
                  <a:pt x="339" y="16"/>
                </a:cubicBezTo>
                <a:close/>
                <a:moveTo>
                  <a:pt x="164" y="50"/>
                </a:moveTo>
                <a:cubicBezTo>
                  <a:pt x="155" y="49"/>
                  <a:pt x="155" y="49"/>
                  <a:pt x="155" y="49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8" y="45"/>
                  <a:pt x="161" y="49"/>
                  <a:pt x="164" y="50"/>
                </a:cubicBezTo>
                <a:close/>
                <a:moveTo>
                  <a:pt x="277" y="22"/>
                </a:moveTo>
                <a:cubicBezTo>
                  <a:pt x="264" y="23"/>
                  <a:pt x="251" y="24"/>
                  <a:pt x="238" y="22"/>
                </a:cubicBezTo>
                <a:cubicBezTo>
                  <a:pt x="251" y="22"/>
                  <a:pt x="264" y="21"/>
                  <a:pt x="277" y="22"/>
                </a:cubicBezTo>
                <a:close/>
                <a:moveTo>
                  <a:pt x="265" y="30"/>
                </a:moveTo>
                <a:cubicBezTo>
                  <a:pt x="268" y="30"/>
                  <a:pt x="271" y="30"/>
                  <a:pt x="273" y="30"/>
                </a:cubicBezTo>
                <a:cubicBezTo>
                  <a:pt x="270" y="31"/>
                  <a:pt x="268" y="30"/>
                  <a:pt x="265" y="30"/>
                </a:cubicBezTo>
                <a:cubicBezTo>
                  <a:pt x="260" y="30"/>
                  <a:pt x="255" y="31"/>
                  <a:pt x="250" y="30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55" y="28"/>
                  <a:pt x="260" y="29"/>
                  <a:pt x="265" y="30"/>
                </a:cubicBezTo>
                <a:close/>
                <a:moveTo>
                  <a:pt x="259" y="37"/>
                </a:moveTo>
                <a:cubicBezTo>
                  <a:pt x="261" y="36"/>
                  <a:pt x="264" y="36"/>
                  <a:pt x="266" y="37"/>
                </a:cubicBezTo>
                <a:lnTo>
                  <a:pt x="259" y="37"/>
                </a:lnTo>
                <a:close/>
                <a:moveTo>
                  <a:pt x="242" y="37"/>
                </a:moveTo>
                <a:cubicBezTo>
                  <a:pt x="245" y="36"/>
                  <a:pt x="248" y="36"/>
                  <a:pt x="251" y="37"/>
                </a:cubicBezTo>
                <a:lnTo>
                  <a:pt x="242" y="37"/>
                </a:lnTo>
                <a:close/>
                <a:moveTo>
                  <a:pt x="219" y="32"/>
                </a:moveTo>
                <a:cubicBezTo>
                  <a:pt x="232" y="34"/>
                  <a:pt x="246" y="33"/>
                  <a:pt x="260" y="34"/>
                </a:cubicBezTo>
                <a:cubicBezTo>
                  <a:pt x="305" y="32"/>
                  <a:pt x="305" y="32"/>
                  <a:pt x="305" y="32"/>
                </a:cubicBezTo>
                <a:cubicBezTo>
                  <a:pt x="279" y="34"/>
                  <a:pt x="246" y="36"/>
                  <a:pt x="219" y="32"/>
                </a:cubicBezTo>
                <a:close/>
                <a:moveTo>
                  <a:pt x="194" y="31"/>
                </a:moveTo>
                <a:cubicBezTo>
                  <a:pt x="193" y="31"/>
                  <a:pt x="193" y="31"/>
                  <a:pt x="192" y="31"/>
                </a:cubicBezTo>
                <a:cubicBezTo>
                  <a:pt x="193" y="31"/>
                  <a:pt x="194" y="31"/>
                  <a:pt x="194" y="31"/>
                </a:cubicBezTo>
                <a:cubicBezTo>
                  <a:pt x="199" y="31"/>
                  <a:pt x="203" y="31"/>
                  <a:pt x="207" y="32"/>
                </a:cubicBezTo>
                <a:cubicBezTo>
                  <a:pt x="208" y="34"/>
                  <a:pt x="210" y="34"/>
                  <a:pt x="212" y="35"/>
                </a:cubicBezTo>
                <a:cubicBezTo>
                  <a:pt x="209" y="35"/>
                  <a:pt x="205" y="35"/>
                  <a:pt x="202" y="34"/>
                </a:cubicBezTo>
                <a:cubicBezTo>
                  <a:pt x="199" y="32"/>
                  <a:pt x="197" y="31"/>
                  <a:pt x="194" y="31"/>
                </a:cubicBezTo>
                <a:close/>
                <a:moveTo>
                  <a:pt x="237" y="80"/>
                </a:moveTo>
                <a:cubicBezTo>
                  <a:pt x="306" y="76"/>
                  <a:pt x="306" y="76"/>
                  <a:pt x="306" y="76"/>
                </a:cubicBezTo>
                <a:cubicBezTo>
                  <a:pt x="308" y="76"/>
                  <a:pt x="310" y="76"/>
                  <a:pt x="312" y="76"/>
                </a:cubicBezTo>
                <a:cubicBezTo>
                  <a:pt x="306" y="76"/>
                  <a:pt x="306" y="76"/>
                  <a:pt x="306" y="76"/>
                </a:cubicBezTo>
                <a:cubicBezTo>
                  <a:pt x="280" y="78"/>
                  <a:pt x="257" y="81"/>
                  <a:pt x="231" y="79"/>
                </a:cubicBezTo>
                <a:cubicBezTo>
                  <a:pt x="233" y="79"/>
                  <a:pt x="236" y="79"/>
                  <a:pt x="237" y="80"/>
                </a:cubicBezTo>
                <a:close/>
                <a:moveTo>
                  <a:pt x="256" y="62"/>
                </a:moveTo>
                <a:cubicBezTo>
                  <a:pt x="254" y="62"/>
                  <a:pt x="252" y="62"/>
                  <a:pt x="250" y="62"/>
                </a:cubicBezTo>
                <a:cubicBezTo>
                  <a:pt x="246" y="62"/>
                  <a:pt x="241" y="62"/>
                  <a:pt x="237" y="62"/>
                </a:cubicBezTo>
                <a:cubicBezTo>
                  <a:pt x="242" y="61"/>
                  <a:pt x="246" y="61"/>
                  <a:pt x="250" y="62"/>
                </a:cubicBezTo>
                <a:cubicBezTo>
                  <a:pt x="252" y="61"/>
                  <a:pt x="254" y="61"/>
                  <a:pt x="256" y="62"/>
                </a:cubicBezTo>
                <a:close/>
                <a:moveTo>
                  <a:pt x="319" y="59"/>
                </a:moveTo>
                <a:cubicBezTo>
                  <a:pt x="310" y="60"/>
                  <a:pt x="310" y="60"/>
                  <a:pt x="310" y="60"/>
                </a:cubicBezTo>
                <a:cubicBezTo>
                  <a:pt x="302" y="63"/>
                  <a:pt x="293" y="62"/>
                  <a:pt x="285" y="62"/>
                </a:cubicBezTo>
                <a:cubicBezTo>
                  <a:pt x="280" y="62"/>
                  <a:pt x="280" y="62"/>
                  <a:pt x="280" y="62"/>
                </a:cubicBezTo>
                <a:cubicBezTo>
                  <a:pt x="319" y="59"/>
                  <a:pt x="319" y="59"/>
                  <a:pt x="319" y="59"/>
                </a:cubicBezTo>
                <a:close/>
                <a:moveTo>
                  <a:pt x="362" y="58"/>
                </a:moveTo>
                <a:cubicBezTo>
                  <a:pt x="320" y="61"/>
                  <a:pt x="320" y="61"/>
                  <a:pt x="320" y="61"/>
                </a:cubicBezTo>
                <a:cubicBezTo>
                  <a:pt x="330" y="60"/>
                  <a:pt x="330" y="60"/>
                  <a:pt x="330" y="60"/>
                </a:cubicBezTo>
                <a:cubicBezTo>
                  <a:pt x="331" y="59"/>
                  <a:pt x="332" y="58"/>
                  <a:pt x="333" y="58"/>
                </a:cubicBezTo>
                <a:cubicBezTo>
                  <a:pt x="343" y="60"/>
                  <a:pt x="352" y="58"/>
                  <a:pt x="362" y="58"/>
                </a:cubicBezTo>
                <a:close/>
                <a:moveTo>
                  <a:pt x="365" y="48"/>
                </a:moveTo>
                <a:cubicBezTo>
                  <a:pt x="349" y="49"/>
                  <a:pt x="349" y="49"/>
                  <a:pt x="349" y="49"/>
                </a:cubicBezTo>
                <a:cubicBezTo>
                  <a:pt x="346" y="49"/>
                  <a:pt x="342" y="50"/>
                  <a:pt x="339" y="50"/>
                </a:cubicBezTo>
                <a:cubicBezTo>
                  <a:pt x="349" y="49"/>
                  <a:pt x="349" y="49"/>
                  <a:pt x="349" y="49"/>
                </a:cubicBezTo>
                <a:cubicBezTo>
                  <a:pt x="354" y="48"/>
                  <a:pt x="360" y="48"/>
                  <a:pt x="365" y="48"/>
                </a:cubicBezTo>
                <a:close/>
                <a:moveTo>
                  <a:pt x="328" y="74"/>
                </a:moveTo>
                <a:cubicBezTo>
                  <a:pt x="365" y="71"/>
                  <a:pt x="365" y="71"/>
                  <a:pt x="365" y="71"/>
                </a:cubicBezTo>
                <a:cubicBezTo>
                  <a:pt x="369" y="72"/>
                  <a:pt x="369" y="72"/>
                  <a:pt x="369" y="72"/>
                </a:cubicBezTo>
                <a:cubicBezTo>
                  <a:pt x="356" y="72"/>
                  <a:pt x="342" y="74"/>
                  <a:pt x="328" y="74"/>
                </a:cubicBezTo>
                <a:close/>
                <a:moveTo>
                  <a:pt x="265" y="74"/>
                </a:moveTo>
                <a:cubicBezTo>
                  <a:pt x="266" y="72"/>
                  <a:pt x="266" y="72"/>
                  <a:pt x="266" y="72"/>
                </a:cubicBezTo>
                <a:cubicBezTo>
                  <a:pt x="261" y="71"/>
                  <a:pt x="261" y="71"/>
                  <a:pt x="261" y="71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336" y="66"/>
                  <a:pt x="336" y="66"/>
                  <a:pt x="336" y="66"/>
                </a:cubicBezTo>
                <a:cubicBezTo>
                  <a:pt x="335" y="67"/>
                  <a:pt x="333" y="65"/>
                  <a:pt x="332" y="67"/>
                </a:cubicBezTo>
                <a:cubicBezTo>
                  <a:pt x="348" y="67"/>
                  <a:pt x="363" y="65"/>
                  <a:pt x="378" y="64"/>
                </a:cubicBezTo>
                <a:cubicBezTo>
                  <a:pt x="340" y="67"/>
                  <a:pt x="303" y="73"/>
                  <a:pt x="265" y="74"/>
                </a:cubicBezTo>
                <a:close/>
                <a:moveTo>
                  <a:pt x="322" y="85"/>
                </a:moveTo>
                <a:cubicBezTo>
                  <a:pt x="275" y="88"/>
                  <a:pt x="275" y="88"/>
                  <a:pt x="275" y="88"/>
                </a:cubicBezTo>
                <a:cubicBezTo>
                  <a:pt x="297" y="87"/>
                  <a:pt x="320" y="84"/>
                  <a:pt x="341" y="83"/>
                </a:cubicBezTo>
                <a:cubicBezTo>
                  <a:pt x="333" y="84"/>
                  <a:pt x="333" y="84"/>
                  <a:pt x="333" y="84"/>
                </a:cubicBezTo>
                <a:cubicBezTo>
                  <a:pt x="329" y="84"/>
                  <a:pt x="325" y="83"/>
                  <a:pt x="322" y="85"/>
                </a:cubicBezTo>
                <a:close/>
                <a:moveTo>
                  <a:pt x="331" y="92"/>
                </a:moveTo>
                <a:cubicBezTo>
                  <a:pt x="307" y="95"/>
                  <a:pt x="307" y="95"/>
                  <a:pt x="307" y="95"/>
                </a:cubicBezTo>
                <a:cubicBezTo>
                  <a:pt x="307" y="94"/>
                  <a:pt x="307" y="94"/>
                  <a:pt x="307" y="94"/>
                </a:cubicBezTo>
                <a:cubicBezTo>
                  <a:pt x="308" y="94"/>
                  <a:pt x="308" y="94"/>
                  <a:pt x="308" y="94"/>
                </a:cubicBezTo>
                <a:cubicBezTo>
                  <a:pt x="331" y="92"/>
                  <a:pt x="331" y="92"/>
                  <a:pt x="331" y="92"/>
                </a:cubicBezTo>
                <a:close/>
                <a:moveTo>
                  <a:pt x="279" y="101"/>
                </a:moveTo>
                <a:cubicBezTo>
                  <a:pt x="273" y="101"/>
                  <a:pt x="267" y="101"/>
                  <a:pt x="261" y="101"/>
                </a:cubicBezTo>
                <a:cubicBezTo>
                  <a:pt x="243" y="102"/>
                  <a:pt x="243" y="102"/>
                  <a:pt x="243" y="102"/>
                </a:cubicBezTo>
                <a:cubicBezTo>
                  <a:pt x="235" y="101"/>
                  <a:pt x="227" y="103"/>
                  <a:pt x="221" y="100"/>
                </a:cubicBezTo>
                <a:cubicBezTo>
                  <a:pt x="233" y="102"/>
                  <a:pt x="246" y="100"/>
                  <a:pt x="258" y="101"/>
                </a:cubicBezTo>
                <a:cubicBezTo>
                  <a:pt x="259" y="101"/>
                  <a:pt x="260" y="101"/>
                  <a:pt x="261" y="101"/>
                </a:cubicBezTo>
                <a:cubicBezTo>
                  <a:pt x="279" y="101"/>
                  <a:pt x="279" y="101"/>
                  <a:pt x="279" y="101"/>
                </a:cubicBezTo>
                <a:cubicBezTo>
                  <a:pt x="288" y="100"/>
                  <a:pt x="297" y="99"/>
                  <a:pt x="306" y="99"/>
                </a:cubicBezTo>
                <a:lnTo>
                  <a:pt x="279" y="101"/>
                </a:lnTo>
                <a:close/>
                <a:moveTo>
                  <a:pt x="226" y="131"/>
                </a:moveTo>
                <a:cubicBezTo>
                  <a:pt x="229" y="131"/>
                  <a:pt x="229" y="131"/>
                  <a:pt x="229" y="131"/>
                </a:cubicBezTo>
                <a:cubicBezTo>
                  <a:pt x="254" y="132"/>
                  <a:pt x="254" y="132"/>
                  <a:pt x="254" y="132"/>
                </a:cubicBezTo>
                <a:lnTo>
                  <a:pt x="226" y="131"/>
                </a:lnTo>
                <a:close/>
                <a:moveTo>
                  <a:pt x="322" y="128"/>
                </a:moveTo>
                <a:cubicBezTo>
                  <a:pt x="322" y="128"/>
                  <a:pt x="321" y="128"/>
                  <a:pt x="321" y="128"/>
                </a:cubicBezTo>
                <a:cubicBezTo>
                  <a:pt x="319" y="129"/>
                  <a:pt x="318" y="129"/>
                  <a:pt x="317" y="130"/>
                </a:cubicBezTo>
                <a:cubicBezTo>
                  <a:pt x="317" y="131"/>
                  <a:pt x="317" y="131"/>
                  <a:pt x="317" y="131"/>
                </a:cubicBezTo>
                <a:cubicBezTo>
                  <a:pt x="296" y="132"/>
                  <a:pt x="277" y="132"/>
                  <a:pt x="256" y="133"/>
                </a:cubicBezTo>
                <a:cubicBezTo>
                  <a:pt x="275" y="130"/>
                  <a:pt x="299" y="131"/>
                  <a:pt x="321" y="128"/>
                </a:cubicBezTo>
                <a:cubicBezTo>
                  <a:pt x="321" y="128"/>
                  <a:pt x="322" y="128"/>
                  <a:pt x="322" y="128"/>
                </a:cubicBezTo>
                <a:close/>
                <a:moveTo>
                  <a:pt x="385" y="124"/>
                </a:moveTo>
                <a:cubicBezTo>
                  <a:pt x="382" y="125"/>
                  <a:pt x="378" y="126"/>
                  <a:pt x="375" y="126"/>
                </a:cubicBezTo>
                <a:cubicBezTo>
                  <a:pt x="369" y="127"/>
                  <a:pt x="362" y="128"/>
                  <a:pt x="357" y="128"/>
                </a:cubicBezTo>
                <a:cubicBezTo>
                  <a:pt x="363" y="127"/>
                  <a:pt x="369" y="127"/>
                  <a:pt x="375" y="126"/>
                </a:cubicBezTo>
                <a:cubicBezTo>
                  <a:pt x="378" y="125"/>
                  <a:pt x="382" y="125"/>
                  <a:pt x="385" y="124"/>
                </a:cubicBezTo>
                <a:close/>
                <a:moveTo>
                  <a:pt x="347" y="133"/>
                </a:moveTo>
                <a:cubicBezTo>
                  <a:pt x="337" y="134"/>
                  <a:pt x="327" y="135"/>
                  <a:pt x="318" y="136"/>
                </a:cubicBezTo>
                <a:cubicBezTo>
                  <a:pt x="327" y="134"/>
                  <a:pt x="337" y="134"/>
                  <a:pt x="347" y="133"/>
                </a:cubicBezTo>
                <a:cubicBezTo>
                  <a:pt x="352" y="132"/>
                  <a:pt x="357" y="132"/>
                  <a:pt x="362" y="132"/>
                </a:cubicBezTo>
                <a:cubicBezTo>
                  <a:pt x="357" y="132"/>
                  <a:pt x="352" y="132"/>
                  <a:pt x="347" y="133"/>
                </a:cubicBezTo>
                <a:close/>
                <a:moveTo>
                  <a:pt x="289" y="143"/>
                </a:moveTo>
                <a:cubicBezTo>
                  <a:pt x="290" y="143"/>
                  <a:pt x="290" y="143"/>
                  <a:pt x="290" y="143"/>
                </a:cubicBezTo>
                <a:cubicBezTo>
                  <a:pt x="290" y="143"/>
                  <a:pt x="291" y="142"/>
                  <a:pt x="291" y="143"/>
                </a:cubicBezTo>
                <a:cubicBezTo>
                  <a:pt x="290" y="143"/>
                  <a:pt x="290" y="143"/>
                  <a:pt x="290" y="143"/>
                </a:cubicBezTo>
                <a:cubicBezTo>
                  <a:pt x="289" y="143"/>
                  <a:pt x="289" y="143"/>
                  <a:pt x="289" y="143"/>
                </a:cubicBezTo>
                <a:close/>
                <a:moveTo>
                  <a:pt x="112" y="131"/>
                </a:moveTo>
                <a:cubicBezTo>
                  <a:pt x="119" y="129"/>
                  <a:pt x="126" y="131"/>
                  <a:pt x="133" y="130"/>
                </a:cubicBezTo>
                <a:cubicBezTo>
                  <a:pt x="132" y="131"/>
                  <a:pt x="132" y="131"/>
                  <a:pt x="132" y="131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3" y="131"/>
                  <a:pt x="143" y="131"/>
                  <a:pt x="143" y="131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52" y="132"/>
                  <a:pt x="161" y="133"/>
                  <a:pt x="168" y="132"/>
                </a:cubicBezTo>
                <a:cubicBezTo>
                  <a:pt x="172" y="131"/>
                  <a:pt x="174" y="133"/>
                  <a:pt x="177" y="133"/>
                </a:cubicBezTo>
                <a:cubicBezTo>
                  <a:pt x="207" y="135"/>
                  <a:pt x="241" y="137"/>
                  <a:pt x="274" y="138"/>
                </a:cubicBezTo>
                <a:cubicBezTo>
                  <a:pt x="275" y="137"/>
                  <a:pt x="275" y="137"/>
                  <a:pt x="275" y="137"/>
                </a:cubicBezTo>
                <a:cubicBezTo>
                  <a:pt x="276" y="139"/>
                  <a:pt x="277" y="138"/>
                  <a:pt x="279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81" y="140"/>
                  <a:pt x="283" y="140"/>
                  <a:pt x="284" y="138"/>
                </a:cubicBezTo>
                <a:cubicBezTo>
                  <a:pt x="303" y="138"/>
                  <a:pt x="303" y="138"/>
                  <a:pt x="303" y="138"/>
                </a:cubicBezTo>
                <a:cubicBezTo>
                  <a:pt x="261" y="144"/>
                  <a:pt x="218" y="137"/>
                  <a:pt x="176" y="136"/>
                </a:cubicBezTo>
                <a:cubicBezTo>
                  <a:pt x="176" y="135"/>
                  <a:pt x="176" y="135"/>
                  <a:pt x="176" y="135"/>
                </a:cubicBezTo>
                <a:cubicBezTo>
                  <a:pt x="175" y="135"/>
                  <a:pt x="174" y="133"/>
                  <a:pt x="173" y="135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67" y="136"/>
                  <a:pt x="160" y="135"/>
                  <a:pt x="154" y="134"/>
                </a:cubicBezTo>
                <a:cubicBezTo>
                  <a:pt x="155" y="134"/>
                  <a:pt x="156" y="135"/>
                  <a:pt x="156" y="134"/>
                </a:cubicBezTo>
                <a:cubicBezTo>
                  <a:pt x="155" y="132"/>
                  <a:pt x="151" y="133"/>
                  <a:pt x="149" y="133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49" y="134"/>
                  <a:pt x="150" y="134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43" y="135"/>
                  <a:pt x="138" y="133"/>
                  <a:pt x="131" y="133"/>
                </a:cubicBezTo>
                <a:cubicBezTo>
                  <a:pt x="126" y="130"/>
                  <a:pt x="117" y="132"/>
                  <a:pt x="112" y="131"/>
                </a:cubicBezTo>
                <a:close/>
                <a:moveTo>
                  <a:pt x="10" y="82"/>
                </a:moveTo>
                <a:cubicBezTo>
                  <a:pt x="7" y="82"/>
                  <a:pt x="7" y="82"/>
                  <a:pt x="7" y="82"/>
                </a:cubicBezTo>
                <a:cubicBezTo>
                  <a:pt x="6" y="82"/>
                  <a:pt x="6" y="82"/>
                  <a:pt x="6" y="82"/>
                </a:cubicBezTo>
                <a:cubicBezTo>
                  <a:pt x="7" y="82"/>
                  <a:pt x="7" y="82"/>
                  <a:pt x="7" y="82"/>
                </a:cubicBezTo>
                <a:cubicBezTo>
                  <a:pt x="8" y="82"/>
                  <a:pt x="9" y="80"/>
                  <a:pt x="10" y="82"/>
                </a:cubicBezTo>
                <a:close/>
              </a:path>
            </a:pathLst>
          </a:custGeom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84593" y="1990725"/>
            <a:ext cx="2759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art 02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89657" y="3550536"/>
            <a:ext cx="33450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1868" y="4286528"/>
            <a:ext cx="433127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here.Please enter text here.Please enter text here.</a:t>
            </a:r>
          </a:p>
        </p:txBody>
      </p:sp>
      <p:sp>
        <p:nvSpPr>
          <p:cNvPr id="3" name="矩形: 圆角 9"/>
          <p:cNvSpPr/>
          <p:nvPr/>
        </p:nvSpPr>
        <p:spPr>
          <a:xfrm>
            <a:off x="1928753" y="3191054"/>
            <a:ext cx="1065661" cy="45719"/>
          </a:xfrm>
          <a:prstGeom prst="roundRect">
            <a:avLst>
              <a:gd name="adj" fmla="val 0"/>
            </a:avLst>
          </a:prstGeom>
          <a:solidFill>
            <a:srgbClr val="FDB7B5"/>
          </a:solidFill>
          <a:ln w="12700">
            <a:solidFill>
              <a:srgbClr val="FDB7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65" grpId="0" bldLvl="0" animBg="1"/>
      <p:bldP spid="140" grpId="0" bldLvl="0" animBg="1"/>
      <p:bldP spid="142" grpId="0" bldLvl="0" animBg="1"/>
      <p:bldP spid="122" grpId="0" bldLvl="0" animBg="1"/>
      <p:bldP spid="103" grpId="0" animBg="1"/>
      <p:bldP spid="143" grpId="0" bldLvl="0" animBg="1"/>
      <p:bldP spid="7" grpId="0"/>
      <p:bldP spid="2" grpId="0"/>
      <p:bldP spid="9" grpId="0"/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37465" y="-24130"/>
            <a:ext cx="12305665" cy="6983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 useBgFill="1">
        <p:nvSpPr>
          <p:cNvPr id="6" name="矩形 5"/>
          <p:cNvSpPr/>
          <p:nvPr/>
        </p:nvSpPr>
        <p:spPr>
          <a:xfrm>
            <a:off x="635" y="549275"/>
            <a:ext cx="12192000" cy="3429000"/>
          </a:xfrm>
          <a:prstGeom prst="rect">
            <a:avLst/>
          </a:prstGeom>
          <a:ln>
            <a:noFill/>
          </a:ln>
          <a:effectLst>
            <a:outerShdw blurRad="127000" sx="101000" sy="101000" algn="ctr" rotWithShape="0">
              <a:srgbClr val="D5D7D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00967" y="1444390"/>
            <a:ext cx="4769052" cy="4668119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70986" y="1444742"/>
            <a:ext cx="4710344" cy="4863983"/>
          </a:xfrm>
          <a:prstGeom prst="rect">
            <a:avLst/>
          </a:prstGeom>
          <a:solidFill>
            <a:srgbClr val="FCFCFD"/>
          </a:solidFill>
          <a:ln>
            <a:noFill/>
          </a:ln>
          <a:effectLst>
            <a:outerShdw blurRad="254000" dist="38100" dir="5400000" algn="t" rotWithShape="0">
              <a:srgbClr val="969F98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90946" y="5255303"/>
            <a:ext cx="2422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28065" y="5838825"/>
            <a:ext cx="5024755" cy="401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Please enter text here.Please enter text her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e.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969F98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75432" y="3456105"/>
            <a:ext cx="4248168" cy="1187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75432" y="2637956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F403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6871911" y="3288927"/>
            <a:ext cx="4000015" cy="0"/>
          </a:xfrm>
          <a:prstGeom prst="line">
            <a:avLst/>
          </a:prstGeom>
          <a:ln>
            <a:solidFill>
              <a:srgbClr val="969F9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25"/>
          <p:cNvSpPr>
            <a:spLocks noEditPoints="1"/>
          </p:cNvSpPr>
          <p:nvPr/>
        </p:nvSpPr>
        <p:spPr bwMode="auto">
          <a:xfrm>
            <a:off x="8566401" y="1835586"/>
            <a:ext cx="719514" cy="648210"/>
          </a:xfrm>
          <a:custGeom>
            <a:avLst/>
            <a:gdLst>
              <a:gd name="T0" fmla="*/ 1351 w 1541"/>
              <a:gd name="T1" fmla="*/ 0 h 1384"/>
              <a:gd name="T2" fmla="*/ 190 w 1541"/>
              <a:gd name="T3" fmla="*/ 0 h 1384"/>
              <a:gd name="T4" fmla="*/ 0 w 1541"/>
              <a:gd name="T5" fmla="*/ 190 h 1384"/>
              <a:gd name="T6" fmla="*/ 0 w 1541"/>
              <a:gd name="T7" fmla="*/ 926 h 1384"/>
              <a:gd name="T8" fmla="*/ 190 w 1541"/>
              <a:gd name="T9" fmla="*/ 1116 h 1384"/>
              <a:gd name="T10" fmla="*/ 727 w 1541"/>
              <a:gd name="T11" fmla="*/ 1116 h 1384"/>
              <a:gd name="T12" fmla="*/ 727 w 1541"/>
              <a:gd name="T13" fmla="*/ 1298 h 1384"/>
              <a:gd name="T14" fmla="*/ 460 w 1541"/>
              <a:gd name="T15" fmla="*/ 1298 h 1384"/>
              <a:gd name="T16" fmla="*/ 416 w 1541"/>
              <a:gd name="T17" fmla="*/ 1341 h 1384"/>
              <a:gd name="T18" fmla="*/ 460 w 1541"/>
              <a:gd name="T19" fmla="*/ 1384 h 1384"/>
              <a:gd name="T20" fmla="*/ 1082 w 1541"/>
              <a:gd name="T21" fmla="*/ 1384 h 1384"/>
              <a:gd name="T22" fmla="*/ 1125 w 1541"/>
              <a:gd name="T23" fmla="*/ 1341 h 1384"/>
              <a:gd name="T24" fmla="*/ 1082 w 1541"/>
              <a:gd name="T25" fmla="*/ 1298 h 1384"/>
              <a:gd name="T26" fmla="*/ 814 w 1541"/>
              <a:gd name="T27" fmla="*/ 1298 h 1384"/>
              <a:gd name="T28" fmla="*/ 814 w 1541"/>
              <a:gd name="T29" fmla="*/ 1116 h 1384"/>
              <a:gd name="T30" fmla="*/ 1351 w 1541"/>
              <a:gd name="T31" fmla="*/ 1116 h 1384"/>
              <a:gd name="T32" fmla="*/ 1541 w 1541"/>
              <a:gd name="T33" fmla="*/ 926 h 1384"/>
              <a:gd name="T34" fmla="*/ 1541 w 1541"/>
              <a:gd name="T35" fmla="*/ 190 h 1384"/>
              <a:gd name="T36" fmla="*/ 1351 w 1541"/>
              <a:gd name="T37" fmla="*/ 0 h 1384"/>
              <a:gd name="T38" fmla="*/ 190 w 1541"/>
              <a:gd name="T39" fmla="*/ 86 h 1384"/>
              <a:gd name="T40" fmla="*/ 1351 w 1541"/>
              <a:gd name="T41" fmla="*/ 86 h 1384"/>
              <a:gd name="T42" fmla="*/ 1455 w 1541"/>
              <a:gd name="T43" fmla="*/ 190 h 1384"/>
              <a:gd name="T44" fmla="*/ 1455 w 1541"/>
              <a:gd name="T45" fmla="*/ 805 h 1384"/>
              <a:gd name="T46" fmla="*/ 86 w 1541"/>
              <a:gd name="T47" fmla="*/ 805 h 1384"/>
              <a:gd name="T48" fmla="*/ 86 w 1541"/>
              <a:gd name="T49" fmla="*/ 190 h 1384"/>
              <a:gd name="T50" fmla="*/ 190 w 1541"/>
              <a:gd name="T51" fmla="*/ 86 h 1384"/>
              <a:gd name="T52" fmla="*/ 1351 w 1541"/>
              <a:gd name="T53" fmla="*/ 1030 h 1384"/>
              <a:gd name="T54" fmla="*/ 190 w 1541"/>
              <a:gd name="T55" fmla="*/ 1030 h 1384"/>
              <a:gd name="T56" fmla="*/ 86 w 1541"/>
              <a:gd name="T57" fmla="*/ 926 h 1384"/>
              <a:gd name="T58" fmla="*/ 86 w 1541"/>
              <a:gd name="T59" fmla="*/ 892 h 1384"/>
              <a:gd name="T60" fmla="*/ 1455 w 1541"/>
              <a:gd name="T61" fmla="*/ 892 h 1384"/>
              <a:gd name="T62" fmla="*/ 1455 w 1541"/>
              <a:gd name="T63" fmla="*/ 926 h 1384"/>
              <a:gd name="T64" fmla="*/ 1351 w 1541"/>
              <a:gd name="T65" fmla="*/ 1030 h 1384"/>
              <a:gd name="T66" fmla="*/ 1351 w 1541"/>
              <a:gd name="T67" fmla="*/ 1030 h 1384"/>
              <a:gd name="T68" fmla="*/ 1351 w 1541"/>
              <a:gd name="T69" fmla="*/ 1030 h 1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41" h="1384">
                <a:moveTo>
                  <a:pt x="1351" y="0"/>
                </a:moveTo>
                <a:cubicBezTo>
                  <a:pt x="190" y="0"/>
                  <a:pt x="190" y="0"/>
                  <a:pt x="190" y="0"/>
                </a:cubicBezTo>
                <a:cubicBezTo>
                  <a:pt x="85" y="0"/>
                  <a:pt x="0" y="85"/>
                  <a:pt x="0" y="190"/>
                </a:cubicBezTo>
                <a:cubicBezTo>
                  <a:pt x="0" y="926"/>
                  <a:pt x="0" y="926"/>
                  <a:pt x="0" y="926"/>
                </a:cubicBezTo>
                <a:cubicBezTo>
                  <a:pt x="0" y="1031"/>
                  <a:pt x="85" y="1116"/>
                  <a:pt x="190" y="1116"/>
                </a:cubicBezTo>
                <a:cubicBezTo>
                  <a:pt x="727" y="1116"/>
                  <a:pt x="727" y="1116"/>
                  <a:pt x="727" y="1116"/>
                </a:cubicBezTo>
                <a:cubicBezTo>
                  <a:pt x="727" y="1298"/>
                  <a:pt x="727" y="1298"/>
                  <a:pt x="727" y="1298"/>
                </a:cubicBezTo>
                <a:cubicBezTo>
                  <a:pt x="460" y="1298"/>
                  <a:pt x="460" y="1298"/>
                  <a:pt x="460" y="1298"/>
                </a:cubicBezTo>
                <a:cubicBezTo>
                  <a:pt x="436" y="1298"/>
                  <a:pt x="416" y="1317"/>
                  <a:pt x="416" y="1341"/>
                </a:cubicBezTo>
                <a:cubicBezTo>
                  <a:pt x="416" y="1365"/>
                  <a:pt x="436" y="1384"/>
                  <a:pt x="460" y="1384"/>
                </a:cubicBezTo>
                <a:cubicBezTo>
                  <a:pt x="1082" y="1384"/>
                  <a:pt x="1082" y="1384"/>
                  <a:pt x="1082" y="1384"/>
                </a:cubicBezTo>
                <a:cubicBezTo>
                  <a:pt x="1106" y="1384"/>
                  <a:pt x="1125" y="1365"/>
                  <a:pt x="1125" y="1341"/>
                </a:cubicBezTo>
                <a:cubicBezTo>
                  <a:pt x="1125" y="1317"/>
                  <a:pt x="1106" y="1298"/>
                  <a:pt x="1082" y="1298"/>
                </a:cubicBezTo>
                <a:cubicBezTo>
                  <a:pt x="814" y="1298"/>
                  <a:pt x="814" y="1298"/>
                  <a:pt x="814" y="1298"/>
                </a:cubicBezTo>
                <a:cubicBezTo>
                  <a:pt x="814" y="1116"/>
                  <a:pt x="814" y="1116"/>
                  <a:pt x="814" y="1116"/>
                </a:cubicBezTo>
                <a:cubicBezTo>
                  <a:pt x="1351" y="1116"/>
                  <a:pt x="1351" y="1116"/>
                  <a:pt x="1351" y="1116"/>
                </a:cubicBezTo>
                <a:cubicBezTo>
                  <a:pt x="1456" y="1116"/>
                  <a:pt x="1541" y="1031"/>
                  <a:pt x="1541" y="926"/>
                </a:cubicBezTo>
                <a:cubicBezTo>
                  <a:pt x="1541" y="190"/>
                  <a:pt x="1541" y="190"/>
                  <a:pt x="1541" y="190"/>
                </a:cubicBezTo>
                <a:cubicBezTo>
                  <a:pt x="1541" y="85"/>
                  <a:pt x="1456" y="0"/>
                  <a:pt x="1351" y="0"/>
                </a:cubicBezTo>
                <a:close/>
                <a:moveTo>
                  <a:pt x="190" y="86"/>
                </a:moveTo>
                <a:cubicBezTo>
                  <a:pt x="1351" y="86"/>
                  <a:pt x="1351" y="86"/>
                  <a:pt x="1351" y="86"/>
                </a:cubicBezTo>
                <a:cubicBezTo>
                  <a:pt x="1408" y="86"/>
                  <a:pt x="1455" y="133"/>
                  <a:pt x="1455" y="190"/>
                </a:cubicBezTo>
                <a:cubicBezTo>
                  <a:pt x="1455" y="805"/>
                  <a:pt x="1455" y="805"/>
                  <a:pt x="1455" y="805"/>
                </a:cubicBezTo>
                <a:cubicBezTo>
                  <a:pt x="86" y="805"/>
                  <a:pt x="86" y="805"/>
                  <a:pt x="86" y="805"/>
                </a:cubicBezTo>
                <a:cubicBezTo>
                  <a:pt x="86" y="190"/>
                  <a:pt x="86" y="190"/>
                  <a:pt x="86" y="190"/>
                </a:cubicBezTo>
                <a:cubicBezTo>
                  <a:pt x="86" y="133"/>
                  <a:pt x="133" y="86"/>
                  <a:pt x="190" y="86"/>
                </a:cubicBezTo>
                <a:close/>
                <a:moveTo>
                  <a:pt x="1351" y="1030"/>
                </a:moveTo>
                <a:cubicBezTo>
                  <a:pt x="190" y="1030"/>
                  <a:pt x="190" y="1030"/>
                  <a:pt x="190" y="1030"/>
                </a:cubicBezTo>
                <a:cubicBezTo>
                  <a:pt x="133" y="1030"/>
                  <a:pt x="86" y="984"/>
                  <a:pt x="86" y="926"/>
                </a:cubicBezTo>
                <a:cubicBezTo>
                  <a:pt x="86" y="892"/>
                  <a:pt x="86" y="892"/>
                  <a:pt x="86" y="892"/>
                </a:cubicBezTo>
                <a:cubicBezTo>
                  <a:pt x="1455" y="892"/>
                  <a:pt x="1455" y="892"/>
                  <a:pt x="1455" y="892"/>
                </a:cubicBezTo>
                <a:cubicBezTo>
                  <a:pt x="1455" y="926"/>
                  <a:pt x="1455" y="926"/>
                  <a:pt x="1455" y="926"/>
                </a:cubicBezTo>
                <a:cubicBezTo>
                  <a:pt x="1455" y="983"/>
                  <a:pt x="1408" y="1030"/>
                  <a:pt x="1351" y="1030"/>
                </a:cubicBezTo>
                <a:close/>
                <a:moveTo>
                  <a:pt x="1351" y="1030"/>
                </a:moveTo>
                <a:cubicBezTo>
                  <a:pt x="1351" y="1030"/>
                  <a:pt x="1351" y="1030"/>
                  <a:pt x="1351" y="1030"/>
                </a:cubicBezTo>
              </a:path>
            </a:pathLst>
          </a:custGeom>
          <a:solidFill>
            <a:srgbClr val="FDB7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651263" y="669599"/>
            <a:ext cx="4889479" cy="584775"/>
          </a:xfrm>
          <a:prstGeom prst="rect">
            <a:avLst/>
          </a:prstGeom>
          <a:solidFill>
            <a:srgbClr val="FDB7B5">
              <a:alpha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PUT A LITTLE TEXT HERE</a:t>
            </a:r>
          </a:p>
        </p:txBody>
      </p:sp>
      <p:sp>
        <p:nvSpPr>
          <p:cNvPr id="2" name="矩形 1"/>
          <p:cNvSpPr/>
          <p:nvPr/>
        </p:nvSpPr>
        <p:spPr>
          <a:xfrm>
            <a:off x="1156335" y="1697990"/>
            <a:ext cx="4768850" cy="3181985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16667" y="2245160"/>
            <a:ext cx="4248168" cy="1187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-111" normalizeH="0" baseline="0" noProof="0" dirty="0">
                <a:ln>
                  <a:noFill/>
                </a:ln>
                <a:solidFill>
                  <a:srgbClr val="FDB7B5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en-US" altLang="zh-CN" sz="1600" b="0" i="0" u="none" strike="noStrike" kern="1200" cap="none" spc="-111" normalizeH="0" baseline="0" noProof="0" dirty="0">
              <a:ln>
                <a:noFill/>
              </a:ln>
              <a:solidFill>
                <a:srgbClr val="FDB7B5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4" grpId="0" bldLvl="0" animBg="1"/>
      <p:bldP spid="7" grpId="0" bldLvl="0" animBg="1"/>
      <p:bldP spid="9" grpId="0"/>
      <p:bldP spid="10" grpId="0"/>
      <p:bldP spid="11" grpId="0"/>
      <p:bldP spid="12" grpId="0"/>
      <p:bldP spid="17" grpId="0" bldLvl="0" animBg="1"/>
      <p:bldP spid="18" grpId="0" bldLvl="0" animBg="1"/>
      <p:bldP spid="2" grpId="0" bldLvl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0041c77-0764-4686-86c5-b019853950db"/>
  <p:tag name="COMMONDATA" val="eyJoZGlkIjoiNmRjNDk0ODA4MjEzMTVkMDQyMGUxYjYzNDczZWYwZT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freeppt7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ocsrkitg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csrkitg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1720</Words>
  <Application>Microsoft Office PowerPoint</Application>
  <PresentationFormat>宽屏</PresentationFormat>
  <Paragraphs>233</Paragraphs>
  <Slides>25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仓耳青禾体-谷力 W05</vt:lpstr>
      <vt:lpstr>等线</vt:lpstr>
      <vt:lpstr>微软雅黑</vt:lpstr>
      <vt:lpstr>Arial</vt:lpstr>
      <vt:lpstr>Calibri</vt:lpstr>
      <vt:lpstr>Lato</vt:lpstr>
      <vt:lpstr>MS Reference Sans Serif</vt:lpstr>
      <vt:lpstr>Wingdings</vt:lpstr>
      <vt:lpstr>www.freeppt7.com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水彩花卉</dc:title>
  <dc:creator>第一PPT</dc:creator>
  <cp:keywords>www.1ppt.com</cp:keywords>
  <dc:description>www.1ppt.com</dc:description>
  <cp:lastModifiedBy>之灵</cp:lastModifiedBy>
  <cp:revision>18</cp:revision>
  <dcterms:created xsi:type="dcterms:W3CDTF">2022-04-27T18:17:00Z</dcterms:created>
  <dcterms:modified xsi:type="dcterms:W3CDTF">2023-12-21T08:00:22Z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F0C04B8631E342D4892430355F206DE7_12</vt:lpwstr>
  </property>
  <property fmtid="{D5CDD505-2E9C-101B-9397-08002B2CF9AE}" pid="3" name="KSOProductBuildVer">
    <vt:lpwstr>2052-12.1.0.15374</vt:lpwstr>
  </property>
</Properties>
</file>