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20" r:id="rId2"/>
  </p:sldMasterIdLst>
  <p:notesMasterIdLst>
    <p:notesMasterId r:id="rId28"/>
  </p:notesMasterIdLst>
  <p:sldIdLst>
    <p:sldId id="256" r:id="rId3"/>
    <p:sldId id="259" r:id="rId4"/>
    <p:sldId id="258" r:id="rId5"/>
    <p:sldId id="257" r:id="rId6"/>
    <p:sldId id="260" r:id="rId7"/>
    <p:sldId id="315" r:id="rId8"/>
    <p:sldId id="565" r:id="rId9"/>
    <p:sldId id="11784" r:id="rId10"/>
    <p:sldId id="262" r:id="rId11"/>
    <p:sldId id="351" r:id="rId12"/>
    <p:sldId id="11783" r:id="rId13"/>
    <p:sldId id="348" r:id="rId14"/>
    <p:sldId id="308" r:id="rId15"/>
    <p:sldId id="263" r:id="rId16"/>
    <p:sldId id="347" r:id="rId17"/>
    <p:sldId id="274" r:id="rId18"/>
    <p:sldId id="349" r:id="rId19"/>
    <p:sldId id="278" r:id="rId20"/>
    <p:sldId id="264" r:id="rId21"/>
    <p:sldId id="261" r:id="rId22"/>
    <p:sldId id="11658" r:id="rId23"/>
    <p:sldId id="350" r:id="rId24"/>
    <p:sldId id="359" r:id="rId25"/>
    <p:sldId id="321" r:id="rId26"/>
    <p:sldId id="265"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C6A"/>
    <a:srgbClr val="254F7F"/>
    <a:srgbClr val="2B859C"/>
    <a:srgbClr val="ADC6FA"/>
    <a:srgbClr val="FFF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Yearly Sales</a:t>
            </a:r>
          </a:p>
        </c:rich>
      </c:tx>
      <c:overlay val="0"/>
    </c:title>
    <c:autoTitleDeleted val="0"/>
    <c:plotArea>
      <c:layout/>
      <c:lineChart>
        <c:grouping val="standard"/>
        <c:varyColors val="0"/>
        <c:ser>
          <c:idx val="0"/>
          <c:order val="0"/>
          <c:tx>
            <c:strRef>
              <c:f>Sheet1!$B$1</c:f>
              <c:strCache>
                <c:ptCount val="1"/>
                <c:pt idx="0">
                  <c:v>Sales</c:v>
                </c:pt>
              </c:strCache>
            </c:strRef>
          </c:tx>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General</c:formatCode>
                <c:ptCount val="7"/>
                <c:pt idx="0">
                  <c:v>3.1</c:v>
                </c:pt>
                <c:pt idx="1">
                  <c:v>3.8</c:v>
                </c:pt>
                <c:pt idx="2">
                  <c:v>5.4</c:v>
                </c:pt>
                <c:pt idx="3">
                  <c:v>4.0999999999999996</c:v>
                </c:pt>
                <c:pt idx="4">
                  <c:v>5.5</c:v>
                </c:pt>
                <c:pt idx="5">
                  <c:v>4.9000000000000004</c:v>
                </c:pt>
                <c:pt idx="6">
                  <c:v>9.4</c:v>
                </c:pt>
              </c:numCache>
            </c:numRef>
          </c:val>
          <c:smooth val="0"/>
          <c:extLst>
            <c:ext xmlns:c16="http://schemas.microsoft.com/office/drawing/2014/chart" uri="{C3380CC4-5D6E-409C-BE32-E72D297353CC}">
              <c16:uniqueId val="{00000000-5416-4324-888A-D9F98D9C9F3F}"/>
            </c:ext>
          </c:extLst>
        </c:ser>
        <c:ser>
          <c:idx val="1"/>
          <c:order val="1"/>
          <c:tx>
            <c:strRef>
              <c:f>Sheet1!$C$1</c:f>
              <c:strCache>
                <c:ptCount val="1"/>
                <c:pt idx="0">
                  <c:v>Growth</c:v>
                </c:pt>
              </c:strCache>
            </c:strRef>
          </c:tx>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Sheet1!$C$2:$C$8</c:f>
              <c:numCache>
                <c:formatCode>General</c:formatCode>
                <c:ptCount val="7"/>
                <c:pt idx="0">
                  <c:v>2.4</c:v>
                </c:pt>
                <c:pt idx="1">
                  <c:v>3.6</c:v>
                </c:pt>
                <c:pt idx="2">
                  <c:v>2.9</c:v>
                </c:pt>
                <c:pt idx="3">
                  <c:v>3.5</c:v>
                </c:pt>
                <c:pt idx="4">
                  <c:v>4</c:v>
                </c:pt>
                <c:pt idx="5">
                  <c:v>5</c:v>
                </c:pt>
                <c:pt idx="6">
                  <c:v>7</c:v>
                </c:pt>
              </c:numCache>
            </c:numRef>
          </c:val>
          <c:smooth val="0"/>
          <c:extLst>
            <c:ext xmlns:c16="http://schemas.microsoft.com/office/drawing/2014/chart" uri="{C3380CC4-5D6E-409C-BE32-E72D297353CC}">
              <c16:uniqueId val="{00000001-5416-4324-888A-D9F98D9C9F3F}"/>
            </c:ext>
          </c:extLst>
        </c:ser>
        <c:dLbls>
          <c:showLegendKey val="0"/>
          <c:showVal val="0"/>
          <c:showCatName val="0"/>
          <c:showSerName val="0"/>
          <c:showPercent val="0"/>
          <c:showBubbleSize val="0"/>
        </c:dLbls>
        <c:marker val="1"/>
        <c:smooth val="0"/>
        <c:axId val="1004173184"/>
        <c:axId val="1004174720"/>
      </c:lineChart>
      <c:catAx>
        <c:axId val="100417318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004174720"/>
        <c:crosses val="autoZero"/>
        <c:auto val="1"/>
        <c:lblAlgn val="ctr"/>
        <c:lblOffset val="100"/>
        <c:noMultiLvlLbl val="0"/>
      </c:catAx>
      <c:valAx>
        <c:axId val="1004174720"/>
        <c:scaling>
          <c:orientation val="minMax"/>
        </c:scaling>
        <c:delete val="0"/>
        <c:axPos val="l"/>
        <c:majorGridlines/>
        <c:numFmt formatCode="General" sourceLinked="1"/>
        <c:majorTickMark val="none"/>
        <c:minorTickMark val="none"/>
        <c:tickLblPos val="nextTo"/>
        <c:txPr>
          <a:bodyPr rot="-60000000" vert="horz"/>
          <a:lstStyle/>
          <a:p>
            <a:pPr>
              <a:defRPr/>
            </a:pPr>
            <a:endParaRPr lang="en-US"/>
          </a:p>
        </c:txPr>
        <c:crossAx val="1004173184"/>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lang="zh-CN" sz="1800">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A69-4F23-9476-ADAD99CC4C9D}"/>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4A69-4F23-9476-ADAD99CC4C9D}"/>
              </c:ext>
            </c:extLst>
          </c:dPt>
          <c:cat>
            <c:strRef>
              <c:f>工作表1!$A$2:$A$3</c:f>
              <c:strCache>
                <c:ptCount val="2"/>
                <c:pt idx="0">
                  <c:v>A</c:v>
                </c:pt>
                <c:pt idx="1">
                  <c:v>其他</c:v>
                </c:pt>
              </c:strCache>
            </c:strRef>
          </c:cat>
          <c:val>
            <c:numRef>
              <c:f>工作表1!$B$2:$B$3</c:f>
              <c:numCache>
                <c:formatCode>General</c:formatCode>
                <c:ptCount val="2"/>
                <c:pt idx="0">
                  <c:v>87</c:v>
                </c:pt>
                <c:pt idx="1">
                  <c:v>13</c:v>
                </c:pt>
              </c:numCache>
            </c:numRef>
          </c:val>
          <c:extLst>
            <c:ext xmlns:c16="http://schemas.microsoft.com/office/drawing/2014/chart" uri="{C3380CC4-5D6E-409C-BE32-E72D297353CC}">
              <c16:uniqueId val="{00000004-4A69-4F23-9476-ADAD99CC4C9D}"/>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FD4-42A1-8DAD-25A887277D41}"/>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4FD4-42A1-8DAD-25A887277D41}"/>
              </c:ext>
            </c:extLst>
          </c:dPt>
          <c:cat>
            <c:strRef>
              <c:f>工作表1!$A$2:$A$3</c:f>
              <c:strCache>
                <c:ptCount val="2"/>
                <c:pt idx="0">
                  <c:v>A</c:v>
                </c:pt>
                <c:pt idx="1">
                  <c:v>其他</c:v>
                </c:pt>
              </c:strCache>
            </c:strRef>
          </c:cat>
          <c:val>
            <c:numRef>
              <c:f>工作表1!$B$2:$B$3</c:f>
              <c:numCache>
                <c:formatCode>General</c:formatCode>
                <c:ptCount val="2"/>
                <c:pt idx="0">
                  <c:v>43</c:v>
                </c:pt>
                <c:pt idx="1">
                  <c:v>57</c:v>
                </c:pt>
              </c:numCache>
            </c:numRef>
          </c:val>
          <c:extLst>
            <c:ext xmlns:c16="http://schemas.microsoft.com/office/drawing/2014/chart" uri="{C3380CC4-5D6E-409C-BE32-E72D297353CC}">
              <c16:uniqueId val="{00000004-4FD4-42A1-8DAD-25A887277D4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C5DE-4206-9C48-7087882100DE}"/>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C5DE-4206-9C48-7087882100DE}"/>
              </c:ext>
            </c:extLst>
          </c:dPt>
          <c:cat>
            <c:strRef>
              <c:f>工作表1!$A$2:$A$3</c:f>
              <c:strCache>
                <c:ptCount val="2"/>
                <c:pt idx="0">
                  <c:v>A</c:v>
                </c:pt>
                <c:pt idx="1">
                  <c:v>其他</c:v>
                </c:pt>
              </c:strCache>
            </c:strRef>
          </c:cat>
          <c:val>
            <c:numRef>
              <c:f>工作表1!$B$2:$B$3</c:f>
              <c:numCache>
                <c:formatCode>General</c:formatCode>
                <c:ptCount val="2"/>
                <c:pt idx="0">
                  <c:v>76</c:v>
                </c:pt>
                <c:pt idx="1">
                  <c:v>24</c:v>
                </c:pt>
              </c:numCache>
            </c:numRef>
          </c:val>
          <c:extLst>
            <c:ext xmlns:c16="http://schemas.microsoft.com/office/drawing/2014/chart" uri="{C3380CC4-5D6E-409C-BE32-E72D297353CC}">
              <c16:uniqueId val="{00000004-C5DE-4206-9C48-7087882100D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solidFill>
              <a:schemeClr val="accent4"/>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5E2F-4332-B99A-A22F7CA3FF8C}"/>
              </c:ext>
            </c:extLst>
          </c:dPt>
          <c:dPt>
            <c:idx val="1"/>
            <c:bubble3D val="0"/>
            <c:spPr>
              <a:solidFill>
                <a:schemeClr val="accent4"/>
              </a:solidFill>
              <a:ln w="19050">
                <a:noFill/>
              </a:ln>
              <a:effectLst/>
            </c:spPr>
            <c:extLst>
              <c:ext xmlns:c16="http://schemas.microsoft.com/office/drawing/2014/chart" uri="{C3380CC4-5D6E-409C-BE32-E72D297353CC}">
                <c16:uniqueId val="{00000003-5E2F-4332-B99A-A22F7CA3FF8C}"/>
              </c:ext>
            </c:extLst>
          </c:dPt>
          <c:cat>
            <c:strRef>
              <c:f>工作表1!$A$2:$A$3</c:f>
              <c:strCache>
                <c:ptCount val="2"/>
                <c:pt idx="0">
                  <c:v>A</c:v>
                </c:pt>
                <c:pt idx="1">
                  <c:v>其他</c:v>
                </c:pt>
              </c:strCache>
            </c:strRef>
          </c:cat>
          <c:val>
            <c:numRef>
              <c:f>工作表1!$B$2:$B$3</c:f>
              <c:numCache>
                <c:formatCode>General</c:formatCode>
                <c:ptCount val="2"/>
                <c:pt idx="0">
                  <c:v>98</c:v>
                </c:pt>
                <c:pt idx="1">
                  <c:v>2</c:v>
                </c:pt>
              </c:numCache>
            </c:numRef>
          </c:val>
          <c:extLst>
            <c:ext xmlns:c16="http://schemas.microsoft.com/office/drawing/2014/chart" uri="{C3380CC4-5D6E-409C-BE32-E72D297353CC}">
              <c16:uniqueId val="{00000004-5E2F-4332-B99A-A22F7CA3FF8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pitchFamily="2" charset="-122"/>
                <a:ea typeface="字魂58号-创中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pitchFamily="2" charset="-122"/>
                <a:ea typeface="字魂58号-创中黑" panose="00000500000000000000" pitchFamily="2" charset="-122"/>
              </a:defRPr>
            </a:lvl1pPr>
          </a:lstStyle>
          <a:p>
            <a:fld id="{153CF68A-01F4-40D0-965D-22832EF806B4}" type="datetimeFigureOut">
              <a:rPr lang="zh-CN" altLang="en-US" smtClean="0"/>
              <a:t>2023/12/24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pitchFamily="2" charset="-122"/>
                <a:ea typeface="字魂58号-创中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pitchFamily="2" charset="-122"/>
                <a:ea typeface="字魂58号-创中黑" panose="00000500000000000000" pitchFamily="2" charset="-122"/>
              </a:defRPr>
            </a:lvl1pPr>
          </a:lstStyle>
          <a:p>
            <a:fld id="{BC567F88-AA3D-4AC1-B858-F8AD84965369}" type="slidenum">
              <a:rPr lang="zh-CN" altLang="en-US" smtClean="0"/>
              <a:t>‹#›</a:t>
            </a:fld>
            <a:endParaRPr lang="zh-CN" altLang="en-US" dirty="0"/>
          </a:p>
        </p:txBody>
      </p:sp>
    </p:spTree>
    <p:extLst>
      <p:ext uri="{BB962C8B-B14F-4D97-AF65-F5344CB8AC3E}">
        <p14:creationId xmlns:p14="http://schemas.microsoft.com/office/powerpoint/2010/main" val="25275218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mn-cs"/>
      </a:defRPr>
    </a:lvl1pPr>
    <a:lvl2pPr marL="4572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mn-cs"/>
      </a:defRPr>
    </a:lvl2pPr>
    <a:lvl3pPr marL="9144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mn-cs"/>
      </a:defRPr>
    </a:lvl3pPr>
    <a:lvl4pPr marL="13716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mn-cs"/>
      </a:defRPr>
    </a:lvl4pPr>
    <a:lvl5pPr marL="1828800" algn="l" defTabSz="914400" rtl="0" eaLnBrk="1" latinLnBrk="0" hangingPunct="1">
      <a:defRPr sz="1200" kern="1200">
        <a:solidFill>
          <a:schemeClr val="tx1"/>
        </a:solidFill>
        <a:latin typeface="字魂58号-创中黑" panose="00000500000000000000" pitchFamily="2" charset="-122"/>
        <a:ea typeface="字魂58号-创中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17367547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51206722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27047012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242468350"/>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198795257"/>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78965820"/>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284507227"/>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21530139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59315357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944000247"/>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520813901"/>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5727575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54220094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079291140"/>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4833896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96369674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95349484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13189610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53368136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708055643"/>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51258699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572661492"/>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699008182"/>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83243550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78982359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99185138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02482493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631673513"/>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735963191"/>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746462261"/>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928468672"/>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313240067"/>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295361733"/>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59156310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30899068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28439628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41966835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07846239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596583441"/>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42312620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11015960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343635583"/>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65387822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67204515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118477891"/>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03206297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9916693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35746593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5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29348284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5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73422144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408503302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55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725340597"/>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56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807768248"/>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57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195582379"/>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58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861440124"/>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E705B-EE69-45B5-A6ED-32F46E8E9A2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75518455"/>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12/24/2023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631010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01160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085668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73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120046128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4AB4783-B9B7-4E55-8B9A-C10D9BCCB595}" type="datetimeFigureOut">
              <a:rPr lang="zh-CN" altLang="en-US" smtClean="0"/>
              <a:t>2023/12/24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E705B-EE69-45B5-A6ED-32F46E8E9A25}" type="slidenum">
              <a:rPr lang="zh-CN" altLang="en-US" smtClean="0"/>
              <a:t>‹#›</a:t>
            </a:fld>
            <a:endParaRPr lang="zh-CN" altLang="en-US"/>
          </a:p>
        </p:txBody>
      </p:sp>
    </p:spTree>
    <p:extLst>
      <p:ext uri="{BB962C8B-B14F-4D97-AF65-F5344CB8AC3E}">
        <p14:creationId xmlns:p14="http://schemas.microsoft.com/office/powerpoint/2010/main" val="2708206590"/>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8号-创中黑" panose="00000500000000000000" pitchFamily="2" charset="-122"/>
                <a:ea typeface="字魂58号-创中黑" panose="00000500000000000000" pitchFamily="2" charset="-122"/>
              </a:defRPr>
            </a:lvl1pPr>
          </a:lstStyle>
          <a:p>
            <a:fld id="{64AB4783-B9B7-4E55-8B9A-C10D9BCCB595}" type="datetimeFigureOut">
              <a:rPr lang="zh-CN" altLang="en-US" smtClean="0"/>
              <a:t>2023/12/24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8号-创中黑" panose="00000500000000000000" pitchFamily="2" charset="-122"/>
                <a:ea typeface="字魂58号-创中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8号-创中黑" panose="00000500000000000000" pitchFamily="2" charset="-122"/>
                <a:ea typeface="字魂58号-创中黑" panose="00000500000000000000" pitchFamily="2" charset="-122"/>
              </a:defRPr>
            </a:lvl1pPr>
          </a:lstStyle>
          <a:p>
            <a:fld id="{7B0E705B-EE69-45B5-A6ED-32F46E8E9A25}" type="slidenum">
              <a:rPr lang="zh-CN" altLang="en-US" smtClean="0"/>
              <a:t>‹#›</a:t>
            </a:fld>
            <a:endParaRPr lang="zh-CN" altLang="en-US" dirty="0"/>
          </a:p>
        </p:txBody>
      </p:sp>
      <p:sp>
        <p:nvSpPr>
          <p:cNvPr id="7" name="文本框 6"/>
          <p:cNvSpPr txBox="1"/>
          <p:nvPr userDrawn="1"/>
        </p:nvSpPr>
        <p:spPr>
          <a:xfrm>
            <a:off x="658780" y="56839"/>
            <a:ext cx="3210340" cy="553998"/>
          </a:xfrm>
          <a:prstGeom prst="rect">
            <a:avLst/>
          </a:prstGeom>
          <a:noFill/>
        </p:spPr>
        <p:txBody>
          <a:bodyPr wrap="square" rtlCol="0">
            <a:spAutoFit/>
          </a:bodyPr>
          <a:lstStyle/>
          <a:p>
            <a:r>
              <a:rPr lang="en-US" altLang="zh-CN" sz="3000" b="1" spc="0" dirty="0">
                <a:latin typeface="微软雅黑" panose="020B0503020204020204" pitchFamily="34" charset="-122"/>
                <a:ea typeface="微软雅黑" panose="020B0503020204020204" pitchFamily="34" charset="-122"/>
              </a:rPr>
              <a:t>Add title text</a:t>
            </a:r>
            <a:endParaRPr lang="zh-CN" altLang="en-US" sz="3000" b="1" spc="0" dirty="0">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658779" y="475955"/>
            <a:ext cx="3942249" cy="295978"/>
          </a:xfrm>
          <a:prstGeom prst="rect">
            <a:avLst/>
          </a:prstGeom>
          <a:noFill/>
        </p:spPr>
        <p:txBody>
          <a:bodyPr wrap="square" rtlCol="0">
            <a:spAutoFit/>
          </a:bodyPr>
          <a:lstStyle/>
          <a:p>
            <a:pPr eaLnBrk="0">
              <a:lnSpc>
                <a:spcPct val="150000"/>
              </a:lnSpc>
            </a:pPr>
            <a:r>
              <a:rPr lang="en-US" altLang="zh-CN" sz="1000" dirty="0">
                <a:solidFill>
                  <a:srgbClr val="000000"/>
                </a:solidFill>
                <a:latin typeface="微软雅黑" panose="020B0503020204020204" pitchFamily="34" charset="-122"/>
                <a:ea typeface="微软雅黑" panose="020B0503020204020204" pitchFamily="34" charset="-122"/>
              </a:rPr>
              <a:t>Click here to add content, content to match the title. </a:t>
            </a:r>
          </a:p>
        </p:txBody>
      </p:sp>
      <p:sp>
        <p:nvSpPr>
          <p:cNvPr id="9" name="空心弧 8"/>
          <p:cNvSpPr/>
          <p:nvPr userDrawn="1"/>
        </p:nvSpPr>
        <p:spPr>
          <a:xfrm rot="5400000">
            <a:off x="-262758" y="-256663"/>
            <a:ext cx="894520" cy="894520"/>
          </a:xfrm>
          <a:prstGeom prst="blockArc">
            <a:avLst>
              <a:gd name="adj1" fmla="val 10800000"/>
              <a:gd name="adj2" fmla="val 4600532"/>
              <a:gd name="adj3" fmla="val 28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8号-创中黑" panose="00000500000000000000" pitchFamily="2" charset="-122"/>
              <a:ea typeface="字魂58号-创中黑" panose="000005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11" r:id="rId55"/>
    <p:sldLayoutId id="2147483712" r:id="rId56"/>
    <p:sldLayoutId id="2147483713" r:id="rId57"/>
    <p:sldLayoutId id="2147483714" r:id="rId58"/>
    <p:sldLayoutId id="2147483715" r:id="rId59"/>
    <p:sldLayoutId id="2147483716" r:id="rId60"/>
    <p:sldLayoutId id="2147483717" r:id="rId61"/>
    <p:sldLayoutId id="2147483718" r:id="rId62"/>
    <p:sldLayoutId id="2147483719" r:id="rId63"/>
    <p:sldLayoutId id="2147483654" r:id="rId64"/>
    <p:sldLayoutId id="2147483655" r:id="rId65"/>
    <p:sldLayoutId id="2147483656" r:id="rId66"/>
    <p:sldLayoutId id="2147483657" r:id="rId67"/>
    <p:sldLayoutId id="2147483658" r:id="rId68"/>
    <p:sldLayoutId id="2147483659" r:id="rId69"/>
    <p:sldLayoutId id="2147483660" r:id="rId70"/>
    <p:sldLayoutId id="2147483661" r:id="rId71"/>
    <p:sldLayoutId id="2147483724" r:id="rId72"/>
  </p:sldLayoutIdLst>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字魂58号-创中黑" panose="00000500000000000000" pitchFamily="2" charset="-122"/>
          <a:ea typeface="字魂58号-创中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8号-创中黑" panose="00000500000000000000" pitchFamily="2" charset="-122"/>
          <a:ea typeface="字魂58号-创中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8号-创中黑" panose="00000500000000000000" pitchFamily="2" charset="-122"/>
          <a:ea typeface="字魂58号-创中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8号-创中黑" panose="00000500000000000000" pitchFamily="2" charset="-122"/>
          <a:ea typeface="字魂58号-创中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8号-创中黑" panose="00000500000000000000" pitchFamily="2" charset="-122"/>
          <a:ea typeface="字魂58号-创中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8号-创中黑" panose="00000500000000000000" pitchFamily="2" charset="-122"/>
          <a:ea typeface="字魂58号-创中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1810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5.xml"/><Relationship Id="rId1" Type="http://schemas.openxmlformats.org/officeDocument/2006/relationships/tags" Target="../tags/tag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6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9.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72.xml"/><Relationship Id="rId6" Type="http://schemas.openxmlformats.org/officeDocument/2006/relationships/hyperlink" Target="https://www.youtube.com/@Slidestemplatesfree"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9.png"/><Relationship Id="rId14" Type="http://schemas.openxmlformats.org/officeDocument/2006/relationships/hyperlink" Target="http://www.freeppt7.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descr="图片包含 游戏机, 光盘&#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1238" t="13618" r="31167" b="13370"/>
          <a:stretch>
            <a:fillRect/>
          </a:stretch>
        </p:blipFill>
        <p:spPr>
          <a:xfrm>
            <a:off x="6682679" y="0"/>
            <a:ext cx="5519260" cy="6858000"/>
          </a:xfrm>
          <a:prstGeom prst="rect">
            <a:avLst/>
          </a:prstGeom>
        </p:spPr>
      </p:pic>
      <p:sp>
        <p:nvSpPr>
          <p:cNvPr id="8" name="AutoShape 108"/>
          <p:cNvSpPr/>
          <p:nvPr/>
        </p:nvSpPr>
        <p:spPr bwMode="auto">
          <a:xfrm rot="5400000">
            <a:off x="268284" y="265870"/>
            <a:ext cx="274944" cy="268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bg1"/>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cs typeface="+mn-ea"/>
              <a:sym typeface="+mn-lt"/>
            </a:endParaRPr>
          </a:p>
        </p:txBody>
      </p:sp>
      <p:sp>
        <p:nvSpPr>
          <p:cNvPr id="11" name="文本框 10"/>
          <p:cNvSpPr txBox="1"/>
          <p:nvPr/>
        </p:nvSpPr>
        <p:spPr>
          <a:xfrm flipV="1">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WORK</a:t>
            </a:r>
            <a:endParaRPr lang="zh-CN" altLang="en-US" sz="13000" b="1" dirty="0">
              <a:solidFill>
                <a:srgbClr val="212C6A"/>
              </a:solidFill>
              <a:cs typeface="+mn-ea"/>
              <a:sym typeface="+mn-lt"/>
            </a:endParaRPr>
          </a:p>
        </p:txBody>
      </p:sp>
      <p:sp>
        <p:nvSpPr>
          <p:cNvPr id="12" name="文本框 11"/>
          <p:cNvSpPr txBox="1"/>
          <p:nvPr/>
        </p:nvSpPr>
        <p:spPr>
          <a:xfrm>
            <a:off x="1472616" y="2008570"/>
            <a:ext cx="6079953" cy="646331"/>
          </a:xfrm>
          <a:prstGeom prst="rect">
            <a:avLst/>
          </a:prstGeom>
          <a:noFill/>
        </p:spPr>
        <p:txBody>
          <a:bodyPr wrap="square" rtlCol="0">
            <a:spAutoFit/>
          </a:bodyPr>
          <a:lstStyle/>
          <a:p>
            <a:r>
              <a:rPr lang="en-US" altLang="zh-CN" sz="3600" b="1" spc="300" dirty="0">
                <a:solidFill>
                  <a:schemeClr val="bg1"/>
                </a:solidFill>
                <a:cs typeface="+mn-ea"/>
                <a:sym typeface="+mn-lt"/>
              </a:rPr>
              <a:t>Flat business style</a:t>
            </a:r>
            <a:endParaRPr lang="zh-CN" altLang="en-US" sz="3600" b="1" spc="300" dirty="0">
              <a:solidFill>
                <a:schemeClr val="bg1"/>
              </a:solidFill>
              <a:cs typeface="+mn-ea"/>
              <a:sym typeface="+mn-lt"/>
            </a:endParaRPr>
          </a:p>
        </p:txBody>
      </p:sp>
      <p:sp>
        <p:nvSpPr>
          <p:cNvPr id="13" name="文本框 12"/>
          <p:cNvSpPr txBox="1"/>
          <p:nvPr/>
        </p:nvSpPr>
        <p:spPr>
          <a:xfrm>
            <a:off x="1472617" y="2735190"/>
            <a:ext cx="7237753" cy="754053"/>
          </a:xfrm>
          <a:prstGeom prst="rect">
            <a:avLst/>
          </a:prstGeom>
          <a:noFill/>
        </p:spPr>
        <p:txBody>
          <a:bodyPr wrap="square" rtlCol="0">
            <a:spAutoFit/>
          </a:bodyPr>
          <a:lstStyle/>
          <a:p>
            <a:r>
              <a:rPr lang="en-US" altLang="zh-CN" sz="4300" b="1" dirty="0">
                <a:solidFill>
                  <a:schemeClr val="bg1"/>
                </a:solidFill>
                <a:cs typeface="+mn-ea"/>
                <a:sym typeface="+mn-lt"/>
              </a:rPr>
              <a:t>BUSINESS REPORT PPT</a:t>
            </a:r>
            <a:endParaRPr lang="zh-CN" altLang="en-US" sz="4300" b="1" dirty="0">
              <a:solidFill>
                <a:schemeClr val="bg1"/>
              </a:solidFill>
              <a:cs typeface="+mn-ea"/>
              <a:sym typeface="+mn-lt"/>
            </a:endParaRPr>
          </a:p>
        </p:txBody>
      </p:sp>
      <p:sp>
        <p:nvSpPr>
          <p:cNvPr id="14" name="文本框 13"/>
          <p:cNvSpPr txBox="1"/>
          <p:nvPr/>
        </p:nvSpPr>
        <p:spPr>
          <a:xfrm>
            <a:off x="1498743" y="3796965"/>
            <a:ext cx="6600228" cy="369332"/>
          </a:xfrm>
          <a:prstGeom prst="rect">
            <a:avLst/>
          </a:prstGeom>
          <a:noFill/>
        </p:spPr>
        <p:txBody>
          <a:bodyPr wrap="square" rtlCol="0">
            <a:spAutoFit/>
          </a:bodyPr>
          <a:lstStyle/>
          <a:p>
            <a:r>
              <a:rPr lang="en-US" altLang="zh-CN" spc="300" dirty="0">
                <a:solidFill>
                  <a:schemeClr val="bg1"/>
                </a:solidFill>
                <a:cs typeface="+mn-ea"/>
                <a:sym typeface="+mn-lt"/>
              </a:rPr>
              <a:t>Insert the Subtitle of Your Presentation</a:t>
            </a:r>
          </a:p>
        </p:txBody>
      </p:sp>
      <p:grpSp>
        <p:nvGrpSpPr>
          <p:cNvPr id="24" name="组合 23"/>
          <p:cNvGrpSpPr/>
          <p:nvPr/>
        </p:nvGrpSpPr>
        <p:grpSpPr>
          <a:xfrm>
            <a:off x="1652073" y="3644911"/>
            <a:ext cx="1190392" cy="45720"/>
            <a:chOff x="1652073" y="3644911"/>
            <a:chExt cx="1190392" cy="45720"/>
          </a:xfrm>
        </p:grpSpPr>
        <p:sp>
          <p:nvSpPr>
            <p:cNvPr id="16"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7"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8"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9"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
        <p:nvSpPr>
          <p:cNvPr id="22" name="文本框 21"/>
          <p:cNvSpPr txBox="1"/>
          <p:nvPr/>
        </p:nvSpPr>
        <p:spPr>
          <a:xfrm>
            <a:off x="1530010" y="4666643"/>
            <a:ext cx="4565989" cy="458011"/>
          </a:xfrm>
          <a:prstGeom prst="rect">
            <a:avLst/>
          </a:prstGeom>
          <a:noFill/>
        </p:spPr>
        <p:txBody>
          <a:bodyPr vert="horz" wrap="square" lIns="91440" tIns="45720" rIns="91440" bIns="45720" numCol="1" anchor="t">
            <a:spAutoFit/>
          </a:bodyPr>
          <a:lstStyle/>
          <a:p>
            <a:pPr defTabSz="508000" eaLnBrk="0">
              <a:lnSpc>
                <a:spcPct val="150000"/>
              </a:lnSpc>
            </a:pPr>
            <a:r>
              <a:rPr lang="en-US" altLang="zh-CN" dirty="0">
                <a:solidFill>
                  <a:schemeClr val="bg1"/>
                </a:solidFill>
                <a:cs typeface="+mn-ea"/>
                <a:sym typeface="+mn-lt"/>
              </a:rPr>
              <a:t>Report </a:t>
            </a:r>
            <a:r>
              <a:rPr lang="en-US" altLang="ko-KR" dirty="0">
                <a:solidFill>
                  <a:schemeClr val="bg1"/>
                </a:solidFill>
                <a:cs typeface="+mn-ea"/>
                <a:sym typeface="+mn-lt"/>
              </a:rPr>
              <a:t>：</a:t>
            </a:r>
            <a:r>
              <a:rPr lang="en-US" altLang="zh-CN" dirty="0">
                <a:solidFill>
                  <a:schemeClr val="bg1"/>
                </a:solidFill>
                <a:cs typeface="+mn-ea"/>
                <a:sym typeface="+mn-lt"/>
              </a:rPr>
              <a:t>freeppt7.com    </a:t>
            </a:r>
            <a:r>
              <a:rPr lang="en-US" altLang="ko-KR" dirty="0">
                <a:solidFill>
                  <a:schemeClr val="bg1"/>
                </a:solidFill>
                <a:cs typeface="+mn-ea"/>
                <a:sym typeface="+mn-lt"/>
              </a:rPr>
              <a:t>Time ：20</a:t>
            </a:r>
            <a:r>
              <a:rPr lang="en-US" altLang="zh-CN" dirty="0">
                <a:solidFill>
                  <a:schemeClr val="bg1"/>
                </a:solidFill>
                <a:cs typeface="+mn-ea"/>
                <a:sym typeface="+mn-lt"/>
              </a:rPr>
              <a:t>X</a:t>
            </a:r>
            <a:r>
              <a:rPr lang="en-US" altLang="ko-KR" dirty="0">
                <a:solidFill>
                  <a:schemeClr val="bg1"/>
                </a:solidFill>
                <a:cs typeface="+mn-ea"/>
                <a:sym typeface="+mn-lt"/>
              </a:rPr>
              <a:t>X</a:t>
            </a:r>
            <a:endParaRPr lang="zh-CN" altLang="en-US" dirty="0">
              <a:solidFill>
                <a:schemeClr val="bg1"/>
              </a:solidFill>
              <a:cs typeface="+mn-ea"/>
              <a:sym typeface="+mn-lt"/>
            </a:endParaRPr>
          </a:p>
        </p:txBody>
      </p:sp>
      <p:sp>
        <p:nvSpPr>
          <p:cNvPr id="9" name="文本框 8"/>
          <p:cNvSpPr txBox="1"/>
          <p:nvPr/>
        </p:nvSpPr>
        <p:spPr>
          <a:xfrm>
            <a:off x="641266" y="169090"/>
            <a:ext cx="12349019" cy="276999"/>
          </a:xfrm>
          <a:prstGeom prst="rect">
            <a:avLst/>
          </a:prstGeom>
          <a:noFill/>
          <a:ln>
            <a:noFill/>
          </a:ln>
        </p:spPr>
        <p:txBody>
          <a:bodyPr wrap="square" rtlCol="0">
            <a:spAutoFit/>
          </a:bodyPr>
          <a:lstStyle/>
          <a:p>
            <a:pPr algn="l"/>
            <a:r>
              <a:rPr lang="en-US" altLang="zh-CN" sz="1200" dirty="0">
                <a:solidFill>
                  <a:srgbClr val="F8F8F3"/>
                </a:solidFill>
                <a:cs typeface="+mn-ea"/>
                <a:sym typeface="+mn-lt"/>
              </a:rPr>
              <a:t>HOME                              ABOUT                          COMANY                              ADOPT                                  CONTACT </a:t>
            </a:r>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bwMode="auto">
          <a:xfrm>
            <a:off x="1295402" y="3917951"/>
            <a:ext cx="2470151"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000" dirty="0" err="1">
                <a:solidFill>
                  <a:schemeClr val="tx1">
                    <a:lumMod val="85000"/>
                    <a:lumOff val="15000"/>
                  </a:schemeClr>
                </a:solidFill>
                <a:cs typeface="+mn-ea"/>
                <a:sym typeface="+mn-lt"/>
              </a:rPr>
              <a:t>Lorem</a:t>
            </a:r>
            <a:r>
              <a:rPr lang="en-US" sz="2000" dirty="0">
                <a:solidFill>
                  <a:schemeClr val="tx1">
                    <a:lumMod val="85000"/>
                    <a:lumOff val="15000"/>
                  </a:schemeClr>
                </a:solidFill>
                <a:cs typeface="+mn-ea"/>
                <a:sym typeface="+mn-lt"/>
              </a:rPr>
              <a:t> </a:t>
            </a:r>
            <a:r>
              <a:rPr lang="en-US" sz="2000" dirty="0" err="1">
                <a:solidFill>
                  <a:schemeClr val="tx1">
                    <a:lumMod val="85000"/>
                    <a:lumOff val="15000"/>
                  </a:schemeClr>
                </a:solidFill>
                <a:cs typeface="+mn-ea"/>
                <a:sym typeface="+mn-lt"/>
              </a:rPr>
              <a:t>Ipsum</a:t>
            </a:r>
            <a:r>
              <a:rPr lang="en-US" sz="2000" dirty="0">
                <a:solidFill>
                  <a:schemeClr val="tx1">
                    <a:lumMod val="85000"/>
                    <a:lumOff val="15000"/>
                  </a:schemeClr>
                </a:solidFill>
                <a:cs typeface="+mn-ea"/>
                <a:sym typeface="+mn-lt"/>
              </a:rPr>
              <a:t> simply Text One</a:t>
            </a:r>
          </a:p>
        </p:txBody>
      </p:sp>
      <p:sp>
        <p:nvSpPr>
          <p:cNvPr id="3" name="Rectangle 7"/>
          <p:cNvSpPr/>
          <p:nvPr/>
        </p:nvSpPr>
        <p:spPr bwMode="auto">
          <a:xfrm>
            <a:off x="1295402" y="4765677"/>
            <a:ext cx="2470151" cy="11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300" dirty="0">
                <a:solidFill>
                  <a:schemeClr val="tx1">
                    <a:lumMod val="85000"/>
                    <a:lumOff val="15000"/>
                  </a:schemeClr>
                </a:solidFill>
                <a:cs typeface="+mn-ea"/>
                <a:sym typeface="+mn-lt"/>
              </a:rPr>
              <a:t>Click here to add content, content to match the title. </a:t>
            </a:r>
          </a:p>
        </p:txBody>
      </p:sp>
      <p:sp>
        <p:nvSpPr>
          <p:cNvPr id="4" name="Rectangle 9"/>
          <p:cNvSpPr/>
          <p:nvPr/>
        </p:nvSpPr>
        <p:spPr bwMode="auto">
          <a:xfrm>
            <a:off x="4819651" y="3917951"/>
            <a:ext cx="2470151"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000" dirty="0" err="1">
                <a:solidFill>
                  <a:schemeClr val="tx1">
                    <a:lumMod val="85000"/>
                    <a:lumOff val="15000"/>
                  </a:schemeClr>
                </a:solidFill>
                <a:cs typeface="+mn-ea"/>
                <a:sym typeface="+mn-lt"/>
              </a:rPr>
              <a:t>Lorem</a:t>
            </a:r>
            <a:r>
              <a:rPr lang="en-US" sz="2000" dirty="0">
                <a:solidFill>
                  <a:schemeClr val="tx1">
                    <a:lumMod val="85000"/>
                    <a:lumOff val="15000"/>
                  </a:schemeClr>
                </a:solidFill>
                <a:cs typeface="+mn-ea"/>
                <a:sym typeface="+mn-lt"/>
              </a:rPr>
              <a:t> </a:t>
            </a:r>
            <a:r>
              <a:rPr lang="en-US" sz="2000" dirty="0" err="1">
                <a:solidFill>
                  <a:schemeClr val="tx1">
                    <a:lumMod val="85000"/>
                    <a:lumOff val="15000"/>
                  </a:schemeClr>
                </a:solidFill>
                <a:cs typeface="+mn-ea"/>
                <a:sym typeface="+mn-lt"/>
              </a:rPr>
              <a:t>Ipsum</a:t>
            </a:r>
            <a:r>
              <a:rPr lang="en-US" sz="2000" dirty="0">
                <a:solidFill>
                  <a:schemeClr val="tx1">
                    <a:lumMod val="85000"/>
                    <a:lumOff val="15000"/>
                  </a:schemeClr>
                </a:solidFill>
                <a:cs typeface="+mn-ea"/>
                <a:sym typeface="+mn-lt"/>
              </a:rPr>
              <a:t> simply Text One</a:t>
            </a:r>
          </a:p>
        </p:txBody>
      </p:sp>
      <p:sp>
        <p:nvSpPr>
          <p:cNvPr id="5" name="Rectangle 10"/>
          <p:cNvSpPr/>
          <p:nvPr/>
        </p:nvSpPr>
        <p:spPr bwMode="auto">
          <a:xfrm>
            <a:off x="4819651" y="4765677"/>
            <a:ext cx="2470151" cy="11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300" dirty="0">
                <a:solidFill>
                  <a:schemeClr val="tx1">
                    <a:lumMod val="85000"/>
                    <a:lumOff val="15000"/>
                  </a:schemeClr>
                </a:solidFill>
                <a:cs typeface="+mn-ea"/>
                <a:sym typeface="+mn-lt"/>
              </a:rPr>
              <a:t>Click here to add content, content to match the title. </a:t>
            </a:r>
          </a:p>
        </p:txBody>
      </p:sp>
      <p:sp>
        <p:nvSpPr>
          <p:cNvPr id="6" name="Rectangle 12"/>
          <p:cNvSpPr/>
          <p:nvPr/>
        </p:nvSpPr>
        <p:spPr bwMode="auto">
          <a:xfrm>
            <a:off x="8426447" y="3917951"/>
            <a:ext cx="2470151"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2000" dirty="0" err="1">
                <a:solidFill>
                  <a:schemeClr val="tx1">
                    <a:lumMod val="85000"/>
                    <a:lumOff val="15000"/>
                  </a:schemeClr>
                </a:solidFill>
                <a:cs typeface="+mn-ea"/>
                <a:sym typeface="+mn-lt"/>
              </a:rPr>
              <a:t>Lorem</a:t>
            </a:r>
            <a:r>
              <a:rPr lang="en-US" sz="2000" dirty="0">
                <a:solidFill>
                  <a:schemeClr val="tx1">
                    <a:lumMod val="85000"/>
                    <a:lumOff val="15000"/>
                  </a:schemeClr>
                </a:solidFill>
                <a:cs typeface="+mn-ea"/>
                <a:sym typeface="+mn-lt"/>
              </a:rPr>
              <a:t> </a:t>
            </a:r>
            <a:r>
              <a:rPr lang="en-US" sz="2000" dirty="0" err="1">
                <a:solidFill>
                  <a:schemeClr val="tx1">
                    <a:lumMod val="85000"/>
                    <a:lumOff val="15000"/>
                  </a:schemeClr>
                </a:solidFill>
                <a:cs typeface="+mn-ea"/>
                <a:sym typeface="+mn-lt"/>
              </a:rPr>
              <a:t>Ipsum</a:t>
            </a:r>
            <a:r>
              <a:rPr lang="en-US" sz="2000" dirty="0">
                <a:solidFill>
                  <a:schemeClr val="tx1">
                    <a:lumMod val="85000"/>
                    <a:lumOff val="15000"/>
                  </a:schemeClr>
                </a:solidFill>
                <a:cs typeface="+mn-ea"/>
                <a:sym typeface="+mn-lt"/>
              </a:rPr>
              <a:t> simply Text One</a:t>
            </a:r>
          </a:p>
        </p:txBody>
      </p:sp>
      <p:sp>
        <p:nvSpPr>
          <p:cNvPr id="7" name="Rectangle 13"/>
          <p:cNvSpPr/>
          <p:nvPr/>
        </p:nvSpPr>
        <p:spPr bwMode="auto">
          <a:xfrm>
            <a:off x="8426447" y="4765677"/>
            <a:ext cx="2470151" cy="11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300" dirty="0">
                <a:solidFill>
                  <a:schemeClr val="tx1">
                    <a:lumMod val="85000"/>
                    <a:lumOff val="15000"/>
                  </a:schemeClr>
                </a:solidFill>
                <a:cs typeface="+mn-ea"/>
                <a:sym typeface="+mn-lt"/>
              </a:rPr>
              <a:t>Click here to add content, content to match the title. </a:t>
            </a:r>
          </a:p>
        </p:txBody>
      </p:sp>
      <p:sp>
        <p:nvSpPr>
          <p:cNvPr id="8" name="矩形 7"/>
          <p:cNvSpPr/>
          <p:nvPr/>
        </p:nvSpPr>
        <p:spPr>
          <a:xfrm>
            <a:off x="1" y="3548270"/>
            <a:ext cx="12192000" cy="276018"/>
          </a:xfrm>
          <a:prstGeom prst="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descr="图片包含 游戏机, 房间, 标志, 衬衫&#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65543" t="27875" r="11794" b="32534"/>
          <a:stretch>
            <a:fillRect/>
          </a:stretch>
        </p:blipFill>
        <p:spPr>
          <a:xfrm rot="16200000">
            <a:off x="4986879" y="1737498"/>
            <a:ext cx="2218242" cy="1955338"/>
          </a:xfrm>
          <a:prstGeom prst="rect">
            <a:avLst/>
          </a:prstGeom>
        </p:spPr>
      </p:pic>
      <p:pic>
        <p:nvPicPr>
          <p:cNvPr id="12" name="图片 11" descr="图片包含 游戏机, 房间, 标志, 衬衫&#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30489" r="48356" b="52828"/>
          <a:stretch>
            <a:fillRect/>
          </a:stretch>
        </p:blipFill>
        <p:spPr>
          <a:xfrm>
            <a:off x="1467180" y="1460500"/>
            <a:ext cx="2126594" cy="2363788"/>
          </a:xfrm>
          <a:prstGeom prst="rect">
            <a:avLst/>
          </a:prstGeom>
        </p:spPr>
      </p:pic>
      <p:pic>
        <p:nvPicPr>
          <p:cNvPr id="13" name="图片 12" descr="图片包含 游戏机, 房间, 标志, 衬衫&#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51644" r="27201" b="52828"/>
          <a:stretch>
            <a:fillRect/>
          </a:stretch>
        </p:blipFill>
        <p:spPr>
          <a:xfrm>
            <a:off x="8604662" y="1460500"/>
            <a:ext cx="2126594" cy="2363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7"/>
          <p:cNvSpPr/>
          <p:nvPr/>
        </p:nvSpPr>
        <p:spPr bwMode="auto">
          <a:xfrm>
            <a:off x="2788101" y="2984914"/>
            <a:ext cx="1443589" cy="531480"/>
          </a:xfrm>
          <a:custGeom>
            <a:avLst/>
            <a:gdLst>
              <a:gd name="T0" fmla="*/ 84 w 347"/>
              <a:gd name="T1" fmla="*/ 0 h 128"/>
              <a:gd name="T2" fmla="*/ 263 w 347"/>
              <a:gd name="T3" fmla="*/ 0 h 128"/>
              <a:gd name="T4" fmla="*/ 263 w 347"/>
              <a:gd name="T5" fmla="*/ 128 h 128"/>
              <a:gd name="T6" fmla="*/ 84 w 347"/>
              <a:gd name="T7" fmla="*/ 128 h 128"/>
              <a:gd name="T8" fmla="*/ 84 w 347"/>
              <a:gd name="T9" fmla="*/ 0 h 128"/>
            </a:gdLst>
            <a:ahLst/>
            <a:cxnLst>
              <a:cxn ang="0">
                <a:pos x="T0" y="T1"/>
              </a:cxn>
              <a:cxn ang="0">
                <a:pos x="T2" y="T3"/>
              </a:cxn>
              <a:cxn ang="0">
                <a:pos x="T4" y="T5"/>
              </a:cxn>
              <a:cxn ang="0">
                <a:pos x="T6" y="T7"/>
              </a:cxn>
              <a:cxn ang="0">
                <a:pos x="T8" y="T9"/>
              </a:cxn>
            </a:cxnLst>
            <a:rect l="0" t="0" r="r" b="b"/>
            <a:pathLst>
              <a:path w="347" h="128">
                <a:moveTo>
                  <a:pt x="84" y="0"/>
                </a:moveTo>
                <a:cubicBezTo>
                  <a:pt x="263" y="0"/>
                  <a:pt x="263" y="0"/>
                  <a:pt x="263" y="0"/>
                </a:cubicBezTo>
                <a:cubicBezTo>
                  <a:pt x="347" y="0"/>
                  <a:pt x="347" y="128"/>
                  <a:pt x="263" y="128"/>
                </a:cubicBezTo>
                <a:cubicBezTo>
                  <a:pt x="84" y="128"/>
                  <a:pt x="84" y="128"/>
                  <a:pt x="84" y="128"/>
                </a:cubicBezTo>
                <a:cubicBezTo>
                  <a:pt x="0" y="128"/>
                  <a:pt x="0" y="0"/>
                  <a:pt x="84" y="0"/>
                </a:cubicBezTo>
                <a:close/>
              </a:path>
            </a:pathLst>
          </a:custGeom>
          <a:solidFill>
            <a:schemeClr val="accent2"/>
          </a:solidFill>
          <a:ln>
            <a:noFill/>
          </a:ln>
        </p:spPr>
        <p:txBody>
          <a:bodyPr vert="horz" wrap="square" lIns="91440" tIns="45720" rIns="91440" bIns="45720" numCol="1" anchor="t" anchorCtr="0" compatLnSpc="1"/>
          <a:lstStyle/>
          <a:p>
            <a:endParaRPr lang="id-ID">
              <a:cs typeface="+mn-ea"/>
              <a:sym typeface="+mn-lt"/>
            </a:endParaRPr>
          </a:p>
        </p:txBody>
      </p:sp>
      <p:sp>
        <p:nvSpPr>
          <p:cNvPr id="3" name="Freeform 18"/>
          <p:cNvSpPr/>
          <p:nvPr/>
        </p:nvSpPr>
        <p:spPr bwMode="auto">
          <a:xfrm>
            <a:off x="839345" y="1046681"/>
            <a:ext cx="3001191" cy="4553530"/>
          </a:xfrm>
          <a:custGeom>
            <a:avLst/>
            <a:gdLst>
              <a:gd name="T0" fmla="*/ 71 w 722"/>
              <a:gd name="T1" fmla="*/ 528 h 1095"/>
              <a:gd name="T2" fmla="*/ 354 w 722"/>
              <a:gd name="T3" fmla="*/ 362 h 1095"/>
              <a:gd name="T4" fmla="*/ 535 w 722"/>
              <a:gd name="T5" fmla="*/ 160 h 1095"/>
              <a:gd name="T6" fmla="*/ 680 w 722"/>
              <a:gd name="T7" fmla="*/ 247 h 1095"/>
              <a:gd name="T8" fmla="*/ 555 w 722"/>
              <a:gd name="T9" fmla="*/ 436 h 1095"/>
              <a:gd name="T10" fmla="*/ 483 w 722"/>
              <a:gd name="T11" fmla="*/ 604 h 1095"/>
              <a:gd name="T12" fmla="*/ 443 w 722"/>
              <a:gd name="T13" fmla="*/ 769 h 1095"/>
              <a:gd name="T14" fmla="*/ 448 w 722"/>
              <a:gd name="T15" fmla="*/ 936 h 1095"/>
              <a:gd name="T16" fmla="*/ 430 w 722"/>
              <a:gd name="T17" fmla="*/ 1085 h 1095"/>
              <a:gd name="T18" fmla="*/ 71 w 722"/>
              <a:gd name="T19" fmla="*/ 949 h 1095"/>
              <a:gd name="T20" fmla="*/ 71 w 722"/>
              <a:gd name="T21" fmla="*/ 528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095">
                <a:moveTo>
                  <a:pt x="71" y="528"/>
                </a:moveTo>
                <a:cubicBezTo>
                  <a:pt x="185" y="498"/>
                  <a:pt x="274" y="441"/>
                  <a:pt x="354" y="362"/>
                </a:cubicBezTo>
                <a:cubicBezTo>
                  <a:pt x="425" y="293"/>
                  <a:pt x="494" y="258"/>
                  <a:pt x="535" y="160"/>
                </a:cubicBezTo>
                <a:cubicBezTo>
                  <a:pt x="586" y="0"/>
                  <a:pt x="722" y="112"/>
                  <a:pt x="680" y="247"/>
                </a:cubicBezTo>
                <a:cubicBezTo>
                  <a:pt x="648" y="327"/>
                  <a:pt x="613" y="379"/>
                  <a:pt x="555" y="436"/>
                </a:cubicBezTo>
                <a:cubicBezTo>
                  <a:pt x="449" y="436"/>
                  <a:pt x="430" y="547"/>
                  <a:pt x="483" y="604"/>
                </a:cubicBezTo>
                <a:cubicBezTo>
                  <a:pt x="401" y="620"/>
                  <a:pt x="397" y="723"/>
                  <a:pt x="443" y="769"/>
                </a:cubicBezTo>
                <a:cubicBezTo>
                  <a:pt x="377" y="805"/>
                  <a:pt x="384" y="917"/>
                  <a:pt x="448" y="936"/>
                </a:cubicBezTo>
                <a:cubicBezTo>
                  <a:pt x="410" y="950"/>
                  <a:pt x="379" y="1024"/>
                  <a:pt x="430" y="1085"/>
                </a:cubicBezTo>
                <a:cubicBezTo>
                  <a:pt x="180" y="1095"/>
                  <a:pt x="143" y="1002"/>
                  <a:pt x="71" y="949"/>
                </a:cubicBezTo>
                <a:cubicBezTo>
                  <a:pt x="0" y="897"/>
                  <a:pt x="0" y="547"/>
                  <a:pt x="71" y="528"/>
                </a:cubicBez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4" name="Freeform 19"/>
          <p:cNvSpPr/>
          <p:nvPr/>
        </p:nvSpPr>
        <p:spPr bwMode="auto">
          <a:xfrm>
            <a:off x="2547796" y="4326766"/>
            <a:ext cx="1645305" cy="533233"/>
          </a:xfrm>
          <a:custGeom>
            <a:avLst/>
            <a:gdLst>
              <a:gd name="T0" fmla="*/ 84 w 396"/>
              <a:gd name="T1" fmla="*/ 0 h 128"/>
              <a:gd name="T2" fmla="*/ 312 w 396"/>
              <a:gd name="T3" fmla="*/ 0 h 128"/>
              <a:gd name="T4" fmla="*/ 312 w 396"/>
              <a:gd name="T5" fmla="*/ 128 h 128"/>
              <a:gd name="T6" fmla="*/ 84 w 396"/>
              <a:gd name="T7" fmla="*/ 128 h 128"/>
              <a:gd name="T8" fmla="*/ 84 w 396"/>
              <a:gd name="T9" fmla="*/ 0 h 128"/>
            </a:gdLst>
            <a:ahLst/>
            <a:cxnLst>
              <a:cxn ang="0">
                <a:pos x="T0" y="T1"/>
              </a:cxn>
              <a:cxn ang="0">
                <a:pos x="T2" y="T3"/>
              </a:cxn>
              <a:cxn ang="0">
                <a:pos x="T4" y="T5"/>
              </a:cxn>
              <a:cxn ang="0">
                <a:pos x="T6" y="T7"/>
              </a:cxn>
              <a:cxn ang="0">
                <a:pos x="T8" y="T9"/>
              </a:cxn>
            </a:cxnLst>
            <a:rect l="0" t="0" r="r" b="b"/>
            <a:pathLst>
              <a:path w="396" h="128">
                <a:moveTo>
                  <a:pt x="84" y="0"/>
                </a:moveTo>
                <a:cubicBezTo>
                  <a:pt x="312" y="0"/>
                  <a:pt x="312" y="0"/>
                  <a:pt x="312" y="0"/>
                </a:cubicBezTo>
                <a:cubicBezTo>
                  <a:pt x="396" y="0"/>
                  <a:pt x="396" y="128"/>
                  <a:pt x="312" y="128"/>
                </a:cubicBezTo>
                <a:cubicBezTo>
                  <a:pt x="84" y="128"/>
                  <a:pt x="84" y="128"/>
                  <a:pt x="84" y="128"/>
                </a:cubicBezTo>
                <a:cubicBezTo>
                  <a:pt x="0" y="128"/>
                  <a:pt x="0" y="0"/>
                  <a:pt x="84" y="0"/>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sp>
        <p:nvSpPr>
          <p:cNvPr id="5" name="Freeform 20"/>
          <p:cNvSpPr/>
          <p:nvPr/>
        </p:nvSpPr>
        <p:spPr bwMode="auto">
          <a:xfrm>
            <a:off x="2556566" y="4991554"/>
            <a:ext cx="1341854" cy="533233"/>
          </a:xfrm>
          <a:custGeom>
            <a:avLst/>
            <a:gdLst>
              <a:gd name="T0" fmla="*/ 85 w 323"/>
              <a:gd name="T1" fmla="*/ 0 h 128"/>
              <a:gd name="T2" fmla="*/ 238 w 323"/>
              <a:gd name="T3" fmla="*/ 0 h 128"/>
              <a:gd name="T4" fmla="*/ 238 w 323"/>
              <a:gd name="T5" fmla="*/ 128 h 128"/>
              <a:gd name="T6" fmla="*/ 85 w 323"/>
              <a:gd name="T7" fmla="*/ 128 h 128"/>
              <a:gd name="T8" fmla="*/ 85 w 323"/>
              <a:gd name="T9" fmla="*/ 0 h 128"/>
            </a:gdLst>
            <a:ahLst/>
            <a:cxnLst>
              <a:cxn ang="0">
                <a:pos x="T0" y="T1"/>
              </a:cxn>
              <a:cxn ang="0">
                <a:pos x="T2" y="T3"/>
              </a:cxn>
              <a:cxn ang="0">
                <a:pos x="T4" y="T5"/>
              </a:cxn>
              <a:cxn ang="0">
                <a:pos x="T6" y="T7"/>
              </a:cxn>
              <a:cxn ang="0">
                <a:pos x="T8" y="T9"/>
              </a:cxn>
            </a:cxnLst>
            <a:rect l="0" t="0" r="r" b="b"/>
            <a:pathLst>
              <a:path w="323" h="128">
                <a:moveTo>
                  <a:pt x="85" y="0"/>
                </a:moveTo>
                <a:cubicBezTo>
                  <a:pt x="238" y="0"/>
                  <a:pt x="238" y="0"/>
                  <a:pt x="238" y="0"/>
                </a:cubicBezTo>
                <a:cubicBezTo>
                  <a:pt x="323" y="0"/>
                  <a:pt x="323" y="128"/>
                  <a:pt x="238" y="128"/>
                </a:cubicBezTo>
                <a:cubicBezTo>
                  <a:pt x="85" y="128"/>
                  <a:pt x="85" y="128"/>
                  <a:pt x="85" y="128"/>
                </a:cubicBezTo>
                <a:cubicBezTo>
                  <a:pt x="0" y="128"/>
                  <a:pt x="0" y="0"/>
                  <a:pt x="85" y="0"/>
                </a:cubicBezTo>
                <a:close/>
              </a:path>
            </a:pathLst>
          </a:custGeom>
          <a:solidFill>
            <a:schemeClr val="accent3"/>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21"/>
          <p:cNvSpPr/>
          <p:nvPr/>
        </p:nvSpPr>
        <p:spPr bwMode="auto">
          <a:xfrm>
            <a:off x="2614450" y="3658471"/>
            <a:ext cx="1803170" cy="531480"/>
          </a:xfrm>
          <a:custGeom>
            <a:avLst/>
            <a:gdLst>
              <a:gd name="T0" fmla="*/ 84 w 434"/>
              <a:gd name="T1" fmla="*/ 0 h 128"/>
              <a:gd name="T2" fmla="*/ 349 w 434"/>
              <a:gd name="T3" fmla="*/ 0 h 128"/>
              <a:gd name="T4" fmla="*/ 349 w 434"/>
              <a:gd name="T5" fmla="*/ 128 h 128"/>
              <a:gd name="T6" fmla="*/ 84 w 434"/>
              <a:gd name="T7" fmla="*/ 128 h 128"/>
              <a:gd name="T8" fmla="*/ 84 w 434"/>
              <a:gd name="T9" fmla="*/ 0 h 128"/>
            </a:gdLst>
            <a:ahLst/>
            <a:cxnLst>
              <a:cxn ang="0">
                <a:pos x="T0" y="T1"/>
              </a:cxn>
              <a:cxn ang="0">
                <a:pos x="T2" y="T3"/>
              </a:cxn>
              <a:cxn ang="0">
                <a:pos x="T4" y="T5"/>
              </a:cxn>
              <a:cxn ang="0">
                <a:pos x="T6" y="T7"/>
              </a:cxn>
              <a:cxn ang="0">
                <a:pos x="T8" y="T9"/>
              </a:cxn>
            </a:cxnLst>
            <a:rect l="0" t="0" r="r" b="b"/>
            <a:pathLst>
              <a:path w="434" h="128">
                <a:moveTo>
                  <a:pt x="84" y="0"/>
                </a:moveTo>
                <a:cubicBezTo>
                  <a:pt x="349" y="0"/>
                  <a:pt x="349" y="0"/>
                  <a:pt x="349" y="0"/>
                </a:cubicBezTo>
                <a:cubicBezTo>
                  <a:pt x="434" y="0"/>
                  <a:pt x="434" y="128"/>
                  <a:pt x="349" y="128"/>
                </a:cubicBezTo>
                <a:cubicBezTo>
                  <a:pt x="84" y="128"/>
                  <a:pt x="84" y="128"/>
                  <a:pt x="84" y="128"/>
                </a:cubicBezTo>
                <a:cubicBezTo>
                  <a:pt x="0" y="128"/>
                  <a:pt x="0" y="0"/>
                  <a:pt x="84" y="0"/>
                </a:cubicBezTo>
                <a:close/>
              </a:path>
            </a:pathLst>
          </a:custGeom>
          <a:solidFill>
            <a:schemeClr val="accent4"/>
          </a:solidFill>
          <a:ln>
            <a:noFill/>
          </a:ln>
        </p:spPr>
        <p:txBody>
          <a:bodyPr vert="horz" wrap="square" lIns="91440" tIns="45720" rIns="91440" bIns="45720" numCol="1" anchor="t" anchorCtr="0" compatLnSpc="1"/>
          <a:lstStyle/>
          <a:p>
            <a:endParaRPr lang="id-ID">
              <a:cs typeface="+mn-ea"/>
              <a:sym typeface="+mn-lt"/>
            </a:endParaRPr>
          </a:p>
        </p:txBody>
      </p:sp>
      <p:grpSp>
        <p:nvGrpSpPr>
          <p:cNvPr id="7" name="Group 47"/>
          <p:cNvGrpSpPr/>
          <p:nvPr/>
        </p:nvGrpSpPr>
        <p:grpSpPr>
          <a:xfrm>
            <a:off x="4772702" y="2457136"/>
            <a:ext cx="3463017" cy="1186287"/>
            <a:chOff x="4772702" y="2748942"/>
            <a:chExt cx="3463017" cy="1186287"/>
          </a:xfrm>
        </p:grpSpPr>
        <p:sp>
          <p:nvSpPr>
            <p:cNvPr id="8" name="TextBox 9"/>
            <p:cNvSpPr txBox="1"/>
            <p:nvPr/>
          </p:nvSpPr>
          <p:spPr>
            <a:xfrm>
              <a:off x="6214122" y="3149052"/>
              <a:ext cx="2021597" cy="786177"/>
            </a:xfrm>
            <a:prstGeom prst="rect">
              <a:avLst/>
            </a:prstGeom>
            <a:noFill/>
          </p:spPr>
          <p:txBody>
            <a:bodyPr wrap="square" rtlCol="0">
              <a:spAutoFit/>
            </a:bodyPr>
            <a:lstStyle/>
            <a:p>
              <a:pPr>
                <a:lnSpc>
                  <a:spcPct val="130000"/>
                </a:lnSpc>
              </a:pPr>
              <a:r>
                <a:rPr lang="en-US" altLang="zh-CN" sz="1200" dirty="0">
                  <a:solidFill>
                    <a:schemeClr val="tx1">
                      <a:lumMod val="85000"/>
                      <a:lumOff val="15000"/>
                    </a:schemeClr>
                  </a:solidFill>
                  <a:cs typeface="+mn-ea"/>
                  <a:sym typeface="+mn-lt"/>
                </a:rPr>
                <a:t>Click here to add content, content to match the title. </a:t>
              </a:r>
            </a:p>
          </p:txBody>
        </p:sp>
        <p:sp>
          <p:nvSpPr>
            <p:cNvPr id="9" name="TextBox 10"/>
            <p:cNvSpPr txBox="1"/>
            <p:nvPr/>
          </p:nvSpPr>
          <p:spPr>
            <a:xfrm>
              <a:off x="4772702" y="2748942"/>
              <a:ext cx="917752" cy="400110"/>
            </a:xfrm>
            <a:prstGeom prst="rect">
              <a:avLst/>
            </a:prstGeom>
            <a:noFill/>
          </p:spPr>
          <p:txBody>
            <a:bodyPr wrap="none" rtlCol="0">
              <a:spAutoFit/>
            </a:bodyPr>
            <a:lstStyle/>
            <a:p>
              <a:r>
                <a:rPr lang="en-US" sz="2000" b="1" dirty="0">
                  <a:cs typeface="+mn-ea"/>
                  <a:sym typeface="+mn-lt"/>
                </a:rPr>
                <a:t>TEXT </a:t>
              </a:r>
              <a:endParaRPr lang="id-ID" sz="2000" b="1" dirty="0">
                <a:cs typeface="+mn-ea"/>
                <a:sym typeface="+mn-lt"/>
              </a:endParaRPr>
            </a:p>
          </p:txBody>
        </p:sp>
        <p:sp>
          <p:nvSpPr>
            <p:cNvPr id="10" name="TextBox 11"/>
            <p:cNvSpPr txBox="1"/>
            <p:nvPr/>
          </p:nvSpPr>
          <p:spPr>
            <a:xfrm>
              <a:off x="4772702" y="3048103"/>
              <a:ext cx="1441420" cy="830997"/>
            </a:xfrm>
            <a:prstGeom prst="rect">
              <a:avLst/>
            </a:prstGeom>
            <a:noFill/>
          </p:spPr>
          <p:txBody>
            <a:bodyPr wrap="none" rtlCol="0">
              <a:spAutoFit/>
            </a:bodyPr>
            <a:lstStyle/>
            <a:p>
              <a:r>
                <a:rPr lang="id-ID" sz="4800" b="1" dirty="0">
                  <a:solidFill>
                    <a:schemeClr val="accent2"/>
                  </a:solidFill>
                  <a:cs typeface="+mn-ea"/>
                  <a:sym typeface="+mn-lt"/>
                </a:rPr>
                <a:t>33%</a:t>
              </a:r>
            </a:p>
          </p:txBody>
        </p:sp>
      </p:grpSp>
      <p:grpSp>
        <p:nvGrpSpPr>
          <p:cNvPr id="11" name="Group 46"/>
          <p:cNvGrpSpPr/>
          <p:nvPr/>
        </p:nvGrpSpPr>
        <p:grpSpPr>
          <a:xfrm>
            <a:off x="8294560" y="2450351"/>
            <a:ext cx="3373842" cy="1193072"/>
            <a:chOff x="8251430" y="2742157"/>
            <a:chExt cx="3373842" cy="1193072"/>
          </a:xfrm>
        </p:grpSpPr>
        <p:sp>
          <p:nvSpPr>
            <p:cNvPr id="12" name="TextBox 13"/>
            <p:cNvSpPr txBox="1"/>
            <p:nvPr/>
          </p:nvSpPr>
          <p:spPr>
            <a:xfrm>
              <a:off x="9603675" y="3149052"/>
              <a:ext cx="2021597" cy="786177"/>
            </a:xfrm>
            <a:prstGeom prst="rect">
              <a:avLst/>
            </a:prstGeom>
            <a:noFill/>
          </p:spPr>
          <p:txBody>
            <a:bodyPr wrap="square" rtlCol="0">
              <a:spAutoFit/>
            </a:bodyPr>
            <a:lstStyle/>
            <a:p>
              <a:pPr>
                <a:lnSpc>
                  <a:spcPct val="130000"/>
                </a:lnSpc>
              </a:pPr>
              <a:r>
                <a:rPr lang="en-US" altLang="zh-CN" sz="1200" dirty="0">
                  <a:solidFill>
                    <a:schemeClr val="tx1">
                      <a:lumMod val="85000"/>
                      <a:lumOff val="15000"/>
                    </a:schemeClr>
                  </a:solidFill>
                  <a:cs typeface="+mn-ea"/>
                  <a:sym typeface="+mn-lt"/>
                </a:rPr>
                <a:t>Click here to add content, content to match the title. </a:t>
              </a:r>
            </a:p>
          </p:txBody>
        </p:sp>
        <p:grpSp>
          <p:nvGrpSpPr>
            <p:cNvPr id="13" name="Group 45"/>
            <p:cNvGrpSpPr/>
            <p:nvPr/>
          </p:nvGrpSpPr>
          <p:grpSpPr>
            <a:xfrm>
              <a:off x="8251430" y="2742157"/>
              <a:ext cx="1441420" cy="1136943"/>
              <a:chOff x="8251430" y="2742157"/>
              <a:chExt cx="1441420" cy="1136943"/>
            </a:xfrm>
          </p:grpSpPr>
          <p:sp>
            <p:nvSpPr>
              <p:cNvPr id="14" name="TextBox 12"/>
              <p:cNvSpPr txBox="1"/>
              <p:nvPr/>
            </p:nvSpPr>
            <p:spPr>
              <a:xfrm>
                <a:off x="8251430" y="2742157"/>
                <a:ext cx="917752" cy="400110"/>
              </a:xfrm>
              <a:prstGeom prst="rect">
                <a:avLst/>
              </a:prstGeom>
              <a:noFill/>
            </p:spPr>
            <p:txBody>
              <a:bodyPr wrap="none" rtlCol="0">
                <a:spAutoFit/>
              </a:bodyPr>
              <a:lstStyle/>
              <a:p>
                <a:r>
                  <a:rPr lang="en-US" altLang="zh-CN" sz="2000" b="1" dirty="0">
                    <a:cs typeface="+mn-ea"/>
                    <a:sym typeface="+mn-lt"/>
                  </a:rPr>
                  <a:t>TEXT </a:t>
                </a:r>
                <a:endParaRPr lang="id-ID" altLang="zh-CN" sz="2000" b="1" dirty="0">
                  <a:cs typeface="+mn-ea"/>
                  <a:sym typeface="+mn-lt"/>
                </a:endParaRPr>
              </a:p>
            </p:txBody>
          </p:sp>
          <p:sp>
            <p:nvSpPr>
              <p:cNvPr id="15" name="TextBox 14"/>
              <p:cNvSpPr txBox="1"/>
              <p:nvPr/>
            </p:nvSpPr>
            <p:spPr>
              <a:xfrm>
                <a:off x="8251430" y="3048103"/>
                <a:ext cx="1441420" cy="830997"/>
              </a:xfrm>
              <a:prstGeom prst="rect">
                <a:avLst/>
              </a:prstGeom>
              <a:noFill/>
            </p:spPr>
            <p:txBody>
              <a:bodyPr wrap="none" rtlCol="0">
                <a:spAutoFit/>
              </a:bodyPr>
              <a:lstStyle/>
              <a:p>
                <a:r>
                  <a:rPr lang="id-ID" sz="4800" b="1" dirty="0">
                    <a:solidFill>
                      <a:schemeClr val="accent1"/>
                    </a:solidFill>
                    <a:cs typeface="+mn-ea"/>
                    <a:sym typeface="+mn-lt"/>
                  </a:rPr>
                  <a:t>17%</a:t>
                </a:r>
              </a:p>
            </p:txBody>
          </p:sp>
        </p:grpSp>
      </p:grpSp>
      <p:grpSp>
        <p:nvGrpSpPr>
          <p:cNvPr id="16" name="Group 44"/>
          <p:cNvGrpSpPr/>
          <p:nvPr/>
        </p:nvGrpSpPr>
        <p:grpSpPr>
          <a:xfrm>
            <a:off x="4772702" y="3731437"/>
            <a:ext cx="3522434" cy="1217999"/>
            <a:chOff x="4837966" y="4066373"/>
            <a:chExt cx="3522434" cy="1217999"/>
          </a:xfrm>
        </p:grpSpPr>
        <p:sp>
          <p:nvSpPr>
            <p:cNvPr id="17" name="TextBox 15"/>
            <p:cNvSpPr txBox="1"/>
            <p:nvPr/>
          </p:nvSpPr>
          <p:spPr>
            <a:xfrm>
              <a:off x="6338803" y="4498195"/>
              <a:ext cx="2021597" cy="786177"/>
            </a:xfrm>
            <a:prstGeom prst="rect">
              <a:avLst/>
            </a:prstGeom>
            <a:noFill/>
          </p:spPr>
          <p:txBody>
            <a:bodyPr wrap="square" rtlCol="0">
              <a:spAutoFit/>
            </a:bodyPr>
            <a:lstStyle/>
            <a:p>
              <a:pPr>
                <a:lnSpc>
                  <a:spcPct val="130000"/>
                </a:lnSpc>
              </a:pPr>
              <a:r>
                <a:rPr lang="en-US" altLang="zh-CN" sz="1200" dirty="0">
                  <a:solidFill>
                    <a:schemeClr val="tx1">
                      <a:lumMod val="85000"/>
                      <a:lumOff val="15000"/>
                    </a:schemeClr>
                  </a:solidFill>
                  <a:cs typeface="+mn-ea"/>
                  <a:sym typeface="+mn-lt"/>
                </a:rPr>
                <a:t>Click here to add content, content to match the title. </a:t>
              </a:r>
            </a:p>
          </p:txBody>
        </p:sp>
        <p:grpSp>
          <p:nvGrpSpPr>
            <p:cNvPr id="18" name="Group 43"/>
            <p:cNvGrpSpPr/>
            <p:nvPr/>
          </p:nvGrpSpPr>
          <p:grpSpPr>
            <a:xfrm>
              <a:off x="4837966" y="4066373"/>
              <a:ext cx="1441420" cy="1149555"/>
              <a:chOff x="4837966" y="4066373"/>
              <a:chExt cx="1441420" cy="1149555"/>
            </a:xfrm>
          </p:grpSpPr>
          <p:sp>
            <p:nvSpPr>
              <p:cNvPr id="19" name="TextBox 17"/>
              <p:cNvSpPr txBox="1"/>
              <p:nvPr/>
            </p:nvSpPr>
            <p:spPr>
              <a:xfrm>
                <a:off x="4837966" y="4066373"/>
                <a:ext cx="917752" cy="400110"/>
              </a:xfrm>
              <a:prstGeom prst="rect">
                <a:avLst/>
              </a:prstGeom>
              <a:noFill/>
            </p:spPr>
            <p:txBody>
              <a:bodyPr wrap="none" rtlCol="0">
                <a:spAutoFit/>
              </a:bodyPr>
              <a:lstStyle/>
              <a:p>
                <a:r>
                  <a:rPr lang="en-US" altLang="zh-CN" sz="2000" b="1" dirty="0">
                    <a:cs typeface="+mn-ea"/>
                    <a:sym typeface="+mn-lt"/>
                  </a:rPr>
                  <a:t>TEXT </a:t>
                </a:r>
                <a:endParaRPr lang="id-ID" altLang="zh-CN" sz="2000" b="1" dirty="0">
                  <a:cs typeface="+mn-ea"/>
                  <a:sym typeface="+mn-lt"/>
                </a:endParaRPr>
              </a:p>
            </p:txBody>
          </p:sp>
          <p:sp>
            <p:nvSpPr>
              <p:cNvPr id="20" name="TextBox 18"/>
              <p:cNvSpPr txBox="1"/>
              <p:nvPr/>
            </p:nvSpPr>
            <p:spPr>
              <a:xfrm>
                <a:off x="4837966" y="4384931"/>
                <a:ext cx="1441420" cy="830997"/>
              </a:xfrm>
              <a:prstGeom prst="rect">
                <a:avLst/>
              </a:prstGeom>
              <a:noFill/>
            </p:spPr>
            <p:txBody>
              <a:bodyPr wrap="none" rtlCol="0">
                <a:spAutoFit/>
              </a:bodyPr>
              <a:lstStyle/>
              <a:p>
                <a:r>
                  <a:rPr lang="id-ID" sz="4800" b="1" dirty="0">
                    <a:solidFill>
                      <a:schemeClr val="accent3"/>
                    </a:solidFill>
                    <a:cs typeface="+mn-ea"/>
                    <a:sym typeface="+mn-lt"/>
                  </a:rPr>
                  <a:t>27%</a:t>
                </a:r>
              </a:p>
            </p:txBody>
          </p:sp>
        </p:grpSp>
      </p:grpSp>
      <p:grpSp>
        <p:nvGrpSpPr>
          <p:cNvPr id="21" name="Group 42"/>
          <p:cNvGrpSpPr/>
          <p:nvPr/>
        </p:nvGrpSpPr>
        <p:grpSpPr>
          <a:xfrm>
            <a:off x="8294560" y="3775933"/>
            <a:ext cx="3226512" cy="1161188"/>
            <a:chOff x="8257319" y="4110869"/>
            <a:chExt cx="3226512" cy="1161188"/>
          </a:xfrm>
        </p:grpSpPr>
        <p:sp>
          <p:nvSpPr>
            <p:cNvPr id="22" name="TextBox 19"/>
            <p:cNvSpPr txBox="1"/>
            <p:nvPr/>
          </p:nvSpPr>
          <p:spPr>
            <a:xfrm>
              <a:off x="8257319" y="4110869"/>
              <a:ext cx="917752" cy="400110"/>
            </a:xfrm>
            <a:prstGeom prst="rect">
              <a:avLst/>
            </a:prstGeom>
            <a:noFill/>
          </p:spPr>
          <p:txBody>
            <a:bodyPr wrap="none" rtlCol="0">
              <a:spAutoFit/>
            </a:bodyPr>
            <a:lstStyle/>
            <a:p>
              <a:r>
                <a:rPr lang="en-US" altLang="zh-CN" sz="2000" b="1" dirty="0">
                  <a:cs typeface="+mn-ea"/>
                  <a:sym typeface="+mn-lt"/>
                </a:rPr>
                <a:t>TEXT </a:t>
              </a:r>
              <a:endParaRPr lang="id-ID" altLang="zh-CN" sz="2000" b="1" dirty="0">
                <a:cs typeface="+mn-ea"/>
                <a:sym typeface="+mn-lt"/>
              </a:endParaRPr>
            </a:p>
          </p:txBody>
        </p:sp>
        <p:sp>
          <p:nvSpPr>
            <p:cNvPr id="23" name="TextBox 20"/>
            <p:cNvSpPr txBox="1"/>
            <p:nvPr/>
          </p:nvSpPr>
          <p:spPr>
            <a:xfrm>
              <a:off x="9462234" y="4485880"/>
              <a:ext cx="2021597" cy="786177"/>
            </a:xfrm>
            <a:prstGeom prst="rect">
              <a:avLst/>
            </a:prstGeom>
            <a:noFill/>
          </p:spPr>
          <p:txBody>
            <a:bodyPr wrap="square" rtlCol="0">
              <a:spAutoFit/>
            </a:bodyPr>
            <a:lstStyle/>
            <a:p>
              <a:pPr>
                <a:lnSpc>
                  <a:spcPct val="130000"/>
                </a:lnSpc>
              </a:pPr>
              <a:r>
                <a:rPr lang="en-US" altLang="zh-CN" sz="1200" dirty="0">
                  <a:solidFill>
                    <a:schemeClr val="tx1">
                      <a:lumMod val="85000"/>
                      <a:lumOff val="15000"/>
                    </a:schemeClr>
                  </a:solidFill>
                  <a:cs typeface="+mn-ea"/>
                  <a:sym typeface="+mn-lt"/>
                </a:rPr>
                <a:t>Click here to add content, content to match the title. </a:t>
              </a:r>
            </a:p>
          </p:txBody>
        </p:sp>
        <p:sp>
          <p:nvSpPr>
            <p:cNvPr id="24" name="TextBox 21"/>
            <p:cNvSpPr txBox="1"/>
            <p:nvPr/>
          </p:nvSpPr>
          <p:spPr>
            <a:xfrm>
              <a:off x="8257319" y="4384931"/>
              <a:ext cx="1441420" cy="830997"/>
            </a:xfrm>
            <a:prstGeom prst="rect">
              <a:avLst/>
            </a:prstGeom>
            <a:noFill/>
          </p:spPr>
          <p:txBody>
            <a:bodyPr wrap="none" rtlCol="0">
              <a:spAutoFit/>
            </a:bodyPr>
            <a:lstStyle/>
            <a:p>
              <a:r>
                <a:rPr lang="id-ID" sz="4800" b="1" dirty="0">
                  <a:solidFill>
                    <a:schemeClr val="accent4"/>
                  </a:solidFill>
                  <a:cs typeface="+mn-ea"/>
                  <a:sym typeface="+mn-lt"/>
                </a:rPr>
                <a:t>23%</a:t>
              </a:r>
            </a:p>
          </p:txBody>
        </p:sp>
      </p:grpSp>
      <p:sp>
        <p:nvSpPr>
          <p:cNvPr id="25" name="Freeform 25"/>
          <p:cNvSpPr/>
          <p:nvPr/>
        </p:nvSpPr>
        <p:spPr bwMode="auto">
          <a:xfrm>
            <a:off x="3169679" y="4419456"/>
            <a:ext cx="352621" cy="342587"/>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26" name="Freeform 26"/>
          <p:cNvSpPr>
            <a:spLocks noEditPoints="1"/>
          </p:cNvSpPr>
          <p:nvPr/>
        </p:nvSpPr>
        <p:spPr bwMode="auto">
          <a:xfrm>
            <a:off x="3047908" y="5085428"/>
            <a:ext cx="335420" cy="336853"/>
          </a:xfrm>
          <a:custGeom>
            <a:avLst/>
            <a:gdLst>
              <a:gd name="T0" fmla="*/ 160 w 198"/>
              <a:gd name="T1" fmla="*/ 0 h 198"/>
              <a:gd name="T2" fmla="*/ 38 w 198"/>
              <a:gd name="T3" fmla="*/ 0 h 198"/>
              <a:gd name="T4" fmla="*/ 0 w 198"/>
              <a:gd name="T5" fmla="*/ 38 h 198"/>
              <a:gd name="T6" fmla="*/ 0 w 198"/>
              <a:gd name="T7" fmla="*/ 78 h 198"/>
              <a:gd name="T8" fmla="*/ 0 w 198"/>
              <a:gd name="T9" fmla="*/ 159 h 198"/>
              <a:gd name="T10" fmla="*/ 38 w 198"/>
              <a:gd name="T11" fmla="*/ 198 h 198"/>
              <a:gd name="T12" fmla="*/ 160 w 198"/>
              <a:gd name="T13" fmla="*/ 198 h 198"/>
              <a:gd name="T14" fmla="*/ 198 w 198"/>
              <a:gd name="T15" fmla="*/ 159 h 198"/>
              <a:gd name="T16" fmla="*/ 198 w 198"/>
              <a:gd name="T17" fmla="*/ 78 h 198"/>
              <a:gd name="T18" fmla="*/ 198 w 198"/>
              <a:gd name="T19" fmla="*/ 38 h 198"/>
              <a:gd name="T20" fmla="*/ 160 w 198"/>
              <a:gd name="T21" fmla="*/ 0 h 198"/>
              <a:gd name="T22" fmla="*/ 171 w 198"/>
              <a:gd name="T23" fmla="*/ 22 h 198"/>
              <a:gd name="T24" fmla="*/ 175 w 198"/>
              <a:gd name="T25" fmla="*/ 22 h 198"/>
              <a:gd name="T26" fmla="*/ 175 w 198"/>
              <a:gd name="T27" fmla="*/ 27 h 198"/>
              <a:gd name="T28" fmla="*/ 175 w 198"/>
              <a:gd name="T29" fmla="*/ 56 h 198"/>
              <a:gd name="T30" fmla="*/ 142 w 198"/>
              <a:gd name="T31" fmla="*/ 56 h 198"/>
              <a:gd name="T32" fmla="*/ 142 w 198"/>
              <a:gd name="T33" fmla="*/ 22 h 198"/>
              <a:gd name="T34" fmla="*/ 171 w 198"/>
              <a:gd name="T35" fmla="*/ 22 h 198"/>
              <a:gd name="T36" fmla="*/ 71 w 198"/>
              <a:gd name="T37" fmla="*/ 78 h 198"/>
              <a:gd name="T38" fmla="*/ 99 w 198"/>
              <a:gd name="T39" fmla="*/ 64 h 198"/>
              <a:gd name="T40" fmla="*/ 127 w 198"/>
              <a:gd name="T41" fmla="*/ 78 h 198"/>
              <a:gd name="T42" fmla="*/ 134 w 198"/>
              <a:gd name="T43" fmla="*/ 99 h 198"/>
              <a:gd name="T44" fmla="*/ 99 w 198"/>
              <a:gd name="T45" fmla="*/ 134 h 198"/>
              <a:gd name="T46" fmla="*/ 64 w 198"/>
              <a:gd name="T47" fmla="*/ 99 h 198"/>
              <a:gd name="T48" fmla="*/ 71 w 198"/>
              <a:gd name="T49" fmla="*/ 78 h 198"/>
              <a:gd name="T50" fmla="*/ 179 w 198"/>
              <a:gd name="T51" fmla="*/ 159 h 198"/>
              <a:gd name="T52" fmla="*/ 160 w 198"/>
              <a:gd name="T53" fmla="*/ 178 h 198"/>
              <a:gd name="T54" fmla="*/ 38 w 198"/>
              <a:gd name="T55" fmla="*/ 178 h 198"/>
              <a:gd name="T56" fmla="*/ 19 w 198"/>
              <a:gd name="T57" fmla="*/ 159 h 198"/>
              <a:gd name="T58" fmla="*/ 19 w 198"/>
              <a:gd name="T59" fmla="*/ 78 h 198"/>
              <a:gd name="T60" fmla="*/ 49 w 198"/>
              <a:gd name="T61" fmla="*/ 78 h 198"/>
              <a:gd name="T62" fmla="*/ 45 w 198"/>
              <a:gd name="T63" fmla="*/ 99 h 198"/>
              <a:gd name="T64" fmla="*/ 99 w 198"/>
              <a:gd name="T65" fmla="*/ 153 h 198"/>
              <a:gd name="T66" fmla="*/ 153 w 198"/>
              <a:gd name="T67" fmla="*/ 99 h 198"/>
              <a:gd name="T68" fmla="*/ 149 w 198"/>
              <a:gd name="T69" fmla="*/ 78 h 198"/>
              <a:gd name="T70" fmla="*/ 179 w 198"/>
              <a:gd name="T71" fmla="*/ 78 h 198"/>
              <a:gd name="T72" fmla="*/ 179 w 198"/>
              <a:gd name="T73" fmla="*/ 15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60" y="0"/>
                </a:moveTo>
                <a:cubicBezTo>
                  <a:pt x="38" y="0"/>
                  <a:pt x="38" y="0"/>
                  <a:pt x="38" y="0"/>
                </a:cubicBezTo>
                <a:cubicBezTo>
                  <a:pt x="17" y="0"/>
                  <a:pt x="0" y="17"/>
                  <a:pt x="0" y="38"/>
                </a:cubicBezTo>
                <a:cubicBezTo>
                  <a:pt x="0" y="78"/>
                  <a:pt x="0" y="78"/>
                  <a:pt x="0" y="78"/>
                </a:cubicBezTo>
                <a:cubicBezTo>
                  <a:pt x="0" y="159"/>
                  <a:pt x="0" y="159"/>
                  <a:pt x="0" y="159"/>
                </a:cubicBezTo>
                <a:cubicBezTo>
                  <a:pt x="0" y="181"/>
                  <a:pt x="17" y="198"/>
                  <a:pt x="38" y="198"/>
                </a:cubicBezTo>
                <a:cubicBezTo>
                  <a:pt x="160" y="198"/>
                  <a:pt x="160" y="198"/>
                  <a:pt x="160" y="198"/>
                </a:cubicBezTo>
                <a:cubicBezTo>
                  <a:pt x="181" y="198"/>
                  <a:pt x="198" y="181"/>
                  <a:pt x="198" y="159"/>
                </a:cubicBezTo>
                <a:cubicBezTo>
                  <a:pt x="198" y="78"/>
                  <a:pt x="198" y="78"/>
                  <a:pt x="198" y="78"/>
                </a:cubicBezTo>
                <a:cubicBezTo>
                  <a:pt x="198" y="38"/>
                  <a:pt x="198" y="38"/>
                  <a:pt x="198" y="38"/>
                </a:cubicBezTo>
                <a:cubicBezTo>
                  <a:pt x="198" y="17"/>
                  <a:pt x="181" y="0"/>
                  <a:pt x="160" y="0"/>
                </a:cubicBezTo>
                <a:close/>
                <a:moveTo>
                  <a:pt x="171" y="22"/>
                </a:moveTo>
                <a:cubicBezTo>
                  <a:pt x="175" y="22"/>
                  <a:pt x="175" y="22"/>
                  <a:pt x="175" y="22"/>
                </a:cubicBezTo>
                <a:cubicBezTo>
                  <a:pt x="175" y="27"/>
                  <a:pt x="175" y="27"/>
                  <a:pt x="175" y="27"/>
                </a:cubicBezTo>
                <a:cubicBezTo>
                  <a:pt x="175" y="56"/>
                  <a:pt x="175" y="56"/>
                  <a:pt x="175" y="56"/>
                </a:cubicBezTo>
                <a:cubicBezTo>
                  <a:pt x="142" y="56"/>
                  <a:pt x="142" y="56"/>
                  <a:pt x="142" y="56"/>
                </a:cubicBezTo>
                <a:cubicBezTo>
                  <a:pt x="142" y="22"/>
                  <a:pt x="142" y="22"/>
                  <a:pt x="142" y="22"/>
                </a:cubicBezTo>
                <a:lnTo>
                  <a:pt x="171" y="22"/>
                </a:lnTo>
                <a:close/>
                <a:moveTo>
                  <a:pt x="71" y="78"/>
                </a:moveTo>
                <a:cubicBezTo>
                  <a:pt x="77" y="70"/>
                  <a:pt x="87" y="64"/>
                  <a:pt x="99" y="64"/>
                </a:cubicBezTo>
                <a:cubicBezTo>
                  <a:pt x="111" y="64"/>
                  <a:pt x="121" y="70"/>
                  <a:pt x="127" y="78"/>
                </a:cubicBezTo>
                <a:cubicBezTo>
                  <a:pt x="132" y="84"/>
                  <a:pt x="134" y="91"/>
                  <a:pt x="134" y="99"/>
                </a:cubicBezTo>
                <a:cubicBezTo>
                  <a:pt x="134" y="118"/>
                  <a:pt x="118" y="134"/>
                  <a:pt x="99" y="134"/>
                </a:cubicBezTo>
                <a:cubicBezTo>
                  <a:pt x="80" y="134"/>
                  <a:pt x="64" y="118"/>
                  <a:pt x="64" y="99"/>
                </a:cubicBezTo>
                <a:cubicBezTo>
                  <a:pt x="64" y="91"/>
                  <a:pt x="67" y="84"/>
                  <a:pt x="71" y="78"/>
                </a:cubicBezTo>
                <a:close/>
                <a:moveTo>
                  <a:pt x="179" y="159"/>
                </a:moveTo>
                <a:cubicBezTo>
                  <a:pt x="179" y="170"/>
                  <a:pt x="170" y="178"/>
                  <a:pt x="160" y="178"/>
                </a:cubicBezTo>
                <a:cubicBezTo>
                  <a:pt x="38" y="178"/>
                  <a:pt x="38" y="178"/>
                  <a:pt x="38" y="178"/>
                </a:cubicBezTo>
                <a:cubicBezTo>
                  <a:pt x="28" y="178"/>
                  <a:pt x="19" y="170"/>
                  <a:pt x="19" y="159"/>
                </a:cubicBezTo>
                <a:cubicBezTo>
                  <a:pt x="19" y="78"/>
                  <a:pt x="19" y="78"/>
                  <a:pt x="19" y="78"/>
                </a:cubicBezTo>
                <a:cubicBezTo>
                  <a:pt x="49" y="78"/>
                  <a:pt x="49" y="78"/>
                  <a:pt x="49" y="78"/>
                </a:cubicBezTo>
                <a:cubicBezTo>
                  <a:pt x="46" y="85"/>
                  <a:pt x="45" y="91"/>
                  <a:pt x="45" y="99"/>
                </a:cubicBezTo>
                <a:cubicBezTo>
                  <a:pt x="45" y="129"/>
                  <a:pt x="69" y="153"/>
                  <a:pt x="99" y="153"/>
                </a:cubicBezTo>
                <a:cubicBezTo>
                  <a:pt x="129" y="153"/>
                  <a:pt x="153" y="129"/>
                  <a:pt x="153" y="99"/>
                </a:cubicBezTo>
                <a:cubicBezTo>
                  <a:pt x="153" y="91"/>
                  <a:pt x="152" y="85"/>
                  <a:pt x="149" y="78"/>
                </a:cubicBezTo>
                <a:cubicBezTo>
                  <a:pt x="179" y="78"/>
                  <a:pt x="179" y="78"/>
                  <a:pt x="179" y="78"/>
                </a:cubicBezTo>
                <a:lnTo>
                  <a:pt x="179" y="159"/>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27" name="Freeform 24"/>
          <p:cNvSpPr/>
          <p:nvPr/>
        </p:nvSpPr>
        <p:spPr bwMode="auto">
          <a:xfrm>
            <a:off x="3502146" y="3065904"/>
            <a:ext cx="158442" cy="344530"/>
          </a:xfrm>
          <a:custGeom>
            <a:avLst/>
            <a:gdLst>
              <a:gd name="T0" fmla="*/ 63 w 63"/>
              <a:gd name="T1" fmla="*/ 44 h 137"/>
              <a:gd name="T2" fmla="*/ 42 w 63"/>
              <a:gd name="T3" fmla="*/ 44 h 137"/>
              <a:gd name="T4" fmla="*/ 42 w 63"/>
              <a:gd name="T5" fmla="*/ 30 h 137"/>
              <a:gd name="T6" fmla="*/ 48 w 63"/>
              <a:gd name="T7" fmla="*/ 24 h 137"/>
              <a:gd name="T8" fmla="*/ 63 w 63"/>
              <a:gd name="T9" fmla="*/ 24 h 137"/>
              <a:gd name="T10" fmla="*/ 63 w 63"/>
              <a:gd name="T11" fmla="*/ 0 h 137"/>
              <a:gd name="T12" fmla="*/ 42 w 63"/>
              <a:gd name="T13" fmla="*/ 0 h 137"/>
              <a:gd name="T14" fmla="*/ 13 w 63"/>
              <a:gd name="T15" fmla="*/ 29 h 137"/>
              <a:gd name="T16" fmla="*/ 13 w 63"/>
              <a:gd name="T17" fmla="*/ 44 h 137"/>
              <a:gd name="T18" fmla="*/ 0 w 63"/>
              <a:gd name="T19" fmla="*/ 44 h 137"/>
              <a:gd name="T20" fmla="*/ 0 w 63"/>
              <a:gd name="T21" fmla="*/ 68 h 137"/>
              <a:gd name="T22" fmla="*/ 13 w 63"/>
              <a:gd name="T23" fmla="*/ 68 h 137"/>
              <a:gd name="T24" fmla="*/ 13 w 63"/>
              <a:gd name="T25" fmla="*/ 137 h 137"/>
              <a:gd name="T26" fmla="*/ 42 w 63"/>
              <a:gd name="T27" fmla="*/ 137 h 137"/>
              <a:gd name="T28" fmla="*/ 42 w 63"/>
              <a:gd name="T29" fmla="*/ 68 h 137"/>
              <a:gd name="T30" fmla="*/ 61 w 63"/>
              <a:gd name="T31" fmla="*/ 68 h 137"/>
              <a:gd name="T32" fmla="*/ 63 w 63"/>
              <a:gd name="T33" fmla="*/ 4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37">
                <a:moveTo>
                  <a:pt x="63" y="44"/>
                </a:moveTo>
                <a:cubicBezTo>
                  <a:pt x="42" y="44"/>
                  <a:pt x="42" y="44"/>
                  <a:pt x="42" y="44"/>
                </a:cubicBezTo>
                <a:cubicBezTo>
                  <a:pt x="42" y="30"/>
                  <a:pt x="42" y="30"/>
                  <a:pt x="42" y="30"/>
                </a:cubicBezTo>
                <a:cubicBezTo>
                  <a:pt x="42" y="25"/>
                  <a:pt x="45" y="24"/>
                  <a:pt x="48" y="24"/>
                </a:cubicBezTo>
                <a:cubicBezTo>
                  <a:pt x="50" y="24"/>
                  <a:pt x="63" y="24"/>
                  <a:pt x="63" y="24"/>
                </a:cubicBezTo>
                <a:cubicBezTo>
                  <a:pt x="63" y="0"/>
                  <a:pt x="63" y="0"/>
                  <a:pt x="63" y="0"/>
                </a:cubicBezTo>
                <a:cubicBezTo>
                  <a:pt x="42" y="0"/>
                  <a:pt x="42" y="0"/>
                  <a:pt x="42" y="0"/>
                </a:cubicBezTo>
                <a:cubicBezTo>
                  <a:pt x="19" y="0"/>
                  <a:pt x="13" y="18"/>
                  <a:pt x="13" y="29"/>
                </a:cubicBezTo>
                <a:cubicBezTo>
                  <a:pt x="13" y="44"/>
                  <a:pt x="13" y="44"/>
                  <a:pt x="13" y="44"/>
                </a:cubicBezTo>
                <a:cubicBezTo>
                  <a:pt x="0" y="44"/>
                  <a:pt x="0" y="44"/>
                  <a:pt x="0" y="44"/>
                </a:cubicBezTo>
                <a:cubicBezTo>
                  <a:pt x="0" y="68"/>
                  <a:pt x="0" y="68"/>
                  <a:pt x="0" y="68"/>
                </a:cubicBezTo>
                <a:cubicBezTo>
                  <a:pt x="13" y="68"/>
                  <a:pt x="13" y="68"/>
                  <a:pt x="13" y="68"/>
                </a:cubicBezTo>
                <a:cubicBezTo>
                  <a:pt x="13" y="99"/>
                  <a:pt x="13" y="137"/>
                  <a:pt x="13" y="137"/>
                </a:cubicBezTo>
                <a:cubicBezTo>
                  <a:pt x="42" y="137"/>
                  <a:pt x="42" y="137"/>
                  <a:pt x="42" y="137"/>
                </a:cubicBezTo>
                <a:cubicBezTo>
                  <a:pt x="42" y="137"/>
                  <a:pt x="42" y="99"/>
                  <a:pt x="42" y="68"/>
                </a:cubicBezTo>
                <a:cubicBezTo>
                  <a:pt x="61" y="68"/>
                  <a:pt x="61" y="68"/>
                  <a:pt x="61" y="68"/>
                </a:cubicBezTo>
                <a:lnTo>
                  <a:pt x="63" y="44"/>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28" name="Group 25"/>
          <p:cNvGrpSpPr/>
          <p:nvPr/>
        </p:nvGrpSpPr>
        <p:grpSpPr>
          <a:xfrm>
            <a:off x="3289227" y="3712996"/>
            <a:ext cx="383236" cy="374233"/>
            <a:chOff x="8402638" y="2208213"/>
            <a:chExt cx="473075" cy="461962"/>
          </a:xfrm>
          <a:solidFill>
            <a:schemeClr val="bg1"/>
          </a:solidFill>
        </p:grpSpPr>
        <p:sp>
          <p:nvSpPr>
            <p:cNvPr id="29" name="Freeform 27"/>
            <p:cNvSpPr>
              <a:spLocks noEditPoints="1"/>
            </p:cNvSpPr>
            <p:nvPr/>
          </p:nvSpPr>
          <p:spPr bwMode="auto">
            <a:xfrm>
              <a:off x="8402638" y="2428875"/>
              <a:ext cx="473075" cy="241300"/>
            </a:xfrm>
            <a:custGeom>
              <a:avLst/>
              <a:gdLst>
                <a:gd name="T0" fmla="*/ 23 w 126"/>
                <a:gd name="T1" fmla="*/ 0 h 64"/>
                <a:gd name="T2" fmla="*/ 0 w 126"/>
                <a:gd name="T3" fmla="*/ 41 h 64"/>
                <a:gd name="T4" fmla="*/ 103 w 126"/>
                <a:gd name="T5" fmla="*/ 64 h 64"/>
                <a:gd name="T6" fmla="*/ 126 w 126"/>
                <a:gd name="T7" fmla="*/ 23 h 64"/>
                <a:gd name="T8" fmla="*/ 40 w 126"/>
                <a:gd name="T9" fmla="*/ 14 h 64"/>
                <a:gd name="T10" fmla="*/ 32 w 126"/>
                <a:gd name="T11" fmla="*/ 51 h 64"/>
                <a:gd name="T12" fmla="*/ 25 w 126"/>
                <a:gd name="T13" fmla="*/ 14 h 64"/>
                <a:gd name="T14" fmla="*/ 18 w 126"/>
                <a:gd name="T15" fmla="*/ 8 h 64"/>
                <a:gd name="T16" fmla="*/ 40 w 126"/>
                <a:gd name="T17" fmla="*/ 14 h 64"/>
                <a:gd name="T18" fmla="*/ 54 w 126"/>
                <a:gd name="T19" fmla="*/ 51 h 64"/>
                <a:gd name="T20" fmla="*/ 50 w 126"/>
                <a:gd name="T21" fmla="*/ 51 h 64"/>
                <a:gd name="T22" fmla="*/ 43 w 126"/>
                <a:gd name="T23" fmla="*/ 50 h 64"/>
                <a:gd name="T24" fmla="*/ 42 w 126"/>
                <a:gd name="T25" fmla="*/ 19 h 64"/>
                <a:gd name="T26" fmla="*/ 49 w 126"/>
                <a:gd name="T27" fmla="*/ 44 h 64"/>
                <a:gd name="T28" fmla="*/ 50 w 126"/>
                <a:gd name="T29" fmla="*/ 46 h 64"/>
                <a:gd name="T30" fmla="*/ 54 w 126"/>
                <a:gd name="T31" fmla="*/ 43 h 64"/>
                <a:gd name="T32" fmla="*/ 61 w 126"/>
                <a:gd name="T33" fmla="*/ 19 h 64"/>
                <a:gd name="T34" fmla="*/ 84 w 126"/>
                <a:gd name="T35" fmla="*/ 44 h 64"/>
                <a:gd name="T36" fmla="*/ 78 w 126"/>
                <a:gd name="T37" fmla="*/ 51 h 64"/>
                <a:gd name="T38" fmla="*/ 72 w 126"/>
                <a:gd name="T39" fmla="*/ 49 h 64"/>
                <a:gd name="T40" fmla="*/ 65 w 126"/>
                <a:gd name="T41" fmla="*/ 51 h 64"/>
                <a:gd name="T42" fmla="*/ 72 w 126"/>
                <a:gd name="T43" fmla="*/ 8 h 64"/>
                <a:gd name="T44" fmla="*/ 74 w 126"/>
                <a:gd name="T45" fmla="*/ 20 h 64"/>
                <a:gd name="T46" fmla="*/ 82 w 126"/>
                <a:gd name="T47" fmla="*/ 21 h 64"/>
                <a:gd name="T48" fmla="*/ 84 w 126"/>
                <a:gd name="T49" fmla="*/ 44 h 64"/>
                <a:gd name="T50" fmla="*/ 94 w 126"/>
                <a:gd name="T51" fmla="*/ 36 h 64"/>
                <a:gd name="T52" fmla="*/ 94 w 126"/>
                <a:gd name="T53" fmla="*/ 45 h 64"/>
                <a:gd name="T54" fmla="*/ 99 w 126"/>
                <a:gd name="T55" fmla="*/ 46 h 64"/>
                <a:gd name="T56" fmla="*/ 99 w 126"/>
                <a:gd name="T57" fmla="*/ 40 h 64"/>
                <a:gd name="T58" fmla="*/ 106 w 126"/>
                <a:gd name="T59" fmla="*/ 42 h 64"/>
                <a:gd name="T60" fmla="*/ 96 w 126"/>
                <a:gd name="T61" fmla="*/ 52 h 64"/>
                <a:gd name="T62" fmla="*/ 87 w 126"/>
                <a:gd name="T63" fmla="*/ 42 h 64"/>
                <a:gd name="T64" fmla="*/ 90 w 126"/>
                <a:gd name="T65" fmla="*/ 21 h 64"/>
                <a:gd name="T66" fmla="*/ 103 w 126"/>
                <a:gd name="T67" fmla="*/ 21 h 64"/>
                <a:gd name="T68" fmla="*/ 106 w 126"/>
                <a:gd name="T6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64">
                  <a:moveTo>
                    <a:pt x="103" y="0"/>
                  </a:moveTo>
                  <a:cubicBezTo>
                    <a:pt x="23" y="0"/>
                    <a:pt x="23" y="0"/>
                    <a:pt x="23" y="0"/>
                  </a:cubicBezTo>
                  <a:cubicBezTo>
                    <a:pt x="10" y="0"/>
                    <a:pt x="0" y="10"/>
                    <a:pt x="0" y="23"/>
                  </a:cubicBezTo>
                  <a:cubicBezTo>
                    <a:pt x="0" y="41"/>
                    <a:pt x="0" y="41"/>
                    <a:pt x="0" y="41"/>
                  </a:cubicBezTo>
                  <a:cubicBezTo>
                    <a:pt x="0" y="54"/>
                    <a:pt x="10" y="64"/>
                    <a:pt x="23" y="64"/>
                  </a:cubicBezTo>
                  <a:cubicBezTo>
                    <a:pt x="103" y="64"/>
                    <a:pt x="103" y="64"/>
                    <a:pt x="103" y="64"/>
                  </a:cubicBezTo>
                  <a:cubicBezTo>
                    <a:pt x="115" y="64"/>
                    <a:pt x="126" y="54"/>
                    <a:pt x="126" y="41"/>
                  </a:cubicBezTo>
                  <a:cubicBezTo>
                    <a:pt x="126" y="23"/>
                    <a:pt x="126" y="23"/>
                    <a:pt x="126" y="23"/>
                  </a:cubicBezTo>
                  <a:cubicBezTo>
                    <a:pt x="126" y="10"/>
                    <a:pt x="115" y="0"/>
                    <a:pt x="103" y="0"/>
                  </a:cubicBezTo>
                  <a:close/>
                  <a:moveTo>
                    <a:pt x="40" y="14"/>
                  </a:moveTo>
                  <a:cubicBezTo>
                    <a:pt x="32" y="14"/>
                    <a:pt x="32" y="14"/>
                    <a:pt x="32" y="14"/>
                  </a:cubicBezTo>
                  <a:cubicBezTo>
                    <a:pt x="32" y="51"/>
                    <a:pt x="32" y="51"/>
                    <a:pt x="32" y="51"/>
                  </a:cubicBezTo>
                  <a:cubicBezTo>
                    <a:pt x="25" y="51"/>
                    <a:pt x="25" y="51"/>
                    <a:pt x="25" y="51"/>
                  </a:cubicBezTo>
                  <a:cubicBezTo>
                    <a:pt x="25" y="14"/>
                    <a:pt x="25" y="14"/>
                    <a:pt x="25" y="14"/>
                  </a:cubicBezTo>
                  <a:cubicBezTo>
                    <a:pt x="18" y="14"/>
                    <a:pt x="18" y="14"/>
                    <a:pt x="18" y="14"/>
                  </a:cubicBezTo>
                  <a:cubicBezTo>
                    <a:pt x="18" y="8"/>
                    <a:pt x="18" y="8"/>
                    <a:pt x="18" y="8"/>
                  </a:cubicBezTo>
                  <a:cubicBezTo>
                    <a:pt x="40" y="8"/>
                    <a:pt x="40" y="8"/>
                    <a:pt x="40" y="8"/>
                  </a:cubicBezTo>
                  <a:lnTo>
                    <a:pt x="40" y="14"/>
                  </a:lnTo>
                  <a:close/>
                  <a:moveTo>
                    <a:pt x="61" y="51"/>
                  </a:moveTo>
                  <a:cubicBezTo>
                    <a:pt x="54" y="51"/>
                    <a:pt x="54" y="51"/>
                    <a:pt x="54" y="51"/>
                  </a:cubicBezTo>
                  <a:cubicBezTo>
                    <a:pt x="54" y="48"/>
                    <a:pt x="54" y="48"/>
                    <a:pt x="54" y="48"/>
                  </a:cubicBezTo>
                  <a:cubicBezTo>
                    <a:pt x="53" y="49"/>
                    <a:pt x="52" y="50"/>
                    <a:pt x="50" y="51"/>
                  </a:cubicBezTo>
                  <a:cubicBezTo>
                    <a:pt x="49" y="51"/>
                    <a:pt x="48" y="52"/>
                    <a:pt x="47" y="52"/>
                  </a:cubicBezTo>
                  <a:cubicBezTo>
                    <a:pt x="45" y="52"/>
                    <a:pt x="44" y="51"/>
                    <a:pt x="43" y="50"/>
                  </a:cubicBezTo>
                  <a:cubicBezTo>
                    <a:pt x="43" y="49"/>
                    <a:pt x="42" y="48"/>
                    <a:pt x="42" y="46"/>
                  </a:cubicBezTo>
                  <a:cubicBezTo>
                    <a:pt x="42" y="19"/>
                    <a:pt x="42" y="19"/>
                    <a:pt x="42" y="19"/>
                  </a:cubicBezTo>
                  <a:cubicBezTo>
                    <a:pt x="49" y="19"/>
                    <a:pt x="49" y="19"/>
                    <a:pt x="49" y="19"/>
                  </a:cubicBezTo>
                  <a:cubicBezTo>
                    <a:pt x="49" y="44"/>
                    <a:pt x="49" y="44"/>
                    <a:pt x="49" y="44"/>
                  </a:cubicBezTo>
                  <a:cubicBezTo>
                    <a:pt x="49" y="44"/>
                    <a:pt x="49" y="45"/>
                    <a:pt x="49" y="45"/>
                  </a:cubicBezTo>
                  <a:cubicBezTo>
                    <a:pt x="49" y="46"/>
                    <a:pt x="50" y="46"/>
                    <a:pt x="50" y="46"/>
                  </a:cubicBezTo>
                  <a:cubicBezTo>
                    <a:pt x="51" y="46"/>
                    <a:pt x="51" y="46"/>
                    <a:pt x="52" y="45"/>
                  </a:cubicBezTo>
                  <a:cubicBezTo>
                    <a:pt x="53" y="45"/>
                    <a:pt x="54" y="44"/>
                    <a:pt x="54" y="43"/>
                  </a:cubicBezTo>
                  <a:cubicBezTo>
                    <a:pt x="54" y="19"/>
                    <a:pt x="54" y="19"/>
                    <a:pt x="54" y="19"/>
                  </a:cubicBezTo>
                  <a:cubicBezTo>
                    <a:pt x="61" y="19"/>
                    <a:pt x="61" y="19"/>
                    <a:pt x="61" y="19"/>
                  </a:cubicBezTo>
                  <a:lnTo>
                    <a:pt x="61" y="51"/>
                  </a:lnTo>
                  <a:close/>
                  <a:moveTo>
                    <a:pt x="84" y="44"/>
                  </a:moveTo>
                  <a:cubicBezTo>
                    <a:pt x="84" y="47"/>
                    <a:pt x="83" y="48"/>
                    <a:pt x="82" y="50"/>
                  </a:cubicBezTo>
                  <a:cubicBezTo>
                    <a:pt x="81" y="51"/>
                    <a:pt x="80" y="51"/>
                    <a:pt x="78" y="51"/>
                  </a:cubicBezTo>
                  <a:cubicBezTo>
                    <a:pt x="77" y="51"/>
                    <a:pt x="75" y="51"/>
                    <a:pt x="74" y="51"/>
                  </a:cubicBezTo>
                  <a:cubicBezTo>
                    <a:pt x="74" y="50"/>
                    <a:pt x="73" y="50"/>
                    <a:pt x="72" y="49"/>
                  </a:cubicBezTo>
                  <a:cubicBezTo>
                    <a:pt x="72" y="51"/>
                    <a:pt x="72" y="51"/>
                    <a:pt x="72" y="51"/>
                  </a:cubicBezTo>
                  <a:cubicBezTo>
                    <a:pt x="65" y="51"/>
                    <a:pt x="65" y="51"/>
                    <a:pt x="65" y="51"/>
                  </a:cubicBezTo>
                  <a:cubicBezTo>
                    <a:pt x="65" y="8"/>
                    <a:pt x="65" y="8"/>
                    <a:pt x="65" y="8"/>
                  </a:cubicBezTo>
                  <a:cubicBezTo>
                    <a:pt x="72" y="8"/>
                    <a:pt x="72" y="8"/>
                    <a:pt x="72" y="8"/>
                  </a:cubicBezTo>
                  <a:cubicBezTo>
                    <a:pt x="72" y="22"/>
                    <a:pt x="72" y="22"/>
                    <a:pt x="72" y="22"/>
                  </a:cubicBezTo>
                  <a:cubicBezTo>
                    <a:pt x="73" y="21"/>
                    <a:pt x="74" y="20"/>
                    <a:pt x="74" y="20"/>
                  </a:cubicBezTo>
                  <a:cubicBezTo>
                    <a:pt x="75" y="19"/>
                    <a:pt x="76" y="19"/>
                    <a:pt x="77" y="19"/>
                  </a:cubicBezTo>
                  <a:cubicBezTo>
                    <a:pt x="79" y="19"/>
                    <a:pt x="81" y="19"/>
                    <a:pt x="82" y="21"/>
                  </a:cubicBezTo>
                  <a:cubicBezTo>
                    <a:pt x="83" y="22"/>
                    <a:pt x="84" y="24"/>
                    <a:pt x="84" y="27"/>
                  </a:cubicBezTo>
                  <a:lnTo>
                    <a:pt x="84" y="44"/>
                  </a:lnTo>
                  <a:close/>
                  <a:moveTo>
                    <a:pt x="106" y="36"/>
                  </a:moveTo>
                  <a:cubicBezTo>
                    <a:pt x="94" y="36"/>
                    <a:pt x="94" y="36"/>
                    <a:pt x="94" y="36"/>
                  </a:cubicBezTo>
                  <a:cubicBezTo>
                    <a:pt x="94" y="42"/>
                    <a:pt x="94" y="42"/>
                    <a:pt x="94" y="42"/>
                  </a:cubicBezTo>
                  <a:cubicBezTo>
                    <a:pt x="94" y="44"/>
                    <a:pt x="94" y="45"/>
                    <a:pt x="94" y="45"/>
                  </a:cubicBezTo>
                  <a:cubicBezTo>
                    <a:pt x="95" y="46"/>
                    <a:pt x="95" y="46"/>
                    <a:pt x="96" y="46"/>
                  </a:cubicBezTo>
                  <a:cubicBezTo>
                    <a:pt x="97" y="46"/>
                    <a:pt x="98" y="46"/>
                    <a:pt x="99" y="46"/>
                  </a:cubicBezTo>
                  <a:cubicBezTo>
                    <a:pt x="99" y="45"/>
                    <a:pt x="99" y="44"/>
                    <a:pt x="99" y="42"/>
                  </a:cubicBezTo>
                  <a:cubicBezTo>
                    <a:pt x="99" y="40"/>
                    <a:pt x="99" y="40"/>
                    <a:pt x="99" y="40"/>
                  </a:cubicBezTo>
                  <a:cubicBezTo>
                    <a:pt x="106" y="40"/>
                    <a:pt x="106" y="40"/>
                    <a:pt x="106" y="40"/>
                  </a:cubicBezTo>
                  <a:cubicBezTo>
                    <a:pt x="106" y="42"/>
                    <a:pt x="106" y="42"/>
                    <a:pt x="106" y="42"/>
                  </a:cubicBezTo>
                  <a:cubicBezTo>
                    <a:pt x="106" y="45"/>
                    <a:pt x="105" y="48"/>
                    <a:pt x="103" y="49"/>
                  </a:cubicBezTo>
                  <a:cubicBezTo>
                    <a:pt x="102" y="51"/>
                    <a:pt x="99" y="52"/>
                    <a:pt x="96" y="52"/>
                  </a:cubicBezTo>
                  <a:cubicBezTo>
                    <a:pt x="93" y="52"/>
                    <a:pt x="91" y="51"/>
                    <a:pt x="89" y="49"/>
                  </a:cubicBezTo>
                  <a:cubicBezTo>
                    <a:pt x="88" y="48"/>
                    <a:pt x="87" y="45"/>
                    <a:pt x="87" y="42"/>
                  </a:cubicBezTo>
                  <a:cubicBezTo>
                    <a:pt x="87" y="28"/>
                    <a:pt x="87" y="28"/>
                    <a:pt x="87" y="28"/>
                  </a:cubicBezTo>
                  <a:cubicBezTo>
                    <a:pt x="87" y="25"/>
                    <a:pt x="88" y="23"/>
                    <a:pt x="90" y="21"/>
                  </a:cubicBezTo>
                  <a:cubicBezTo>
                    <a:pt x="91" y="19"/>
                    <a:pt x="94" y="18"/>
                    <a:pt x="97" y="18"/>
                  </a:cubicBezTo>
                  <a:cubicBezTo>
                    <a:pt x="100" y="18"/>
                    <a:pt x="102" y="19"/>
                    <a:pt x="103" y="21"/>
                  </a:cubicBezTo>
                  <a:cubicBezTo>
                    <a:pt x="105" y="22"/>
                    <a:pt x="106" y="25"/>
                    <a:pt x="106" y="28"/>
                  </a:cubicBezTo>
                  <a:lnTo>
                    <a:pt x="106" y="36"/>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0" name="Freeform 28"/>
            <p:cNvSpPr/>
            <p:nvPr/>
          </p:nvSpPr>
          <p:spPr bwMode="auto">
            <a:xfrm>
              <a:off x="8755063" y="2519363"/>
              <a:ext cx="19050" cy="26988"/>
            </a:xfrm>
            <a:custGeom>
              <a:avLst/>
              <a:gdLst>
                <a:gd name="T0" fmla="*/ 2 w 5"/>
                <a:gd name="T1" fmla="*/ 0 h 7"/>
                <a:gd name="T2" fmla="*/ 0 w 5"/>
                <a:gd name="T3" fmla="*/ 1 h 7"/>
                <a:gd name="T4" fmla="*/ 0 w 5"/>
                <a:gd name="T5" fmla="*/ 4 h 7"/>
                <a:gd name="T6" fmla="*/ 0 w 5"/>
                <a:gd name="T7" fmla="*/ 7 h 7"/>
                <a:gd name="T8" fmla="*/ 5 w 5"/>
                <a:gd name="T9" fmla="*/ 7 h 7"/>
                <a:gd name="T10" fmla="*/ 5 w 5"/>
                <a:gd name="T11" fmla="*/ 4 h 7"/>
                <a:gd name="T12" fmla="*/ 4 w 5"/>
                <a:gd name="T13" fmla="*/ 1 h 7"/>
                <a:gd name="T14" fmla="*/ 2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2" y="0"/>
                  </a:moveTo>
                  <a:cubicBezTo>
                    <a:pt x="1" y="0"/>
                    <a:pt x="1" y="0"/>
                    <a:pt x="0" y="1"/>
                  </a:cubicBezTo>
                  <a:cubicBezTo>
                    <a:pt x="0" y="1"/>
                    <a:pt x="0" y="2"/>
                    <a:pt x="0" y="4"/>
                  </a:cubicBezTo>
                  <a:cubicBezTo>
                    <a:pt x="0" y="7"/>
                    <a:pt x="0" y="7"/>
                    <a:pt x="0" y="7"/>
                  </a:cubicBezTo>
                  <a:cubicBezTo>
                    <a:pt x="5" y="7"/>
                    <a:pt x="5" y="7"/>
                    <a:pt x="5" y="7"/>
                  </a:cubicBezTo>
                  <a:cubicBezTo>
                    <a:pt x="5" y="4"/>
                    <a:pt x="5" y="4"/>
                    <a:pt x="5" y="4"/>
                  </a:cubicBezTo>
                  <a:cubicBezTo>
                    <a:pt x="5" y="2"/>
                    <a:pt x="5" y="1"/>
                    <a:pt x="4" y="1"/>
                  </a:cubicBezTo>
                  <a:cubicBezTo>
                    <a:pt x="4" y="0"/>
                    <a:pt x="3" y="0"/>
                    <a:pt x="2"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1" name="Freeform 29"/>
            <p:cNvSpPr/>
            <p:nvPr/>
          </p:nvSpPr>
          <p:spPr bwMode="auto">
            <a:xfrm>
              <a:off x="8672513" y="2519363"/>
              <a:ext cx="19050" cy="82550"/>
            </a:xfrm>
            <a:custGeom>
              <a:avLst/>
              <a:gdLst>
                <a:gd name="T0" fmla="*/ 2 w 5"/>
                <a:gd name="T1" fmla="*/ 0 h 22"/>
                <a:gd name="T2" fmla="*/ 1 w 5"/>
                <a:gd name="T3" fmla="*/ 0 h 22"/>
                <a:gd name="T4" fmla="*/ 0 w 5"/>
                <a:gd name="T5" fmla="*/ 1 h 22"/>
                <a:gd name="T6" fmla="*/ 0 w 5"/>
                <a:gd name="T7" fmla="*/ 21 h 22"/>
                <a:gd name="T8" fmla="*/ 1 w 5"/>
                <a:gd name="T9" fmla="*/ 22 h 22"/>
                <a:gd name="T10" fmla="*/ 3 w 5"/>
                <a:gd name="T11" fmla="*/ 22 h 22"/>
                <a:gd name="T12" fmla="*/ 5 w 5"/>
                <a:gd name="T13" fmla="*/ 22 h 22"/>
                <a:gd name="T14" fmla="*/ 5 w 5"/>
                <a:gd name="T15" fmla="*/ 20 h 22"/>
                <a:gd name="T16" fmla="*/ 5 w 5"/>
                <a:gd name="T17" fmla="*/ 3 h 22"/>
                <a:gd name="T18" fmla="*/ 4 w 5"/>
                <a:gd name="T19" fmla="*/ 1 h 22"/>
                <a:gd name="T20" fmla="*/ 2 w 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2">
                  <a:moveTo>
                    <a:pt x="2" y="0"/>
                  </a:moveTo>
                  <a:cubicBezTo>
                    <a:pt x="2" y="0"/>
                    <a:pt x="2" y="0"/>
                    <a:pt x="1" y="0"/>
                  </a:cubicBezTo>
                  <a:cubicBezTo>
                    <a:pt x="1" y="0"/>
                    <a:pt x="0" y="1"/>
                    <a:pt x="0" y="1"/>
                  </a:cubicBezTo>
                  <a:cubicBezTo>
                    <a:pt x="0" y="21"/>
                    <a:pt x="0" y="21"/>
                    <a:pt x="0" y="21"/>
                  </a:cubicBezTo>
                  <a:cubicBezTo>
                    <a:pt x="0" y="22"/>
                    <a:pt x="1" y="22"/>
                    <a:pt x="1" y="22"/>
                  </a:cubicBezTo>
                  <a:cubicBezTo>
                    <a:pt x="2" y="22"/>
                    <a:pt x="2" y="22"/>
                    <a:pt x="3" y="22"/>
                  </a:cubicBezTo>
                  <a:cubicBezTo>
                    <a:pt x="4" y="22"/>
                    <a:pt x="4" y="22"/>
                    <a:pt x="5" y="22"/>
                  </a:cubicBezTo>
                  <a:cubicBezTo>
                    <a:pt x="5" y="21"/>
                    <a:pt x="5" y="21"/>
                    <a:pt x="5" y="20"/>
                  </a:cubicBezTo>
                  <a:cubicBezTo>
                    <a:pt x="5" y="3"/>
                    <a:pt x="5" y="3"/>
                    <a:pt x="5" y="3"/>
                  </a:cubicBezTo>
                  <a:cubicBezTo>
                    <a:pt x="5" y="2"/>
                    <a:pt x="5" y="1"/>
                    <a:pt x="4" y="1"/>
                  </a:cubicBezTo>
                  <a:cubicBezTo>
                    <a:pt x="4" y="0"/>
                    <a:pt x="3" y="0"/>
                    <a:pt x="2"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2" name="Freeform 30"/>
            <p:cNvSpPr/>
            <p:nvPr/>
          </p:nvSpPr>
          <p:spPr bwMode="auto">
            <a:xfrm>
              <a:off x="8493126" y="2208213"/>
              <a:ext cx="101600" cy="179388"/>
            </a:xfrm>
            <a:custGeom>
              <a:avLst/>
              <a:gdLst>
                <a:gd name="T0" fmla="*/ 21 w 64"/>
                <a:gd name="T1" fmla="*/ 113 h 113"/>
                <a:gd name="T2" fmla="*/ 40 w 64"/>
                <a:gd name="T3" fmla="*/ 113 h 113"/>
                <a:gd name="T4" fmla="*/ 40 w 64"/>
                <a:gd name="T5" fmla="*/ 66 h 113"/>
                <a:gd name="T6" fmla="*/ 64 w 64"/>
                <a:gd name="T7" fmla="*/ 0 h 113"/>
                <a:gd name="T8" fmla="*/ 42 w 64"/>
                <a:gd name="T9" fmla="*/ 0 h 113"/>
                <a:gd name="T10" fmla="*/ 31 w 64"/>
                <a:gd name="T11" fmla="*/ 45 h 113"/>
                <a:gd name="T12" fmla="*/ 31 w 64"/>
                <a:gd name="T13" fmla="*/ 45 h 113"/>
                <a:gd name="T14" fmla="*/ 19 w 64"/>
                <a:gd name="T15" fmla="*/ 0 h 113"/>
                <a:gd name="T16" fmla="*/ 0 w 64"/>
                <a:gd name="T17" fmla="*/ 0 h 113"/>
                <a:gd name="T18" fmla="*/ 21 w 64"/>
                <a:gd name="T19" fmla="*/ 68 h 113"/>
                <a:gd name="T20" fmla="*/ 21 w 64"/>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13">
                  <a:moveTo>
                    <a:pt x="21" y="113"/>
                  </a:moveTo>
                  <a:lnTo>
                    <a:pt x="40" y="113"/>
                  </a:lnTo>
                  <a:lnTo>
                    <a:pt x="40" y="66"/>
                  </a:lnTo>
                  <a:lnTo>
                    <a:pt x="64" y="0"/>
                  </a:lnTo>
                  <a:lnTo>
                    <a:pt x="42" y="0"/>
                  </a:lnTo>
                  <a:lnTo>
                    <a:pt x="31" y="45"/>
                  </a:lnTo>
                  <a:lnTo>
                    <a:pt x="31" y="45"/>
                  </a:lnTo>
                  <a:lnTo>
                    <a:pt x="19" y="0"/>
                  </a:lnTo>
                  <a:lnTo>
                    <a:pt x="0" y="0"/>
                  </a:lnTo>
                  <a:lnTo>
                    <a:pt x="21" y="68"/>
                  </a:lnTo>
                  <a:lnTo>
                    <a:pt x="21" y="113"/>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3" name="Freeform 31"/>
            <p:cNvSpPr>
              <a:spLocks noEditPoints="1"/>
            </p:cNvSpPr>
            <p:nvPr/>
          </p:nvSpPr>
          <p:spPr bwMode="auto">
            <a:xfrm>
              <a:off x="8594726" y="2252663"/>
              <a:ext cx="77788" cy="139700"/>
            </a:xfrm>
            <a:custGeom>
              <a:avLst/>
              <a:gdLst>
                <a:gd name="T0" fmla="*/ 11 w 21"/>
                <a:gd name="T1" fmla="*/ 37 h 37"/>
                <a:gd name="T2" fmla="*/ 18 w 21"/>
                <a:gd name="T3" fmla="*/ 34 h 37"/>
                <a:gd name="T4" fmla="*/ 21 w 21"/>
                <a:gd name="T5" fmla="*/ 27 h 37"/>
                <a:gd name="T6" fmla="*/ 21 w 21"/>
                <a:gd name="T7" fmla="*/ 9 h 37"/>
                <a:gd name="T8" fmla="*/ 18 w 21"/>
                <a:gd name="T9" fmla="*/ 2 h 37"/>
                <a:gd name="T10" fmla="*/ 11 w 21"/>
                <a:gd name="T11" fmla="*/ 0 h 37"/>
                <a:gd name="T12" fmla="*/ 3 w 21"/>
                <a:gd name="T13" fmla="*/ 2 h 37"/>
                <a:gd name="T14" fmla="*/ 0 w 21"/>
                <a:gd name="T15" fmla="*/ 9 h 37"/>
                <a:gd name="T16" fmla="*/ 0 w 21"/>
                <a:gd name="T17" fmla="*/ 27 h 37"/>
                <a:gd name="T18" fmla="*/ 3 w 21"/>
                <a:gd name="T19" fmla="*/ 34 h 37"/>
                <a:gd name="T20" fmla="*/ 11 w 21"/>
                <a:gd name="T21" fmla="*/ 37 h 37"/>
                <a:gd name="T22" fmla="*/ 8 w 21"/>
                <a:gd name="T23" fmla="*/ 8 h 37"/>
                <a:gd name="T24" fmla="*/ 8 w 21"/>
                <a:gd name="T25" fmla="*/ 7 h 37"/>
                <a:gd name="T26" fmla="*/ 11 w 21"/>
                <a:gd name="T27" fmla="*/ 6 h 37"/>
                <a:gd name="T28" fmla="*/ 13 w 21"/>
                <a:gd name="T29" fmla="*/ 7 h 37"/>
                <a:gd name="T30" fmla="*/ 14 w 21"/>
                <a:gd name="T31" fmla="*/ 8 h 37"/>
                <a:gd name="T32" fmla="*/ 14 w 21"/>
                <a:gd name="T33" fmla="*/ 28 h 37"/>
                <a:gd name="T34" fmla="*/ 13 w 21"/>
                <a:gd name="T35" fmla="*/ 30 h 37"/>
                <a:gd name="T36" fmla="*/ 11 w 21"/>
                <a:gd name="T37" fmla="*/ 31 h 37"/>
                <a:gd name="T38" fmla="*/ 8 w 21"/>
                <a:gd name="T39" fmla="*/ 30 h 37"/>
                <a:gd name="T40" fmla="*/ 8 w 21"/>
                <a:gd name="T41" fmla="*/ 28 h 37"/>
                <a:gd name="T42" fmla="*/ 8 w 21"/>
                <a:gd name="T4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7">
                  <a:moveTo>
                    <a:pt x="11" y="37"/>
                  </a:moveTo>
                  <a:cubicBezTo>
                    <a:pt x="14" y="37"/>
                    <a:pt x="16" y="36"/>
                    <a:pt x="18" y="34"/>
                  </a:cubicBezTo>
                  <a:cubicBezTo>
                    <a:pt x="20" y="32"/>
                    <a:pt x="21" y="30"/>
                    <a:pt x="21" y="27"/>
                  </a:cubicBezTo>
                  <a:cubicBezTo>
                    <a:pt x="21" y="9"/>
                    <a:pt x="21" y="9"/>
                    <a:pt x="21" y="9"/>
                  </a:cubicBezTo>
                  <a:cubicBezTo>
                    <a:pt x="21" y="6"/>
                    <a:pt x="20" y="4"/>
                    <a:pt x="18" y="2"/>
                  </a:cubicBezTo>
                  <a:cubicBezTo>
                    <a:pt x="16" y="1"/>
                    <a:pt x="14" y="0"/>
                    <a:pt x="11" y="0"/>
                  </a:cubicBezTo>
                  <a:cubicBezTo>
                    <a:pt x="8" y="0"/>
                    <a:pt x="5" y="1"/>
                    <a:pt x="3" y="2"/>
                  </a:cubicBezTo>
                  <a:cubicBezTo>
                    <a:pt x="1" y="4"/>
                    <a:pt x="0" y="6"/>
                    <a:pt x="0" y="9"/>
                  </a:cubicBezTo>
                  <a:cubicBezTo>
                    <a:pt x="0" y="27"/>
                    <a:pt x="0" y="27"/>
                    <a:pt x="0" y="27"/>
                  </a:cubicBezTo>
                  <a:cubicBezTo>
                    <a:pt x="0" y="30"/>
                    <a:pt x="1" y="32"/>
                    <a:pt x="3" y="34"/>
                  </a:cubicBezTo>
                  <a:cubicBezTo>
                    <a:pt x="5" y="36"/>
                    <a:pt x="7" y="37"/>
                    <a:pt x="11" y="37"/>
                  </a:cubicBezTo>
                  <a:close/>
                  <a:moveTo>
                    <a:pt x="8" y="8"/>
                  </a:moveTo>
                  <a:cubicBezTo>
                    <a:pt x="8" y="8"/>
                    <a:pt x="8" y="7"/>
                    <a:pt x="8" y="7"/>
                  </a:cubicBezTo>
                  <a:cubicBezTo>
                    <a:pt x="9" y="6"/>
                    <a:pt x="10" y="6"/>
                    <a:pt x="11" y="6"/>
                  </a:cubicBezTo>
                  <a:cubicBezTo>
                    <a:pt x="12" y="6"/>
                    <a:pt x="12" y="6"/>
                    <a:pt x="13" y="7"/>
                  </a:cubicBezTo>
                  <a:cubicBezTo>
                    <a:pt x="13" y="7"/>
                    <a:pt x="14" y="8"/>
                    <a:pt x="14" y="8"/>
                  </a:cubicBezTo>
                  <a:cubicBezTo>
                    <a:pt x="14" y="28"/>
                    <a:pt x="14" y="28"/>
                    <a:pt x="14" y="28"/>
                  </a:cubicBezTo>
                  <a:cubicBezTo>
                    <a:pt x="14" y="28"/>
                    <a:pt x="13" y="29"/>
                    <a:pt x="13" y="30"/>
                  </a:cubicBezTo>
                  <a:cubicBezTo>
                    <a:pt x="12" y="30"/>
                    <a:pt x="12" y="31"/>
                    <a:pt x="11" y="31"/>
                  </a:cubicBezTo>
                  <a:cubicBezTo>
                    <a:pt x="10" y="31"/>
                    <a:pt x="9" y="30"/>
                    <a:pt x="8" y="30"/>
                  </a:cubicBezTo>
                  <a:cubicBezTo>
                    <a:pt x="8" y="29"/>
                    <a:pt x="8" y="28"/>
                    <a:pt x="8" y="28"/>
                  </a:cubicBezTo>
                  <a:lnTo>
                    <a:pt x="8" y="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4" name="Freeform 32"/>
            <p:cNvSpPr/>
            <p:nvPr/>
          </p:nvSpPr>
          <p:spPr bwMode="auto">
            <a:xfrm>
              <a:off x="8696326" y="2255838"/>
              <a:ext cx="74613" cy="131763"/>
            </a:xfrm>
            <a:custGeom>
              <a:avLst/>
              <a:gdLst>
                <a:gd name="T0" fmla="*/ 5 w 20"/>
                <a:gd name="T1" fmla="*/ 35 h 35"/>
                <a:gd name="T2" fmla="*/ 9 w 20"/>
                <a:gd name="T3" fmla="*/ 34 h 35"/>
                <a:gd name="T4" fmla="*/ 13 w 20"/>
                <a:gd name="T5" fmla="*/ 31 h 35"/>
                <a:gd name="T6" fmla="*/ 13 w 20"/>
                <a:gd name="T7" fmla="*/ 35 h 35"/>
                <a:gd name="T8" fmla="*/ 20 w 20"/>
                <a:gd name="T9" fmla="*/ 35 h 35"/>
                <a:gd name="T10" fmla="*/ 20 w 20"/>
                <a:gd name="T11" fmla="*/ 0 h 35"/>
                <a:gd name="T12" fmla="*/ 13 w 20"/>
                <a:gd name="T13" fmla="*/ 0 h 35"/>
                <a:gd name="T14" fmla="*/ 13 w 20"/>
                <a:gd name="T15" fmla="*/ 26 h 35"/>
                <a:gd name="T16" fmla="*/ 11 w 20"/>
                <a:gd name="T17" fmla="*/ 28 h 35"/>
                <a:gd name="T18" fmla="*/ 9 w 20"/>
                <a:gd name="T19" fmla="*/ 29 h 35"/>
                <a:gd name="T20" fmla="*/ 8 w 20"/>
                <a:gd name="T21" fmla="*/ 28 h 35"/>
                <a:gd name="T22" fmla="*/ 7 w 20"/>
                <a:gd name="T23" fmla="*/ 27 h 35"/>
                <a:gd name="T24" fmla="*/ 7 w 20"/>
                <a:gd name="T25" fmla="*/ 0 h 35"/>
                <a:gd name="T26" fmla="*/ 0 w 20"/>
                <a:gd name="T27" fmla="*/ 0 h 35"/>
                <a:gd name="T28" fmla="*/ 0 w 20"/>
                <a:gd name="T29" fmla="*/ 29 h 35"/>
                <a:gd name="T30" fmla="*/ 1 w 20"/>
                <a:gd name="T31" fmla="*/ 34 h 35"/>
                <a:gd name="T32" fmla="*/ 5 w 20"/>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5">
                  <a:moveTo>
                    <a:pt x="5" y="35"/>
                  </a:moveTo>
                  <a:cubicBezTo>
                    <a:pt x="6" y="35"/>
                    <a:pt x="8" y="35"/>
                    <a:pt x="9" y="34"/>
                  </a:cubicBezTo>
                  <a:cubicBezTo>
                    <a:pt x="10" y="33"/>
                    <a:pt x="12" y="32"/>
                    <a:pt x="13" y="31"/>
                  </a:cubicBezTo>
                  <a:cubicBezTo>
                    <a:pt x="13" y="35"/>
                    <a:pt x="13" y="35"/>
                    <a:pt x="13" y="35"/>
                  </a:cubicBezTo>
                  <a:cubicBezTo>
                    <a:pt x="20" y="35"/>
                    <a:pt x="20" y="35"/>
                    <a:pt x="20" y="35"/>
                  </a:cubicBezTo>
                  <a:cubicBezTo>
                    <a:pt x="20" y="0"/>
                    <a:pt x="20" y="0"/>
                    <a:pt x="20" y="0"/>
                  </a:cubicBezTo>
                  <a:cubicBezTo>
                    <a:pt x="13" y="0"/>
                    <a:pt x="13" y="0"/>
                    <a:pt x="13" y="0"/>
                  </a:cubicBezTo>
                  <a:cubicBezTo>
                    <a:pt x="13" y="26"/>
                    <a:pt x="13" y="26"/>
                    <a:pt x="13" y="26"/>
                  </a:cubicBezTo>
                  <a:cubicBezTo>
                    <a:pt x="13" y="27"/>
                    <a:pt x="12" y="28"/>
                    <a:pt x="11" y="28"/>
                  </a:cubicBezTo>
                  <a:cubicBezTo>
                    <a:pt x="10" y="29"/>
                    <a:pt x="9" y="29"/>
                    <a:pt x="9" y="29"/>
                  </a:cubicBezTo>
                  <a:cubicBezTo>
                    <a:pt x="8" y="29"/>
                    <a:pt x="8" y="29"/>
                    <a:pt x="8" y="28"/>
                  </a:cubicBezTo>
                  <a:cubicBezTo>
                    <a:pt x="7" y="28"/>
                    <a:pt x="7" y="27"/>
                    <a:pt x="7" y="27"/>
                  </a:cubicBezTo>
                  <a:cubicBezTo>
                    <a:pt x="7" y="0"/>
                    <a:pt x="7" y="0"/>
                    <a:pt x="7" y="0"/>
                  </a:cubicBezTo>
                  <a:cubicBezTo>
                    <a:pt x="0" y="0"/>
                    <a:pt x="0" y="0"/>
                    <a:pt x="0" y="0"/>
                  </a:cubicBezTo>
                  <a:cubicBezTo>
                    <a:pt x="0" y="29"/>
                    <a:pt x="0" y="29"/>
                    <a:pt x="0" y="29"/>
                  </a:cubicBezTo>
                  <a:cubicBezTo>
                    <a:pt x="0" y="31"/>
                    <a:pt x="0" y="33"/>
                    <a:pt x="1" y="34"/>
                  </a:cubicBezTo>
                  <a:cubicBezTo>
                    <a:pt x="2" y="35"/>
                    <a:pt x="3" y="35"/>
                    <a:pt x="5" y="35"/>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35" name="Group 16"/>
          <p:cNvGrpSpPr/>
          <p:nvPr/>
        </p:nvGrpSpPr>
        <p:grpSpPr>
          <a:xfrm>
            <a:off x="4772702" y="5134517"/>
            <a:ext cx="2109847" cy="559836"/>
            <a:chOff x="4831346" y="5134517"/>
            <a:chExt cx="2109847" cy="559836"/>
          </a:xfrm>
        </p:grpSpPr>
        <p:sp>
          <p:nvSpPr>
            <p:cNvPr id="36" name="Subtitle 2"/>
            <p:cNvSpPr txBox="1"/>
            <p:nvPr/>
          </p:nvSpPr>
          <p:spPr>
            <a:xfrm>
              <a:off x="5305944" y="5455949"/>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tx1">
                      <a:lumMod val="50000"/>
                      <a:lumOff val="50000"/>
                    </a:schemeClr>
                  </a:solidFill>
                  <a:cs typeface="+mn-ea"/>
                  <a:sym typeface="+mn-lt"/>
                </a:rPr>
                <a:t>TEXT HERE</a:t>
              </a:r>
            </a:p>
          </p:txBody>
        </p:sp>
        <p:sp>
          <p:nvSpPr>
            <p:cNvPr id="37" name="Content Placeholder 2"/>
            <p:cNvSpPr txBox="1"/>
            <p:nvPr/>
          </p:nvSpPr>
          <p:spPr>
            <a:xfrm>
              <a:off x="5302491" y="5134517"/>
              <a:ext cx="822499" cy="45869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d-ID" sz="2000" b="1" dirty="0">
                  <a:solidFill>
                    <a:schemeClr val="accent5"/>
                  </a:solidFill>
                  <a:cs typeface="+mn-ea"/>
                  <a:sym typeface="+mn-lt"/>
                </a:rPr>
                <a:t>57</a:t>
              </a:r>
              <a:r>
                <a:rPr lang="en-US" sz="2000" b="1" dirty="0">
                  <a:solidFill>
                    <a:schemeClr val="accent5"/>
                  </a:solidFill>
                  <a:cs typeface="+mn-ea"/>
                  <a:sym typeface="+mn-lt"/>
                </a:rPr>
                <a:t>%</a:t>
              </a:r>
            </a:p>
          </p:txBody>
        </p:sp>
        <p:grpSp>
          <p:nvGrpSpPr>
            <p:cNvPr id="38" name="Group 34"/>
            <p:cNvGrpSpPr/>
            <p:nvPr/>
          </p:nvGrpSpPr>
          <p:grpSpPr>
            <a:xfrm>
              <a:off x="4831346" y="5229100"/>
              <a:ext cx="482600" cy="438150"/>
              <a:chOff x="1425575" y="5159375"/>
              <a:chExt cx="482600" cy="438150"/>
            </a:xfrm>
            <a:solidFill>
              <a:schemeClr val="accent5"/>
            </a:solidFill>
          </p:grpSpPr>
          <p:sp>
            <p:nvSpPr>
              <p:cNvPr id="39" name="Freeform 6"/>
              <p:cNvSpPr>
                <a:spLocks noEditPoints="1"/>
              </p:cNvSpPr>
              <p:nvPr/>
            </p:nvSpPr>
            <p:spPr bwMode="auto">
              <a:xfrm>
                <a:off x="1425575" y="5159375"/>
                <a:ext cx="482600" cy="347662"/>
              </a:xfrm>
              <a:custGeom>
                <a:avLst/>
                <a:gdLst>
                  <a:gd name="T0" fmla="*/ 118 w 128"/>
                  <a:gd name="T1" fmla="*/ 0 h 92"/>
                  <a:gd name="T2" fmla="*/ 10 w 128"/>
                  <a:gd name="T3" fmla="*/ 0 h 92"/>
                  <a:gd name="T4" fmla="*/ 0 w 128"/>
                  <a:gd name="T5" fmla="*/ 10 h 92"/>
                  <a:gd name="T6" fmla="*/ 0 w 128"/>
                  <a:gd name="T7" fmla="*/ 82 h 92"/>
                  <a:gd name="T8" fmla="*/ 10 w 128"/>
                  <a:gd name="T9" fmla="*/ 92 h 92"/>
                  <a:gd name="T10" fmla="*/ 118 w 128"/>
                  <a:gd name="T11" fmla="*/ 92 h 92"/>
                  <a:gd name="T12" fmla="*/ 128 w 128"/>
                  <a:gd name="T13" fmla="*/ 82 h 92"/>
                  <a:gd name="T14" fmla="*/ 128 w 128"/>
                  <a:gd name="T15" fmla="*/ 10 h 92"/>
                  <a:gd name="T16" fmla="*/ 118 w 128"/>
                  <a:gd name="T17" fmla="*/ 0 h 92"/>
                  <a:gd name="T18" fmla="*/ 64 w 128"/>
                  <a:gd name="T19" fmla="*/ 87 h 92"/>
                  <a:gd name="T20" fmla="*/ 60 w 128"/>
                  <a:gd name="T21" fmla="*/ 83 h 92"/>
                  <a:gd name="T22" fmla="*/ 64 w 128"/>
                  <a:gd name="T23" fmla="*/ 79 h 92"/>
                  <a:gd name="T24" fmla="*/ 68 w 128"/>
                  <a:gd name="T25" fmla="*/ 83 h 92"/>
                  <a:gd name="T26" fmla="*/ 64 w 128"/>
                  <a:gd name="T27" fmla="*/ 87 h 92"/>
                  <a:gd name="T28" fmla="*/ 120 w 128"/>
                  <a:gd name="T29" fmla="*/ 66 h 92"/>
                  <a:gd name="T30" fmla="*/ 111 w 128"/>
                  <a:gd name="T31" fmla="*/ 74 h 92"/>
                  <a:gd name="T32" fmla="*/ 16 w 128"/>
                  <a:gd name="T33" fmla="*/ 74 h 92"/>
                  <a:gd name="T34" fmla="*/ 7 w 128"/>
                  <a:gd name="T35" fmla="*/ 66 h 92"/>
                  <a:gd name="T36" fmla="*/ 7 w 128"/>
                  <a:gd name="T37" fmla="*/ 15 h 92"/>
                  <a:gd name="T38" fmla="*/ 16 w 128"/>
                  <a:gd name="T39" fmla="*/ 7 h 92"/>
                  <a:gd name="T40" fmla="*/ 111 w 128"/>
                  <a:gd name="T41" fmla="*/ 7 h 92"/>
                  <a:gd name="T42" fmla="*/ 120 w 128"/>
                  <a:gd name="T43" fmla="*/ 15 h 92"/>
                  <a:gd name="T44" fmla="*/ 120 w 128"/>
                  <a:gd name="T45"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92">
                    <a:moveTo>
                      <a:pt x="118" y="0"/>
                    </a:moveTo>
                    <a:cubicBezTo>
                      <a:pt x="10" y="0"/>
                      <a:pt x="10" y="0"/>
                      <a:pt x="10" y="0"/>
                    </a:cubicBezTo>
                    <a:cubicBezTo>
                      <a:pt x="4" y="0"/>
                      <a:pt x="0" y="4"/>
                      <a:pt x="0" y="10"/>
                    </a:cubicBezTo>
                    <a:cubicBezTo>
                      <a:pt x="0" y="82"/>
                      <a:pt x="0" y="82"/>
                      <a:pt x="0" y="82"/>
                    </a:cubicBezTo>
                    <a:cubicBezTo>
                      <a:pt x="0" y="87"/>
                      <a:pt x="4" y="92"/>
                      <a:pt x="10" y="92"/>
                    </a:cubicBezTo>
                    <a:cubicBezTo>
                      <a:pt x="118" y="92"/>
                      <a:pt x="118" y="92"/>
                      <a:pt x="118" y="92"/>
                    </a:cubicBezTo>
                    <a:cubicBezTo>
                      <a:pt x="123" y="92"/>
                      <a:pt x="128" y="87"/>
                      <a:pt x="128" y="82"/>
                    </a:cubicBezTo>
                    <a:cubicBezTo>
                      <a:pt x="128" y="10"/>
                      <a:pt x="128" y="10"/>
                      <a:pt x="128" y="10"/>
                    </a:cubicBezTo>
                    <a:cubicBezTo>
                      <a:pt x="128" y="4"/>
                      <a:pt x="123" y="0"/>
                      <a:pt x="118" y="0"/>
                    </a:cubicBezTo>
                    <a:close/>
                    <a:moveTo>
                      <a:pt x="64" y="87"/>
                    </a:moveTo>
                    <a:cubicBezTo>
                      <a:pt x="62" y="87"/>
                      <a:pt x="60" y="85"/>
                      <a:pt x="60" y="83"/>
                    </a:cubicBezTo>
                    <a:cubicBezTo>
                      <a:pt x="60" y="81"/>
                      <a:pt x="62" y="79"/>
                      <a:pt x="64" y="79"/>
                    </a:cubicBezTo>
                    <a:cubicBezTo>
                      <a:pt x="66" y="79"/>
                      <a:pt x="68" y="81"/>
                      <a:pt x="68" y="83"/>
                    </a:cubicBezTo>
                    <a:cubicBezTo>
                      <a:pt x="68" y="85"/>
                      <a:pt x="66" y="87"/>
                      <a:pt x="64" y="87"/>
                    </a:cubicBezTo>
                    <a:close/>
                    <a:moveTo>
                      <a:pt x="120" y="66"/>
                    </a:moveTo>
                    <a:cubicBezTo>
                      <a:pt x="120" y="71"/>
                      <a:pt x="116" y="74"/>
                      <a:pt x="111" y="74"/>
                    </a:cubicBezTo>
                    <a:cubicBezTo>
                      <a:pt x="16" y="74"/>
                      <a:pt x="16" y="74"/>
                      <a:pt x="16" y="74"/>
                    </a:cubicBezTo>
                    <a:cubicBezTo>
                      <a:pt x="11" y="74"/>
                      <a:pt x="7" y="71"/>
                      <a:pt x="7" y="66"/>
                    </a:cubicBezTo>
                    <a:cubicBezTo>
                      <a:pt x="7" y="15"/>
                      <a:pt x="7" y="15"/>
                      <a:pt x="7" y="15"/>
                    </a:cubicBezTo>
                    <a:cubicBezTo>
                      <a:pt x="7" y="11"/>
                      <a:pt x="11" y="7"/>
                      <a:pt x="16" y="7"/>
                    </a:cubicBezTo>
                    <a:cubicBezTo>
                      <a:pt x="111" y="7"/>
                      <a:pt x="111" y="7"/>
                      <a:pt x="111" y="7"/>
                    </a:cubicBezTo>
                    <a:cubicBezTo>
                      <a:pt x="116" y="7"/>
                      <a:pt x="120" y="11"/>
                      <a:pt x="120" y="15"/>
                    </a:cubicBezTo>
                    <a:lnTo>
                      <a:pt x="12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0" name="Freeform 7"/>
              <p:cNvSpPr/>
              <p:nvPr/>
            </p:nvSpPr>
            <p:spPr bwMode="auto">
              <a:xfrm>
                <a:off x="1546225" y="5562600"/>
                <a:ext cx="236538" cy="34925"/>
              </a:xfrm>
              <a:custGeom>
                <a:avLst/>
                <a:gdLst>
                  <a:gd name="T0" fmla="*/ 63 w 63"/>
                  <a:gd name="T1" fmla="*/ 5 h 9"/>
                  <a:gd name="T2" fmla="*/ 58 w 63"/>
                  <a:gd name="T3" fmla="*/ 9 h 9"/>
                  <a:gd name="T4" fmla="*/ 6 w 63"/>
                  <a:gd name="T5" fmla="*/ 9 h 9"/>
                  <a:gd name="T6" fmla="*/ 0 w 63"/>
                  <a:gd name="T7" fmla="*/ 5 h 9"/>
                  <a:gd name="T8" fmla="*/ 0 w 63"/>
                  <a:gd name="T9" fmla="*/ 5 h 9"/>
                  <a:gd name="T10" fmla="*/ 6 w 63"/>
                  <a:gd name="T11" fmla="*/ 0 h 9"/>
                  <a:gd name="T12" fmla="*/ 58 w 63"/>
                  <a:gd name="T13" fmla="*/ 0 h 9"/>
                  <a:gd name="T14" fmla="*/ 63 w 63"/>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9">
                    <a:moveTo>
                      <a:pt x="63" y="5"/>
                    </a:moveTo>
                    <a:cubicBezTo>
                      <a:pt x="63" y="7"/>
                      <a:pt x="61" y="9"/>
                      <a:pt x="58" y="9"/>
                    </a:cubicBezTo>
                    <a:cubicBezTo>
                      <a:pt x="6" y="9"/>
                      <a:pt x="6" y="9"/>
                      <a:pt x="6" y="9"/>
                    </a:cubicBezTo>
                    <a:cubicBezTo>
                      <a:pt x="3" y="9"/>
                      <a:pt x="0" y="7"/>
                      <a:pt x="0" y="5"/>
                    </a:cubicBezTo>
                    <a:cubicBezTo>
                      <a:pt x="0" y="5"/>
                      <a:pt x="0" y="5"/>
                      <a:pt x="0" y="5"/>
                    </a:cubicBezTo>
                    <a:cubicBezTo>
                      <a:pt x="0" y="2"/>
                      <a:pt x="3" y="0"/>
                      <a:pt x="6" y="0"/>
                    </a:cubicBezTo>
                    <a:cubicBezTo>
                      <a:pt x="58" y="0"/>
                      <a:pt x="58" y="0"/>
                      <a:pt x="58" y="0"/>
                    </a:cubicBezTo>
                    <a:cubicBezTo>
                      <a:pt x="61" y="0"/>
                      <a:pt x="63" y="2"/>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41" name="Freeform 8"/>
              <p:cNvSpPr/>
              <p:nvPr/>
            </p:nvSpPr>
            <p:spPr bwMode="auto">
              <a:xfrm>
                <a:off x="1606550" y="5514975"/>
                <a:ext cx="115888" cy="41275"/>
              </a:xfrm>
              <a:custGeom>
                <a:avLst/>
                <a:gdLst>
                  <a:gd name="T0" fmla="*/ 31 w 31"/>
                  <a:gd name="T1" fmla="*/ 11 h 11"/>
                  <a:gd name="T2" fmla="*/ 30 w 31"/>
                  <a:gd name="T3" fmla="*/ 0 h 11"/>
                  <a:gd name="T4" fmla="*/ 2 w 31"/>
                  <a:gd name="T5" fmla="*/ 0 h 11"/>
                  <a:gd name="T6" fmla="*/ 0 w 31"/>
                  <a:gd name="T7" fmla="*/ 11 h 11"/>
                  <a:gd name="T8" fmla="*/ 31 w 31"/>
                  <a:gd name="T9" fmla="*/ 11 h 11"/>
                </a:gdLst>
                <a:ahLst/>
                <a:cxnLst>
                  <a:cxn ang="0">
                    <a:pos x="T0" y="T1"/>
                  </a:cxn>
                  <a:cxn ang="0">
                    <a:pos x="T2" y="T3"/>
                  </a:cxn>
                  <a:cxn ang="0">
                    <a:pos x="T4" y="T5"/>
                  </a:cxn>
                  <a:cxn ang="0">
                    <a:pos x="T6" y="T7"/>
                  </a:cxn>
                  <a:cxn ang="0">
                    <a:pos x="T8" y="T9"/>
                  </a:cxn>
                </a:cxnLst>
                <a:rect l="0" t="0" r="r" b="b"/>
                <a:pathLst>
                  <a:path w="31" h="11">
                    <a:moveTo>
                      <a:pt x="31" y="11"/>
                    </a:moveTo>
                    <a:cubicBezTo>
                      <a:pt x="31" y="7"/>
                      <a:pt x="30" y="4"/>
                      <a:pt x="30" y="0"/>
                    </a:cubicBezTo>
                    <a:cubicBezTo>
                      <a:pt x="2" y="0"/>
                      <a:pt x="2" y="0"/>
                      <a:pt x="2" y="0"/>
                    </a:cubicBezTo>
                    <a:cubicBezTo>
                      <a:pt x="1" y="4"/>
                      <a:pt x="1" y="7"/>
                      <a:pt x="0" y="11"/>
                    </a:cubicBezTo>
                    <a:lnTo>
                      <a:pt x="3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42" name="Group 41"/>
          <p:cNvGrpSpPr/>
          <p:nvPr/>
        </p:nvGrpSpPr>
        <p:grpSpPr>
          <a:xfrm>
            <a:off x="8294560" y="5118211"/>
            <a:ext cx="1932047" cy="559836"/>
            <a:chOff x="8310074" y="5118211"/>
            <a:chExt cx="1932047" cy="559836"/>
          </a:xfrm>
        </p:grpSpPr>
        <p:sp>
          <p:nvSpPr>
            <p:cNvPr id="43" name="Subtitle 2"/>
            <p:cNvSpPr txBox="1"/>
            <p:nvPr/>
          </p:nvSpPr>
          <p:spPr>
            <a:xfrm>
              <a:off x="8606872" y="5439643"/>
              <a:ext cx="1635249" cy="238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dirty="0">
                  <a:solidFill>
                    <a:schemeClr val="tx1">
                      <a:lumMod val="50000"/>
                      <a:lumOff val="50000"/>
                    </a:schemeClr>
                  </a:solidFill>
                  <a:cs typeface="+mn-ea"/>
                  <a:sym typeface="+mn-lt"/>
                </a:rPr>
                <a:t>TEXT HERE</a:t>
              </a:r>
            </a:p>
          </p:txBody>
        </p:sp>
        <p:sp>
          <p:nvSpPr>
            <p:cNvPr id="44" name="Content Placeholder 2"/>
            <p:cNvSpPr txBox="1"/>
            <p:nvPr/>
          </p:nvSpPr>
          <p:spPr>
            <a:xfrm>
              <a:off x="8603419" y="5118211"/>
              <a:ext cx="822499" cy="45869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d-ID" sz="2000" b="1" dirty="0">
                  <a:solidFill>
                    <a:schemeClr val="accent6"/>
                  </a:solidFill>
                  <a:cs typeface="+mn-ea"/>
                  <a:sym typeface="+mn-lt"/>
                </a:rPr>
                <a:t>43</a:t>
              </a:r>
              <a:r>
                <a:rPr lang="en-US" sz="2000" b="1" dirty="0">
                  <a:solidFill>
                    <a:schemeClr val="accent6"/>
                  </a:solidFill>
                  <a:cs typeface="+mn-ea"/>
                  <a:sym typeface="+mn-lt"/>
                </a:rPr>
                <a:t>%</a:t>
              </a:r>
            </a:p>
          </p:txBody>
        </p:sp>
        <p:sp>
          <p:nvSpPr>
            <p:cNvPr id="45" name="Freeform 5"/>
            <p:cNvSpPr>
              <a:spLocks noEditPoints="1"/>
            </p:cNvSpPr>
            <p:nvPr/>
          </p:nvSpPr>
          <p:spPr bwMode="auto">
            <a:xfrm>
              <a:off x="8310074" y="5178355"/>
              <a:ext cx="238125" cy="479425"/>
            </a:xfrm>
            <a:custGeom>
              <a:avLst/>
              <a:gdLst>
                <a:gd name="T0" fmla="*/ 55 w 63"/>
                <a:gd name="T1" fmla="*/ 0 h 127"/>
                <a:gd name="T2" fmla="*/ 8 w 63"/>
                <a:gd name="T3" fmla="*/ 0 h 127"/>
                <a:gd name="T4" fmla="*/ 0 w 63"/>
                <a:gd name="T5" fmla="*/ 8 h 127"/>
                <a:gd name="T6" fmla="*/ 0 w 63"/>
                <a:gd name="T7" fmla="*/ 119 h 127"/>
                <a:gd name="T8" fmla="*/ 8 w 63"/>
                <a:gd name="T9" fmla="*/ 127 h 127"/>
                <a:gd name="T10" fmla="*/ 55 w 63"/>
                <a:gd name="T11" fmla="*/ 127 h 127"/>
                <a:gd name="T12" fmla="*/ 63 w 63"/>
                <a:gd name="T13" fmla="*/ 119 h 127"/>
                <a:gd name="T14" fmla="*/ 63 w 63"/>
                <a:gd name="T15" fmla="*/ 8 h 127"/>
                <a:gd name="T16" fmla="*/ 55 w 63"/>
                <a:gd name="T17" fmla="*/ 0 h 127"/>
                <a:gd name="T18" fmla="*/ 26 w 63"/>
                <a:gd name="T19" fmla="*/ 7 h 127"/>
                <a:gd name="T20" fmla="*/ 37 w 63"/>
                <a:gd name="T21" fmla="*/ 7 h 127"/>
                <a:gd name="T22" fmla="*/ 39 w 63"/>
                <a:gd name="T23" fmla="*/ 9 h 127"/>
                <a:gd name="T24" fmla="*/ 37 w 63"/>
                <a:gd name="T25" fmla="*/ 11 h 127"/>
                <a:gd name="T26" fmla="*/ 26 w 63"/>
                <a:gd name="T27" fmla="*/ 11 h 127"/>
                <a:gd name="T28" fmla="*/ 23 w 63"/>
                <a:gd name="T29" fmla="*/ 9 h 127"/>
                <a:gd name="T30" fmla="*/ 26 w 63"/>
                <a:gd name="T31" fmla="*/ 7 h 127"/>
                <a:gd name="T32" fmla="*/ 31 w 63"/>
                <a:gd name="T33" fmla="*/ 123 h 127"/>
                <a:gd name="T34" fmla="*/ 27 w 63"/>
                <a:gd name="T35" fmla="*/ 119 h 127"/>
                <a:gd name="T36" fmla="*/ 31 w 63"/>
                <a:gd name="T37" fmla="*/ 115 h 127"/>
                <a:gd name="T38" fmla="*/ 35 w 63"/>
                <a:gd name="T39" fmla="*/ 119 h 127"/>
                <a:gd name="T40" fmla="*/ 31 w 63"/>
                <a:gd name="T41" fmla="*/ 123 h 127"/>
                <a:gd name="T42" fmla="*/ 56 w 63"/>
                <a:gd name="T43" fmla="*/ 110 h 127"/>
                <a:gd name="T44" fmla="*/ 7 w 63"/>
                <a:gd name="T45" fmla="*/ 110 h 127"/>
                <a:gd name="T46" fmla="*/ 7 w 63"/>
                <a:gd name="T47" fmla="*/ 18 h 127"/>
                <a:gd name="T48" fmla="*/ 56 w 63"/>
                <a:gd name="T49" fmla="*/ 18 h 127"/>
                <a:gd name="T50" fmla="*/ 56 w 63"/>
                <a:gd name="T5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27">
                  <a:moveTo>
                    <a:pt x="55" y="0"/>
                  </a:moveTo>
                  <a:cubicBezTo>
                    <a:pt x="8" y="0"/>
                    <a:pt x="8" y="0"/>
                    <a:pt x="8" y="0"/>
                  </a:cubicBezTo>
                  <a:cubicBezTo>
                    <a:pt x="3" y="0"/>
                    <a:pt x="0" y="4"/>
                    <a:pt x="0" y="8"/>
                  </a:cubicBezTo>
                  <a:cubicBezTo>
                    <a:pt x="0" y="119"/>
                    <a:pt x="0" y="119"/>
                    <a:pt x="0" y="119"/>
                  </a:cubicBezTo>
                  <a:cubicBezTo>
                    <a:pt x="0" y="124"/>
                    <a:pt x="3" y="127"/>
                    <a:pt x="8" y="127"/>
                  </a:cubicBezTo>
                  <a:cubicBezTo>
                    <a:pt x="55" y="127"/>
                    <a:pt x="55" y="127"/>
                    <a:pt x="55" y="127"/>
                  </a:cubicBezTo>
                  <a:cubicBezTo>
                    <a:pt x="60" y="127"/>
                    <a:pt x="63" y="124"/>
                    <a:pt x="63" y="119"/>
                  </a:cubicBezTo>
                  <a:cubicBezTo>
                    <a:pt x="63" y="8"/>
                    <a:pt x="63" y="8"/>
                    <a:pt x="63" y="8"/>
                  </a:cubicBezTo>
                  <a:cubicBezTo>
                    <a:pt x="63" y="4"/>
                    <a:pt x="60" y="0"/>
                    <a:pt x="55" y="0"/>
                  </a:cubicBezTo>
                  <a:close/>
                  <a:moveTo>
                    <a:pt x="26" y="7"/>
                  </a:moveTo>
                  <a:cubicBezTo>
                    <a:pt x="37" y="7"/>
                    <a:pt x="37" y="7"/>
                    <a:pt x="37" y="7"/>
                  </a:cubicBezTo>
                  <a:cubicBezTo>
                    <a:pt x="38" y="7"/>
                    <a:pt x="39" y="8"/>
                    <a:pt x="39" y="9"/>
                  </a:cubicBezTo>
                  <a:cubicBezTo>
                    <a:pt x="39" y="10"/>
                    <a:pt x="38" y="11"/>
                    <a:pt x="37" y="11"/>
                  </a:cubicBezTo>
                  <a:cubicBezTo>
                    <a:pt x="26" y="11"/>
                    <a:pt x="26" y="11"/>
                    <a:pt x="26" y="11"/>
                  </a:cubicBezTo>
                  <a:cubicBezTo>
                    <a:pt x="25" y="11"/>
                    <a:pt x="23" y="10"/>
                    <a:pt x="23" y="9"/>
                  </a:cubicBezTo>
                  <a:cubicBezTo>
                    <a:pt x="23" y="8"/>
                    <a:pt x="25" y="7"/>
                    <a:pt x="26" y="7"/>
                  </a:cubicBezTo>
                  <a:close/>
                  <a:moveTo>
                    <a:pt x="31" y="123"/>
                  </a:moveTo>
                  <a:cubicBezTo>
                    <a:pt x="29" y="123"/>
                    <a:pt x="27" y="121"/>
                    <a:pt x="27" y="119"/>
                  </a:cubicBezTo>
                  <a:cubicBezTo>
                    <a:pt x="27" y="116"/>
                    <a:pt x="29" y="115"/>
                    <a:pt x="31" y="115"/>
                  </a:cubicBezTo>
                  <a:cubicBezTo>
                    <a:pt x="34" y="115"/>
                    <a:pt x="35" y="116"/>
                    <a:pt x="35" y="119"/>
                  </a:cubicBezTo>
                  <a:cubicBezTo>
                    <a:pt x="35" y="121"/>
                    <a:pt x="34" y="123"/>
                    <a:pt x="31" y="123"/>
                  </a:cubicBezTo>
                  <a:close/>
                  <a:moveTo>
                    <a:pt x="56" y="110"/>
                  </a:moveTo>
                  <a:cubicBezTo>
                    <a:pt x="7" y="110"/>
                    <a:pt x="7" y="110"/>
                    <a:pt x="7" y="110"/>
                  </a:cubicBezTo>
                  <a:cubicBezTo>
                    <a:pt x="7" y="18"/>
                    <a:pt x="7" y="18"/>
                    <a:pt x="7" y="18"/>
                  </a:cubicBezTo>
                  <a:cubicBezTo>
                    <a:pt x="56" y="18"/>
                    <a:pt x="56" y="18"/>
                    <a:pt x="56" y="18"/>
                  </a:cubicBezTo>
                  <a:lnTo>
                    <a:pt x="56" y="110"/>
                  </a:lnTo>
                  <a:close/>
                </a:path>
              </a:pathLst>
            </a:custGeom>
            <a:solidFill>
              <a:schemeClr val="accent6"/>
            </a:solidFill>
            <a:ln>
              <a:noFill/>
            </a:ln>
          </p:spPr>
          <p:txBody>
            <a:bodyPr vert="horz" wrap="square" lIns="91440" tIns="45720" rIns="91440" bIns="45720" numCol="1" anchor="t" anchorCtr="0" compatLnSpc="1"/>
            <a:lstStyle/>
            <a:p>
              <a:endParaRPr lang="id-ID">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22" presetClass="entr" presetSubtype="2"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ṡ1iďè"/>
          <p:cNvSpPr txBox="1"/>
          <p:nvPr/>
        </p:nvSpPr>
        <p:spPr>
          <a:xfrm>
            <a:off x="873696" y="1142884"/>
            <a:ext cx="645482" cy="617242"/>
          </a:xfrm>
          <a:prstGeom prst="rect">
            <a:avLst/>
          </a:prstGeom>
          <a:noFill/>
        </p:spPr>
        <p:txBody>
          <a:bodyPr wrap="square" lIns="108000" tIns="56160" rIns="108000" bIns="56160" numCol="1" anchor="ctr">
            <a:prstTxWarp prst="textPlain">
              <a:avLst/>
            </a:prstTxWarp>
            <a:normAutofit fontScale="70000" lnSpcReduction="20000"/>
          </a:bodyPr>
          <a:lstStyle/>
          <a:p>
            <a:r>
              <a:rPr lang="en-US" sz="5760" dirty="0">
                <a:solidFill>
                  <a:schemeClr val="accent1"/>
                </a:solidFill>
                <a:cs typeface="+mn-ea"/>
                <a:sym typeface="+mn-lt"/>
              </a:rPr>
              <a:t>“</a:t>
            </a:r>
          </a:p>
        </p:txBody>
      </p:sp>
      <p:sp>
        <p:nvSpPr>
          <p:cNvPr id="3" name="íšḻïďê"/>
          <p:cNvSpPr/>
          <p:nvPr/>
        </p:nvSpPr>
        <p:spPr>
          <a:xfrm>
            <a:off x="981800" y="2080390"/>
            <a:ext cx="6506230" cy="761741"/>
          </a:xfrm>
          <a:prstGeom prst="rect">
            <a:avLst/>
          </a:prstGeom>
        </p:spPr>
        <p:txBody>
          <a:bodyPr wrap="square" lIns="108000" tIns="56160" rIns="108000" bIns="56160" anchor="ctr">
            <a:noAutofit/>
          </a:bodyPr>
          <a:lstStyle/>
          <a:p>
            <a:pPr>
              <a:lnSpc>
                <a:spcPct val="120000"/>
              </a:lnSpc>
            </a:pPr>
            <a:r>
              <a:rPr lang="en-US" altLang="zh-CN" sz="2200" b="1" dirty="0">
                <a:solidFill>
                  <a:schemeClr val="tx1">
                    <a:lumMod val="85000"/>
                    <a:lumOff val="15000"/>
                  </a:schemeClr>
                </a:solidFill>
                <a:cs typeface="+mn-ea"/>
                <a:sym typeface="+mn-lt"/>
              </a:rPr>
              <a:t>This part of the content is displayed as a placeholder for text layout (it is recommended to use theme fonts)</a:t>
            </a:r>
            <a:endParaRPr lang="zh-CN" altLang="en-US" sz="2200" b="1" dirty="0">
              <a:solidFill>
                <a:schemeClr val="tx1">
                  <a:lumMod val="85000"/>
                  <a:lumOff val="15000"/>
                </a:schemeClr>
              </a:solidFill>
              <a:cs typeface="+mn-ea"/>
              <a:sym typeface="+mn-lt"/>
            </a:endParaRPr>
          </a:p>
        </p:txBody>
      </p:sp>
      <p:sp>
        <p:nvSpPr>
          <p:cNvPr id="4" name="iŝḷîďê"/>
          <p:cNvSpPr/>
          <p:nvPr/>
        </p:nvSpPr>
        <p:spPr>
          <a:xfrm>
            <a:off x="981800" y="4424327"/>
            <a:ext cx="2043447" cy="1327373"/>
          </a:xfrm>
          <a:prstGeom prst="rect">
            <a:avLst/>
          </a:prstGeom>
        </p:spPr>
        <p:txBody>
          <a:bodyPr wrap="square" lIns="108000" tIns="56160" rIns="108000" bIns="56160" anchor="ctr">
            <a:noAutofit/>
          </a:bodyPr>
          <a:lstStyle/>
          <a:p>
            <a:pPr algn="ctr">
              <a:lnSpc>
                <a:spcPct val="12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p:txBody>
      </p:sp>
      <p:sp>
        <p:nvSpPr>
          <p:cNvPr id="5" name="iŝḷîďê"/>
          <p:cNvSpPr/>
          <p:nvPr/>
        </p:nvSpPr>
        <p:spPr>
          <a:xfrm>
            <a:off x="3230174" y="4424327"/>
            <a:ext cx="2043447" cy="1327373"/>
          </a:xfrm>
          <a:prstGeom prst="rect">
            <a:avLst/>
          </a:prstGeom>
        </p:spPr>
        <p:txBody>
          <a:bodyPr wrap="square" lIns="108000" tIns="56160" rIns="108000" bIns="56160" anchor="ctr">
            <a:noAutofit/>
          </a:bodyPr>
          <a:lstStyle/>
          <a:p>
            <a:pPr algn="ctr">
              <a:lnSpc>
                <a:spcPct val="12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p:txBody>
      </p:sp>
      <p:sp>
        <p:nvSpPr>
          <p:cNvPr id="6" name="Elipse 19"/>
          <p:cNvSpPr>
            <a:spLocks noChangeAspect="1"/>
          </p:cNvSpPr>
          <p:nvPr/>
        </p:nvSpPr>
        <p:spPr bwMode="auto">
          <a:xfrm>
            <a:off x="1750186" y="3917653"/>
            <a:ext cx="506674" cy="506674"/>
          </a:xfrm>
          <a:prstGeom prst="roundRect">
            <a:avLst>
              <a:gd name="adj" fmla="val 5930"/>
            </a:avLst>
          </a:prstGeom>
          <a:solidFill>
            <a:schemeClr val="accent1"/>
          </a:solidFill>
          <a:ln>
            <a:noFill/>
          </a:ln>
        </p:spPr>
        <p:txBody>
          <a:bodyPr lIns="0" tIns="0" rIns="0" bIns="0" rtlCol="0" anchor="ctr"/>
          <a:lstStyle/>
          <a:p>
            <a:r>
              <a:rPr lang="es-ES" sz="4000" dirty="0">
                <a:solidFill>
                  <a:schemeClr val="bg1"/>
                </a:solidFill>
                <a:cs typeface="+mn-ea"/>
                <a:sym typeface="+mn-lt"/>
              </a:rPr>
              <a:t></a:t>
            </a:r>
          </a:p>
        </p:txBody>
      </p:sp>
      <p:sp>
        <p:nvSpPr>
          <p:cNvPr id="7" name="Elipse 19"/>
          <p:cNvSpPr>
            <a:spLocks noChangeAspect="1"/>
          </p:cNvSpPr>
          <p:nvPr/>
        </p:nvSpPr>
        <p:spPr bwMode="auto">
          <a:xfrm>
            <a:off x="3992371" y="3917653"/>
            <a:ext cx="506674" cy="506674"/>
          </a:xfrm>
          <a:prstGeom prst="roundRect">
            <a:avLst>
              <a:gd name="adj" fmla="val 5930"/>
            </a:avLst>
          </a:prstGeom>
          <a:solidFill>
            <a:schemeClr val="accent1"/>
          </a:solidFill>
          <a:ln>
            <a:noFill/>
          </a:ln>
        </p:spPr>
        <p:txBody>
          <a:bodyPr lIns="0" tIns="0" rIns="0" bIns="0" rtlCol="0" anchor="ctr"/>
          <a:lstStyle/>
          <a:p>
            <a:r>
              <a:rPr lang="es-ES" sz="4000" dirty="0">
                <a:solidFill>
                  <a:schemeClr val="bg1"/>
                </a:solidFill>
                <a:cs typeface="+mn-ea"/>
                <a:sym typeface="+mn-lt"/>
              </a:rPr>
              <a:t></a:t>
            </a:r>
          </a:p>
        </p:txBody>
      </p:sp>
      <p:sp>
        <p:nvSpPr>
          <p:cNvPr id="8" name="iŝḷîďê"/>
          <p:cNvSpPr/>
          <p:nvPr/>
        </p:nvSpPr>
        <p:spPr>
          <a:xfrm>
            <a:off x="5444583" y="4424327"/>
            <a:ext cx="2043447" cy="1327373"/>
          </a:xfrm>
          <a:prstGeom prst="rect">
            <a:avLst/>
          </a:prstGeom>
        </p:spPr>
        <p:txBody>
          <a:bodyPr wrap="square" lIns="108000" tIns="56160" rIns="108000" bIns="56160" anchor="ctr">
            <a:noAutofit/>
          </a:bodyPr>
          <a:lstStyle/>
          <a:p>
            <a:pPr algn="ctr">
              <a:lnSpc>
                <a:spcPct val="12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85000"/>
                  <a:lumOff val="15000"/>
                </a:schemeClr>
              </a:solidFill>
              <a:cs typeface="+mn-ea"/>
              <a:sym typeface="+mn-lt"/>
            </a:endParaRPr>
          </a:p>
        </p:txBody>
      </p:sp>
      <p:sp>
        <p:nvSpPr>
          <p:cNvPr id="9" name="Elipse 19"/>
          <p:cNvSpPr>
            <a:spLocks noChangeAspect="1"/>
          </p:cNvSpPr>
          <p:nvPr/>
        </p:nvSpPr>
        <p:spPr bwMode="auto">
          <a:xfrm>
            <a:off x="6212969" y="3917653"/>
            <a:ext cx="506674" cy="506674"/>
          </a:xfrm>
          <a:prstGeom prst="roundRect">
            <a:avLst>
              <a:gd name="adj" fmla="val 5930"/>
            </a:avLst>
          </a:prstGeom>
          <a:solidFill>
            <a:schemeClr val="accent1"/>
          </a:solidFill>
          <a:ln>
            <a:noFill/>
          </a:ln>
        </p:spPr>
        <p:txBody>
          <a:bodyPr lIns="0" tIns="0" rIns="0" bIns="0" rtlCol="0" anchor="ctr"/>
          <a:lstStyle/>
          <a:p>
            <a:r>
              <a:rPr lang="es-ES" sz="4000" dirty="0">
                <a:solidFill>
                  <a:schemeClr val="bg1"/>
                </a:solidFill>
                <a:cs typeface="+mn-ea"/>
                <a:sym typeface="+mn-lt"/>
              </a:rPr>
              <a:t></a:t>
            </a:r>
          </a:p>
        </p:txBody>
      </p:sp>
      <p:sp>
        <p:nvSpPr>
          <p:cNvPr id="11" name="PA_库_形状 299"/>
          <p:cNvSpPr/>
          <p:nvPr>
            <p:custDataLst>
              <p:tags r:id="rId1"/>
            </p:custDataLst>
          </p:nvPr>
        </p:nvSpPr>
        <p:spPr>
          <a:xfrm>
            <a:off x="981800" y="3256490"/>
            <a:ext cx="5594980" cy="251159"/>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r>
              <a:rPr lang="en-US" altLang="zh-CN" sz="1200" dirty="0">
                <a:solidFill>
                  <a:schemeClr val="tx1">
                    <a:lumMod val="85000"/>
                    <a:lumOff val="15000"/>
                  </a:schemeClr>
                </a:solidFill>
                <a:latin typeface="+mn-lt"/>
                <a:ea typeface="+mn-ea"/>
                <a:cs typeface="+mn-ea"/>
                <a:sym typeface="+mn-lt"/>
              </a:rPr>
              <a:t>Click here to add content, content to match the title. </a:t>
            </a: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14431" r="48451"/>
          <a:stretch>
            <a:fillRect/>
          </a:stretch>
        </p:blipFill>
        <p:spPr>
          <a:xfrm>
            <a:off x="7666384" y="497719"/>
            <a:ext cx="4525615" cy="5974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charRg st="4294967295" end="4294967295"/>
                                            </p:txEl>
                                          </p:spTgt>
                                        </p:tgtEl>
                                        <p:attrNameLst>
                                          <p:attrName>style.visibility</p:attrName>
                                        </p:attrNameLst>
                                      </p:cBhvr>
                                      <p:to>
                                        <p:strVal val="visible"/>
                                      </p:to>
                                    </p:set>
                                    <p:animEffect transition="in" filter="wipe(left)">
                                      <p:cBhvr>
                                        <p:cTn id="16" dur="1000"/>
                                        <p:tgtEl>
                                          <p:spTgt spid="11">
                                            <p:txEl>
                                              <p:charRg st="4294967295" end="429496729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2" presetClass="entr" presetSubtype="2" de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1+#ppt_w/2"/>
                                          </p:val>
                                        </p:tav>
                                        <p:tav tm="100000">
                                          <p:val>
                                            <p:strVal val="#ppt_x"/>
                                          </p:val>
                                        </p:tav>
                                      </p:tavLst>
                                    </p:anim>
                                    <p:anim calcmode="lin" valueType="num">
                                      <p:cBhvr additive="base">
                                        <p:cTn id="2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2" presetClass="entr" presetSubtype="2"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p:bldP spid="9" grpId="0" animBg="1"/>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2"/>
          <p:cNvGrpSpPr/>
          <p:nvPr/>
        </p:nvGrpSpPr>
        <p:grpSpPr bwMode="auto">
          <a:xfrm>
            <a:off x="2520951" y="1428751"/>
            <a:ext cx="203200" cy="209551"/>
            <a:chOff x="0" y="0"/>
            <a:chExt cx="256" cy="264"/>
          </a:xfrm>
        </p:grpSpPr>
        <p:sp>
          <p:nvSpPr>
            <p:cNvPr id="40" name="Oval 3"/>
            <p:cNvSpPr/>
            <p:nvPr/>
          </p:nvSpPr>
          <p:spPr bwMode="auto">
            <a:xfrm>
              <a:off x="0" y="0"/>
              <a:ext cx="256" cy="256"/>
            </a:xfrm>
            <a:prstGeom prst="ellipse">
              <a:avLst/>
            </a:prstGeom>
            <a:solidFill>
              <a:schemeClr val="accent1"/>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41" name="Rectangle 4"/>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1</a:t>
              </a:r>
            </a:p>
          </p:txBody>
        </p:sp>
      </p:grpSp>
      <p:grpSp>
        <p:nvGrpSpPr>
          <p:cNvPr id="42" name="Group 6"/>
          <p:cNvGrpSpPr/>
          <p:nvPr/>
        </p:nvGrpSpPr>
        <p:grpSpPr bwMode="auto">
          <a:xfrm>
            <a:off x="4883151" y="1428751"/>
            <a:ext cx="203200" cy="209551"/>
            <a:chOff x="0" y="0"/>
            <a:chExt cx="256" cy="264"/>
          </a:xfrm>
        </p:grpSpPr>
        <p:sp>
          <p:nvSpPr>
            <p:cNvPr id="47" name="Oval 7"/>
            <p:cNvSpPr/>
            <p:nvPr/>
          </p:nvSpPr>
          <p:spPr bwMode="auto">
            <a:xfrm>
              <a:off x="0" y="0"/>
              <a:ext cx="256" cy="256"/>
            </a:xfrm>
            <a:prstGeom prst="ellipse">
              <a:avLst/>
            </a:prstGeom>
            <a:solidFill>
              <a:schemeClr val="accent2"/>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48" name="Rectangle 8"/>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2</a:t>
              </a:r>
            </a:p>
          </p:txBody>
        </p:sp>
      </p:grpSp>
      <p:grpSp>
        <p:nvGrpSpPr>
          <p:cNvPr id="49" name="Group 10"/>
          <p:cNvGrpSpPr/>
          <p:nvPr/>
        </p:nvGrpSpPr>
        <p:grpSpPr bwMode="auto">
          <a:xfrm>
            <a:off x="7162800" y="1428751"/>
            <a:ext cx="203200" cy="209551"/>
            <a:chOff x="0" y="0"/>
            <a:chExt cx="256" cy="264"/>
          </a:xfrm>
        </p:grpSpPr>
        <p:sp>
          <p:nvSpPr>
            <p:cNvPr id="50" name="Oval 11"/>
            <p:cNvSpPr/>
            <p:nvPr/>
          </p:nvSpPr>
          <p:spPr bwMode="auto">
            <a:xfrm>
              <a:off x="0" y="0"/>
              <a:ext cx="256" cy="256"/>
            </a:xfrm>
            <a:prstGeom prst="ellipse">
              <a:avLst/>
            </a:prstGeom>
            <a:solidFill>
              <a:schemeClr val="accent3"/>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51" name="Rectangle 12"/>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3</a:t>
              </a:r>
            </a:p>
          </p:txBody>
        </p:sp>
      </p:grpSp>
      <p:grpSp>
        <p:nvGrpSpPr>
          <p:cNvPr id="52" name="Group 14"/>
          <p:cNvGrpSpPr/>
          <p:nvPr/>
        </p:nvGrpSpPr>
        <p:grpSpPr bwMode="auto">
          <a:xfrm>
            <a:off x="9410700" y="1428751"/>
            <a:ext cx="203200" cy="209551"/>
            <a:chOff x="0" y="0"/>
            <a:chExt cx="256" cy="264"/>
          </a:xfrm>
        </p:grpSpPr>
        <p:sp>
          <p:nvSpPr>
            <p:cNvPr id="53" name="Oval 15"/>
            <p:cNvSpPr/>
            <p:nvPr/>
          </p:nvSpPr>
          <p:spPr bwMode="auto">
            <a:xfrm>
              <a:off x="0" y="0"/>
              <a:ext cx="256" cy="256"/>
            </a:xfrm>
            <a:prstGeom prst="ellipse">
              <a:avLst/>
            </a:prstGeom>
            <a:solidFill>
              <a:schemeClr val="accent3">
                <a:lumMod val="60000"/>
                <a:lumOff val="40000"/>
              </a:schemeClr>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54" name="Rectangle 16"/>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4</a:t>
              </a:r>
            </a:p>
          </p:txBody>
        </p:sp>
      </p:grpSp>
      <p:sp>
        <p:nvSpPr>
          <p:cNvPr id="55" name="Line 17"/>
          <p:cNvSpPr>
            <a:spLocks noChangeShapeType="1"/>
          </p:cNvSpPr>
          <p:nvPr/>
        </p:nvSpPr>
        <p:spPr bwMode="auto">
          <a:xfrm>
            <a:off x="2813050" y="1543051"/>
            <a:ext cx="1972469" cy="0"/>
          </a:xfrm>
          <a:prstGeom prst="line">
            <a:avLst/>
          </a:prstGeom>
          <a:noFill/>
          <a:ln w="1270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56" name="Line 18"/>
          <p:cNvSpPr>
            <a:spLocks noChangeShapeType="1"/>
          </p:cNvSpPr>
          <p:nvPr/>
        </p:nvSpPr>
        <p:spPr bwMode="auto">
          <a:xfrm>
            <a:off x="5226051" y="1543051"/>
            <a:ext cx="1856581" cy="0"/>
          </a:xfrm>
          <a:prstGeom prst="line">
            <a:avLst/>
          </a:prstGeom>
          <a:noFill/>
          <a:ln w="1270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57" name="Line 19"/>
          <p:cNvSpPr>
            <a:spLocks noChangeShapeType="1"/>
          </p:cNvSpPr>
          <p:nvPr/>
        </p:nvSpPr>
        <p:spPr bwMode="auto">
          <a:xfrm>
            <a:off x="7454900" y="1543051"/>
            <a:ext cx="1856581" cy="0"/>
          </a:xfrm>
          <a:prstGeom prst="line">
            <a:avLst/>
          </a:prstGeom>
          <a:noFill/>
          <a:ln w="1270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58" name="Line 20"/>
          <p:cNvSpPr>
            <a:spLocks noChangeShapeType="1"/>
          </p:cNvSpPr>
          <p:nvPr/>
        </p:nvSpPr>
        <p:spPr bwMode="auto">
          <a:xfrm>
            <a:off x="9709151" y="1543051"/>
            <a:ext cx="1018381" cy="0"/>
          </a:xfrm>
          <a:prstGeom prst="line">
            <a:avLst/>
          </a:prstGeom>
          <a:noFill/>
          <a:ln w="1270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59" name="Line 21"/>
          <p:cNvSpPr>
            <a:spLocks noChangeShapeType="1"/>
          </p:cNvSpPr>
          <p:nvPr/>
        </p:nvSpPr>
        <p:spPr bwMode="auto">
          <a:xfrm>
            <a:off x="1403351" y="1543051"/>
            <a:ext cx="1018381" cy="0"/>
          </a:xfrm>
          <a:prstGeom prst="line">
            <a:avLst/>
          </a:prstGeom>
          <a:noFill/>
          <a:ln w="1270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60" name="Rectangle 22"/>
          <p:cNvSpPr/>
          <p:nvPr/>
        </p:nvSpPr>
        <p:spPr bwMode="auto">
          <a:xfrm>
            <a:off x="1685927" y="4470400"/>
            <a:ext cx="1555751"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altLang="zh-CN" sz="1050" dirty="0">
                <a:solidFill>
                  <a:schemeClr val="tx1">
                    <a:lumMod val="85000"/>
                    <a:lumOff val="15000"/>
                  </a:schemeClr>
                </a:solidFill>
                <a:cs typeface="+mn-ea"/>
                <a:sym typeface="+mn-lt"/>
              </a:rPr>
              <a:t>Click here to add content, content to match the title. </a:t>
            </a:r>
            <a:endParaRPr lang="en-US" sz="1065" dirty="0">
              <a:solidFill>
                <a:srgbClr val="646E78"/>
              </a:solidFill>
              <a:cs typeface="+mn-ea"/>
              <a:sym typeface="+mn-lt"/>
            </a:endParaRPr>
          </a:p>
          <a:p>
            <a:pPr algn="ctr">
              <a:lnSpc>
                <a:spcPct val="130000"/>
              </a:lnSpc>
            </a:pPr>
            <a:r>
              <a:rPr lang="en-US" sz="1065" dirty="0">
                <a:solidFill>
                  <a:srgbClr val="646E78"/>
                </a:solidFill>
                <a:cs typeface="+mn-ea"/>
                <a:sym typeface="+mn-lt"/>
              </a:rPr>
              <a:t>Lorem Ipsum is simply dummy text of the printing and typesetting industry. </a:t>
            </a:r>
            <a:endParaRPr lang="en-US" sz="1065" dirty="0">
              <a:solidFill>
                <a:schemeClr val="accent2"/>
              </a:solidFill>
              <a:cs typeface="+mn-ea"/>
              <a:sym typeface="+mn-lt"/>
            </a:endParaRPr>
          </a:p>
        </p:txBody>
      </p:sp>
      <p:sp>
        <p:nvSpPr>
          <p:cNvPr id="61" name="Rectangle 23"/>
          <p:cNvSpPr/>
          <p:nvPr/>
        </p:nvSpPr>
        <p:spPr bwMode="auto">
          <a:xfrm>
            <a:off x="4054477" y="4470400"/>
            <a:ext cx="1555751"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altLang="zh-CN" sz="1050" dirty="0">
                <a:solidFill>
                  <a:schemeClr val="tx1">
                    <a:lumMod val="85000"/>
                    <a:lumOff val="15000"/>
                  </a:schemeClr>
                </a:solidFill>
                <a:cs typeface="+mn-ea"/>
                <a:sym typeface="+mn-lt"/>
              </a:rPr>
              <a:t>Click here to add content, content to match the title. </a:t>
            </a:r>
            <a:endParaRPr lang="en-US" altLang="zh-CN" sz="1065" dirty="0">
              <a:solidFill>
                <a:srgbClr val="646E78"/>
              </a:solidFill>
              <a:cs typeface="+mn-ea"/>
              <a:sym typeface="+mn-lt"/>
            </a:endParaRPr>
          </a:p>
          <a:p>
            <a:pPr algn="ctr">
              <a:lnSpc>
                <a:spcPct val="130000"/>
              </a:lnSpc>
            </a:pPr>
            <a:r>
              <a:rPr lang="en-US" altLang="zh-CN" sz="1065" dirty="0">
                <a:solidFill>
                  <a:srgbClr val="646E78"/>
                </a:solidFill>
                <a:cs typeface="+mn-ea"/>
                <a:sym typeface="+mn-lt"/>
              </a:rPr>
              <a:t>Lorem Ipsum is simply dummy text of the printing and typesetting industry. </a:t>
            </a:r>
            <a:endParaRPr lang="en-US" altLang="zh-CN" sz="1065" dirty="0">
              <a:solidFill>
                <a:schemeClr val="accent2"/>
              </a:solidFill>
              <a:cs typeface="+mn-ea"/>
              <a:sym typeface="+mn-lt"/>
            </a:endParaRPr>
          </a:p>
        </p:txBody>
      </p:sp>
      <p:sp>
        <p:nvSpPr>
          <p:cNvPr id="62" name="Rectangle 24"/>
          <p:cNvSpPr/>
          <p:nvPr/>
        </p:nvSpPr>
        <p:spPr bwMode="auto">
          <a:xfrm>
            <a:off x="6423027" y="4470400"/>
            <a:ext cx="1555751"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altLang="zh-CN" sz="1050" dirty="0">
                <a:solidFill>
                  <a:schemeClr val="tx1">
                    <a:lumMod val="85000"/>
                    <a:lumOff val="15000"/>
                  </a:schemeClr>
                </a:solidFill>
                <a:cs typeface="+mn-ea"/>
                <a:sym typeface="+mn-lt"/>
              </a:rPr>
              <a:t>Click here to add content, content to match the title. </a:t>
            </a:r>
            <a:endParaRPr lang="en-US" altLang="zh-CN" sz="1065" dirty="0">
              <a:solidFill>
                <a:srgbClr val="646E78"/>
              </a:solidFill>
              <a:cs typeface="+mn-ea"/>
              <a:sym typeface="+mn-lt"/>
            </a:endParaRPr>
          </a:p>
          <a:p>
            <a:pPr algn="ctr">
              <a:lnSpc>
                <a:spcPct val="130000"/>
              </a:lnSpc>
            </a:pPr>
            <a:r>
              <a:rPr lang="en-US" altLang="zh-CN" sz="1065" dirty="0">
                <a:solidFill>
                  <a:srgbClr val="646E78"/>
                </a:solidFill>
                <a:cs typeface="+mn-ea"/>
                <a:sym typeface="+mn-lt"/>
              </a:rPr>
              <a:t>Lorem Ipsum is simply dummy text of the printing and typesetting industry. </a:t>
            </a:r>
            <a:endParaRPr lang="en-US" altLang="zh-CN" sz="1065" dirty="0">
              <a:solidFill>
                <a:schemeClr val="accent2"/>
              </a:solidFill>
              <a:cs typeface="+mn-ea"/>
              <a:sym typeface="+mn-lt"/>
            </a:endParaRPr>
          </a:p>
        </p:txBody>
      </p:sp>
      <p:sp>
        <p:nvSpPr>
          <p:cNvPr id="63" name="Rectangle 25"/>
          <p:cNvSpPr/>
          <p:nvPr/>
        </p:nvSpPr>
        <p:spPr bwMode="auto">
          <a:xfrm>
            <a:off x="8791577" y="4470400"/>
            <a:ext cx="1555751"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altLang="zh-CN" sz="1050" dirty="0">
                <a:solidFill>
                  <a:schemeClr val="tx1">
                    <a:lumMod val="85000"/>
                    <a:lumOff val="15000"/>
                  </a:schemeClr>
                </a:solidFill>
                <a:cs typeface="+mn-ea"/>
                <a:sym typeface="+mn-lt"/>
              </a:rPr>
              <a:t>Click here to add content, content to match the title. </a:t>
            </a:r>
            <a:endParaRPr lang="en-US" altLang="zh-CN" sz="1065" dirty="0">
              <a:solidFill>
                <a:srgbClr val="646E78"/>
              </a:solidFill>
              <a:cs typeface="+mn-ea"/>
              <a:sym typeface="+mn-lt"/>
            </a:endParaRPr>
          </a:p>
          <a:p>
            <a:pPr algn="ctr">
              <a:lnSpc>
                <a:spcPct val="130000"/>
              </a:lnSpc>
            </a:pPr>
            <a:r>
              <a:rPr lang="en-US" altLang="zh-CN" sz="1065" dirty="0">
                <a:solidFill>
                  <a:srgbClr val="646E78"/>
                </a:solidFill>
                <a:cs typeface="+mn-ea"/>
                <a:sym typeface="+mn-lt"/>
              </a:rPr>
              <a:t>Lorem Ipsum is simply dummy text of the printing and typesetting industry. </a:t>
            </a:r>
            <a:endParaRPr lang="en-US" altLang="zh-CN" sz="1065" dirty="0">
              <a:solidFill>
                <a:schemeClr val="accent2"/>
              </a:solidFill>
              <a:cs typeface="+mn-ea"/>
              <a:sym typeface="+mn-lt"/>
            </a:endParaRPr>
          </a:p>
        </p:txBody>
      </p:sp>
      <p:grpSp>
        <p:nvGrpSpPr>
          <p:cNvPr id="64" name="Group 26"/>
          <p:cNvGrpSpPr/>
          <p:nvPr/>
        </p:nvGrpSpPr>
        <p:grpSpPr bwMode="auto">
          <a:xfrm>
            <a:off x="1281115" y="3340895"/>
            <a:ext cx="2563812" cy="609600"/>
            <a:chOff x="0" y="0"/>
            <a:chExt cx="3229" cy="768"/>
          </a:xfrm>
        </p:grpSpPr>
        <p:sp>
          <p:nvSpPr>
            <p:cNvPr id="65" name="Freeform 27"/>
            <p:cNvSpPr/>
            <p:nvPr/>
          </p:nvSpPr>
          <p:spPr bwMode="auto">
            <a:xfrm>
              <a:off x="0" y="0"/>
              <a:ext cx="3229" cy="768"/>
            </a:xfrm>
            <a:custGeom>
              <a:avLst/>
              <a:gdLst>
                <a:gd name="T0" fmla="*/ 0 w 21600"/>
                <a:gd name="T1" fmla="*/ 10 h 21600"/>
                <a:gd name="T2" fmla="*/ 1980 w 21600"/>
                <a:gd name="T3" fmla="*/ 10835 h 21600"/>
                <a:gd name="T4" fmla="*/ 1 w 21600"/>
                <a:gd name="T5" fmla="*/ 21600 h 21600"/>
                <a:gd name="T6" fmla="*/ 19626 w 21600"/>
                <a:gd name="T7" fmla="*/ 21600 h 21600"/>
                <a:gd name="T8" fmla="*/ 21600 w 21600"/>
                <a:gd name="T9" fmla="*/ 10854 h 21600"/>
                <a:gd name="T10" fmla="*/ 19618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980" y="10835"/>
                  </a:lnTo>
                  <a:lnTo>
                    <a:pt x="1" y="21600"/>
                  </a:lnTo>
                  <a:lnTo>
                    <a:pt x="19626" y="21600"/>
                  </a:lnTo>
                  <a:lnTo>
                    <a:pt x="21600" y="10854"/>
                  </a:lnTo>
                  <a:lnTo>
                    <a:pt x="19618" y="0"/>
                  </a:lnTo>
                  <a:lnTo>
                    <a:pt x="0" y="10"/>
                  </a:lnTo>
                  <a:close/>
                  <a:moveTo>
                    <a:pt x="0" y="10"/>
                  </a:moveTo>
                </a:path>
              </a:pathLst>
            </a:custGeom>
            <a:noFill/>
            <a:ln w="19050" cap="flat">
              <a:solidFill>
                <a:srgbClr val="BEC8D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66" name="Rectangle 28"/>
            <p:cNvSpPr/>
            <p:nvPr/>
          </p:nvSpPr>
          <p:spPr bwMode="auto">
            <a:xfrm>
              <a:off x="661" y="166"/>
              <a:ext cx="172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735" dirty="0">
                  <a:solidFill>
                    <a:srgbClr val="A0AAB4"/>
                  </a:solidFill>
                  <a:cs typeface="+mn-ea"/>
                  <a:sym typeface="+mn-lt"/>
                </a:rPr>
                <a:t>Social Media</a:t>
              </a:r>
            </a:p>
          </p:txBody>
        </p:sp>
      </p:grpSp>
      <p:grpSp>
        <p:nvGrpSpPr>
          <p:cNvPr id="67" name="Group 29"/>
          <p:cNvGrpSpPr/>
          <p:nvPr/>
        </p:nvGrpSpPr>
        <p:grpSpPr bwMode="auto">
          <a:xfrm>
            <a:off x="3612357" y="3340895"/>
            <a:ext cx="2563019" cy="609600"/>
            <a:chOff x="0" y="0"/>
            <a:chExt cx="3229" cy="768"/>
          </a:xfrm>
        </p:grpSpPr>
        <p:sp>
          <p:nvSpPr>
            <p:cNvPr id="68" name="Freeform 30"/>
            <p:cNvSpPr/>
            <p:nvPr/>
          </p:nvSpPr>
          <p:spPr bwMode="auto">
            <a:xfrm>
              <a:off x="0" y="0"/>
              <a:ext cx="3229" cy="768"/>
            </a:xfrm>
            <a:custGeom>
              <a:avLst/>
              <a:gdLst>
                <a:gd name="T0" fmla="*/ 0 w 21600"/>
                <a:gd name="T1" fmla="*/ 10 h 21600"/>
                <a:gd name="T2" fmla="*/ 1980 w 21600"/>
                <a:gd name="T3" fmla="*/ 10835 h 21600"/>
                <a:gd name="T4" fmla="*/ 1 w 21600"/>
                <a:gd name="T5" fmla="*/ 21600 h 21600"/>
                <a:gd name="T6" fmla="*/ 19626 w 21600"/>
                <a:gd name="T7" fmla="*/ 21600 h 21600"/>
                <a:gd name="T8" fmla="*/ 21600 w 21600"/>
                <a:gd name="T9" fmla="*/ 10854 h 21600"/>
                <a:gd name="T10" fmla="*/ 19618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980" y="10835"/>
                  </a:lnTo>
                  <a:lnTo>
                    <a:pt x="1" y="21600"/>
                  </a:lnTo>
                  <a:lnTo>
                    <a:pt x="19626" y="21600"/>
                  </a:lnTo>
                  <a:lnTo>
                    <a:pt x="21600" y="10854"/>
                  </a:lnTo>
                  <a:lnTo>
                    <a:pt x="19618" y="0"/>
                  </a:lnTo>
                  <a:lnTo>
                    <a:pt x="0" y="10"/>
                  </a:lnTo>
                  <a:close/>
                  <a:moveTo>
                    <a:pt x="0" y="10"/>
                  </a:moveTo>
                </a:path>
              </a:pathLst>
            </a:custGeom>
            <a:solidFill>
              <a:srgbClr val="F8FAFC"/>
            </a:solidFill>
            <a:ln w="19050" cap="flat">
              <a:solidFill>
                <a:srgbClr val="BEC8D2"/>
              </a:solidFill>
              <a:prstDash val="solid"/>
              <a:miter lim="800000"/>
              <a:headEnd type="none" w="med" len="med"/>
              <a:tailEnd type="none" w="med" len="med"/>
            </a:ln>
          </p:spPr>
          <p:txBody>
            <a:bodyPr lIns="0" tIns="0" rIns="0" bIns="0"/>
            <a:lstStyle/>
            <a:p>
              <a:endParaRPr lang="en-US" sz="2400" dirty="0">
                <a:cs typeface="+mn-ea"/>
                <a:sym typeface="+mn-lt"/>
              </a:endParaRPr>
            </a:p>
          </p:txBody>
        </p:sp>
        <p:sp>
          <p:nvSpPr>
            <p:cNvPr id="69" name="Rectangle 31"/>
            <p:cNvSpPr/>
            <p:nvPr/>
          </p:nvSpPr>
          <p:spPr bwMode="auto">
            <a:xfrm>
              <a:off x="612" y="166"/>
              <a:ext cx="2325"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735" dirty="0">
                  <a:solidFill>
                    <a:srgbClr val="A0AAB4"/>
                  </a:solidFill>
                  <a:cs typeface="+mn-ea"/>
                  <a:sym typeface="+mn-lt"/>
                </a:rPr>
                <a:t>Advance Info</a:t>
              </a:r>
            </a:p>
          </p:txBody>
        </p:sp>
      </p:grpSp>
      <p:grpSp>
        <p:nvGrpSpPr>
          <p:cNvPr id="70" name="Group 32"/>
          <p:cNvGrpSpPr/>
          <p:nvPr/>
        </p:nvGrpSpPr>
        <p:grpSpPr bwMode="auto">
          <a:xfrm>
            <a:off x="5943600" y="3340895"/>
            <a:ext cx="2563019" cy="609600"/>
            <a:chOff x="0" y="0"/>
            <a:chExt cx="3229" cy="768"/>
          </a:xfrm>
        </p:grpSpPr>
        <p:sp>
          <p:nvSpPr>
            <p:cNvPr id="71" name="Freeform 33"/>
            <p:cNvSpPr/>
            <p:nvPr/>
          </p:nvSpPr>
          <p:spPr bwMode="auto">
            <a:xfrm>
              <a:off x="0" y="0"/>
              <a:ext cx="3229" cy="768"/>
            </a:xfrm>
            <a:custGeom>
              <a:avLst/>
              <a:gdLst>
                <a:gd name="T0" fmla="*/ 0 w 21600"/>
                <a:gd name="T1" fmla="*/ 10 h 21600"/>
                <a:gd name="T2" fmla="*/ 1980 w 21600"/>
                <a:gd name="T3" fmla="*/ 10835 h 21600"/>
                <a:gd name="T4" fmla="*/ 1 w 21600"/>
                <a:gd name="T5" fmla="*/ 21600 h 21600"/>
                <a:gd name="T6" fmla="*/ 19626 w 21600"/>
                <a:gd name="T7" fmla="*/ 21600 h 21600"/>
                <a:gd name="T8" fmla="*/ 21600 w 21600"/>
                <a:gd name="T9" fmla="*/ 10854 h 21600"/>
                <a:gd name="T10" fmla="*/ 19618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980" y="10835"/>
                  </a:lnTo>
                  <a:lnTo>
                    <a:pt x="1" y="21600"/>
                  </a:lnTo>
                  <a:lnTo>
                    <a:pt x="19626" y="21600"/>
                  </a:lnTo>
                  <a:lnTo>
                    <a:pt x="21600" y="10854"/>
                  </a:lnTo>
                  <a:lnTo>
                    <a:pt x="19618" y="0"/>
                  </a:lnTo>
                  <a:lnTo>
                    <a:pt x="0" y="10"/>
                  </a:lnTo>
                  <a:close/>
                  <a:moveTo>
                    <a:pt x="0" y="10"/>
                  </a:moveTo>
                </a:path>
              </a:pathLst>
            </a:custGeom>
            <a:solidFill>
              <a:schemeClr val="accent3"/>
            </a:solidFill>
            <a:ln w="19050" cap="flat">
              <a:noFill/>
              <a:prstDash val="solid"/>
              <a:miter lim="800000"/>
              <a:headEnd type="none" w="med" len="med"/>
              <a:tailEnd type="none" w="med" len="med"/>
            </a:ln>
          </p:spPr>
          <p:txBody>
            <a:bodyPr lIns="0" tIns="0" rIns="0" bIns="0"/>
            <a:lstStyle/>
            <a:p>
              <a:endParaRPr lang="en-US" sz="2400" dirty="0">
                <a:cs typeface="+mn-ea"/>
                <a:sym typeface="+mn-lt"/>
              </a:endParaRPr>
            </a:p>
          </p:txBody>
        </p:sp>
        <p:sp>
          <p:nvSpPr>
            <p:cNvPr id="72" name="Rectangle 34"/>
            <p:cNvSpPr/>
            <p:nvPr/>
          </p:nvSpPr>
          <p:spPr bwMode="auto">
            <a:xfrm>
              <a:off x="651" y="166"/>
              <a:ext cx="1728" cy="400"/>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pPr algn="l">
                <a:lnSpc>
                  <a:spcPct val="90000"/>
                </a:lnSpc>
              </a:pPr>
              <a:r>
                <a:rPr lang="en-US" sz="1735" dirty="0">
                  <a:solidFill>
                    <a:srgbClr val="FFFFFF"/>
                  </a:solidFill>
                  <a:cs typeface="+mn-ea"/>
                  <a:sym typeface="+mn-lt"/>
                </a:rPr>
                <a:t>Generic Info</a:t>
              </a:r>
            </a:p>
          </p:txBody>
        </p:sp>
      </p:grpSp>
      <p:grpSp>
        <p:nvGrpSpPr>
          <p:cNvPr id="73" name="Group 35"/>
          <p:cNvGrpSpPr/>
          <p:nvPr/>
        </p:nvGrpSpPr>
        <p:grpSpPr bwMode="auto">
          <a:xfrm>
            <a:off x="8274053" y="3340895"/>
            <a:ext cx="2563812" cy="609600"/>
            <a:chOff x="0" y="0"/>
            <a:chExt cx="3229" cy="768"/>
          </a:xfrm>
        </p:grpSpPr>
        <p:sp>
          <p:nvSpPr>
            <p:cNvPr id="74" name="Freeform 36"/>
            <p:cNvSpPr/>
            <p:nvPr/>
          </p:nvSpPr>
          <p:spPr bwMode="auto">
            <a:xfrm>
              <a:off x="0" y="0"/>
              <a:ext cx="3229" cy="768"/>
            </a:xfrm>
            <a:custGeom>
              <a:avLst/>
              <a:gdLst>
                <a:gd name="T0" fmla="*/ 0 w 21600"/>
                <a:gd name="T1" fmla="*/ 10 h 21600"/>
                <a:gd name="T2" fmla="*/ 1980 w 21600"/>
                <a:gd name="T3" fmla="*/ 10835 h 21600"/>
                <a:gd name="T4" fmla="*/ 1 w 21600"/>
                <a:gd name="T5" fmla="*/ 21600 h 21600"/>
                <a:gd name="T6" fmla="*/ 19626 w 21600"/>
                <a:gd name="T7" fmla="*/ 21600 h 21600"/>
                <a:gd name="T8" fmla="*/ 21600 w 21600"/>
                <a:gd name="T9" fmla="*/ 10854 h 21600"/>
                <a:gd name="T10" fmla="*/ 19618 w 21600"/>
                <a:gd name="T11" fmla="*/ 0 h 21600"/>
                <a:gd name="T12" fmla="*/ 0 w 21600"/>
                <a:gd name="T13" fmla="*/ 10 h 21600"/>
                <a:gd name="T14" fmla="*/ 0 w 21600"/>
                <a:gd name="T15" fmla="*/ 1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0"/>
                  </a:moveTo>
                  <a:lnTo>
                    <a:pt x="1980" y="10835"/>
                  </a:lnTo>
                  <a:lnTo>
                    <a:pt x="1" y="21600"/>
                  </a:lnTo>
                  <a:lnTo>
                    <a:pt x="19626" y="21600"/>
                  </a:lnTo>
                  <a:lnTo>
                    <a:pt x="21600" y="10854"/>
                  </a:lnTo>
                  <a:lnTo>
                    <a:pt x="19618" y="0"/>
                  </a:lnTo>
                  <a:lnTo>
                    <a:pt x="0" y="10"/>
                  </a:lnTo>
                  <a:close/>
                  <a:moveTo>
                    <a:pt x="0" y="10"/>
                  </a:moveTo>
                </a:path>
              </a:pathLst>
            </a:custGeom>
            <a:noFill/>
            <a:ln w="19050" cap="flat">
              <a:solidFill>
                <a:srgbClr val="BEC8D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75" name="Rectangle 37"/>
            <p:cNvSpPr/>
            <p:nvPr/>
          </p:nvSpPr>
          <p:spPr bwMode="auto">
            <a:xfrm>
              <a:off x="675" y="166"/>
              <a:ext cx="172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735" dirty="0">
                  <a:solidFill>
                    <a:srgbClr val="A0AAB4"/>
                  </a:solidFill>
                  <a:cs typeface="+mn-ea"/>
                  <a:sym typeface="+mn-lt"/>
                </a:rPr>
                <a:t>Maps Info</a:t>
              </a:r>
            </a:p>
          </p:txBody>
        </p:sp>
      </p:grpSp>
      <p:sp>
        <p:nvSpPr>
          <p:cNvPr id="76" name="形状 34"/>
          <p:cNvSpPr/>
          <p:nvPr/>
        </p:nvSpPr>
        <p:spPr>
          <a:xfrm>
            <a:off x="9255947" y="2257230"/>
            <a:ext cx="627010" cy="681696"/>
          </a:xfrm>
          <a:custGeom>
            <a:avLst/>
            <a:gdLst>
              <a:gd name="TX0" fmla="*/ 59 w 60"/>
              <a:gd name="TY0" fmla="*/ 59 h 65"/>
              <a:gd name="TX1" fmla="*/ 55 w 60"/>
              <a:gd name="TY1" fmla="*/ 64 h 65"/>
              <a:gd name="TX2" fmla="*/ 4 w 60"/>
              <a:gd name="TY2" fmla="*/ 64 h 65"/>
              <a:gd name="TX3" fmla="*/ 0 w 60"/>
              <a:gd name="TY3" fmla="*/ 59 h 65"/>
              <a:gd name="TX4" fmla="*/ 0 w 60"/>
              <a:gd name="TY4" fmla="*/ 13 h 65"/>
              <a:gd name="TX5" fmla="*/ 4 w 60"/>
              <a:gd name="TY5" fmla="*/ 9 h 65"/>
              <a:gd name="TX6" fmla="*/ 9 w 60"/>
              <a:gd name="TY6" fmla="*/ 9 h 65"/>
              <a:gd name="TX7" fmla="*/ 9 w 60"/>
              <a:gd name="TY7" fmla="*/ 5 h 65"/>
              <a:gd name="TX8" fmla="*/ 15 w 60"/>
              <a:gd name="TY8" fmla="*/ 0 h 65"/>
              <a:gd name="TX9" fmla="*/ 17 w 60"/>
              <a:gd name="TY9" fmla="*/ 0 h 65"/>
              <a:gd name="TX10" fmla="*/ 23 w 60"/>
              <a:gd name="TY10" fmla="*/ 5 h 65"/>
              <a:gd name="TX11" fmla="*/ 23 w 60"/>
              <a:gd name="TY11" fmla="*/ 9 h 65"/>
              <a:gd name="TX12" fmla="*/ 36 w 60"/>
              <a:gd name="TY12" fmla="*/ 9 h 65"/>
              <a:gd name="TX13" fmla="*/ 36 w 60"/>
              <a:gd name="TY13" fmla="*/ 5 h 65"/>
              <a:gd name="TX14" fmla="*/ 42 w 60"/>
              <a:gd name="TY14" fmla="*/ 0 h 65"/>
              <a:gd name="TX15" fmla="*/ 44 w 60"/>
              <a:gd name="TY15" fmla="*/ 0 h 65"/>
              <a:gd name="TX16" fmla="*/ 50 w 60"/>
              <a:gd name="TY16" fmla="*/ 5 h 65"/>
              <a:gd name="TX17" fmla="*/ 50 w 60"/>
              <a:gd name="TY17" fmla="*/ 9 h 65"/>
              <a:gd name="TX18" fmla="*/ 55 w 60"/>
              <a:gd name="TY18" fmla="*/ 9 h 65"/>
              <a:gd name="TX19" fmla="*/ 59 w 60"/>
              <a:gd name="TY19" fmla="*/ 13 h 65"/>
              <a:gd name="TX20" fmla="*/ 59 w 60"/>
              <a:gd name="TY20" fmla="*/ 59 h 65"/>
              <a:gd name="TX22" fmla="*/ 15 w 60"/>
              <a:gd name="TY22" fmla="*/ 33 h 65"/>
              <a:gd name="TX23" fmla="*/ 15 w 60"/>
              <a:gd name="TY23" fmla="*/ 23 h 65"/>
              <a:gd name="TX24" fmla="*/ 4 w 60"/>
              <a:gd name="TY24" fmla="*/ 23 h 65"/>
              <a:gd name="TX25" fmla="*/ 4 w 60"/>
              <a:gd name="TY25" fmla="*/ 33 h 65"/>
              <a:gd name="TX26" fmla="*/ 15 w 60"/>
              <a:gd name="TY26" fmla="*/ 33 h 65"/>
              <a:gd name="TX28" fmla="*/ 15 w 60"/>
              <a:gd name="TY28" fmla="*/ 47 h 65"/>
              <a:gd name="TX29" fmla="*/ 15 w 60"/>
              <a:gd name="TY29" fmla="*/ 35 h 65"/>
              <a:gd name="TX30" fmla="*/ 4 w 60"/>
              <a:gd name="TY30" fmla="*/ 35 h 65"/>
              <a:gd name="TX31" fmla="*/ 4 w 60"/>
              <a:gd name="TY31" fmla="*/ 47 h 65"/>
              <a:gd name="TX32" fmla="*/ 15 w 60"/>
              <a:gd name="TY32" fmla="*/ 47 h 65"/>
              <a:gd name="TX34" fmla="*/ 15 w 60"/>
              <a:gd name="TY34" fmla="*/ 59 h 65"/>
              <a:gd name="TX35" fmla="*/ 15 w 60"/>
              <a:gd name="TY35" fmla="*/ 49 h 65"/>
              <a:gd name="TX36" fmla="*/ 4 w 60"/>
              <a:gd name="TY36" fmla="*/ 49 h 65"/>
              <a:gd name="TX37" fmla="*/ 4 w 60"/>
              <a:gd name="TY37" fmla="*/ 59 h 65"/>
              <a:gd name="TX38" fmla="*/ 15 w 60"/>
              <a:gd name="TY38" fmla="*/ 59 h 65"/>
              <a:gd name="TX40" fmla="*/ 18 w 60"/>
              <a:gd name="TY40" fmla="*/ 5 h 65"/>
              <a:gd name="TX41" fmla="*/ 17 w 60"/>
              <a:gd name="TY41" fmla="*/ 4 h 65"/>
              <a:gd name="TX42" fmla="*/ 15 w 60"/>
              <a:gd name="TY42" fmla="*/ 4 h 65"/>
              <a:gd name="TX43" fmla="*/ 13 w 60"/>
              <a:gd name="TY43" fmla="*/ 5 h 65"/>
              <a:gd name="TX44" fmla="*/ 13 w 60"/>
              <a:gd name="TY44" fmla="*/ 16 h 65"/>
              <a:gd name="TX45" fmla="*/ 15 w 60"/>
              <a:gd name="TY45" fmla="*/ 17 h 65"/>
              <a:gd name="TX46" fmla="*/ 17 w 60"/>
              <a:gd name="TY46" fmla="*/ 17 h 65"/>
              <a:gd name="TX47" fmla="*/ 18 w 60"/>
              <a:gd name="TY47" fmla="*/ 16 h 65"/>
              <a:gd name="TX48" fmla="*/ 18 w 60"/>
              <a:gd name="TY48" fmla="*/ 5 h 65"/>
              <a:gd name="TX50" fmla="*/ 28 w 60"/>
              <a:gd name="TY50" fmla="*/ 33 h 65"/>
              <a:gd name="TX51" fmla="*/ 28 w 60"/>
              <a:gd name="TY51" fmla="*/ 23 h 65"/>
              <a:gd name="TX52" fmla="*/ 17 w 60"/>
              <a:gd name="TY52" fmla="*/ 23 h 65"/>
              <a:gd name="TX53" fmla="*/ 17 w 60"/>
              <a:gd name="TY53" fmla="*/ 33 h 65"/>
              <a:gd name="TX54" fmla="*/ 28 w 60"/>
              <a:gd name="TY54" fmla="*/ 33 h 65"/>
              <a:gd name="TX56" fmla="*/ 28 w 60"/>
              <a:gd name="TY56" fmla="*/ 47 h 65"/>
              <a:gd name="TX57" fmla="*/ 28 w 60"/>
              <a:gd name="TY57" fmla="*/ 35 h 65"/>
              <a:gd name="TX58" fmla="*/ 17 w 60"/>
              <a:gd name="TY58" fmla="*/ 35 h 65"/>
              <a:gd name="TX59" fmla="*/ 17 w 60"/>
              <a:gd name="TY59" fmla="*/ 47 h 65"/>
              <a:gd name="TX60" fmla="*/ 28 w 60"/>
              <a:gd name="TY60" fmla="*/ 47 h 65"/>
              <a:gd name="TX62" fmla="*/ 28 w 60"/>
              <a:gd name="TY62" fmla="*/ 59 h 65"/>
              <a:gd name="TX63" fmla="*/ 28 w 60"/>
              <a:gd name="TY63" fmla="*/ 49 h 65"/>
              <a:gd name="TX64" fmla="*/ 17 w 60"/>
              <a:gd name="TY64" fmla="*/ 49 h 65"/>
              <a:gd name="TX65" fmla="*/ 17 w 60"/>
              <a:gd name="TY65" fmla="*/ 59 h 65"/>
              <a:gd name="TX66" fmla="*/ 28 w 60"/>
              <a:gd name="TY66" fmla="*/ 59 h 65"/>
              <a:gd name="TX68" fmla="*/ 42 w 60"/>
              <a:gd name="TY68" fmla="*/ 33 h 65"/>
              <a:gd name="TX69" fmla="*/ 42 w 60"/>
              <a:gd name="TY69" fmla="*/ 23 h 65"/>
              <a:gd name="TX70" fmla="*/ 31 w 60"/>
              <a:gd name="TY70" fmla="*/ 23 h 65"/>
              <a:gd name="TX71" fmla="*/ 31 w 60"/>
              <a:gd name="TY71" fmla="*/ 33 h 65"/>
              <a:gd name="TX72" fmla="*/ 42 w 60"/>
              <a:gd name="TY72" fmla="*/ 33 h 65"/>
              <a:gd name="TX74" fmla="*/ 42 w 60"/>
              <a:gd name="TY74" fmla="*/ 47 h 65"/>
              <a:gd name="TX75" fmla="*/ 42 w 60"/>
              <a:gd name="TY75" fmla="*/ 35 h 65"/>
              <a:gd name="TX76" fmla="*/ 31 w 60"/>
              <a:gd name="TY76" fmla="*/ 35 h 65"/>
              <a:gd name="TX77" fmla="*/ 31 w 60"/>
              <a:gd name="TY77" fmla="*/ 47 h 65"/>
              <a:gd name="TX78" fmla="*/ 42 w 60"/>
              <a:gd name="TY78" fmla="*/ 47 h 65"/>
              <a:gd name="TX80" fmla="*/ 42 w 60"/>
              <a:gd name="TY80" fmla="*/ 59 h 65"/>
              <a:gd name="TX81" fmla="*/ 42 w 60"/>
              <a:gd name="TY81" fmla="*/ 49 h 65"/>
              <a:gd name="TX82" fmla="*/ 31 w 60"/>
              <a:gd name="TY82" fmla="*/ 49 h 65"/>
              <a:gd name="TX83" fmla="*/ 31 w 60"/>
              <a:gd name="TY83" fmla="*/ 59 h 65"/>
              <a:gd name="TX84" fmla="*/ 42 w 60"/>
              <a:gd name="TY84" fmla="*/ 59 h 65"/>
              <a:gd name="TX86" fmla="*/ 45 w 60"/>
              <a:gd name="TY86" fmla="*/ 5 h 65"/>
              <a:gd name="TX87" fmla="*/ 44 w 60"/>
              <a:gd name="TY87" fmla="*/ 4 h 65"/>
              <a:gd name="TX88" fmla="*/ 42 w 60"/>
              <a:gd name="TY88" fmla="*/ 4 h 65"/>
              <a:gd name="TX89" fmla="*/ 41 w 60"/>
              <a:gd name="TY89" fmla="*/ 5 h 65"/>
              <a:gd name="TX90" fmla="*/ 41 w 60"/>
              <a:gd name="TY90" fmla="*/ 16 h 65"/>
              <a:gd name="TX91" fmla="*/ 42 w 60"/>
              <a:gd name="TY91" fmla="*/ 17 h 65"/>
              <a:gd name="TX92" fmla="*/ 44 w 60"/>
              <a:gd name="TY92" fmla="*/ 17 h 65"/>
              <a:gd name="TX93" fmla="*/ 45 w 60"/>
              <a:gd name="TY93" fmla="*/ 16 h 65"/>
              <a:gd name="TX94" fmla="*/ 45 w 60"/>
              <a:gd name="TY94" fmla="*/ 5 h 65"/>
              <a:gd name="TX96" fmla="*/ 55 w 60"/>
              <a:gd name="TY96" fmla="*/ 33 h 65"/>
              <a:gd name="TX97" fmla="*/ 55 w 60"/>
              <a:gd name="TY97" fmla="*/ 23 h 65"/>
              <a:gd name="TX98" fmla="*/ 44 w 60"/>
              <a:gd name="TY98" fmla="*/ 23 h 65"/>
              <a:gd name="TX99" fmla="*/ 44 w 60"/>
              <a:gd name="TY99" fmla="*/ 33 h 65"/>
              <a:gd name="TX100" fmla="*/ 55 w 60"/>
              <a:gd name="TY100" fmla="*/ 33 h 65"/>
              <a:gd name="TX102" fmla="*/ 55 w 60"/>
              <a:gd name="TY102" fmla="*/ 47 h 65"/>
              <a:gd name="TX103" fmla="*/ 55 w 60"/>
              <a:gd name="TY103" fmla="*/ 35 h 65"/>
              <a:gd name="TX104" fmla="*/ 44 w 60"/>
              <a:gd name="TY104" fmla="*/ 35 h 65"/>
              <a:gd name="TX105" fmla="*/ 44 w 60"/>
              <a:gd name="TY105" fmla="*/ 47 h 65"/>
              <a:gd name="TX106" fmla="*/ 55 w 60"/>
              <a:gd name="TY106" fmla="*/ 47 h 65"/>
              <a:gd name="TX108" fmla="*/ 55 w 60"/>
              <a:gd name="TY108" fmla="*/ 59 h 65"/>
              <a:gd name="TX109" fmla="*/ 55 w 60"/>
              <a:gd name="TY109" fmla="*/ 49 h 65"/>
              <a:gd name="TX110" fmla="*/ 44 w 60"/>
              <a:gd name="TY110" fmla="*/ 49 h 65"/>
              <a:gd name="TX111" fmla="*/ 44 w 60"/>
              <a:gd name="TY111" fmla="*/ 59 h 65"/>
              <a:gd name="TX112" fmla="*/ 55 w 60"/>
              <a:gd name="TY112" fmla="*/ 59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2" y="TY22"/>
              </a:cxn>
              <a:cxn ang="0">
                <a:pos x="TX23" y="TY23"/>
              </a:cxn>
              <a:cxn ang="0">
                <a:pos x="TX24" y="TY24"/>
              </a:cxn>
              <a:cxn ang="0">
                <a:pos x="TX25" y="TY25"/>
              </a:cxn>
              <a:cxn ang="0">
                <a:pos x="TX26" y="TY26"/>
              </a:cxn>
              <a:cxn ang="0">
                <a:pos x="TX28" y="TY28"/>
              </a:cxn>
              <a:cxn ang="0">
                <a:pos x="TX29" y="TY29"/>
              </a:cxn>
              <a:cxn ang="0">
                <a:pos x="TX30" y="TY30"/>
              </a:cxn>
              <a:cxn ang="0">
                <a:pos x="TX31" y="TY31"/>
              </a:cxn>
              <a:cxn ang="0">
                <a:pos x="TX32" y="TY32"/>
              </a:cxn>
              <a:cxn ang="0">
                <a:pos x="TX34" y="TY34"/>
              </a:cxn>
              <a:cxn ang="0">
                <a:pos x="TX35" y="TY35"/>
              </a:cxn>
              <a:cxn ang="0">
                <a:pos x="TX36" y="TY36"/>
              </a:cxn>
              <a:cxn ang="0">
                <a:pos x="TX37" y="TY37"/>
              </a:cxn>
              <a:cxn ang="0">
                <a:pos x="TX38" y="TY38"/>
              </a:cxn>
              <a:cxn ang="0">
                <a:pos x="TX40" y="TY40"/>
              </a:cxn>
              <a:cxn ang="0">
                <a:pos x="TX41" y="TY41"/>
              </a:cxn>
              <a:cxn ang="0">
                <a:pos x="TX42" y="TY42"/>
              </a:cxn>
              <a:cxn ang="0">
                <a:pos x="TX43" y="TY43"/>
              </a:cxn>
              <a:cxn ang="0">
                <a:pos x="TX44" y="TY44"/>
              </a:cxn>
              <a:cxn ang="0">
                <a:pos x="TX45" y="TY45"/>
              </a:cxn>
              <a:cxn ang="0">
                <a:pos x="TX46" y="TY46"/>
              </a:cxn>
              <a:cxn ang="0">
                <a:pos x="TX47" y="TY47"/>
              </a:cxn>
              <a:cxn ang="0">
                <a:pos x="TX48" y="TY48"/>
              </a:cxn>
              <a:cxn ang="0">
                <a:pos x="TX50" y="TY50"/>
              </a:cxn>
              <a:cxn ang="0">
                <a:pos x="TX51" y="TY51"/>
              </a:cxn>
              <a:cxn ang="0">
                <a:pos x="TX52" y="TY52"/>
              </a:cxn>
              <a:cxn ang="0">
                <a:pos x="TX53" y="TY53"/>
              </a:cxn>
              <a:cxn ang="0">
                <a:pos x="TX54" y="TY54"/>
              </a:cxn>
              <a:cxn ang="0">
                <a:pos x="TX56" y="TY56"/>
              </a:cxn>
              <a:cxn ang="0">
                <a:pos x="TX57" y="TY57"/>
              </a:cxn>
              <a:cxn ang="0">
                <a:pos x="TX58" y="TY58"/>
              </a:cxn>
              <a:cxn ang="0">
                <a:pos x="TX59" y="TY59"/>
              </a:cxn>
              <a:cxn ang="0">
                <a:pos x="TX60" y="TY60"/>
              </a:cxn>
              <a:cxn ang="0">
                <a:pos x="TX62" y="TY62"/>
              </a:cxn>
              <a:cxn ang="0">
                <a:pos x="TX63" y="TY63"/>
              </a:cxn>
              <a:cxn ang="0">
                <a:pos x="TX64" y="TY64"/>
              </a:cxn>
              <a:cxn ang="0">
                <a:pos x="TX65" y="TY65"/>
              </a:cxn>
              <a:cxn ang="0">
                <a:pos x="TX66" y="TY66"/>
              </a:cxn>
              <a:cxn ang="0">
                <a:pos x="TX68" y="TY68"/>
              </a:cxn>
              <a:cxn ang="0">
                <a:pos x="TX69" y="TY69"/>
              </a:cxn>
              <a:cxn ang="0">
                <a:pos x="TX70" y="TY70"/>
              </a:cxn>
              <a:cxn ang="0">
                <a:pos x="TX71" y="TY71"/>
              </a:cxn>
              <a:cxn ang="0">
                <a:pos x="TX72" y="TY72"/>
              </a:cxn>
              <a:cxn ang="0">
                <a:pos x="TX74" y="TY74"/>
              </a:cxn>
              <a:cxn ang="0">
                <a:pos x="TX75" y="TY75"/>
              </a:cxn>
              <a:cxn ang="0">
                <a:pos x="TX76" y="TY76"/>
              </a:cxn>
              <a:cxn ang="0">
                <a:pos x="TX77" y="TY77"/>
              </a:cxn>
              <a:cxn ang="0">
                <a:pos x="TX78" y="TY78"/>
              </a:cxn>
              <a:cxn ang="0">
                <a:pos x="TX80" y="TY80"/>
              </a:cxn>
              <a:cxn ang="0">
                <a:pos x="TX81" y="TY81"/>
              </a:cxn>
              <a:cxn ang="0">
                <a:pos x="TX82" y="TY82"/>
              </a:cxn>
              <a:cxn ang="0">
                <a:pos x="TX83" y="TY83"/>
              </a:cxn>
              <a:cxn ang="0">
                <a:pos x="TX84" y="TY84"/>
              </a:cxn>
              <a:cxn ang="0">
                <a:pos x="TX86" y="TY86"/>
              </a:cxn>
              <a:cxn ang="0">
                <a:pos x="TX87" y="TY87"/>
              </a:cxn>
              <a:cxn ang="0">
                <a:pos x="TX88" y="TY88"/>
              </a:cxn>
              <a:cxn ang="0">
                <a:pos x="TX89" y="TY89"/>
              </a:cxn>
              <a:cxn ang="0">
                <a:pos x="TX90" y="TY90"/>
              </a:cxn>
              <a:cxn ang="0">
                <a:pos x="TX91" y="TY91"/>
              </a:cxn>
              <a:cxn ang="0">
                <a:pos x="TX92" y="TY92"/>
              </a:cxn>
              <a:cxn ang="0">
                <a:pos x="TX93" y="TY93"/>
              </a:cxn>
              <a:cxn ang="0">
                <a:pos x="TX94" y="TY94"/>
              </a:cxn>
              <a:cxn ang="0">
                <a:pos x="TX96" y="TY96"/>
              </a:cxn>
              <a:cxn ang="0">
                <a:pos x="TX97" y="TY97"/>
              </a:cxn>
              <a:cxn ang="0">
                <a:pos x="TX98" y="TY98"/>
              </a:cxn>
              <a:cxn ang="0">
                <a:pos x="TX99" y="TY99"/>
              </a:cxn>
              <a:cxn ang="0">
                <a:pos x="TX100" y="TY100"/>
              </a:cxn>
              <a:cxn ang="0">
                <a:pos x="TX102" y="TY102"/>
              </a:cxn>
              <a:cxn ang="0">
                <a:pos x="TX103" y="TY103"/>
              </a:cxn>
              <a:cxn ang="0">
                <a:pos x="TX104" y="TY104"/>
              </a:cxn>
              <a:cxn ang="0">
                <a:pos x="TX105" y="TY105"/>
              </a:cxn>
              <a:cxn ang="0">
                <a:pos x="TX106" y="TY106"/>
              </a:cxn>
              <a:cxn ang="0">
                <a:pos x="TX108" y="TY108"/>
              </a:cxn>
              <a:cxn ang="0">
                <a:pos x="TX109" y="TY109"/>
              </a:cxn>
              <a:cxn ang="0">
                <a:pos x="TX110" y="TY110"/>
              </a:cxn>
              <a:cxn ang="0">
                <a:pos x="TX111" y="TY111"/>
              </a:cxn>
              <a:cxn ang="0">
                <a:pos x="TX112" y="TY112"/>
              </a:cxn>
            </a:cxnLst>
            <a:rect l="l" t="t" r="r" b="b"/>
            <a:pathLst>
              <a:path w="60" h="65">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accent4"/>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cap="none" dirty="0">
              <a:solidFill>
                <a:srgbClr val="000000"/>
              </a:solidFill>
              <a:cs typeface="+mn-ea"/>
              <a:sym typeface="+mn-lt"/>
            </a:endParaRPr>
          </a:p>
        </p:txBody>
      </p:sp>
      <p:sp>
        <p:nvSpPr>
          <p:cNvPr id="77" name="形状 130"/>
          <p:cNvSpPr/>
          <p:nvPr/>
        </p:nvSpPr>
        <p:spPr>
          <a:xfrm>
            <a:off x="6887397" y="2356995"/>
            <a:ext cx="627010" cy="584032"/>
          </a:xfrm>
          <a:custGeom>
            <a:avLst/>
            <a:gdLst>
              <a:gd name="TX0" fmla="*/ 59 w 60"/>
              <a:gd name="TY0" fmla="*/ 45 h 56"/>
              <a:gd name="TX1" fmla="*/ 58 w 60"/>
              <a:gd name="TY1" fmla="*/ 46 h 56"/>
              <a:gd name="TX2" fmla="*/ 50 w 60"/>
              <a:gd name="TY2" fmla="*/ 46 h 56"/>
              <a:gd name="TX3" fmla="*/ 50 w 60"/>
              <a:gd name="TY3" fmla="*/ 52 h 56"/>
              <a:gd name="TX4" fmla="*/ 47 w 60"/>
              <a:gd name="TY4" fmla="*/ 55 h 56"/>
              <a:gd name="TX5" fmla="*/ 12 w 60"/>
              <a:gd name="TY5" fmla="*/ 55 h 56"/>
              <a:gd name="TX6" fmla="*/ 9 w 60"/>
              <a:gd name="TY6" fmla="*/ 52 h 56"/>
              <a:gd name="TX7" fmla="*/ 9 w 60"/>
              <a:gd name="TY7" fmla="*/ 46 h 56"/>
              <a:gd name="TX8" fmla="*/ 1 w 60"/>
              <a:gd name="TY8" fmla="*/ 46 h 56"/>
              <a:gd name="TX9" fmla="*/ 0 w 60"/>
              <a:gd name="TY9" fmla="*/ 45 h 56"/>
              <a:gd name="TX10" fmla="*/ 0 w 60"/>
              <a:gd name="TY10" fmla="*/ 30 h 56"/>
              <a:gd name="TX11" fmla="*/ 7 w 60"/>
              <a:gd name="TY11" fmla="*/ 23 h 56"/>
              <a:gd name="TX12" fmla="*/ 9 w 60"/>
              <a:gd name="TY12" fmla="*/ 23 h 56"/>
              <a:gd name="TX13" fmla="*/ 9 w 60"/>
              <a:gd name="TY13" fmla="*/ 4 h 56"/>
              <a:gd name="TX14" fmla="*/ 12 w 60"/>
              <a:gd name="TY14" fmla="*/ 0 h 56"/>
              <a:gd name="TX15" fmla="*/ 36 w 60"/>
              <a:gd name="TY15" fmla="*/ 0 h 56"/>
              <a:gd name="TX16" fmla="*/ 42 w 60"/>
              <a:gd name="TY16" fmla="*/ 3 h 56"/>
              <a:gd name="TX17" fmla="*/ 48 w 60"/>
              <a:gd name="TY17" fmla="*/ 8 h 56"/>
              <a:gd name="TX18" fmla="*/ 50 w 60"/>
              <a:gd name="TY18" fmla="*/ 14 h 56"/>
              <a:gd name="TX19" fmla="*/ 50 w 60"/>
              <a:gd name="TY19" fmla="*/ 23 h 56"/>
              <a:gd name="TX20" fmla="*/ 52 w 60"/>
              <a:gd name="TY20" fmla="*/ 23 h 56"/>
              <a:gd name="TX21" fmla="*/ 59 w 60"/>
              <a:gd name="TY21" fmla="*/ 30 h 56"/>
              <a:gd name="TX22" fmla="*/ 59 w 60"/>
              <a:gd name="TY22" fmla="*/ 45 h 56"/>
              <a:gd name="TX24" fmla="*/ 45 w 60"/>
              <a:gd name="TY24" fmla="*/ 28 h 56"/>
              <a:gd name="TX25" fmla="*/ 45 w 60"/>
              <a:gd name="TY25" fmla="*/ 14 h 56"/>
              <a:gd name="TX26" fmla="*/ 40 w 60"/>
              <a:gd name="TY26" fmla="*/ 14 h 56"/>
              <a:gd name="TX27" fmla="*/ 36 w 60"/>
              <a:gd name="TY27" fmla="*/ 11 h 56"/>
              <a:gd name="TX28" fmla="*/ 36 w 60"/>
              <a:gd name="TY28" fmla="*/ 5 h 56"/>
              <a:gd name="TX29" fmla="*/ 13 w 60"/>
              <a:gd name="TY29" fmla="*/ 5 h 56"/>
              <a:gd name="TX30" fmla="*/ 13 w 60"/>
              <a:gd name="TY30" fmla="*/ 28 h 56"/>
              <a:gd name="TX31" fmla="*/ 45 w 60"/>
              <a:gd name="TY31" fmla="*/ 28 h 56"/>
              <a:gd name="TX33" fmla="*/ 45 w 60"/>
              <a:gd name="TY33" fmla="*/ 51 h 56"/>
              <a:gd name="TX34" fmla="*/ 45 w 60"/>
              <a:gd name="TY34" fmla="*/ 41 h 56"/>
              <a:gd name="TX35" fmla="*/ 13 w 60"/>
              <a:gd name="TY35" fmla="*/ 41 h 56"/>
              <a:gd name="TX36" fmla="*/ 13 w 60"/>
              <a:gd name="TY36" fmla="*/ 51 h 56"/>
              <a:gd name="TX37" fmla="*/ 45 w 60"/>
              <a:gd name="TY37" fmla="*/ 51 h 56"/>
              <a:gd name="TX39" fmla="*/ 52 w 60"/>
              <a:gd name="TY39" fmla="*/ 28 h 56"/>
              <a:gd name="TX40" fmla="*/ 50 w 60"/>
              <a:gd name="TY40" fmla="*/ 30 h 56"/>
              <a:gd name="TX41" fmla="*/ 52 w 60"/>
              <a:gd name="TY41" fmla="*/ 32 h 56"/>
              <a:gd name="TX42" fmla="*/ 55 w 60"/>
              <a:gd name="TY42" fmla="*/ 30 h 56"/>
              <a:gd name="TX43" fmla="*/ 52 w 60"/>
              <a:gd name="TY43" fmla="*/ 28 h 5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4" y="TY24"/>
              </a:cxn>
              <a:cxn ang="0">
                <a:pos x="TX25" y="TY25"/>
              </a:cxn>
              <a:cxn ang="0">
                <a:pos x="TX26" y="TY26"/>
              </a:cxn>
              <a:cxn ang="0">
                <a:pos x="TX27" y="TY27"/>
              </a:cxn>
              <a:cxn ang="0">
                <a:pos x="TX28" y="TY28"/>
              </a:cxn>
              <a:cxn ang="0">
                <a:pos x="TX29" y="TY29"/>
              </a:cxn>
              <a:cxn ang="0">
                <a:pos x="TX30" y="TY30"/>
              </a:cxn>
              <a:cxn ang="0">
                <a:pos x="TX31" y="TY31"/>
              </a:cxn>
              <a:cxn ang="0">
                <a:pos x="TX33" y="TY33"/>
              </a:cxn>
              <a:cxn ang="0">
                <a:pos x="TX34" y="TY34"/>
              </a:cxn>
              <a:cxn ang="0">
                <a:pos x="TX35" y="TY35"/>
              </a:cxn>
              <a:cxn ang="0">
                <a:pos x="TX36" y="TY36"/>
              </a:cxn>
              <a:cxn ang="0">
                <a:pos x="TX37" y="TY37"/>
              </a:cxn>
              <a:cxn ang="0">
                <a:pos x="TX39" y="TY39"/>
              </a:cxn>
              <a:cxn ang="0">
                <a:pos x="TX40" y="TY40"/>
              </a:cxn>
              <a:cxn ang="0">
                <a:pos x="TX41" y="TY41"/>
              </a:cxn>
              <a:cxn ang="0">
                <a:pos x="TX42" y="TY42"/>
              </a:cxn>
              <a:cxn ang="0">
                <a:pos x="TX43" y="TY43"/>
              </a:cxn>
            </a:cxnLst>
            <a:rect l="l" t="t" r="r" b="b"/>
            <a:pathLst>
              <a:path w="60" h="56">
                <a:moveTo>
                  <a:pt x="59" y="45"/>
                </a:moveTo>
                <a:cubicBezTo>
                  <a:pt x="59" y="45"/>
                  <a:pt x="59" y="46"/>
                  <a:pt x="58" y="46"/>
                </a:cubicBezTo>
                <a:cubicBezTo>
                  <a:pt x="50" y="46"/>
                  <a:pt x="50" y="46"/>
                  <a:pt x="50" y="46"/>
                </a:cubicBezTo>
                <a:cubicBezTo>
                  <a:pt x="50" y="52"/>
                  <a:pt x="50" y="52"/>
                  <a:pt x="50" y="52"/>
                </a:cubicBezTo>
                <a:cubicBezTo>
                  <a:pt x="50" y="54"/>
                  <a:pt x="48" y="55"/>
                  <a:pt x="47" y="55"/>
                </a:cubicBezTo>
                <a:cubicBezTo>
                  <a:pt x="12" y="55"/>
                  <a:pt x="12" y="55"/>
                  <a:pt x="12" y="55"/>
                </a:cubicBezTo>
                <a:cubicBezTo>
                  <a:pt x="10" y="55"/>
                  <a:pt x="9" y="54"/>
                  <a:pt x="9" y="52"/>
                </a:cubicBezTo>
                <a:cubicBezTo>
                  <a:pt x="9" y="46"/>
                  <a:pt x="9" y="46"/>
                  <a:pt x="9" y="46"/>
                </a:cubicBezTo>
                <a:cubicBezTo>
                  <a:pt x="1" y="46"/>
                  <a:pt x="1" y="46"/>
                  <a:pt x="1" y="46"/>
                </a:cubicBezTo>
                <a:cubicBezTo>
                  <a:pt x="0" y="46"/>
                  <a:pt x="0" y="45"/>
                  <a:pt x="0" y="45"/>
                </a:cubicBezTo>
                <a:cubicBezTo>
                  <a:pt x="0" y="30"/>
                  <a:pt x="0" y="30"/>
                  <a:pt x="0" y="30"/>
                </a:cubicBezTo>
                <a:cubicBezTo>
                  <a:pt x="0" y="26"/>
                  <a:pt x="3" y="23"/>
                  <a:pt x="7" y="23"/>
                </a:cubicBezTo>
                <a:cubicBezTo>
                  <a:pt x="9" y="23"/>
                  <a:pt x="9" y="23"/>
                  <a:pt x="9" y="23"/>
                </a:cubicBezTo>
                <a:cubicBezTo>
                  <a:pt x="9" y="4"/>
                  <a:pt x="9" y="4"/>
                  <a:pt x="9" y="4"/>
                </a:cubicBezTo>
                <a:cubicBezTo>
                  <a:pt x="9" y="2"/>
                  <a:pt x="10" y="0"/>
                  <a:pt x="12" y="0"/>
                </a:cubicBezTo>
                <a:cubicBezTo>
                  <a:pt x="36" y="0"/>
                  <a:pt x="36" y="0"/>
                  <a:pt x="36" y="0"/>
                </a:cubicBezTo>
                <a:cubicBezTo>
                  <a:pt x="38" y="0"/>
                  <a:pt x="41" y="1"/>
                  <a:pt x="42" y="3"/>
                </a:cubicBezTo>
                <a:cubicBezTo>
                  <a:pt x="48" y="8"/>
                  <a:pt x="48" y="8"/>
                  <a:pt x="48" y="8"/>
                </a:cubicBezTo>
                <a:cubicBezTo>
                  <a:pt x="49" y="10"/>
                  <a:pt x="50" y="12"/>
                  <a:pt x="50" y="14"/>
                </a:cubicBezTo>
                <a:cubicBezTo>
                  <a:pt x="50" y="23"/>
                  <a:pt x="50" y="23"/>
                  <a:pt x="50" y="23"/>
                </a:cubicBezTo>
                <a:cubicBezTo>
                  <a:pt x="52" y="23"/>
                  <a:pt x="52" y="23"/>
                  <a:pt x="52" y="23"/>
                </a:cubicBezTo>
                <a:cubicBezTo>
                  <a:pt x="56" y="23"/>
                  <a:pt x="59" y="26"/>
                  <a:pt x="59" y="30"/>
                </a:cubicBezTo>
                <a:lnTo>
                  <a:pt x="59" y="45"/>
                </a:lnTo>
                <a:close/>
                <a:moveTo>
                  <a:pt x="45" y="28"/>
                </a:moveTo>
                <a:cubicBezTo>
                  <a:pt x="45" y="14"/>
                  <a:pt x="45" y="14"/>
                  <a:pt x="45" y="14"/>
                </a:cubicBezTo>
                <a:cubicBezTo>
                  <a:pt x="40" y="14"/>
                  <a:pt x="40" y="14"/>
                  <a:pt x="40" y="14"/>
                </a:cubicBezTo>
                <a:cubicBezTo>
                  <a:pt x="38" y="14"/>
                  <a:pt x="36" y="13"/>
                  <a:pt x="36" y="11"/>
                </a:cubicBezTo>
                <a:cubicBezTo>
                  <a:pt x="36" y="5"/>
                  <a:pt x="36" y="5"/>
                  <a:pt x="36" y="5"/>
                </a:cubicBezTo>
                <a:cubicBezTo>
                  <a:pt x="13" y="5"/>
                  <a:pt x="13" y="5"/>
                  <a:pt x="13" y="5"/>
                </a:cubicBezTo>
                <a:cubicBezTo>
                  <a:pt x="13" y="28"/>
                  <a:pt x="13" y="28"/>
                  <a:pt x="13" y="28"/>
                </a:cubicBezTo>
                <a:lnTo>
                  <a:pt x="45" y="28"/>
                </a:lnTo>
                <a:close/>
                <a:moveTo>
                  <a:pt x="45" y="51"/>
                </a:moveTo>
                <a:cubicBezTo>
                  <a:pt x="45" y="41"/>
                  <a:pt x="45" y="41"/>
                  <a:pt x="45" y="41"/>
                </a:cubicBezTo>
                <a:cubicBezTo>
                  <a:pt x="13" y="41"/>
                  <a:pt x="13" y="41"/>
                  <a:pt x="13" y="41"/>
                </a:cubicBezTo>
                <a:cubicBezTo>
                  <a:pt x="13" y="51"/>
                  <a:pt x="13" y="51"/>
                  <a:pt x="13" y="51"/>
                </a:cubicBezTo>
                <a:lnTo>
                  <a:pt x="45" y="51"/>
                </a:lnTo>
                <a:close/>
                <a:moveTo>
                  <a:pt x="52" y="28"/>
                </a:moveTo>
                <a:cubicBezTo>
                  <a:pt x="51" y="28"/>
                  <a:pt x="50" y="29"/>
                  <a:pt x="50" y="30"/>
                </a:cubicBezTo>
                <a:cubicBezTo>
                  <a:pt x="50" y="31"/>
                  <a:pt x="51" y="32"/>
                  <a:pt x="52" y="32"/>
                </a:cubicBezTo>
                <a:cubicBezTo>
                  <a:pt x="54" y="32"/>
                  <a:pt x="55" y="31"/>
                  <a:pt x="55" y="30"/>
                </a:cubicBezTo>
                <a:cubicBezTo>
                  <a:pt x="55" y="29"/>
                  <a:pt x="54" y="28"/>
                  <a:pt x="52" y="28"/>
                </a:cubicBezTo>
                <a:close/>
              </a:path>
            </a:pathLst>
          </a:custGeom>
          <a:solidFill>
            <a:schemeClr val="accent3"/>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
        <p:nvSpPr>
          <p:cNvPr id="78" name="形状 135"/>
          <p:cNvSpPr/>
          <p:nvPr/>
        </p:nvSpPr>
        <p:spPr>
          <a:xfrm>
            <a:off x="2222170" y="2411687"/>
            <a:ext cx="681702" cy="529340"/>
          </a:xfrm>
          <a:custGeom>
            <a:avLst/>
            <a:gdLst>
              <a:gd name="TX0" fmla="*/ 50 w 65"/>
              <a:gd name="TY0" fmla="*/ 40 h 51"/>
              <a:gd name="TX1" fmla="*/ 40 w 65"/>
              <a:gd name="TY1" fmla="*/ 50 h 51"/>
              <a:gd name="TX2" fmla="*/ 10 w 65"/>
              <a:gd name="TY2" fmla="*/ 50 h 51"/>
              <a:gd name="TX3" fmla="*/ 0 w 65"/>
              <a:gd name="TY3" fmla="*/ 40 h 51"/>
              <a:gd name="TX4" fmla="*/ 0 w 65"/>
              <a:gd name="TY4" fmla="*/ 10 h 51"/>
              <a:gd name="TX5" fmla="*/ 10 w 65"/>
              <a:gd name="TY5" fmla="*/ 0 h 51"/>
              <a:gd name="TX6" fmla="*/ 40 w 65"/>
              <a:gd name="TY6" fmla="*/ 0 h 51"/>
              <a:gd name="TX7" fmla="*/ 44 w 65"/>
              <a:gd name="TY7" fmla="*/ 1 h 51"/>
              <a:gd name="TX8" fmla="*/ 45 w 65"/>
              <a:gd name="TY8" fmla="*/ 2 h 51"/>
              <a:gd name="TX9" fmla="*/ 44 w 65"/>
              <a:gd name="TY9" fmla="*/ 3 h 51"/>
              <a:gd name="TX10" fmla="*/ 42 w 65"/>
              <a:gd name="TY10" fmla="*/ 4 h 51"/>
              <a:gd name="TX11" fmla="*/ 41 w 65"/>
              <a:gd name="TY11" fmla="*/ 5 h 51"/>
              <a:gd name="TX12" fmla="*/ 40 w 65"/>
              <a:gd name="TY12" fmla="*/ 4 h 51"/>
              <a:gd name="TX13" fmla="*/ 10 w 65"/>
              <a:gd name="TY13" fmla="*/ 4 h 51"/>
              <a:gd name="TX14" fmla="*/ 4 w 65"/>
              <a:gd name="TY14" fmla="*/ 10 h 51"/>
              <a:gd name="TX15" fmla="*/ 4 w 65"/>
              <a:gd name="TY15" fmla="*/ 40 h 51"/>
              <a:gd name="TX16" fmla="*/ 10 w 65"/>
              <a:gd name="TY16" fmla="*/ 46 h 51"/>
              <a:gd name="TX17" fmla="*/ 40 w 65"/>
              <a:gd name="TY17" fmla="*/ 46 h 51"/>
              <a:gd name="TX18" fmla="*/ 45 w 65"/>
              <a:gd name="TY18" fmla="*/ 40 h 51"/>
              <a:gd name="TX19" fmla="*/ 45 w 65"/>
              <a:gd name="TY19" fmla="*/ 35 h 51"/>
              <a:gd name="TX20" fmla="*/ 46 w 65"/>
              <a:gd name="TY20" fmla="*/ 35 h 51"/>
              <a:gd name="TX21" fmla="*/ 48 w 65"/>
              <a:gd name="TY21" fmla="*/ 32 h 51"/>
              <a:gd name="TX22" fmla="*/ 49 w 65"/>
              <a:gd name="TY22" fmla="*/ 32 h 51"/>
              <a:gd name="TX23" fmla="*/ 50 w 65"/>
              <a:gd name="TY23" fmla="*/ 33 h 51"/>
              <a:gd name="TX24" fmla="*/ 50 w 65"/>
              <a:gd name="TY24" fmla="*/ 40 h 51"/>
              <a:gd name="TX26" fmla="*/ 57 w 65"/>
              <a:gd name="TY26" fmla="*/ 17 h 51"/>
              <a:gd name="TX27" fmla="*/ 33 w 65"/>
              <a:gd name="TY27" fmla="*/ 41 h 51"/>
              <a:gd name="TX28" fmla="*/ 23 w 65"/>
              <a:gd name="TY28" fmla="*/ 41 h 51"/>
              <a:gd name="TX29" fmla="*/ 23 w 65"/>
              <a:gd name="TY29" fmla="*/ 31 h 51"/>
              <a:gd name="TX30" fmla="*/ 47 w 65"/>
              <a:gd name="TY30" fmla="*/ 7 h 51"/>
              <a:gd name="TX31" fmla="*/ 57 w 65"/>
              <a:gd name="TY31" fmla="*/ 17 h 51"/>
              <a:gd name="TX33" fmla="*/ 36 w 65"/>
              <a:gd name="TY33" fmla="*/ 33 h 51"/>
              <a:gd name="TX34" fmla="*/ 30 w 65"/>
              <a:gd name="TY34" fmla="*/ 28 h 51"/>
              <a:gd name="TX35" fmla="*/ 26 w 65"/>
              <a:gd name="TY35" fmla="*/ 32 h 51"/>
              <a:gd name="TX36" fmla="*/ 26 w 65"/>
              <a:gd name="TY36" fmla="*/ 34 h 51"/>
              <a:gd name="TX37" fmla="*/ 29 w 65"/>
              <a:gd name="TY37" fmla="*/ 34 h 51"/>
              <a:gd name="TX38" fmla="*/ 29 w 65"/>
              <a:gd name="TY38" fmla="*/ 38 h 51"/>
              <a:gd name="TX39" fmla="*/ 31 w 65"/>
              <a:gd name="TY39" fmla="*/ 38 h 51"/>
              <a:gd name="TX40" fmla="*/ 36 w 65"/>
              <a:gd name="TY40" fmla="*/ 33 h 51"/>
              <a:gd name="TX42" fmla="*/ 46 w 65"/>
              <a:gd name="TY42" fmla="*/ 12 h 51"/>
              <a:gd name="TX43" fmla="*/ 34 w 65"/>
              <a:gd name="TY43" fmla="*/ 24 h 51"/>
              <a:gd name="TX44" fmla="*/ 33 w 65"/>
              <a:gd name="TY44" fmla="*/ 26 h 51"/>
              <a:gd name="TX45" fmla="*/ 35 w 65"/>
              <a:gd name="TY45" fmla="*/ 26 h 51"/>
              <a:gd name="TX46" fmla="*/ 47 w 65"/>
              <a:gd name="TY46" fmla="*/ 13 h 51"/>
              <a:gd name="TX47" fmla="*/ 47 w 65"/>
              <a:gd name="TY47" fmla="*/ 12 h 51"/>
              <a:gd name="TX48" fmla="*/ 46 w 65"/>
              <a:gd name="TY48" fmla="*/ 12 h 51"/>
              <a:gd name="TX50" fmla="*/ 59 w 65"/>
              <a:gd name="TY50" fmla="*/ 15 h 51"/>
              <a:gd name="TX51" fmla="*/ 49 w 65"/>
              <a:gd name="TY51" fmla="*/ 4 h 51"/>
              <a:gd name="TX52" fmla="*/ 52 w 65"/>
              <a:gd name="TY52" fmla="*/ 1 h 51"/>
              <a:gd name="TX53" fmla="*/ 57 w 65"/>
              <a:gd name="TY53" fmla="*/ 1 h 51"/>
              <a:gd name="TX54" fmla="*/ 62 w 65"/>
              <a:gd name="TY54" fmla="*/ 7 h 51"/>
              <a:gd name="TX55" fmla="*/ 62 w 65"/>
              <a:gd name="TY55" fmla="*/ 11 h 51"/>
              <a:gd name="TX56" fmla="*/ 59 w 65"/>
              <a:gd name="TY56" fmla="*/ 15 h 5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6" y="TY26"/>
              </a:cxn>
              <a:cxn ang="0">
                <a:pos x="TX27" y="TY27"/>
              </a:cxn>
              <a:cxn ang="0">
                <a:pos x="TX28" y="TY28"/>
              </a:cxn>
              <a:cxn ang="0">
                <a:pos x="TX29" y="TY29"/>
              </a:cxn>
              <a:cxn ang="0">
                <a:pos x="TX30" y="TY30"/>
              </a:cxn>
              <a:cxn ang="0">
                <a:pos x="TX31" y="TY31"/>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2" y="TY42"/>
              </a:cxn>
              <a:cxn ang="0">
                <a:pos x="TX43" y="TY43"/>
              </a:cxn>
              <a:cxn ang="0">
                <a:pos x="TX44" y="TY44"/>
              </a:cxn>
              <a:cxn ang="0">
                <a:pos x="TX45" y="TY45"/>
              </a:cxn>
              <a:cxn ang="0">
                <a:pos x="TX46" y="TY46"/>
              </a:cxn>
              <a:cxn ang="0">
                <a:pos x="TX47" y="TY47"/>
              </a:cxn>
              <a:cxn ang="0">
                <a:pos x="TX48" y="TY48"/>
              </a:cxn>
              <a:cxn ang="0">
                <a:pos x="TX50" y="TY50"/>
              </a:cxn>
              <a:cxn ang="0">
                <a:pos x="TX51" y="TY51"/>
              </a:cxn>
              <a:cxn ang="0">
                <a:pos x="TX52" y="TY52"/>
              </a:cxn>
              <a:cxn ang="0">
                <a:pos x="TX53" y="TY53"/>
              </a:cxn>
              <a:cxn ang="0">
                <a:pos x="TX54" y="TY54"/>
              </a:cxn>
              <a:cxn ang="0">
                <a:pos x="TX55" y="TY55"/>
              </a:cxn>
              <a:cxn ang="0">
                <a:pos x="TX56" y="TY56"/>
              </a:cxn>
            </a:cxnLst>
            <a:rect l="l" t="t" r="r" b="b"/>
            <a:pathLst>
              <a:path w="65" h="51">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accent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
        <p:nvSpPr>
          <p:cNvPr id="79" name="形状 142"/>
          <p:cNvSpPr/>
          <p:nvPr/>
        </p:nvSpPr>
        <p:spPr>
          <a:xfrm>
            <a:off x="4494431" y="2356993"/>
            <a:ext cx="675842" cy="584034"/>
          </a:xfrm>
          <a:custGeom>
            <a:avLst/>
            <a:gdLst>
              <a:gd name="TX0" fmla="*/ 64 w 65"/>
              <a:gd name="TY0" fmla="*/ 51 h 56"/>
              <a:gd name="TX1" fmla="*/ 60 w 65"/>
              <a:gd name="TY1" fmla="*/ 55 h 56"/>
              <a:gd name="TX2" fmla="*/ 49 w 65"/>
              <a:gd name="TY2" fmla="*/ 55 h 56"/>
              <a:gd name="TX3" fmla="*/ 45 w 65"/>
              <a:gd name="TY3" fmla="*/ 51 h 56"/>
              <a:gd name="TX4" fmla="*/ 45 w 65"/>
              <a:gd name="TY4" fmla="*/ 40 h 56"/>
              <a:gd name="TX5" fmla="*/ 49 w 65"/>
              <a:gd name="TY5" fmla="*/ 36 h 56"/>
              <a:gd name="TX6" fmla="*/ 52 w 65"/>
              <a:gd name="TY6" fmla="*/ 36 h 56"/>
              <a:gd name="TX7" fmla="*/ 52 w 65"/>
              <a:gd name="TY7" fmla="*/ 30 h 56"/>
              <a:gd name="TX8" fmla="*/ 34 w 65"/>
              <a:gd name="TY8" fmla="*/ 30 h 56"/>
              <a:gd name="TX9" fmla="*/ 34 w 65"/>
              <a:gd name="TY9" fmla="*/ 36 h 56"/>
              <a:gd name="TX10" fmla="*/ 37 w 65"/>
              <a:gd name="TY10" fmla="*/ 36 h 56"/>
              <a:gd name="TX11" fmla="*/ 41 w 65"/>
              <a:gd name="TY11" fmla="*/ 40 h 56"/>
              <a:gd name="TX12" fmla="*/ 41 w 65"/>
              <a:gd name="TY12" fmla="*/ 51 h 56"/>
              <a:gd name="TX13" fmla="*/ 37 w 65"/>
              <a:gd name="TY13" fmla="*/ 55 h 56"/>
              <a:gd name="TX14" fmla="*/ 26 w 65"/>
              <a:gd name="TY14" fmla="*/ 55 h 56"/>
              <a:gd name="TX15" fmla="*/ 23 w 65"/>
              <a:gd name="TY15" fmla="*/ 51 h 56"/>
              <a:gd name="TX16" fmla="*/ 23 w 65"/>
              <a:gd name="TY16" fmla="*/ 40 h 56"/>
              <a:gd name="TX17" fmla="*/ 26 w 65"/>
              <a:gd name="TY17" fmla="*/ 36 h 56"/>
              <a:gd name="TX18" fmla="*/ 29 w 65"/>
              <a:gd name="TY18" fmla="*/ 36 h 56"/>
              <a:gd name="TX19" fmla="*/ 29 w 65"/>
              <a:gd name="TY19" fmla="*/ 30 h 56"/>
              <a:gd name="TX20" fmla="*/ 11 w 65"/>
              <a:gd name="TY20" fmla="*/ 30 h 56"/>
              <a:gd name="TX21" fmla="*/ 11 w 65"/>
              <a:gd name="TY21" fmla="*/ 36 h 56"/>
              <a:gd name="TX22" fmla="*/ 15 w 65"/>
              <a:gd name="TY22" fmla="*/ 36 h 56"/>
              <a:gd name="TX23" fmla="*/ 18 w 65"/>
              <a:gd name="TY23" fmla="*/ 40 h 56"/>
              <a:gd name="TX24" fmla="*/ 18 w 65"/>
              <a:gd name="TY24" fmla="*/ 51 h 56"/>
              <a:gd name="TX25" fmla="*/ 15 w 65"/>
              <a:gd name="TY25" fmla="*/ 55 h 56"/>
              <a:gd name="TX26" fmla="*/ 3 w 65"/>
              <a:gd name="TY26" fmla="*/ 55 h 56"/>
              <a:gd name="TX27" fmla="*/ 0 w 65"/>
              <a:gd name="TY27" fmla="*/ 51 h 56"/>
              <a:gd name="TX28" fmla="*/ 0 w 65"/>
              <a:gd name="TY28" fmla="*/ 40 h 56"/>
              <a:gd name="TX29" fmla="*/ 3 w 65"/>
              <a:gd name="TY29" fmla="*/ 36 h 56"/>
              <a:gd name="TX30" fmla="*/ 7 w 65"/>
              <a:gd name="TY30" fmla="*/ 36 h 56"/>
              <a:gd name="TX31" fmla="*/ 7 w 65"/>
              <a:gd name="TY31" fmla="*/ 30 h 56"/>
              <a:gd name="TX32" fmla="*/ 11 w 65"/>
              <a:gd name="TY32" fmla="*/ 25 h 56"/>
              <a:gd name="TX33" fmla="*/ 29 w 65"/>
              <a:gd name="TY33" fmla="*/ 25 h 56"/>
              <a:gd name="TX34" fmla="*/ 29 w 65"/>
              <a:gd name="TY34" fmla="*/ 18 h 56"/>
              <a:gd name="TX35" fmla="*/ 26 w 65"/>
              <a:gd name="TY35" fmla="*/ 18 h 56"/>
              <a:gd name="TX36" fmla="*/ 23 w 65"/>
              <a:gd name="TY36" fmla="*/ 15 h 56"/>
              <a:gd name="TX37" fmla="*/ 23 w 65"/>
              <a:gd name="TY37" fmla="*/ 3 h 56"/>
              <a:gd name="TX38" fmla="*/ 26 w 65"/>
              <a:gd name="TY38" fmla="*/ 0 h 56"/>
              <a:gd name="TX39" fmla="*/ 37 w 65"/>
              <a:gd name="TY39" fmla="*/ 0 h 56"/>
              <a:gd name="TX40" fmla="*/ 41 w 65"/>
              <a:gd name="TY40" fmla="*/ 3 h 56"/>
              <a:gd name="TX41" fmla="*/ 41 w 65"/>
              <a:gd name="TY41" fmla="*/ 15 h 56"/>
              <a:gd name="TX42" fmla="*/ 37 w 65"/>
              <a:gd name="TY42" fmla="*/ 18 h 56"/>
              <a:gd name="TX43" fmla="*/ 34 w 65"/>
              <a:gd name="TY43" fmla="*/ 18 h 56"/>
              <a:gd name="TX44" fmla="*/ 34 w 65"/>
              <a:gd name="TY44" fmla="*/ 25 h 56"/>
              <a:gd name="TX45" fmla="*/ 52 w 65"/>
              <a:gd name="TY45" fmla="*/ 25 h 56"/>
              <a:gd name="TX46" fmla="*/ 57 w 65"/>
              <a:gd name="TY46" fmla="*/ 30 h 56"/>
              <a:gd name="TX47" fmla="*/ 57 w 65"/>
              <a:gd name="TY47" fmla="*/ 36 h 56"/>
              <a:gd name="TX48" fmla="*/ 60 w 65"/>
              <a:gd name="TY48" fmla="*/ 36 h 56"/>
              <a:gd name="TX49" fmla="*/ 64 w 65"/>
              <a:gd name="TY49" fmla="*/ 40 h 56"/>
              <a:gd name="TX50" fmla="*/ 64 w 65"/>
              <a:gd name="TY50" fmla="*/ 51 h 5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2" y="TY42"/>
              </a:cxn>
              <a:cxn ang="0">
                <a:pos x="TX43" y="TY43"/>
              </a:cxn>
              <a:cxn ang="0">
                <a:pos x="TX44" y="TY44"/>
              </a:cxn>
              <a:cxn ang="0">
                <a:pos x="TX45" y="TY45"/>
              </a:cxn>
              <a:cxn ang="0">
                <a:pos x="TX46" y="TY46"/>
              </a:cxn>
              <a:cxn ang="0">
                <a:pos x="TX47" y="TY47"/>
              </a:cxn>
              <a:cxn ang="0">
                <a:pos x="TX48" y="TY48"/>
              </a:cxn>
              <a:cxn ang="0">
                <a:pos x="TX49" y="TY49"/>
              </a:cxn>
              <a:cxn ang="0">
                <a:pos x="TX50" y="TY50"/>
              </a:cxn>
            </a:cxnLst>
            <a:rect l="l" t="t" r="r" b="b"/>
            <a:pathLst>
              <a:path w="65" h="56">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accent2"/>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prism isInverted="1"/>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ppt_x</p:attrName>
                                        </p:attrNameLst>
                                      </p:cBhvr>
                                      <p:tavLst>
                                        <p:tav tm="0">
                                          <p:val>
                                            <p:strVal val="#ppt_x-#ppt_w/2"/>
                                          </p:val>
                                        </p:tav>
                                        <p:tav tm="100000">
                                          <p:val>
                                            <p:strVal val="#ppt_x"/>
                                          </p:val>
                                        </p:tav>
                                      </p:tavLst>
                                    </p:anim>
                                    <p:anim calcmode="lin" valueType="num">
                                      <p:cBhvr>
                                        <p:cTn id="14" dur="500" fill="hold"/>
                                        <p:tgtEl>
                                          <p:spTgt spid="64"/>
                                        </p:tgtEl>
                                        <p:attrNameLst>
                                          <p:attrName>ppt_y</p:attrName>
                                        </p:attrNameLst>
                                      </p:cBhvr>
                                      <p:tavLst>
                                        <p:tav tm="0">
                                          <p:val>
                                            <p:strVal val="#ppt_y"/>
                                          </p:val>
                                        </p:tav>
                                        <p:tav tm="100000">
                                          <p:val>
                                            <p:strVal val="#ppt_y"/>
                                          </p:val>
                                        </p:tav>
                                      </p:tavLst>
                                    </p:anim>
                                    <p:anim calcmode="lin" valueType="num">
                                      <p:cBhvr>
                                        <p:cTn id="15" dur="500" fill="hold"/>
                                        <p:tgtEl>
                                          <p:spTgt spid="64"/>
                                        </p:tgtEl>
                                        <p:attrNameLst>
                                          <p:attrName>ppt_w</p:attrName>
                                        </p:attrNameLst>
                                      </p:cBhvr>
                                      <p:tavLst>
                                        <p:tav tm="0">
                                          <p:val>
                                            <p:fltVal val="0"/>
                                          </p:val>
                                        </p:tav>
                                        <p:tav tm="100000">
                                          <p:val>
                                            <p:strVal val="#ppt_w"/>
                                          </p:val>
                                        </p:tav>
                                      </p:tavLst>
                                    </p:anim>
                                    <p:anim calcmode="lin" valueType="num">
                                      <p:cBhvr>
                                        <p:cTn id="16" dur="500" fill="hold"/>
                                        <p:tgtEl>
                                          <p:spTgt spid="64"/>
                                        </p:tgtEl>
                                        <p:attrNameLst>
                                          <p:attrName>ppt_h</p:attrName>
                                        </p:attrNameLst>
                                      </p:cBhvr>
                                      <p:tavLst>
                                        <p:tav tm="0">
                                          <p:val>
                                            <p:strVal val="#ppt_h"/>
                                          </p:val>
                                        </p:tav>
                                        <p:tav tm="100000">
                                          <p:val>
                                            <p:strVal val="#ppt_h"/>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ox(out)">
                                      <p:cBhvr>
                                        <p:cTn id="22" dur="500"/>
                                        <p:tgtEl>
                                          <p:spTgt spid="55"/>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ox(out)">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ppt_x</p:attrName>
                                        </p:attrNameLst>
                                      </p:cBhvr>
                                      <p:tavLst>
                                        <p:tav tm="0">
                                          <p:val>
                                            <p:strVal val="#ppt_x-#ppt_w/2"/>
                                          </p:val>
                                        </p:tav>
                                        <p:tav tm="100000">
                                          <p:val>
                                            <p:strVal val="#ppt_x"/>
                                          </p:val>
                                        </p:tav>
                                      </p:tavLst>
                                    </p:anim>
                                    <p:anim calcmode="lin" valueType="num">
                                      <p:cBhvr>
                                        <p:cTn id="46" dur="500" fill="hold"/>
                                        <p:tgtEl>
                                          <p:spTgt spid="49"/>
                                        </p:tgtEl>
                                        <p:attrNameLst>
                                          <p:attrName>ppt_y</p:attrName>
                                        </p:attrNameLst>
                                      </p:cBhvr>
                                      <p:tavLst>
                                        <p:tav tm="0">
                                          <p:val>
                                            <p:strVal val="#ppt_y"/>
                                          </p:val>
                                        </p:tav>
                                        <p:tav tm="100000">
                                          <p:val>
                                            <p:strVal val="#ppt_y"/>
                                          </p:val>
                                        </p:tav>
                                      </p:tavLst>
                                    </p:anim>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strVal val="#ppt_h"/>
                                          </p:val>
                                        </p:tav>
                                        <p:tav tm="100000">
                                          <p:val>
                                            <p:strVal val="#ppt_h"/>
                                          </p:val>
                                        </p:tav>
                                      </p:tavLst>
                                    </p:anim>
                                  </p:childTnLst>
                                </p:cTn>
                              </p:par>
                              <p:par>
                                <p:cTn id="49" presetID="4" presetClass="entr" presetSubtype="3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ox(out)">
                                      <p:cBhvr>
                                        <p:cTn id="51" dur="500"/>
                                        <p:tgtEl>
                                          <p:spTgt spid="56"/>
                                        </p:tgtEl>
                                      </p:cBhvr>
                                    </p:animEffect>
                                  </p:childTnLst>
                                </p:cTn>
                              </p:par>
                              <p:par>
                                <p:cTn id="52" presetID="4" presetClass="entr" presetSubtype="32"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ox(out)">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ppt_x</p:attrName>
                                        </p:attrNameLst>
                                      </p:cBhvr>
                                      <p:tavLst>
                                        <p:tav tm="0">
                                          <p:val>
                                            <p:strVal val="#ppt_x-#ppt_w/2"/>
                                          </p:val>
                                        </p:tav>
                                        <p:tav tm="100000">
                                          <p:val>
                                            <p:strVal val="#ppt_x"/>
                                          </p:val>
                                        </p:tav>
                                      </p:tavLst>
                                    </p:anim>
                                    <p:anim calcmode="lin" valueType="num">
                                      <p:cBhvr>
                                        <p:cTn id="60" dur="500" fill="hold"/>
                                        <p:tgtEl>
                                          <p:spTgt spid="70"/>
                                        </p:tgtEl>
                                        <p:attrNameLst>
                                          <p:attrName>ppt_y</p:attrName>
                                        </p:attrNameLst>
                                      </p:cBhvr>
                                      <p:tavLst>
                                        <p:tav tm="0">
                                          <p:val>
                                            <p:strVal val="#ppt_y"/>
                                          </p:val>
                                        </p:tav>
                                        <p:tav tm="100000">
                                          <p:val>
                                            <p:strVal val="#ppt_y"/>
                                          </p:val>
                                        </p:tav>
                                      </p:tavLst>
                                    </p:anim>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strVal val="#ppt_h"/>
                                          </p:val>
                                        </p:tav>
                                        <p:tav tm="100000">
                                          <p:val>
                                            <p:strVal val="#ppt_h"/>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left)">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ppt_w</p:attrName>
                                        </p:attrNameLst>
                                      </p:cBhvr>
                                      <p:tavLst>
                                        <p:tav tm="0">
                                          <p:val>
                                            <p:fltVal val="0"/>
                                          </p:val>
                                        </p:tav>
                                        <p:tav tm="100000">
                                          <p:val>
                                            <p:strVal val="#ppt_w"/>
                                          </p:val>
                                        </p:tav>
                                      </p:tavLst>
                                    </p:anim>
                                    <p:anim calcmode="lin" valueType="num">
                                      <p:cBhvr>
                                        <p:cTn id="71" dur="500" fill="hold"/>
                                        <p:tgtEl>
                                          <p:spTgt spid="52"/>
                                        </p:tgtEl>
                                        <p:attrNameLst>
                                          <p:attrName>ppt_h</p:attrName>
                                        </p:attrNameLst>
                                      </p:cBhvr>
                                      <p:tavLst>
                                        <p:tav tm="0">
                                          <p:val>
                                            <p:fltVal val="0"/>
                                          </p:val>
                                        </p:tav>
                                        <p:tav tm="100000">
                                          <p:val>
                                            <p:strVal val="#ppt_h"/>
                                          </p:val>
                                        </p:tav>
                                      </p:tavLst>
                                    </p:anim>
                                  </p:childTnLst>
                                </p:cTn>
                              </p:par>
                              <p:par>
                                <p:cTn id="72" presetID="4" presetClass="entr" presetSubtype="32"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ox(out)">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additive="base">
                                        <p:cTn id="79" dur="500" fill="hold"/>
                                        <p:tgtEl>
                                          <p:spTgt spid="73"/>
                                        </p:tgtEl>
                                        <p:attrNameLst>
                                          <p:attrName>ppt_x</p:attrName>
                                        </p:attrNameLst>
                                      </p:cBhvr>
                                      <p:tavLst>
                                        <p:tav tm="0">
                                          <p:val>
                                            <p:strVal val="1+#ppt_w/2"/>
                                          </p:val>
                                        </p:tav>
                                        <p:tav tm="100000">
                                          <p:val>
                                            <p:strVal val="#ppt_x"/>
                                          </p:val>
                                        </p:tav>
                                      </p:tavLst>
                                    </p:anim>
                                    <p:anim calcmode="lin" valueType="num">
                                      <p:cBhvr additive="base">
                                        <p:cTn id="80" dur="500" fill="hold"/>
                                        <p:tgtEl>
                                          <p:spTgt spid="7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1+#ppt_w/2"/>
                                          </p:val>
                                        </p:tav>
                                        <p:tav tm="100000">
                                          <p:val>
                                            <p:strVal val="#ppt_x"/>
                                          </p:val>
                                        </p:tav>
                                      </p:tavLst>
                                    </p:anim>
                                    <p:anim calcmode="lin" valueType="num">
                                      <p:cBhvr additive="base">
                                        <p:cTn id="84"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utoUpdateAnimBg="0"/>
      <p:bldP spid="61" grpId="0" autoUpdateAnimBg="0"/>
      <p:bldP spid="62" grpId="0" autoUpdateAnimBg="0"/>
      <p:bldP spid="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430" r="27011"/>
          <a:stretch>
            <a:fillRect/>
          </a:stretch>
        </p:blipFill>
        <p:spPr>
          <a:xfrm>
            <a:off x="5052391" y="441590"/>
            <a:ext cx="7139609" cy="5974820"/>
          </a:xfrm>
          <a:prstGeom prst="rect">
            <a:avLst/>
          </a:prstGeom>
        </p:spPr>
      </p:pic>
      <p:sp>
        <p:nvSpPr>
          <p:cNvPr id="6" name="矩形 5"/>
          <p:cNvSpPr/>
          <p:nvPr/>
        </p:nvSpPr>
        <p:spPr>
          <a:xfrm>
            <a:off x="11598965" y="2534478"/>
            <a:ext cx="593035" cy="1659835"/>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THREE</a:t>
            </a:r>
            <a:endParaRPr lang="zh-CN" altLang="en-US" sz="13000" b="1" dirty="0">
              <a:solidFill>
                <a:srgbClr val="212C6A"/>
              </a:solidFill>
              <a:cs typeface="+mn-ea"/>
              <a:sym typeface="+mn-lt"/>
            </a:endParaRPr>
          </a:p>
        </p:txBody>
      </p:sp>
      <p:sp>
        <p:nvSpPr>
          <p:cNvPr id="8" name="文本框 7"/>
          <p:cNvSpPr txBox="1"/>
          <p:nvPr/>
        </p:nvSpPr>
        <p:spPr>
          <a:xfrm>
            <a:off x="1574800" y="2103591"/>
            <a:ext cx="4998720" cy="707886"/>
          </a:xfrm>
          <a:prstGeom prst="rect">
            <a:avLst/>
          </a:prstGeom>
          <a:noFill/>
        </p:spPr>
        <p:txBody>
          <a:bodyPr wrap="square" rtlCol="0">
            <a:spAutoFit/>
          </a:bodyPr>
          <a:lstStyle/>
          <a:p>
            <a:r>
              <a:rPr lang="en-US" altLang="zh-CN" sz="4000" b="1" spc="600" dirty="0">
                <a:solidFill>
                  <a:schemeClr val="bg1"/>
                </a:solidFill>
                <a:cs typeface="+mn-ea"/>
                <a:sym typeface="+mn-lt"/>
              </a:rPr>
              <a:t>Add title text</a:t>
            </a:r>
            <a:endParaRPr lang="zh-CN" altLang="en-US" sz="4000" b="1" spc="600" dirty="0">
              <a:solidFill>
                <a:schemeClr val="bg1"/>
              </a:solidFill>
              <a:cs typeface="+mn-ea"/>
              <a:sym typeface="+mn-lt"/>
            </a:endParaRPr>
          </a:p>
        </p:txBody>
      </p:sp>
      <p:sp>
        <p:nvSpPr>
          <p:cNvPr id="9" name="文本框 8"/>
          <p:cNvSpPr txBox="1"/>
          <p:nvPr/>
        </p:nvSpPr>
        <p:spPr>
          <a:xfrm>
            <a:off x="1574800" y="2998113"/>
            <a:ext cx="2854960" cy="783548"/>
          </a:xfrm>
          <a:prstGeom prst="rect">
            <a:avLst/>
          </a:prstGeom>
          <a:noFill/>
        </p:spPr>
        <p:txBody>
          <a:bodyPr wrap="square" rtlCol="0">
            <a:spAutoFit/>
          </a:bodyPr>
          <a:lstStyle/>
          <a:p>
            <a:pPr eaLnBrk="0">
              <a:lnSpc>
                <a:spcPct val="150000"/>
              </a:lnSpc>
            </a:pPr>
            <a:r>
              <a:rPr lang="en-US" altLang="zh-CN" sz="1600" cap="none" dirty="0">
                <a:solidFill>
                  <a:schemeClr val="bg1"/>
                </a:solidFill>
                <a:cs typeface="+mn-ea"/>
                <a:sym typeface="+mn-lt"/>
              </a:rPr>
              <a:t>Click here to add content, content to match the title. </a:t>
            </a:r>
          </a:p>
        </p:txBody>
      </p:sp>
      <p:grpSp>
        <p:nvGrpSpPr>
          <p:cNvPr id="10" name="组合 9"/>
          <p:cNvGrpSpPr/>
          <p:nvPr/>
        </p:nvGrpSpPr>
        <p:grpSpPr>
          <a:xfrm>
            <a:off x="1662896" y="5199391"/>
            <a:ext cx="1190392" cy="45720"/>
            <a:chOff x="1652073" y="3644911"/>
            <a:chExt cx="1190392" cy="45720"/>
          </a:xfrm>
        </p:grpSpPr>
        <p:sp>
          <p:nvSpPr>
            <p:cNvPr id="11"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2"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3"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4"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矩形 8"/>
          <p:cNvSpPr/>
          <p:nvPr>
            <p:custDataLst>
              <p:tags r:id="rId1"/>
            </p:custDataLst>
          </p:nvPr>
        </p:nvSpPr>
        <p:spPr>
          <a:xfrm>
            <a:off x="5281813" y="1407160"/>
            <a:ext cx="59016" cy="9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 name="PA_库_矩形 34"/>
          <p:cNvSpPr/>
          <p:nvPr>
            <p:custDataLst>
              <p:tags r:id="rId2"/>
            </p:custDataLst>
          </p:nvPr>
        </p:nvSpPr>
        <p:spPr>
          <a:xfrm>
            <a:off x="2316829" y="1360251"/>
            <a:ext cx="3024000" cy="5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 name="PA_库_形状 299"/>
          <p:cNvSpPr/>
          <p:nvPr>
            <p:custDataLst>
              <p:tags r:id="rId3"/>
            </p:custDataLst>
          </p:nvPr>
        </p:nvSpPr>
        <p:spPr>
          <a:xfrm>
            <a:off x="2175665" y="2896094"/>
            <a:ext cx="4121134" cy="251159"/>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r>
              <a:rPr lang="en-US" altLang="zh-CN" sz="1200" dirty="0">
                <a:solidFill>
                  <a:schemeClr val="tx1">
                    <a:lumMod val="85000"/>
                    <a:lumOff val="15000"/>
                  </a:schemeClr>
                </a:solidFill>
                <a:latin typeface="+mn-lt"/>
                <a:ea typeface="+mn-ea"/>
                <a:cs typeface="+mn-ea"/>
                <a:sym typeface="+mn-lt"/>
              </a:rPr>
              <a:t>Click here to add content, content to match the title. </a:t>
            </a:r>
          </a:p>
        </p:txBody>
      </p:sp>
      <p:sp>
        <p:nvSpPr>
          <p:cNvPr id="5" name="PA_库_形状 299"/>
          <p:cNvSpPr/>
          <p:nvPr>
            <p:custDataLst>
              <p:tags r:id="rId4"/>
            </p:custDataLst>
          </p:nvPr>
        </p:nvSpPr>
        <p:spPr>
          <a:xfrm>
            <a:off x="2175665" y="3417899"/>
            <a:ext cx="4121134" cy="254109"/>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pPr algn="just"/>
            <a:r>
              <a:rPr lang="en-US" altLang="zh-CN" sz="1200" dirty="0">
                <a:solidFill>
                  <a:schemeClr val="tx1">
                    <a:lumMod val="85000"/>
                    <a:lumOff val="15000"/>
                  </a:schemeClr>
                </a:solidFill>
                <a:latin typeface="+mn-lt"/>
                <a:ea typeface="+mn-ea"/>
                <a:cs typeface="+mn-ea"/>
                <a:sym typeface="+mn-lt"/>
              </a:rPr>
              <a:t>Click here to add content, content to match the title. </a:t>
            </a:r>
            <a:endParaRPr sz="1200" dirty="0">
              <a:solidFill>
                <a:schemeClr val="tx1">
                  <a:lumMod val="85000"/>
                  <a:lumOff val="15000"/>
                </a:schemeClr>
              </a:solidFill>
              <a:latin typeface="+mn-lt"/>
              <a:ea typeface="+mn-ea"/>
              <a:cs typeface="+mn-ea"/>
              <a:sym typeface="+mn-lt"/>
            </a:endParaRPr>
          </a:p>
        </p:txBody>
      </p:sp>
      <p:sp>
        <p:nvSpPr>
          <p:cNvPr id="6" name="PA_库_矩形 37"/>
          <p:cNvSpPr/>
          <p:nvPr>
            <p:custDataLst>
              <p:tags r:id="rId5"/>
            </p:custDataLst>
          </p:nvPr>
        </p:nvSpPr>
        <p:spPr>
          <a:xfrm>
            <a:off x="5281813" y="3761785"/>
            <a:ext cx="59016" cy="2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7" name="PA_库_矩形 38"/>
          <p:cNvSpPr/>
          <p:nvPr>
            <p:custDataLst>
              <p:tags r:id="rId6"/>
            </p:custDataLst>
          </p:nvPr>
        </p:nvSpPr>
        <p:spPr>
          <a:xfrm>
            <a:off x="2071321" y="5720185"/>
            <a:ext cx="3240000" cy="57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 name="PA_库_形状 367"/>
          <p:cNvSpPr/>
          <p:nvPr>
            <p:custDataLst>
              <p:tags r:id="rId7"/>
            </p:custDataLst>
          </p:nvPr>
        </p:nvSpPr>
        <p:spPr>
          <a:xfrm>
            <a:off x="4060975" y="4930225"/>
            <a:ext cx="1133324" cy="789960"/>
          </a:xfrm>
          <a:prstGeom prst="rect">
            <a:avLst/>
          </a:prstGeom>
          <a:ln w="12700">
            <a:miter lim="400000"/>
          </a:ln>
        </p:spPr>
        <p:txBody>
          <a:bodyPr wrap="none" lIns="25400" tIns="25400" rIns="25400" bIns="25400" anchor="ctr">
            <a:spAutoFit/>
          </a:bodyPr>
          <a:lstStyle>
            <a:lvl1pPr algn="l">
              <a:defRPr b="1" cap="all">
                <a:latin typeface="Helvetica"/>
                <a:ea typeface="Helvetica"/>
                <a:cs typeface="Helvetica"/>
                <a:sym typeface="Helvetica"/>
              </a:defRPr>
            </a:lvl1pPr>
          </a:lstStyle>
          <a:p>
            <a:r>
              <a:rPr lang="en-US" sz="4800" dirty="0">
                <a:solidFill>
                  <a:schemeClr val="accent1"/>
                </a:solidFill>
                <a:latin typeface="+mn-lt"/>
                <a:ea typeface="+mn-ea"/>
                <a:cs typeface="+mn-ea"/>
                <a:sym typeface="+mn-lt"/>
              </a:rPr>
              <a:t>98</a:t>
            </a:r>
            <a:r>
              <a:rPr lang="en-US" sz="4800" baseline="30000" dirty="0">
                <a:solidFill>
                  <a:schemeClr val="accent1"/>
                </a:solidFill>
                <a:latin typeface="+mn-lt"/>
                <a:ea typeface="+mn-ea"/>
                <a:cs typeface="+mn-ea"/>
                <a:sym typeface="+mn-lt"/>
              </a:rPr>
              <a:t>%</a:t>
            </a:r>
            <a:endParaRPr sz="4800" baseline="30000" dirty="0">
              <a:solidFill>
                <a:schemeClr val="accent1"/>
              </a:solidFill>
              <a:latin typeface="+mn-lt"/>
              <a:ea typeface="+mn-ea"/>
              <a:cs typeface="+mn-ea"/>
              <a:sym typeface="+mn-lt"/>
            </a:endParaRPr>
          </a:p>
        </p:txBody>
      </p:sp>
      <p:sp>
        <p:nvSpPr>
          <p:cNvPr id="9" name="PA_库_形状 299"/>
          <p:cNvSpPr/>
          <p:nvPr>
            <p:custDataLst>
              <p:tags r:id="rId8"/>
            </p:custDataLst>
          </p:nvPr>
        </p:nvSpPr>
        <p:spPr>
          <a:xfrm>
            <a:off x="2175665" y="5199934"/>
            <a:ext cx="1863347" cy="404470"/>
          </a:xfrm>
          <a:prstGeom prst="rect">
            <a:avLst/>
          </a:prstGeom>
          <a:ln w="12700">
            <a:miter lim="400000"/>
          </a:ln>
        </p:spPr>
        <p:txBody>
          <a:bodyPr wrap="square" lIns="25400" tIns="25400" rIns="25400" bIns="25400" anchor="ctr">
            <a:spAutoFit/>
          </a:bodyPr>
          <a:lstStyle>
            <a:lvl1pPr algn="l" defTabSz="457200">
              <a:lnSpc>
                <a:spcPct val="120000"/>
              </a:lnSpc>
              <a:defRPr sz="2000">
                <a:solidFill>
                  <a:srgbClr val="6A7889"/>
                </a:solidFill>
                <a:latin typeface="Helvetica"/>
                <a:ea typeface="Helvetica"/>
                <a:cs typeface="Helvetica"/>
                <a:sym typeface="Helvetica"/>
              </a:defRPr>
            </a:lvl1pPr>
          </a:lstStyle>
          <a:p>
            <a:pPr algn="r"/>
            <a:r>
              <a:rPr lang="en-US" altLang="zh-CN" sz="1000" dirty="0">
                <a:solidFill>
                  <a:schemeClr val="tx1">
                    <a:lumMod val="85000"/>
                    <a:lumOff val="15000"/>
                  </a:schemeClr>
                </a:solidFill>
                <a:latin typeface="+mn-lt"/>
                <a:ea typeface="+mn-ea"/>
                <a:cs typeface="+mn-ea"/>
                <a:sym typeface="+mn-lt"/>
              </a:rPr>
              <a:t>Click here to add content, content to match the title. </a:t>
            </a:r>
            <a:endParaRPr sz="1000" dirty="0">
              <a:solidFill>
                <a:schemeClr val="tx1">
                  <a:lumMod val="85000"/>
                  <a:lumOff val="15000"/>
                </a:schemeClr>
              </a:solidFill>
              <a:latin typeface="+mn-lt"/>
              <a:ea typeface="+mn-ea"/>
              <a:cs typeface="+mn-ea"/>
              <a:sym typeface="+mn-lt"/>
            </a:endParaRPr>
          </a:p>
        </p:txBody>
      </p:sp>
      <p:sp>
        <p:nvSpPr>
          <p:cNvPr id="10" name="PA_库_矩形 9"/>
          <p:cNvSpPr/>
          <p:nvPr>
            <p:custDataLst>
              <p:tags r:id="rId9"/>
            </p:custDataLst>
          </p:nvPr>
        </p:nvSpPr>
        <p:spPr>
          <a:xfrm>
            <a:off x="1326997" y="1066799"/>
            <a:ext cx="744323" cy="744323"/>
          </a:xfrm>
          <a:prstGeom prst="rect">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1" name="PA_库_矩形 10"/>
          <p:cNvSpPr/>
          <p:nvPr>
            <p:custDataLst>
              <p:tags r:id="rId10"/>
            </p:custDataLst>
          </p:nvPr>
        </p:nvSpPr>
        <p:spPr>
          <a:xfrm>
            <a:off x="6547743" y="4089301"/>
            <a:ext cx="190500" cy="1905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2" name="PA_库_矩形 41"/>
          <p:cNvSpPr/>
          <p:nvPr>
            <p:custDataLst>
              <p:tags r:id="rId11"/>
            </p:custDataLst>
          </p:nvPr>
        </p:nvSpPr>
        <p:spPr>
          <a:xfrm>
            <a:off x="6814443" y="4377825"/>
            <a:ext cx="783920" cy="7839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13" name="PA_库_形状 367"/>
          <p:cNvSpPr/>
          <p:nvPr>
            <p:custDataLst>
              <p:tags r:id="rId12"/>
            </p:custDataLst>
          </p:nvPr>
        </p:nvSpPr>
        <p:spPr>
          <a:xfrm>
            <a:off x="2100828" y="1575767"/>
            <a:ext cx="1728001" cy="1159292"/>
          </a:xfrm>
          <a:prstGeom prst="rect">
            <a:avLst/>
          </a:prstGeom>
          <a:ln w="12700">
            <a:miter lim="400000"/>
          </a:ln>
        </p:spPr>
        <p:txBody>
          <a:bodyPr wrap="square" lIns="25400" tIns="25400" rIns="25400" bIns="25400" anchor="ctr">
            <a:spAutoFit/>
          </a:bodyPr>
          <a:lstStyle>
            <a:lvl1pPr algn="l">
              <a:defRPr b="1" cap="all">
                <a:latin typeface="Helvetica"/>
                <a:ea typeface="Helvetica"/>
                <a:cs typeface="Helvetica"/>
                <a:sym typeface="Helvetica"/>
              </a:defRPr>
            </a:lvl1pPr>
          </a:lstStyle>
          <a:p>
            <a:r>
              <a:rPr lang="en-US" sz="2400" dirty="0">
                <a:solidFill>
                  <a:schemeClr val="accent1"/>
                </a:solidFill>
                <a:latin typeface="+mn-lt"/>
                <a:ea typeface="+mn-ea"/>
                <a:cs typeface="+mn-ea"/>
                <a:sym typeface="+mn-lt"/>
              </a:rPr>
              <a:t>The eye </a:t>
            </a:r>
          </a:p>
          <a:p>
            <a:r>
              <a:rPr lang="en-US" sz="2400" dirty="0">
                <a:solidFill>
                  <a:schemeClr val="accent1"/>
                </a:solidFill>
                <a:latin typeface="+mn-lt"/>
                <a:ea typeface="+mn-ea"/>
                <a:cs typeface="+mn-ea"/>
                <a:sym typeface="+mn-lt"/>
              </a:rPr>
              <a:t>of </a:t>
            </a:r>
          </a:p>
          <a:p>
            <a:r>
              <a:rPr lang="en-US" sz="2400" dirty="0">
                <a:solidFill>
                  <a:schemeClr val="accent1"/>
                </a:solidFill>
                <a:latin typeface="+mn-lt"/>
                <a:ea typeface="+mn-ea"/>
                <a:cs typeface="+mn-ea"/>
                <a:sym typeface="+mn-lt"/>
              </a:rPr>
              <a:t>story</a:t>
            </a:r>
            <a:endParaRPr sz="2400" dirty="0">
              <a:solidFill>
                <a:schemeClr val="accent1"/>
              </a:solidFill>
              <a:latin typeface="+mn-lt"/>
              <a:ea typeface="+mn-ea"/>
              <a:cs typeface="+mn-ea"/>
              <a:sym typeface="+mn-lt"/>
            </a:endParaRPr>
          </a:p>
        </p:txBody>
      </p:sp>
      <p:pic>
        <p:nvPicPr>
          <p:cNvPr id="14" name="图片 13" descr="图片包含 游戏机, 房间, 标志, 衬衫&#10;&#10;描述已自动生成"/>
          <p:cNvPicPr>
            <a:picLocks noChangeAspect="1"/>
          </p:cNvPicPr>
          <p:nvPr/>
        </p:nvPicPr>
        <p:blipFill rotWithShape="1">
          <a:blip r:embed="rId15">
            <a:extLst>
              <a:ext uri="{28A0092B-C50C-407E-A947-70E740481C1C}">
                <a14:useLocalDpi xmlns:a14="http://schemas.microsoft.com/office/drawing/2010/main" val="0"/>
              </a:ext>
            </a:extLst>
          </a:blip>
          <a:srcRect l="65543" t="27875" r="11794" b="32534"/>
          <a:stretch>
            <a:fillRect/>
          </a:stretch>
        </p:blipFill>
        <p:spPr>
          <a:xfrm rot="5400000" flipV="1">
            <a:off x="8033275" y="2073093"/>
            <a:ext cx="4420694" cy="3896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3">
                                            <p:txEl>
                                              <p:charRg st="4294967295" end="4294967295"/>
                                            </p:txEl>
                                          </p:spTgt>
                                        </p:tgtEl>
                                        <p:attrNameLst>
                                          <p:attrName>style.visibility</p:attrName>
                                        </p:attrNameLst>
                                      </p:cBhvr>
                                      <p:to>
                                        <p:strVal val="visible"/>
                                      </p:to>
                                    </p:set>
                                    <p:animEffect transition="in" filter="wipe(left)">
                                      <p:cBhvr>
                                        <p:cTn id="7" dur="1000"/>
                                        <p:tgtEl>
                                          <p:spTgt spid="13">
                                            <p:txEl>
                                              <p:charRg st="4294967295" end="4294967295"/>
                                            </p:txEl>
                                          </p:spTgt>
                                        </p:tgtEl>
                                      </p:cBhvr>
                                    </p:animEffect>
                                  </p:childTnLst>
                                </p:cTn>
                              </p:par>
                              <p:par>
                                <p:cTn id="8" presetID="22" presetClass="entr" presetSubtype="8" fill="hold" grpId="0" nodeType="withEffect" nodePh="1">
                                  <p:stCondLst>
                                    <p:cond delay="250"/>
                                  </p:stCondLst>
                                  <p:endCondLst>
                                    <p:cond evt="begin" delay="0">
                                      <p:tn val="8"/>
                                    </p:cond>
                                  </p:endCondLst>
                                  <p:childTnLst>
                                    <p:set>
                                      <p:cBhvr>
                                        <p:cTn id="9"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10" dur="1000"/>
                                        <p:tgtEl>
                                          <p:spTgt spid="2">
                                            <p:txEl>
                                              <p:charRg st="4294967295" end="4294967295"/>
                                            </p:txEl>
                                          </p:spTgt>
                                        </p:tgtEl>
                                      </p:cBhvr>
                                    </p:animEffect>
                                  </p:childTnLst>
                                </p:cTn>
                              </p:par>
                              <p:par>
                                <p:cTn id="11" presetID="22" presetClass="entr" presetSubtype="8" fill="hold" grpId="0" nodeType="withEffect" nodePh="1">
                                  <p:stCondLst>
                                    <p:cond delay="250"/>
                                  </p:stCondLst>
                                  <p:endCondLst>
                                    <p:cond evt="begin" delay="0">
                                      <p:tn val="11"/>
                                    </p:cond>
                                  </p:endCondLst>
                                  <p:childTnLst>
                                    <p:set>
                                      <p:cBhvr>
                                        <p:cTn id="12" dur="1" fill="hold">
                                          <p:stCondLst>
                                            <p:cond delay="0"/>
                                          </p:stCondLst>
                                        </p:cTn>
                                        <p:tgtEl>
                                          <p:spTgt spid="3">
                                            <p:txEl>
                                              <p:charRg st="4294967295" end="4294967295"/>
                                            </p:txEl>
                                          </p:spTgt>
                                        </p:tgtEl>
                                        <p:attrNameLst>
                                          <p:attrName>style.visibility</p:attrName>
                                        </p:attrNameLst>
                                      </p:cBhvr>
                                      <p:to>
                                        <p:strVal val="visible"/>
                                      </p:to>
                                    </p:set>
                                    <p:animEffect transition="in" filter="wipe(left)">
                                      <p:cBhvr>
                                        <p:cTn id="13" dur="1000"/>
                                        <p:tgtEl>
                                          <p:spTgt spid="3">
                                            <p:txEl>
                                              <p:charRg st="4294967295" end="4294967295"/>
                                            </p:txEl>
                                          </p:spTgt>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4">
                                            <p:txEl>
                                              <p:charRg st="4294967295" end="4294967295"/>
                                            </p:txEl>
                                          </p:spTgt>
                                        </p:tgtEl>
                                        <p:attrNameLst>
                                          <p:attrName>style.visibility</p:attrName>
                                        </p:attrNameLst>
                                      </p:cBhvr>
                                      <p:to>
                                        <p:strVal val="visible"/>
                                      </p:to>
                                    </p:set>
                                    <p:animEffect transition="in" filter="wipe(left)">
                                      <p:cBhvr>
                                        <p:cTn id="16" dur="1000"/>
                                        <p:tgtEl>
                                          <p:spTgt spid="4">
                                            <p:txEl>
                                              <p:charRg st="4294967295" end="4294967295"/>
                                            </p:txEl>
                                          </p:spTgt>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
                                            <p:txEl>
                                              <p:charRg st="4294967295" end="4294967295"/>
                                            </p:txEl>
                                          </p:spTgt>
                                        </p:tgtEl>
                                        <p:attrNameLst>
                                          <p:attrName>style.visibility</p:attrName>
                                        </p:attrNameLst>
                                      </p:cBhvr>
                                      <p:to>
                                        <p:strVal val="visible"/>
                                      </p:to>
                                    </p:set>
                                    <p:animEffect transition="in" filter="wipe(left)">
                                      <p:cBhvr>
                                        <p:cTn id="19" dur="1000"/>
                                        <p:tgtEl>
                                          <p:spTgt spid="5">
                                            <p:txEl>
                                              <p:charRg st="4294967295" end="4294967295"/>
                                            </p:txEl>
                                          </p:spTgt>
                                        </p:tgtEl>
                                      </p:cBhvr>
                                    </p:animEffect>
                                  </p:childTnLst>
                                </p:cTn>
                              </p:par>
                              <p:par>
                                <p:cTn id="20" presetID="22" presetClass="entr" presetSubtype="8" fill="hold" grpId="0" nodeType="withEffect" nodePh="1">
                                  <p:stCondLst>
                                    <p:cond delay="250"/>
                                  </p:stCondLst>
                                  <p:endCondLst>
                                    <p:cond evt="begin" delay="0">
                                      <p:tn val="20"/>
                                    </p:cond>
                                  </p:endCondLst>
                                  <p:childTnLst>
                                    <p:set>
                                      <p:cBhvr>
                                        <p:cTn id="21" dur="1" fill="hold">
                                          <p:stCondLst>
                                            <p:cond delay="0"/>
                                          </p:stCondLst>
                                        </p:cTn>
                                        <p:tgtEl>
                                          <p:spTgt spid="6">
                                            <p:txEl>
                                              <p:charRg st="4294967295" end="4294967295"/>
                                            </p:txEl>
                                          </p:spTgt>
                                        </p:tgtEl>
                                        <p:attrNameLst>
                                          <p:attrName>style.visibility</p:attrName>
                                        </p:attrNameLst>
                                      </p:cBhvr>
                                      <p:to>
                                        <p:strVal val="visible"/>
                                      </p:to>
                                    </p:set>
                                    <p:animEffect transition="in" filter="wipe(left)">
                                      <p:cBhvr>
                                        <p:cTn id="22" dur="1000"/>
                                        <p:tgtEl>
                                          <p:spTgt spid="6">
                                            <p:txEl>
                                              <p:charRg st="4294967295" end="4294967295"/>
                                            </p:txEl>
                                          </p:spTgt>
                                        </p:tgtEl>
                                      </p:cBhvr>
                                    </p:animEffect>
                                  </p:childTnLst>
                                </p:cTn>
                              </p:par>
                              <p:par>
                                <p:cTn id="23" presetID="22" presetClass="entr" presetSubtype="8" fill="hold" grpId="0" nodeType="withEffect" nodePh="1">
                                  <p:stCondLst>
                                    <p:cond delay="250"/>
                                  </p:stCondLst>
                                  <p:endCondLst>
                                    <p:cond evt="begin" delay="0">
                                      <p:tn val="23"/>
                                    </p:cond>
                                  </p:endCondLst>
                                  <p:childTnLst>
                                    <p:set>
                                      <p:cBhvr>
                                        <p:cTn id="24" dur="1" fill="hold">
                                          <p:stCondLst>
                                            <p:cond delay="0"/>
                                          </p:stCondLst>
                                        </p:cTn>
                                        <p:tgtEl>
                                          <p:spTgt spid="7">
                                            <p:txEl>
                                              <p:charRg st="4294967295" end="4294967295"/>
                                            </p:txEl>
                                          </p:spTgt>
                                        </p:tgtEl>
                                        <p:attrNameLst>
                                          <p:attrName>style.visibility</p:attrName>
                                        </p:attrNameLst>
                                      </p:cBhvr>
                                      <p:to>
                                        <p:strVal val="visible"/>
                                      </p:to>
                                    </p:set>
                                    <p:animEffect transition="in" filter="wipe(left)">
                                      <p:cBhvr>
                                        <p:cTn id="25" dur="1000"/>
                                        <p:tgtEl>
                                          <p:spTgt spid="7">
                                            <p:txEl>
                                              <p:charRg st="4294967295" end="4294967295"/>
                                            </p:txEl>
                                          </p:spTgt>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8">
                                            <p:txEl>
                                              <p:charRg st="4294967295" end="4294967295"/>
                                            </p:txEl>
                                          </p:spTgt>
                                        </p:tgtEl>
                                        <p:attrNameLst>
                                          <p:attrName>style.visibility</p:attrName>
                                        </p:attrNameLst>
                                      </p:cBhvr>
                                      <p:to>
                                        <p:strVal val="visible"/>
                                      </p:to>
                                    </p:set>
                                    <p:animEffect transition="in" filter="wipe(left)">
                                      <p:cBhvr>
                                        <p:cTn id="28" dur="1000"/>
                                        <p:tgtEl>
                                          <p:spTgt spid="8">
                                            <p:txEl>
                                              <p:charRg st="4294967295" end="4294967295"/>
                                            </p:txEl>
                                          </p:spTgt>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9">
                                            <p:txEl>
                                              <p:charRg st="4294967295" end="4294967295"/>
                                            </p:txEl>
                                          </p:spTgt>
                                        </p:tgtEl>
                                        <p:attrNameLst>
                                          <p:attrName>style.visibility</p:attrName>
                                        </p:attrNameLst>
                                      </p:cBhvr>
                                      <p:to>
                                        <p:strVal val="visible"/>
                                      </p:to>
                                    </p:set>
                                    <p:animEffect transition="in" filter="wipe(left)">
                                      <p:cBhvr>
                                        <p:cTn id="31" dur="1000"/>
                                        <p:tgtEl>
                                          <p:spTgt spid="9">
                                            <p:txEl>
                                              <p:charRg st="4294967295" end="4294967295"/>
                                            </p:txEl>
                                          </p:spTgt>
                                        </p:tgtEl>
                                      </p:cBhvr>
                                    </p:animEffect>
                                  </p:childTnLst>
                                </p:cTn>
                              </p:par>
                              <p:par>
                                <p:cTn id="32" presetID="22" presetClass="entr" presetSubtype="8" fill="hold" grpId="0" nodeType="withEffect" nodePh="1">
                                  <p:stCondLst>
                                    <p:cond delay="250"/>
                                  </p:stCondLst>
                                  <p:endCondLst>
                                    <p:cond evt="begin" delay="0">
                                      <p:tn val="32"/>
                                    </p:cond>
                                  </p:endCondLst>
                                  <p:childTnLst>
                                    <p:set>
                                      <p:cBhvr>
                                        <p:cTn id="33" dur="1" fill="hold">
                                          <p:stCondLst>
                                            <p:cond delay="0"/>
                                          </p:stCondLst>
                                        </p:cTn>
                                        <p:tgtEl>
                                          <p:spTgt spid="10">
                                            <p:txEl>
                                              <p:charRg st="4294967295" end="4294967295"/>
                                            </p:txEl>
                                          </p:spTgt>
                                        </p:tgtEl>
                                        <p:attrNameLst>
                                          <p:attrName>style.visibility</p:attrName>
                                        </p:attrNameLst>
                                      </p:cBhvr>
                                      <p:to>
                                        <p:strVal val="visible"/>
                                      </p:to>
                                    </p:set>
                                    <p:animEffect transition="in" filter="wipe(left)">
                                      <p:cBhvr>
                                        <p:cTn id="34" dur="1000"/>
                                        <p:tgtEl>
                                          <p:spTgt spid="10">
                                            <p:txEl>
                                              <p:charRg st="4294967295" end="4294967295"/>
                                            </p:txEl>
                                          </p:spTgt>
                                        </p:tgtEl>
                                      </p:cBhvr>
                                    </p:animEffect>
                                  </p:childTnLst>
                                </p:cTn>
                              </p:par>
                              <p:par>
                                <p:cTn id="35" presetID="22" presetClass="entr" presetSubtype="8" fill="hold" grpId="0" nodeType="withEffect" nodePh="1">
                                  <p:stCondLst>
                                    <p:cond delay="250"/>
                                  </p:stCondLst>
                                  <p:endCondLst>
                                    <p:cond evt="begin" delay="0">
                                      <p:tn val="35"/>
                                    </p:cond>
                                  </p:endCondLst>
                                  <p:childTnLst>
                                    <p:set>
                                      <p:cBhvr>
                                        <p:cTn id="36" dur="1" fill="hold">
                                          <p:stCondLst>
                                            <p:cond delay="0"/>
                                          </p:stCondLst>
                                        </p:cTn>
                                        <p:tgtEl>
                                          <p:spTgt spid="11">
                                            <p:txEl>
                                              <p:charRg st="4294967295" end="4294967295"/>
                                            </p:txEl>
                                          </p:spTgt>
                                        </p:tgtEl>
                                        <p:attrNameLst>
                                          <p:attrName>style.visibility</p:attrName>
                                        </p:attrNameLst>
                                      </p:cBhvr>
                                      <p:to>
                                        <p:strVal val="visible"/>
                                      </p:to>
                                    </p:set>
                                    <p:animEffect transition="in" filter="wipe(left)">
                                      <p:cBhvr>
                                        <p:cTn id="37" dur="1000"/>
                                        <p:tgtEl>
                                          <p:spTgt spid="11">
                                            <p:txEl>
                                              <p:charRg st="4294967295" end="4294967295"/>
                                            </p:txEl>
                                          </p:spTgt>
                                        </p:tgtEl>
                                      </p:cBhvr>
                                    </p:animEffect>
                                  </p:childTnLst>
                                </p:cTn>
                              </p:par>
                              <p:par>
                                <p:cTn id="38" presetID="22" presetClass="entr" presetSubtype="8" fill="hold" grpId="0" nodeType="withEffect" nodePh="1">
                                  <p:stCondLst>
                                    <p:cond delay="250"/>
                                  </p:stCondLst>
                                  <p:endCondLst>
                                    <p:cond evt="begin" delay="0">
                                      <p:tn val="38"/>
                                    </p:cond>
                                  </p:endCondLst>
                                  <p:childTnLst>
                                    <p:set>
                                      <p:cBhvr>
                                        <p:cTn id="39" dur="1" fill="hold">
                                          <p:stCondLst>
                                            <p:cond delay="0"/>
                                          </p:stCondLst>
                                        </p:cTn>
                                        <p:tgtEl>
                                          <p:spTgt spid="12">
                                            <p:txEl>
                                              <p:charRg st="4294967295" end="4294967295"/>
                                            </p:txEl>
                                          </p:spTgt>
                                        </p:tgtEl>
                                        <p:attrNameLst>
                                          <p:attrName>style.visibility</p:attrName>
                                        </p:attrNameLst>
                                      </p:cBhvr>
                                      <p:to>
                                        <p:strVal val="visible"/>
                                      </p:to>
                                    </p:set>
                                    <p:animEffect transition="in" filter="wipe(left)">
                                      <p:cBhvr>
                                        <p:cTn id="40" dur="1000"/>
                                        <p:tgtEl>
                                          <p:spTgt spid="1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57593" y="1122308"/>
            <a:ext cx="9476814" cy="5008329"/>
            <a:chOff x="984542" y="789601"/>
            <a:chExt cx="10143500" cy="5360661"/>
          </a:xfrm>
        </p:grpSpPr>
        <p:cxnSp>
          <p:nvCxnSpPr>
            <p:cNvPr id="3" name="直线连接符 2"/>
            <p:cNvCxnSpPr/>
            <p:nvPr/>
          </p:nvCxnSpPr>
          <p:spPr>
            <a:xfrm>
              <a:off x="7232465" y="4092103"/>
              <a:ext cx="0" cy="869934"/>
            </a:xfrm>
            <a:prstGeom prst="line">
              <a:avLst/>
            </a:prstGeom>
            <a:ln w="381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 name="直线连接符 3"/>
            <p:cNvCxnSpPr/>
            <p:nvPr/>
          </p:nvCxnSpPr>
          <p:spPr>
            <a:xfrm>
              <a:off x="9899862" y="2177143"/>
              <a:ext cx="0" cy="2784893"/>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5" name="直线连接符 4"/>
            <p:cNvCxnSpPr/>
            <p:nvPr/>
          </p:nvCxnSpPr>
          <p:spPr>
            <a:xfrm>
              <a:off x="1834100" y="2873829"/>
              <a:ext cx="0" cy="2088208"/>
            </a:xfrm>
            <a:prstGeom prst="line">
              <a:avLst/>
            </a:prstGeom>
            <a:ln w="381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 name="直线连接符 5"/>
            <p:cNvCxnSpPr/>
            <p:nvPr/>
          </p:nvCxnSpPr>
          <p:spPr>
            <a:xfrm>
              <a:off x="4501497" y="3222171"/>
              <a:ext cx="0" cy="1739865"/>
            </a:xfrm>
            <a:prstGeom prst="line">
              <a:avLst/>
            </a:prstGeom>
            <a:ln w="38100">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7" name="组 9"/>
            <p:cNvGrpSpPr/>
            <p:nvPr/>
          </p:nvGrpSpPr>
          <p:grpSpPr>
            <a:xfrm>
              <a:off x="984542" y="4497866"/>
              <a:ext cx="1635546" cy="1652396"/>
              <a:chOff x="1140182" y="4247830"/>
              <a:chExt cx="1635546" cy="1652396"/>
            </a:xfrm>
          </p:grpSpPr>
          <p:graphicFrame>
            <p:nvGraphicFramePr>
              <p:cNvPr id="8" name="图表 7"/>
              <p:cNvGraphicFramePr/>
              <p:nvPr/>
            </p:nvGraphicFramePr>
            <p:xfrm>
              <a:off x="1140182" y="4247830"/>
              <a:ext cx="1635546" cy="1652396"/>
            </p:xfrm>
            <a:graphic>
              <a:graphicData uri="http://schemas.openxmlformats.org/drawingml/2006/chart">
                <c:chart xmlns:c="http://schemas.openxmlformats.org/drawingml/2006/chart" xmlns:r="http://schemas.openxmlformats.org/officeDocument/2006/relationships" r:id="rId3"/>
              </a:graphicData>
            </a:graphic>
          </p:graphicFrame>
          <p:sp>
            <p:nvSpPr>
              <p:cNvPr id="9" name="椭圆 8"/>
              <p:cNvSpPr/>
              <p:nvPr/>
            </p:nvSpPr>
            <p:spPr>
              <a:xfrm>
                <a:off x="1430416" y="4522975"/>
                <a:ext cx="1055077" cy="10550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lumMod val="50000"/>
                    </a:schemeClr>
                  </a:solidFill>
                  <a:cs typeface="+mn-ea"/>
                  <a:sym typeface="+mn-lt"/>
                </a:endParaRPr>
              </a:p>
            </p:txBody>
          </p:sp>
          <p:sp>
            <p:nvSpPr>
              <p:cNvPr id="10" name="文本框 9"/>
              <p:cNvSpPr txBox="1"/>
              <p:nvPr/>
            </p:nvSpPr>
            <p:spPr>
              <a:xfrm>
                <a:off x="1563040" y="4712001"/>
                <a:ext cx="853401" cy="560011"/>
              </a:xfrm>
              <a:prstGeom prst="rect">
                <a:avLst/>
              </a:prstGeom>
              <a:noFill/>
            </p:spPr>
            <p:txBody>
              <a:bodyPr wrap="square" lIns="91424" tIns="45712" rIns="91424" bIns="45712" rtlCol="0">
                <a:spAutoFit/>
              </a:bodyPr>
              <a:lstStyle/>
              <a:p>
                <a:pPr algn="ctr"/>
                <a:r>
                  <a:rPr kumimoji="1" lang="en-US" altLang="zh-CN" sz="2800" dirty="0">
                    <a:solidFill>
                      <a:schemeClr val="bg1">
                        <a:lumMod val="50000"/>
                      </a:schemeClr>
                    </a:solidFill>
                    <a:cs typeface="+mn-ea"/>
                    <a:sym typeface="+mn-lt"/>
                  </a:rPr>
                  <a:t>87</a:t>
                </a:r>
                <a:r>
                  <a:rPr kumimoji="1" lang="en-US" altLang="zh-CN" sz="1050" dirty="0">
                    <a:solidFill>
                      <a:schemeClr val="bg1">
                        <a:lumMod val="50000"/>
                      </a:schemeClr>
                    </a:solidFill>
                    <a:cs typeface="+mn-ea"/>
                    <a:sym typeface="+mn-lt"/>
                  </a:rPr>
                  <a:t>%</a:t>
                </a:r>
                <a:endParaRPr kumimoji="1" lang="zh-CN" altLang="en-US" sz="1050" dirty="0">
                  <a:solidFill>
                    <a:schemeClr val="bg1">
                      <a:lumMod val="50000"/>
                    </a:schemeClr>
                  </a:solidFill>
                  <a:cs typeface="+mn-ea"/>
                  <a:sym typeface="+mn-lt"/>
                </a:endParaRPr>
              </a:p>
            </p:txBody>
          </p:sp>
        </p:grpSp>
        <p:grpSp>
          <p:nvGrpSpPr>
            <p:cNvPr id="11" name="组 26"/>
            <p:cNvGrpSpPr/>
            <p:nvPr/>
          </p:nvGrpSpPr>
          <p:grpSpPr>
            <a:xfrm>
              <a:off x="6382908" y="4497866"/>
              <a:ext cx="1635546" cy="1652396"/>
              <a:chOff x="6434788" y="4438288"/>
              <a:chExt cx="1635546" cy="1652396"/>
            </a:xfrm>
          </p:grpSpPr>
          <p:graphicFrame>
            <p:nvGraphicFramePr>
              <p:cNvPr id="12" name="图表 11"/>
              <p:cNvGraphicFramePr/>
              <p:nvPr/>
            </p:nvGraphicFramePr>
            <p:xfrm>
              <a:off x="6434788" y="4438288"/>
              <a:ext cx="1635546" cy="1652396"/>
            </p:xfrm>
            <a:graphic>
              <a:graphicData uri="http://schemas.openxmlformats.org/drawingml/2006/chart">
                <c:chart xmlns:c="http://schemas.openxmlformats.org/drawingml/2006/chart" xmlns:r="http://schemas.openxmlformats.org/officeDocument/2006/relationships" r:id="rId4"/>
              </a:graphicData>
            </a:graphic>
          </p:graphicFrame>
          <p:sp>
            <p:nvSpPr>
              <p:cNvPr id="13" name="椭圆 12"/>
              <p:cNvSpPr/>
              <p:nvPr/>
            </p:nvSpPr>
            <p:spPr>
              <a:xfrm>
                <a:off x="6725022" y="4733780"/>
                <a:ext cx="1055077" cy="10550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lumMod val="50000"/>
                    </a:schemeClr>
                  </a:solidFill>
                  <a:cs typeface="+mn-ea"/>
                  <a:sym typeface="+mn-lt"/>
                </a:endParaRPr>
              </a:p>
            </p:txBody>
          </p:sp>
          <p:sp>
            <p:nvSpPr>
              <p:cNvPr id="14" name="文本框 13"/>
              <p:cNvSpPr txBox="1"/>
              <p:nvPr/>
            </p:nvSpPr>
            <p:spPr>
              <a:xfrm>
                <a:off x="6825861" y="4955670"/>
                <a:ext cx="853401" cy="560011"/>
              </a:xfrm>
              <a:prstGeom prst="rect">
                <a:avLst/>
              </a:prstGeom>
              <a:noFill/>
            </p:spPr>
            <p:txBody>
              <a:bodyPr wrap="square" lIns="91424" tIns="45712" rIns="91424" bIns="45712" rtlCol="0">
                <a:spAutoFit/>
              </a:bodyPr>
              <a:lstStyle/>
              <a:p>
                <a:pPr algn="ctr"/>
                <a:r>
                  <a:rPr kumimoji="1" lang="en-US" altLang="zh-CN" sz="2800" dirty="0">
                    <a:solidFill>
                      <a:schemeClr val="bg1">
                        <a:lumMod val="50000"/>
                      </a:schemeClr>
                    </a:solidFill>
                    <a:cs typeface="+mn-ea"/>
                    <a:sym typeface="+mn-lt"/>
                  </a:rPr>
                  <a:t>43</a:t>
                </a:r>
                <a:r>
                  <a:rPr kumimoji="1" lang="en-US" altLang="zh-CN" sz="1050" dirty="0">
                    <a:solidFill>
                      <a:schemeClr val="bg1">
                        <a:lumMod val="50000"/>
                      </a:schemeClr>
                    </a:solidFill>
                    <a:cs typeface="+mn-ea"/>
                    <a:sym typeface="+mn-lt"/>
                  </a:rPr>
                  <a:t>%</a:t>
                </a:r>
                <a:endParaRPr kumimoji="1" lang="zh-CN" altLang="en-US" sz="1050" dirty="0">
                  <a:solidFill>
                    <a:schemeClr val="bg1">
                      <a:lumMod val="50000"/>
                    </a:schemeClr>
                  </a:solidFill>
                  <a:cs typeface="+mn-ea"/>
                  <a:sym typeface="+mn-lt"/>
                </a:endParaRPr>
              </a:p>
            </p:txBody>
          </p:sp>
        </p:grpSp>
        <p:grpSp>
          <p:nvGrpSpPr>
            <p:cNvPr id="15" name="组 6"/>
            <p:cNvGrpSpPr/>
            <p:nvPr/>
          </p:nvGrpSpPr>
          <p:grpSpPr>
            <a:xfrm>
              <a:off x="3683725" y="4497866"/>
              <a:ext cx="1635546" cy="1652396"/>
              <a:chOff x="3698165" y="4470562"/>
              <a:chExt cx="1635546" cy="1652396"/>
            </a:xfrm>
          </p:grpSpPr>
          <p:graphicFrame>
            <p:nvGraphicFramePr>
              <p:cNvPr id="16" name="图表 15"/>
              <p:cNvGraphicFramePr/>
              <p:nvPr/>
            </p:nvGraphicFramePr>
            <p:xfrm>
              <a:off x="3698165" y="4470562"/>
              <a:ext cx="1635546" cy="1652396"/>
            </p:xfrm>
            <a:graphic>
              <a:graphicData uri="http://schemas.openxmlformats.org/drawingml/2006/chart">
                <c:chart xmlns:c="http://schemas.openxmlformats.org/drawingml/2006/chart" xmlns:r="http://schemas.openxmlformats.org/officeDocument/2006/relationships" r:id="rId5"/>
              </a:graphicData>
            </a:graphic>
          </p:graphicFrame>
          <p:sp>
            <p:nvSpPr>
              <p:cNvPr id="17" name="椭圆 16"/>
              <p:cNvSpPr/>
              <p:nvPr/>
            </p:nvSpPr>
            <p:spPr>
              <a:xfrm>
                <a:off x="3988399" y="4751986"/>
                <a:ext cx="1055077" cy="10550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lumMod val="50000"/>
                    </a:schemeClr>
                  </a:solidFill>
                  <a:cs typeface="+mn-ea"/>
                  <a:sym typeface="+mn-lt"/>
                </a:endParaRPr>
              </a:p>
            </p:txBody>
          </p:sp>
          <p:sp>
            <p:nvSpPr>
              <p:cNvPr id="18" name="文本框 17"/>
              <p:cNvSpPr txBox="1"/>
              <p:nvPr/>
            </p:nvSpPr>
            <p:spPr>
              <a:xfrm>
                <a:off x="4125116" y="4991308"/>
                <a:ext cx="853401" cy="560011"/>
              </a:xfrm>
              <a:prstGeom prst="rect">
                <a:avLst/>
              </a:prstGeom>
              <a:noFill/>
            </p:spPr>
            <p:txBody>
              <a:bodyPr wrap="square" lIns="91424" tIns="45712" rIns="91424" bIns="45712" rtlCol="0">
                <a:spAutoFit/>
              </a:bodyPr>
              <a:lstStyle/>
              <a:p>
                <a:pPr algn="ctr"/>
                <a:r>
                  <a:rPr kumimoji="1" lang="en-US" altLang="zh-CN" sz="2800" dirty="0">
                    <a:solidFill>
                      <a:schemeClr val="bg1">
                        <a:lumMod val="50000"/>
                      </a:schemeClr>
                    </a:solidFill>
                    <a:cs typeface="+mn-ea"/>
                    <a:sym typeface="+mn-lt"/>
                  </a:rPr>
                  <a:t>76</a:t>
                </a:r>
                <a:r>
                  <a:rPr kumimoji="1" lang="en-US" altLang="zh-CN" sz="1050" dirty="0">
                    <a:solidFill>
                      <a:schemeClr val="bg1">
                        <a:lumMod val="50000"/>
                      </a:schemeClr>
                    </a:solidFill>
                    <a:cs typeface="+mn-ea"/>
                    <a:sym typeface="+mn-lt"/>
                  </a:rPr>
                  <a:t>%</a:t>
                </a:r>
                <a:endParaRPr kumimoji="1" lang="zh-CN" altLang="en-US" sz="1050" dirty="0">
                  <a:solidFill>
                    <a:schemeClr val="bg1">
                      <a:lumMod val="50000"/>
                    </a:schemeClr>
                  </a:solidFill>
                  <a:cs typeface="+mn-ea"/>
                  <a:sym typeface="+mn-lt"/>
                </a:endParaRPr>
              </a:p>
            </p:txBody>
          </p:sp>
        </p:grpSp>
        <p:grpSp>
          <p:nvGrpSpPr>
            <p:cNvPr id="19" name="组 27"/>
            <p:cNvGrpSpPr/>
            <p:nvPr/>
          </p:nvGrpSpPr>
          <p:grpSpPr>
            <a:xfrm>
              <a:off x="9082090" y="4497866"/>
              <a:ext cx="1635546" cy="1652396"/>
              <a:chOff x="9082090" y="4557444"/>
              <a:chExt cx="1635546" cy="1652396"/>
            </a:xfrm>
          </p:grpSpPr>
          <p:graphicFrame>
            <p:nvGraphicFramePr>
              <p:cNvPr id="20" name="图表 19"/>
              <p:cNvGraphicFramePr/>
              <p:nvPr/>
            </p:nvGraphicFramePr>
            <p:xfrm>
              <a:off x="9082090" y="4557444"/>
              <a:ext cx="1635546" cy="1652396"/>
            </p:xfrm>
            <a:graphic>
              <a:graphicData uri="http://schemas.openxmlformats.org/drawingml/2006/chart">
                <c:chart xmlns:c="http://schemas.openxmlformats.org/drawingml/2006/chart" xmlns:r="http://schemas.openxmlformats.org/officeDocument/2006/relationships" r:id="rId6"/>
              </a:graphicData>
            </a:graphic>
          </p:graphicFrame>
          <p:sp>
            <p:nvSpPr>
              <p:cNvPr id="21" name="椭圆 20"/>
              <p:cNvSpPr/>
              <p:nvPr/>
            </p:nvSpPr>
            <p:spPr>
              <a:xfrm>
                <a:off x="9372324" y="4867004"/>
                <a:ext cx="1055077" cy="10550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lumMod val="50000"/>
                    </a:schemeClr>
                  </a:solidFill>
                  <a:cs typeface="+mn-ea"/>
                  <a:sym typeface="+mn-lt"/>
                </a:endParaRPr>
              </a:p>
            </p:txBody>
          </p:sp>
          <p:sp>
            <p:nvSpPr>
              <p:cNvPr id="22" name="文本框 21"/>
              <p:cNvSpPr txBox="1"/>
              <p:nvPr/>
            </p:nvSpPr>
            <p:spPr>
              <a:xfrm>
                <a:off x="9488283" y="5102164"/>
                <a:ext cx="853401" cy="560011"/>
              </a:xfrm>
              <a:prstGeom prst="rect">
                <a:avLst/>
              </a:prstGeom>
              <a:noFill/>
            </p:spPr>
            <p:txBody>
              <a:bodyPr wrap="square" lIns="91424" tIns="45712" rIns="91424" bIns="45712" rtlCol="0">
                <a:spAutoFit/>
              </a:bodyPr>
              <a:lstStyle/>
              <a:p>
                <a:pPr algn="ctr"/>
                <a:r>
                  <a:rPr kumimoji="1" lang="en-US" altLang="zh-CN" sz="2800" dirty="0">
                    <a:solidFill>
                      <a:schemeClr val="bg1">
                        <a:lumMod val="50000"/>
                      </a:schemeClr>
                    </a:solidFill>
                    <a:cs typeface="+mn-ea"/>
                    <a:sym typeface="+mn-lt"/>
                  </a:rPr>
                  <a:t>98</a:t>
                </a:r>
                <a:r>
                  <a:rPr kumimoji="1" lang="en-US" altLang="zh-CN" sz="1050" dirty="0">
                    <a:solidFill>
                      <a:schemeClr val="bg1">
                        <a:lumMod val="50000"/>
                      </a:schemeClr>
                    </a:solidFill>
                    <a:cs typeface="+mn-ea"/>
                    <a:sym typeface="+mn-lt"/>
                  </a:rPr>
                  <a:t>%</a:t>
                </a:r>
                <a:endParaRPr kumimoji="1" lang="zh-CN" altLang="en-US" sz="1050" dirty="0">
                  <a:solidFill>
                    <a:schemeClr val="bg1">
                      <a:lumMod val="50000"/>
                    </a:schemeClr>
                  </a:solidFill>
                  <a:cs typeface="+mn-ea"/>
                  <a:sym typeface="+mn-lt"/>
                </a:endParaRPr>
              </a:p>
            </p:txBody>
          </p:sp>
        </p:grpSp>
        <p:sp>
          <p:nvSpPr>
            <p:cNvPr id="23" name="任意形状 22"/>
            <p:cNvSpPr/>
            <p:nvPr/>
          </p:nvSpPr>
          <p:spPr>
            <a:xfrm>
              <a:off x="1828800" y="2155371"/>
              <a:ext cx="8055429" cy="1937658"/>
            </a:xfrm>
            <a:custGeom>
              <a:avLst/>
              <a:gdLst>
                <a:gd name="connsiteX0" fmla="*/ 0 w 8055429"/>
                <a:gd name="connsiteY0" fmla="*/ 696686 h 1937658"/>
                <a:gd name="connsiteX1" fmla="*/ 2699657 w 8055429"/>
                <a:gd name="connsiteY1" fmla="*/ 1066800 h 1937658"/>
                <a:gd name="connsiteX2" fmla="*/ 5399314 w 8055429"/>
                <a:gd name="connsiteY2" fmla="*/ 1937658 h 1937658"/>
                <a:gd name="connsiteX3" fmla="*/ 8055429 w 8055429"/>
                <a:gd name="connsiteY3" fmla="*/ 0 h 1937658"/>
                <a:gd name="connsiteX4" fmla="*/ 8055429 w 8055429"/>
                <a:gd name="connsiteY4" fmla="*/ 0 h 193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5429" h="1937658">
                  <a:moveTo>
                    <a:pt x="0" y="696686"/>
                  </a:moveTo>
                  <a:lnTo>
                    <a:pt x="2699657" y="1066800"/>
                  </a:lnTo>
                  <a:lnTo>
                    <a:pt x="5399314" y="1937658"/>
                  </a:lnTo>
                  <a:lnTo>
                    <a:pt x="8055429" y="0"/>
                  </a:lnTo>
                  <a:lnTo>
                    <a:pt x="8055429" y="0"/>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lumMod val="50000"/>
                  </a:schemeClr>
                </a:solidFill>
                <a:cs typeface="+mn-ea"/>
                <a:sym typeface="+mn-lt"/>
              </a:endParaRPr>
            </a:p>
          </p:txBody>
        </p:sp>
        <p:sp>
          <p:nvSpPr>
            <p:cNvPr id="24" name="矩形 23"/>
            <p:cNvSpPr/>
            <p:nvPr/>
          </p:nvSpPr>
          <p:spPr>
            <a:xfrm>
              <a:off x="984543" y="1858964"/>
              <a:ext cx="2035505" cy="544038"/>
            </a:xfrm>
            <a:prstGeom prst="rect">
              <a:avLst/>
            </a:prstGeom>
          </p:spPr>
          <p:txBody>
            <a:bodyPr wrap="square">
              <a:spAutoFit/>
            </a:bodyPr>
            <a:lstStyle/>
            <a:p>
              <a:pPr defTabSz="685800">
                <a:lnSpc>
                  <a:spcPct val="130000"/>
                </a:lnSpc>
              </a:pPr>
              <a:r>
                <a:rPr lang="en-US" altLang="zh-CN" sz="1100" dirty="0">
                  <a:solidFill>
                    <a:schemeClr val="bg1">
                      <a:lumMod val="50000"/>
                    </a:schemeClr>
                  </a:solidFill>
                  <a:cs typeface="+mn-ea"/>
                  <a:sym typeface="+mn-lt"/>
                </a:rPr>
                <a:t>Click here to add content, content to match the title. </a:t>
              </a:r>
              <a:endParaRPr lang="zh-CN" altLang="en-US" sz="1100" dirty="0">
                <a:solidFill>
                  <a:schemeClr val="bg1">
                    <a:lumMod val="50000"/>
                  </a:schemeClr>
                </a:solidFill>
                <a:cs typeface="+mn-ea"/>
                <a:sym typeface="+mn-lt"/>
              </a:endParaRPr>
            </a:p>
          </p:txBody>
        </p:sp>
        <p:sp>
          <p:nvSpPr>
            <p:cNvPr id="25" name="文本框 24"/>
            <p:cNvSpPr txBox="1"/>
            <p:nvPr/>
          </p:nvSpPr>
          <p:spPr>
            <a:xfrm>
              <a:off x="984542" y="1533845"/>
              <a:ext cx="1541657" cy="362371"/>
            </a:xfrm>
            <a:prstGeom prst="rect">
              <a:avLst/>
            </a:prstGeom>
            <a:noFill/>
          </p:spPr>
          <p:txBody>
            <a:bodyPr wrap="none" rtlCol="0">
              <a:spAutoFit/>
            </a:bodyPr>
            <a:lstStyle/>
            <a:p>
              <a:pPr defTabSz="685800"/>
              <a:r>
                <a:rPr lang="en-US" altLang="zh-CN" sz="1600" dirty="0">
                  <a:solidFill>
                    <a:schemeClr val="bg1">
                      <a:lumMod val="50000"/>
                    </a:schemeClr>
                  </a:solidFill>
                  <a:cs typeface="+mn-ea"/>
                  <a:sym typeface="+mn-lt"/>
                </a:rPr>
                <a:t>Add title text</a:t>
              </a:r>
            </a:p>
          </p:txBody>
        </p:sp>
        <p:sp>
          <p:nvSpPr>
            <p:cNvPr id="26" name="矩形 25"/>
            <p:cNvSpPr/>
            <p:nvPr/>
          </p:nvSpPr>
          <p:spPr>
            <a:xfrm>
              <a:off x="3793284" y="2181434"/>
              <a:ext cx="2035505" cy="544038"/>
            </a:xfrm>
            <a:prstGeom prst="rect">
              <a:avLst/>
            </a:prstGeom>
          </p:spPr>
          <p:txBody>
            <a:bodyPr wrap="square">
              <a:spAutoFit/>
            </a:bodyPr>
            <a:lstStyle/>
            <a:p>
              <a:pPr defTabSz="685800">
                <a:lnSpc>
                  <a:spcPct val="130000"/>
                </a:lnSpc>
              </a:pPr>
              <a:r>
                <a:rPr lang="en-US" altLang="zh-CN" sz="1100" dirty="0">
                  <a:solidFill>
                    <a:schemeClr val="bg1">
                      <a:lumMod val="50000"/>
                    </a:schemeClr>
                  </a:solidFill>
                  <a:cs typeface="+mn-ea"/>
                  <a:sym typeface="+mn-lt"/>
                </a:rPr>
                <a:t>Click here to add content, content to match the title. </a:t>
              </a:r>
              <a:endParaRPr lang="zh-CN" altLang="en-US" sz="1100" dirty="0">
                <a:solidFill>
                  <a:schemeClr val="bg1">
                    <a:lumMod val="50000"/>
                  </a:schemeClr>
                </a:solidFill>
                <a:cs typeface="+mn-ea"/>
                <a:sym typeface="+mn-lt"/>
              </a:endParaRPr>
            </a:p>
          </p:txBody>
        </p:sp>
        <p:sp>
          <p:nvSpPr>
            <p:cNvPr id="27" name="文本框 26"/>
            <p:cNvSpPr txBox="1"/>
            <p:nvPr/>
          </p:nvSpPr>
          <p:spPr>
            <a:xfrm>
              <a:off x="3793283" y="1856315"/>
              <a:ext cx="1541657" cy="362371"/>
            </a:xfrm>
            <a:prstGeom prst="rect">
              <a:avLst/>
            </a:prstGeom>
            <a:noFill/>
          </p:spPr>
          <p:txBody>
            <a:bodyPr wrap="none" rtlCol="0">
              <a:spAutoFit/>
            </a:bodyPr>
            <a:lstStyle/>
            <a:p>
              <a:pPr defTabSz="685800"/>
              <a:r>
                <a:rPr lang="en-US" altLang="zh-CN" sz="1600" dirty="0">
                  <a:solidFill>
                    <a:schemeClr val="bg1">
                      <a:lumMod val="50000"/>
                    </a:schemeClr>
                  </a:solidFill>
                  <a:cs typeface="+mn-ea"/>
                  <a:sym typeface="+mn-lt"/>
                </a:rPr>
                <a:t>Add title text</a:t>
              </a:r>
            </a:p>
          </p:txBody>
        </p:sp>
        <p:sp>
          <p:nvSpPr>
            <p:cNvPr id="28" name="矩形 27"/>
            <p:cNvSpPr/>
            <p:nvPr/>
          </p:nvSpPr>
          <p:spPr>
            <a:xfrm>
              <a:off x="6175110" y="2862588"/>
              <a:ext cx="2035505" cy="544038"/>
            </a:xfrm>
            <a:prstGeom prst="rect">
              <a:avLst/>
            </a:prstGeom>
          </p:spPr>
          <p:txBody>
            <a:bodyPr wrap="square">
              <a:spAutoFit/>
            </a:bodyPr>
            <a:lstStyle/>
            <a:p>
              <a:pPr defTabSz="685800">
                <a:lnSpc>
                  <a:spcPct val="130000"/>
                </a:lnSpc>
              </a:pPr>
              <a:r>
                <a:rPr lang="en-US" altLang="zh-CN" sz="1100" dirty="0">
                  <a:solidFill>
                    <a:schemeClr val="bg1">
                      <a:lumMod val="50000"/>
                    </a:schemeClr>
                  </a:solidFill>
                  <a:cs typeface="+mn-ea"/>
                  <a:sym typeface="+mn-lt"/>
                </a:rPr>
                <a:t>Click here to add content, content to match the title. </a:t>
              </a:r>
              <a:endParaRPr lang="zh-CN" altLang="en-US" sz="1100" dirty="0">
                <a:solidFill>
                  <a:schemeClr val="bg1">
                    <a:lumMod val="50000"/>
                  </a:schemeClr>
                </a:solidFill>
                <a:cs typeface="+mn-ea"/>
                <a:sym typeface="+mn-lt"/>
              </a:endParaRPr>
            </a:p>
          </p:txBody>
        </p:sp>
        <p:sp>
          <p:nvSpPr>
            <p:cNvPr id="29" name="文本框 28"/>
            <p:cNvSpPr txBox="1"/>
            <p:nvPr/>
          </p:nvSpPr>
          <p:spPr>
            <a:xfrm>
              <a:off x="6175109" y="2537469"/>
              <a:ext cx="1541657" cy="362371"/>
            </a:xfrm>
            <a:prstGeom prst="rect">
              <a:avLst/>
            </a:prstGeom>
            <a:noFill/>
          </p:spPr>
          <p:txBody>
            <a:bodyPr wrap="none" rtlCol="0">
              <a:spAutoFit/>
            </a:bodyPr>
            <a:lstStyle/>
            <a:p>
              <a:pPr defTabSz="685800"/>
              <a:r>
                <a:rPr lang="en-US" altLang="zh-CN" sz="1600" dirty="0">
                  <a:solidFill>
                    <a:schemeClr val="bg1">
                      <a:lumMod val="50000"/>
                    </a:schemeClr>
                  </a:solidFill>
                  <a:cs typeface="+mn-ea"/>
                  <a:sym typeface="+mn-lt"/>
                </a:rPr>
                <a:t>Add title text</a:t>
              </a:r>
            </a:p>
          </p:txBody>
        </p:sp>
        <p:sp>
          <p:nvSpPr>
            <p:cNvPr id="30" name="矩形 29"/>
            <p:cNvSpPr/>
            <p:nvPr/>
          </p:nvSpPr>
          <p:spPr>
            <a:xfrm>
              <a:off x="9092537" y="1114720"/>
              <a:ext cx="2035505" cy="544038"/>
            </a:xfrm>
            <a:prstGeom prst="rect">
              <a:avLst/>
            </a:prstGeom>
          </p:spPr>
          <p:txBody>
            <a:bodyPr wrap="square">
              <a:spAutoFit/>
            </a:bodyPr>
            <a:lstStyle/>
            <a:p>
              <a:pPr defTabSz="685800">
                <a:lnSpc>
                  <a:spcPct val="130000"/>
                </a:lnSpc>
              </a:pPr>
              <a:r>
                <a:rPr lang="en-US" altLang="zh-CN" sz="1100" dirty="0">
                  <a:solidFill>
                    <a:schemeClr val="bg1">
                      <a:lumMod val="50000"/>
                    </a:schemeClr>
                  </a:solidFill>
                  <a:cs typeface="+mn-ea"/>
                  <a:sym typeface="+mn-lt"/>
                </a:rPr>
                <a:t>Click here to add content, content to match the title. </a:t>
              </a:r>
              <a:endParaRPr lang="zh-CN" altLang="en-US" sz="1100" dirty="0">
                <a:solidFill>
                  <a:schemeClr val="bg1">
                    <a:lumMod val="50000"/>
                  </a:schemeClr>
                </a:solidFill>
                <a:cs typeface="+mn-ea"/>
                <a:sym typeface="+mn-lt"/>
              </a:endParaRPr>
            </a:p>
          </p:txBody>
        </p:sp>
        <p:sp>
          <p:nvSpPr>
            <p:cNvPr id="31" name="文本框 30"/>
            <p:cNvSpPr txBox="1"/>
            <p:nvPr/>
          </p:nvSpPr>
          <p:spPr>
            <a:xfrm>
              <a:off x="9092537" y="789601"/>
              <a:ext cx="1541657" cy="362371"/>
            </a:xfrm>
            <a:prstGeom prst="rect">
              <a:avLst/>
            </a:prstGeom>
            <a:noFill/>
          </p:spPr>
          <p:txBody>
            <a:bodyPr wrap="none" rtlCol="0">
              <a:spAutoFit/>
            </a:bodyPr>
            <a:lstStyle/>
            <a:p>
              <a:pPr defTabSz="685800"/>
              <a:r>
                <a:rPr lang="en-US" altLang="zh-CN" sz="1600" dirty="0">
                  <a:solidFill>
                    <a:schemeClr val="bg1">
                      <a:lumMod val="50000"/>
                    </a:schemeClr>
                  </a:solidFill>
                  <a:cs typeface="+mn-ea"/>
                  <a:sym typeface="+mn-lt"/>
                </a:rPr>
                <a:t>Add title text</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游戏机, 房间, 标志, 衬衫&#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0489" t="49571" r="29886" b="-736"/>
          <a:stretch>
            <a:fillRect/>
          </a:stretch>
        </p:blipFill>
        <p:spPr>
          <a:xfrm flipV="1">
            <a:off x="0" y="1940264"/>
            <a:ext cx="4840360" cy="2977472"/>
          </a:xfrm>
          <a:prstGeom prst="rect">
            <a:avLst/>
          </a:prstGeom>
        </p:spPr>
      </p:pic>
      <p:sp>
        <p:nvSpPr>
          <p:cNvPr id="3" name="Rectangle 17"/>
          <p:cNvSpPr/>
          <p:nvPr/>
        </p:nvSpPr>
        <p:spPr bwMode="auto">
          <a:xfrm>
            <a:off x="6988177" y="1650663"/>
            <a:ext cx="10858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tx1">
                    <a:lumMod val="85000"/>
                    <a:lumOff val="15000"/>
                  </a:schemeClr>
                </a:solidFill>
                <a:cs typeface="+mn-ea"/>
                <a:sym typeface="+mn-lt"/>
              </a:rPr>
              <a:t>Search</a:t>
            </a:r>
          </a:p>
          <a:p>
            <a:pPr algn="l">
              <a:lnSpc>
                <a:spcPct val="80000"/>
              </a:lnSpc>
            </a:pPr>
            <a:r>
              <a:rPr lang="en-US" sz="2000" dirty="0">
                <a:solidFill>
                  <a:schemeClr val="tx1">
                    <a:lumMod val="85000"/>
                    <a:lumOff val="15000"/>
                  </a:schemeClr>
                </a:solidFill>
                <a:cs typeface="+mn-ea"/>
                <a:sym typeface="+mn-lt"/>
              </a:rPr>
              <a:t>Eng. Opt.</a:t>
            </a:r>
          </a:p>
        </p:txBody>
      </p:sp>
      <p:sp>
        <p:nvSpPr>
          <p:cNvPr id="4" name="Rectangle 19"/>
          <p:cNvSpPr/>
          <p:nvPr/>
        </p:nvSpPr>
        <p:spPr bwMode="auto">
          <a:xfrm>
            <a:off x="6096000" y="3958885"/>
            <a:ext cx="1974851" cy="78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300" dirty="0">
                <a:solidFill>
                  <a:schemeClr val="tx1">
                    <a:lumMod val="85000"/>
                    <a:lumOff val="15000"/>
                  </a:schemeClr>
                </a:solidFill>
                <a:cs typeface="+mn-ea"/>
                <a:sym typeface="+mn-lt"/>
              </a:rPr>
              <a:t>Click here to add content, content to match the title. </a:t>
            </a:r>
            <a:endParaRPr lang="zh-CN" altLang="en-US" sz="1300" dirty="0">
              <a:solidFill>
                <a:schemeClr val="tx1">
                  <a:lumMod val="85000"/>
                  <a:lumOff val="15000"/>
                </a:schemeClr>
              </a:solidFill>
              <a:cs typeface="+mn-ea"/>
              <a:sym typeface="+mn-lt"/>
            </a:endParaRPr>
          </a:p>
        </p:txBody>
      </p:sp>
      <p:sp>
        <p:nvSpPr>
          <p:cNvPr id="5" name="Rectangle 22"/>
          <p:cNvSpPr/>
          <p:nvPr/>
        </p:nvSpPr>
        <p:spPr bwMode="auto">
          <a:xfrm>
            <a:off x="9667877" y="1650661"/>
            <a:ext cx="1041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tx1">
                    <a:lumMod val="85000"/>
                    <a:lumOff val="15000"/>
                  </a:schemeClr>
                </a:solidFill>
                <a:cs typeface="+mn-ea"/>
                <a:sym typeface="+mn-lt"/>
              </a:rPr>
              <a:t>Video</a:t>
            </a:r>
          </a:p>
          <a:p>
            <a:pPr algn="l">
              <a:lnSpc>
                <a:spcPct val="80000"/>
              </a:lnSpc>
            </a:pPr>
            <a:r>
              <a:rPr lang="en-US" sz="2000" dirty="0">
                <a:solidFill>
                  <a:schemeClr val="tx1">
                    <a:lumMod val="85000"/>
                    <a:lumOff val="15000"/>
                  </a:schemeClr>
                </a:solidFill>
                <a:cs typeface="+mn-ea"/>
                <a:sym typeface="+mn-lt"/>
              </a:rPr>
              <a:t>market.</a:t>
            </a:r>
          </a:p>
        </p:txBody>
      </p:sp>
      <p:sp>
        <p:nvSpPr>
          <p:cNvPr id="6" name="Rectangle 24"/>
          <p:cNvSpPr/>
          <p:nvPr/>
        </p:nvSpPr>
        <p:spPr bwMode="auto">
          <a:xfrm>
            <a:off x="8731250" y="3958885"/>
            <a:ext cx="1974851" cy="78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300" dirty="0">
                <a:solidFill>
                  <a:schemeClr val="tx1">
                    <a:lumMod val="85000"/>
                    <a:lumOff val="15000"/>
                  </a:schemeClr>
                </a:solidFill>
                <a:cs typeface="+mn-ea"/>
                <a:sym typeface="+mn-lt"/>
              </a:rPr>
              <a:t>Click here to add content, content to match the title. </a:t>
            </a:r>
            <a:endParaRPr lang="zh-CN" altLang="en-US" sz="1300" dirty="0">
              <a:solidFill>
                <a:schemeClr val="tx1">
                  <a:lumMod val="85000"/>
                  <a:lumOff val="15000"/>
                </a:schemeClr>
              </a:solidFill>
              <a:cs typeface="+mn-ea"/>
              <a:sym typeface="+mn-lt"/>
            </a:endParaRPr>
          </a:p>
        </p:txBody>
      </p:sp>
      <p:sp>
        <p:nvSpPr>
          <p:cNvPr id="7" name="Line 25"/>
          <p:cNvSpPr>
            <a:spLocks noChangeShapeType="1"/>
          </p:cNvSpPr>
          <p:nvPr/>
        </p:nvSpPr>
        <p:spPr bwMode="auto">
          <a:xfrm>
            <a:off x="0" y="4917736"/>
            <a:ext cx="10991851" cy="0"/>
          </a:xfrm>
          <a:prstGeom prst="line">
            <a:avLst/>
          </a:prstGeom>
          <a:noFill/>
          <a:ln w="63500" cap="rnd">
            <a:solidFill>
              <a:srgbClr val="A0AAB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solidFill>
                <a:schemeClr val="tx1">
                  <a:lumMod val="85000"/>
                  <a:lumOff val="15000"/>
                </a:schemeClr>
              </a:solidFill>
              <a:cs typeface="+mn-ea"/>
              <a:sym typeface="+mn-lt"/>
            </a:endParaRPr>
          </a:p>
        </p:txBody>
      </p:sp>
      <p:grpSp>
        <p:nvGrpSpPr>
          <p:cNvPr id="8" name="Group 26"/>
          <p:cNvGrpSpPr/>
          <p:nvPr/>
        </p:nvGrpSpPr>
        <p:grpSpPr bwMode="auto">
          <a:xfrm>
            <a:off x="7531100" y="5095537"/>
            <a:ext cx="2562225" cy="469900"/>
            <a:chOff x="-636" y="0"/>
            <a:chExt cx="3228" cy="592"/>
          </a:xfrm>
        </p:grpSpPr>
        <p:sp>
          <p:nvSpPr>
            <p:cNvPr id="9" name="Rectangle 27"/>
            <p:cNvSpPr/>
            <p:nvPr/>
          </p:nvSpPr>
          <p:spPr bwMode="auto">
            <a:xfrm>
              <a:off x="-636" y="336"/>
              <a:ext cx="322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120000"/>
                </a:lnSpc>
              </a:pPr>
              <a:r>
                <a:rPr lang="en-US" sz="1065" dirty="0">
                  <a:solidFill>
                    <a:schemeClr val="tx1">
                      <a:lumMod val="85000"/>
                      <a:lumOff val="15000"/>
                    </a:schemeClr>
                  </a:solidFill>
                  <a:cs typeface="+mn-ea"/>
                  <a:sym typeface="+mn-lt"/>
                </a:rPr>
                <a:t>Lorem Ipsum is simply dummy text.</a:t>
              </a:r>
            </a:p>
          </p:txBody>
        </p:sp>
        <p:sp>
          <p:nvSpPr>
            <p:cNvPr id="10" name="Rectangle 28"/>
            <p:cNvSpPr/>
            <p:nvPr/>
          </p:nvSpPr>
          <p:spPr bwMode="auto">
            <a:xfrm>
              <a:off x="0" y="0"/>
              <a:ext cx="259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140000"/>
                </a:lnSpc>
              </a:pPr>
              <a:r>
                <a:rPr lang="en-US" sz="1465" dirty="0">
                  <a:solidFill>
                    <a:schemeClr val="tx1">
                      <a:lumMod val="85000"/>
                      <a:lumOff val="15000"/>
                    </a:schemeClr>
                  </a:solidFill>
                  <a:cs typeface="+mn-ea"/>
                  <a:sym typeface="+mn-lt"/>
                </a:rPr>
                <a:t>Be Continue...</a:t>
              </a:r>
            </a:p>
          </p:txBody>
        </p:sp>
      </p:grpSp>
      <p:sp>
        <p:nvSpPr>
          <p:cNvPr id="11" name="形状 12"/>
          <p:cNvSpPr/>
          <p:nvPr/>
        </p:nvSpPr>
        <p:spPr>
          <a:xfrm flipH="1">
            <a:off x="10218593" y="5095537"/>
            <a:ext cx="487508" cy="487508"/>
          </a:xfrm>
          <a:custGeom>
            <a:avLst/>
            <a:gdLst>
              <a:gd name="TX0" fmla="*/ 27 w 56"/>
              <a:gd name="TY0" fmla="*/ 55 h 56"/>
              <a:gd name="TX1" fmla="*/ 0 w 56"/>
              <a:gd name="TY1" fmla="*/ 27 h 56"/>
              <a:gd name="TX2" fmla="*/ 27 w 56"/>
              <a:gd name="TY2" fmla="*/ 0 h 56"/>
              <a:gd name="TX3" fmla="*/ 55 w 56"/>
              <a:gd name="TY3" fmla="*/ 27 h 56"/>
              <a:gd name="TX4" fmla="*/ 27 w 56"/>
              <a:gd name="TY4" fmla="*/ 55 h 56"/>
              <a:gd name="TX6" fmla="*/ 45 w 56"/>
              <a:gd name="TY6" fmla="*/ 25 h 56"/>
              <a:gd name="TX7" fmla="*/ 43 w 56"/>
              <a:gd name="TY7" fmla="*/ 23 h 56"/>
              <a:gd name="TX8" fmla="*/ 25 w 56"/>
              <a:gd name="TY8" fmla="*/ 23 h 56"/>
              <a:gd name="TX9" fmla="*/ 32 w 56"/>
              <a:gd name="TY9" fmla="*/ 16 h 56"/>
              <a:gd name="TX10" fmla="*/ 33 w 56"/>
              <a:gd name="TY10" fmla="*/ 14 h 56"/>
              <a:gd name="TX11" fmla="*/ 32 w 56"/>
              <a:gd name="TY11" fmla="*/ 13 h 56"/>
              <a:gd name="TX12" fmla="*/ 29 w 56"/>
              <a:gd name="TY12" fmla="*/ 9 h 56"/>
              <a:gd name="TX13" fmla="*/ 27 w 56"/>
              <a:gd name="TY13" fmla="*/ 9 h 56"/>
              <a:gd name="TX14" fmla="*/ 26 w 56"/>
              <a:gd name="TY14" fmla="*/ 9 h 56"/>
              <a:gd name="TX15" fmla="*/ 13 w 56"/>
              <a:gd name="TY15" fmla="*/ 22 h 56"/>
              <a:gd name="TX16" fmla="*/ 9 w 56"/>
              <a:gd name="TY16" fmla="*/ 26 h 56"/>
              <a:gd name="TX17" fmla="*/ 9 w 56"/>
              <a:gd name="TY17" fmla="*/ 27 h 56"/>
              <a:gd name="TX18" fmla="*/ 9 w 56"/>
              <a:gd name="TY18" fmla="*/ 29 h 56"/>
              <a:gd name="TX19" fmla="*/ 13 w 56"/>
              <a:gd name="TY19" fmla="*/ 32 h 56"/>
              <a:gd name="TX20" fmla="*/ 26 w 56"/>
              <a:gd name="TY20" fmla="*/ 45 h 56"/>
              <a:gd name="TX21" fmla="*/ 27 w 56"/>
              <a:gd name="TY21" fmla="*/ 46 h 56"/>
              <a:gd name="TX22" fmla="*/ 29 w 56"/>
              <a:gd name="TY22" fmla="*/ 45 h 56"/>
              <a:gd name="TX23" fmla="*/ 32 w 56"/>
              <a:gd name="TY23" fmla="*/ 42 h 56"/>
              <a:gd name="TX24" fmla="*/ 33 w 56"/>
              <a:gd name="TY24" fmla="*/ 40 h 56"/>
              <a:gd name="TX25" fmla="*/ 32 w 56"/>
              <a:gd name="TY25" fmla="*/ 38 h 56"/>
              <a:gd name="TX26" fmla="*/ 25 w 56"/>
              <a:gd name="TY26" fmla="*/ 32 h 56"/>
              <a:gd name="TX27" fmla="*/ 43 w 56"/>
              <a:gd name="TY27" fmla="*/ 32 h 56"/>
              <a:gd name="TX28" fmla="*/ 45 w 56"/>
              <a:gd name="TY28" fmla="*/ 29 h 56"/>
              <a:gd name="TX29" fmla="*/ 45 w 56"/>
              <a:gd name="TY29" fmla="*/ 25 h 56"/>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56" h="56">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5"/>
                </a:moveTo>
                <a:cubicBezTo>
                  <a:pt x="45" y="24"/>
                  <a:pt x="44" y="23"/>
                  <a:pt x="43" y="23"/>
                </a:cubicBezTo>
                <a:cubicBezTo>
                  <a:pt x="25" y="23"/>
                  <a:pt x="25" y="23"/>
                  <a:pt x="25" y="23"/>
                </a:cubicBezTo>
                <a:cubicBezTo>
                  <a:pt x="32" y="16"/>
                  <a:pt x="32" y="16"/>
                  <a:pt x="32" y="16"/>
                </a:cubicBezTo>
                <a:cubicBezTo>
                  <a:pt x="32" y="15"/>
                  <a:pt x="33" y="15"/>
                  <a:pt x="33" y="14"/>
                </a:cubicBezTo>
                <a:cubicBezTo>
                  <a:pt x="33" y="14"/>
                  <a:pt x="32" y="13"/>
                  <a:pt x="32" y="13"/>
                </a:cubicBezTo>
                <a:cubicBezTo>
                  <a:pt x="29" y="9"/>
                  <a:pt x="29" y="9"/>
                  <a:pt x="29" y="9"/>
                </a:cubicBezTo>
                <a:cubicBezTo>
                  <a:pt x="28" y="9"/>
                  <a:pt x="28" y="9"/>
                  <a:pt x="27" y="9"/>
                </a:cubicBezTo>
                <a:cubicBezTo>
                  <a:pt x="27" y="9"/>
                  <a:pt x="26" y="9"/>
                  <a:pt x="26" y="9"/>
                </a:cubicBezTo>
                <a:cubicBezTo>
                  <a:pt x="13" y="22"/>
                  <a:pt x="13" y="22"/>
                  <a:pt x="13" y="22"/>
                </a:cubicBezTo>
                <a:cubicBezTo>
                  <a:pt x="9" y="26"/>
                  <a:pt x="9" y="26"/>
                  <a:pt x="9" y="26"/>
                </a:cubicBezTo>
                <a:cubicBezTo>
                  <a:pt x="9" y="26"/>
                  <a:pt x="9" y="27"/>
                  <a:pt x="9" y="27"/>
                </a:cubicBezTo>
                <a:cubicBezTo>
                  <a:pt x="9" y="28"/>
                  <a:pt x="9" y="28"/>
                  <a:pt x="9" y="29"/>
                </a:cubicBezTo>
                <a:cubicBezTo>
                  <a:pt x="13" y="32"/>
                  <a:pt x="13" y="32"/>
                  <a:pt x="13" y="32"/>
                </a:cubicBezTo>
                <a:cubicBezTo>
                  <a:pt x="26" y="45"/>
                  <a:pt x="26" y="45"/>
                  <a:pt x="26" y="45"/>
                </a:cubicBezTo>
                <a:cubicBezTo>
                  <a:pt x="26" y="45"/>
                  <a:pt x="27" y="46"/>
                  <a:pt x="27" y="46"/>
                </a:cubicBezTo>
                <a:cubicBezTo>
                  <a:pt x="28" y="46"/>
                  <a:pt x="28" y="45"/>
                  <a:pt x="29" y="45"/>
                </a:cubicBezTo>
                <a:cubicBezTo>
                  <a:pt x="32" y="42"/>
                  <a:pt x="32" y="42"/>
                  <a:pt x="32" y="42"/>
                </a:cubicBezTo>
                <a:cubicBezTo>
                  <a:pt x="32" y="41"/>
                  <a:pt x="33" y="41"/>
                  <a:pt x="33" y="40"/>
                </a:cubicBezTo>
                <a:cubicBezTo>
                  <a:pt x="33" y="39"/>
                  <a:pt x="32" y="39"/>
                  <a:pt x="32" y="38"/>
                </a:cubicBezTo>
                <a:cubicBezTo>
                  <a:pt x="25" y="32"/>
                  <a:pt x="25" y="32"/>
                  <a:pt x="25" y="32"/>
                </a:cubicBezTo>
                <a:cubicBezTo>
                  <a:pt x="43" y="32"/>
                  <a:pt x="43" y="32"/>
                  <a:pt x="43" y="32"/>
                </a:cubicBezTo>
                <a:cubicBezTo>
                  <a:pt x="44" y="32"/>
                  <a:pt x="45" y="31"/>
                  <a:pt x="45" y="29"/>
                </a:cubicBezTo>
                <a:lnTo>
                  <a:pt x="45" y="25"/>
                </a:lnTo>
                <a:close/>
              </a:path>
            </a:pathLst>
          </a:custGeom>
          <a:solidFill>
            <a:schemeClr val="accent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cap="none" dirty="0">
              <a:solidFill>
                <a:schemeClr val="tx1">
                  <a:lumMod val="85000"/>
                  <a:lumOff val="15000"/>
                </a:schemeClr>
              </a:solidFill>
              <a:cs typeface="+mn-ea"/>
              <a:sym typeface="+mn-lt"/>
            </a:endParaRPr>
          </a:p>
        </p:txBody>
      </p:sp>
      <p:sp>
        <p:nvSpPr>
          <p:cNvPr id="12" name="形状 87"/>
          <p:cNvSpPr/>
          <p:nvPr/>
        </p:nvSpPr>
        <p:spPr>
          <a:xfrm>
            <a:off x="6096000" y="1656971"/>
            <a:ext cx="488086" cy="569700"/>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32 w 56"/>
              <a:gd name="TY21" fmla="*/ 32 h 65"/>
              <a:gd name="TX22" fmla="*/ 32 w 56"/>
              <a:gd name="TY22" fmla="*/ 45 h 65"/>
              <a:gd name="TX23" fmla="*/ 27 w 56"/>
              <a:gd name="TY23" fmla="*/ 50 h 65"/>
              <a:gd name="TX24" fmla="*/ 13 w 56"/>
              <a:gd name="TY24" fmla="*/ 50 h 65"/>
              <a:gd name="TX25" fmla="*/ 9 w 56"/>
              <a:gd name="TY25" fmla="*/ 45 h 65"/>
              <a:gd name="TX26" fmla="*/ 9 w 56"/>
              <a:gd name="TY26" fmla="*/ 32 h 65"/>
              <a:gd name="TX27" fmla="*/ 13 w 56"/>
              <a:gd name="TY27" fmla="*/ 27 h 65"/>
              <a:gd name="TX28" fmla="*/ 27 w 56"/>
              <a:gd name="TY28" fmla="*/ 27 h 65"/>
              <a:gd name="TX29" fmla="*/ 32 w 56"/>
              <a:gd name="TY29" fmla="*/ 32 h 65"/>
              <a:gd name="TX31" fmla="*/ 45 w 56"/>
              <a:gd name="TY31" fmla="*/ 28 h 65"/>
              <a:gd name="TX32" fmla="*/ 45 w 56"/>
              <a:gd name="TY32" fmla="*/ 49 h 65"/>
              <a:gd name="TX33" fmla="*/ 45 w 56"/>
              <a:gd name="TY33" fmla="*/ 50 h 65"/>
              <a:gd name="TX34" fmla="*/ 44 w 56"/>
              <a:gd name="TY34" fmla="*/ 50 h 65"/>
              <a:gd name="TX35" fmla="*/ 43 w 56"/>
              <a:gd name="TY35" fmla="*/ 50 h 65"/>
              <a:gd name="TX36" fmla="*/ 34 w 56"/>
              <a:gd name="TY36" fmla="*/ 40 h 65"/>
              <a:gd name="TX37" fmla="*/ 34 w 56"/>
              <a:gd name="TY37" fmla="*/ 37 h 65"/>
              <a:gd name="TX38" fmla="*/ 43 w 56"/>
              <a:gd name="TY38" fmla="*/ 27 h 65"/>
              <a:gd name="TX39" fmla="*/ 44 w 56"/>
              <a:gd name="TY39" fmla="*/ 27 h 65"/>
              <a:gd name="TX40" fmla="*/ 45 w 56"/>
              <a:gd name="TY40" fmla="*/ 27 h 65"/>
              <a:gd name="TX41" fmla="*/ 45 w 56"/>
              <a:gd name="TY41" fmla="*/ 28 h 65"/>
              <a:gd name="TX43" fmla="*/ 36 w 56"/>
              <a:gd name="TY43" fmla="*/ 18 h 65"/>
              <a:gd name="TX44" fmla="*/ 50 w 56"/>
              <a:gd name="TY44" fmla="*/ 18 h 65"/>
              <a:gd name="TX45" fmla="*/ 49 w 56"/>
              <a:gd name="TY45" fmla="*/ 16 h 65"/>
              <a:gd name="TX46" fmla="*/ 38 w 56"/>
              <a:gd name="TY46" fmla="*/ 5 h 65"/>
              <a:gd name="TX47" fmla="*/ 36 w 56"/>
              <a:gd name="TY47" fmla="*/ 4 h 65"/>
              <a:gd name="TX48" fmla="*/ 36 w 56"/>
              <a:gd name="TY48"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3" y="TY43"/>
              </a:cxn>
              <a:cxn ang="0">
                <a:pos x="TX44" y="TY44"/>
              </a:cxn>
              <a:cxn ang="0">
                <a:pos x="TX45" y="TY45"/>
              </a:cxn>
              <a:cxn ang="0">
                <a:pos x="TX46" y="TY46"/>
              </a:cxn>
              <a:cxn ang="0">
                <a:pos x="TX47" y="TY47"/>
              </a:cxn>
              <a:cxn ang="0">
                <a:pos x="TX48" y="TY48"/>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2" y="32"/>
                </a:moveTo>
                <a:cubicBezTo>
                  <a:pt x="32" y="45"/>
                  <a:pt x="32" y="45"/>
                  <a:pt x="32" y="45"/>
                </a:cubicBezTo>
                <a:cubicBezTo>
                  <a:pt x="32" y="48"/>
                  <a:pt x="30" y="50"/>
                  <a:pt x="27" y="50"/>
                </a:cubicBezTo>
                <a:cubicBezTo>
                  <a:pt x="13" y="50"/>
                  <a:pt x="13" y="50"/>
                  <a:pt x="13" y="50"/>
                </a:cubicBezTo>
                <a:cubicBezTo>
                  <a:pt x="11" y="50"/>
                  <a:pt x="9" y="48"/>
                  <a:pt x="9" y="45"/>
                </a:cubicBezTo>
                <a:cubicBezTo>
                  <a:pt x="9" y="32"/>
                  <a:pt x="9" y="32"/>
                  <a:pt x="9" y="32"/>
                </a:cubicBezTo>
                <a:cubicBezTo>
                  <a:pt x="9" y="29"/>
                  <a:pt x="11" y="27"/>
                  <a:pt x="13" y="27"/>
                </a:cubicBezTo>
                <a:cubicBezTo>
                  <a:pt x="27" y="27"/>
                  <a:pt x="27" y="27"/>
                  <a:pt x="27" y="27"/>
                </a:cubicBezTo>
                <a:cubicBezTo>
                  <a:pt x="30" y="27"/>
                  <a:pt x="32" y="29"/>
                  <a:pt x="32" y="32"/>
                </a:cubicBezTo>
                <a:close/>
                <a:moveTo>
                  <a:pt x="45" y="28"/>
                </a:moveTo>
                <a:cubicBezTo>
                  <a:pt x="45" y="49"/>
                  <a:pt x="45" y="49"/>
                  <a:pt x="45" y="49"/>
                </a:cubicBezTo>
                <a:cubicBezTo>
                  <a:pt x="45" y="49"/>
                  <a:pt x="45" y="50"/>
                  <a:pt x="45" y="50"/>
                </a:cubicBezTo>
                <a:cubicBezTo>
                  <a:pt x="45" y="50"/>
                  <a:pt x="44" y="50"/>
                  <a:pt x="44" y="50"/>
                </a:cubicBezTo>
                <a:cubicBezTo>
                  <a:pt x="44" y="50"/>
                  <a:pt x="44" y="50"/>
                  <a:pt x="43" y="50"/>
                </a:cubicBezTo>
                <a:cubicBezTo>
                  <a:pt x="34" y="40"/>
                  <a:pt x="34" y="40"/>
                  <a:pt x="34" y="40"/>
                </a:cubicBezTo>
                <a:cubicBezTo>
                  <a:pt x="34" y="37"/>
                  <a:pt x="34" y="37"/>
                  <a:pt x="34" y="37"/>
                </a:cubicBezTo>
                <a:cubicBezTo>
                  <a:pt x="43" y="27"/>
                  <a:pt x="43" y="27"/>
                  <a:pt x="43" y="27"/>
                </a:cubicBezTo>
                <a:cubicBezTo>
                  <a:pt x="44" y="27"/>
                  <a:pt x="44" y="27"/>
                  <a:pt x="44" y="27"/>
                </a:cubicBezTo>
                <a:cubicBezTo>
                  <a:pt x="44" y="27"/>
                  <a:pt x="45" y="27"/>
                  <a:pt x="45" y="27"/>
                </a:cubicBezTo>
                <a:cubicBezTo>
                  <a:pt x="45" y="27"/>
                  <a:pt x="45" y="28"/>
                  <a:pt x="45" y="28"/>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accent3"/>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chemeClr val="tx1">
                  <a:lumMod val="85000"/>
                  <a:lumOff val="15000"/>
                </a:schemeClr>
              </a:solidFill>
              <a:cs typeface="+mn-ea"/>
              <a:sym typeface="+mn-lt"/>
            </a:endParaRPr>
          </a:p>
        </p:txBody>
      </p:sp>
      <p:sp>
        <p:nvSpPr>
          <p:cNvPr id="13" name="形状 89"/>
          <p:cNvSpPr/>
          <p:nvPr/>
        </p:nvSpPr>
        <p:spPr>
          <a:xfrm>
            <a:off x="8731250" y="1673277"/>
            <a:ext cx="488086" cy="569700"/>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9 w 56"/>
              <a:gd name="TY21" fmla="*/ 29 h 65"/>
              <a:gd name="TX22" fmla="*/ 16 w 56"/>
              <a:gd name="TY22" fmla="*/ 22 h 65"/>
              <a:gd name="TX23" fmla="*/ 23 w 56"/>
              <a:gd name="TY23" fmla="*/ 29 h 65"/>
              <a:gd name="TX24" fmla="*/ 16 w 56"/>
              <a:gd name="TY24" fmla="*/ 36 h 65"/>
              <a:gd name="TX25" fmla="*/ 9 w 56"/>
              <a:gd name="TY25" fmla="*/ 29 h 65"/>
              <a:gd name="TX27" fmla="*/ 45 w 56"/>
              <a:gd name="TY27" fmla="*/ 54 h 65"/>
              <a:gd name="TX28" fmla="*/ 9 w 56"/>
              <a:gd name="TY28" fmla="*/ 54 h 65"/>
              <a:gd name="TX29" fmla="*/ 9 w 56"/>
              <a:gd name="TY29" fmla="*/ 48 h 65"/>
              <a:gd name="TX30" fmla="*/ 16 w 56"/>
              <a:gd name="TY30" fmla="*/ 41 h 65"/>
              <a:gd name="TX31" fmla="*/ 20 w 56"/>
              <a:gd name="TY31" fmla="*/ 45 h 65"/>
              <a:gd name="TX32" fmla="*/ 34 w 56"/>
              <a:gd name="TY32" fmla="*/ 32 h 65"/>
              <a:gd name="TX33" fmla="*/ 45 w 56"/>
              <a:gd name="TY33" fmla="*/ 43 h 65"/>
              <a:gd name="TX34" fmla="*/ 45 w 56"/>
              <a:gd name="TY34" fmla="*/ 54 h 65"/>
              <a:gd name="TX36" fmla="*/ 36 w 56"/>
              <a:gd name="TY36" fmla="*/ 18 h 65"/>
              <a:gd name="TX37" fmla="*/ 50 w 56"/>
              <a:gd name="TY37" fmla="*/ 18 h 65"/>
              <a:gd name="TX38" fmla="*/ 49 w 56"/>
              <a:gd name="TY38" fmla="*/ 16 h 65"/>
              <a:gd name="TX39" fmla="*/ 38 w 56"/>
              <a:gd name="TY39" fmla="*/ 5 h 65"/>
              <a:gd name="TX40" fmla="*/ 36 w 56"/>
              <a:gd name="TY40" fmla="*/ 4 h 65"/>
              <a:gd name="TX41" fmla="*/ 36 w 56"/>
              <a:gd name="TY41"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6" y="TY36"/>
              </a:cxn>
              <a:cxn ang="0">
                <a:pos x="TX37" y="TY37"/>
              </a:cxn>
              <a:cxn ang="0">
                <a:pos x="TX38" y="TY38"/>
              </a:cxn>
              <a:cxn ang="0">
                <a:pos x="TX39" y="TY39"/>
              </a:cxn>
              <a:cxn ang="0">
                <a:pos x="TX40" y="TY40"/>
              </a:cxn>
              <a:cxn ang="0">
                <a:pos x="TX41" y="TY41"/>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9" y="29"/>
                </a:moveTo>
                <a:cubicBezTo>
                  <a:pt x="9" y="25"/>
                  <a:pt x="12" y="22"/>
                  <a:pt x="16" y="22"/>
                </a:cubicBezTo>
                <a:cubicBezTo>
                  <a:pt x="20" y="22"/>
                  <a:pt x="23" y="25"/>
                  <a:pt x="23" y="29"/>
                </a:cubicBezTo>
                <a:cubicBezTo>
                  <a:pt x="23" y="33"/>
                  <a:pt x="20" y="36"/>
                  <a:pt x="16" y="36"/>
                </a:cubicBezTo>
                <a:cubicBezTo>
                  <a:pt x="12" y="36"/>
                  <a:pt x="9" y="33"/>
                  <a:pt x="9" y="29"/>
                </a:cubicBezTo>
                <a:close/>
                <a:moveTo>
                  <a:pt x="45" y="54"/>
                </a:moveTo>
                <a:cubicBezTo>
                  <a:pt x="9" y="54"/>
                  <a:pt x="9" y="54"/>
                  <a:pt x="9" y="54"/>
                </a:cubicBezTo>
                <a:cubicBezTo>
                  <a:pt x="9" y="48"/>
                  <a:pt x="9" y="48"/>
                  <a:pt x="9" y="48"/>
                </a:cubicBezTo>
                <a:cubicBezTo>
                  <a:pt x="16" y="41"/>
                  <a:pt x="16" y="41"/>
                  <a:pt x="16" y="41"/>
                </a:cubicBezTo>
                <a:cubicBezTo>
                  <a:pt x="20" y="45"/>
                  <a:pt x="20" y="45"/>
                  <a:pt x="20" y="45"/>
                </a:cubicBezTo>
                <a:cubicBezTo>
                  <a:pt x="34" y="32"/>
                  <a:pt x="34" y="32"/>
                  <a:pt x="34" y="32"/>
                </a:cubicBezTo>
                <a:cubicBezTo>
                  <a:pt x="45" y="43"/>
                  <a:pt x="45" y="43"/>
                  <a:pt x="45" y="43"/>
                </a:cubicBezTo>
                <a:lnTo>
                  <a:pt x="45" y="54"/>
                </a:ln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accent4"/>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chemeClr val="tx1">
                  <a:lumMod val="85000"/>
                  <a:lumOff val="15000"/>
                </a:schemeClr>
              </a:solidFill>
              <a:cs typeface="+mn-ea"/>
              <a:sym typeface="+mn-lt"/>
            </a:endParaRPr>
          </a:p>
        </p:txBody>
      </p:sp>
      <p:sp>
        <p:nvSpPr>
          <p:cNvPr id="14" name="矩形 13"/>
          <p:cNvSpPr/>
          <p:nvPr/>
        </p:nvSpPr>
        <p:spPr>
          <a:xfrm>
            <a:off x="6096000" y="2580936"/>
            <a:ext cx="1974851" cy="1111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15" name="矩形 14"/>
          <p:cNvSpPr/>
          <p:nvPr/>
        </p:nvSpPr>
        <p:spPr>
          <a:xfrm>
            <a:off x="8731250" y="2580936"/>
            <a:ext cx="1974851" cy="1111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4"/>
          <p:cNvCxnSpPr/>
          <p:nvPr/>
        </p:nvCxnSpPr>
        <p:spPr>
          <a:xfrm>
            <a:off x="2993814" y="2479129"/>
            <a:ext cx="638238" cy="0"/>
          </a:xfrm>
          <a:prstGeom prst="line">
            <a:avLst/>
          </a:prstGeom>
          <a:ln w="3175" cap="sq">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3549240" y="247912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8"/>
          <p:cNvGrpSpPr/>
          <p:nvPr/>
        </p:nvGrpSpPr>
        <p:grpSpPr>
          <a:xfrm>
            <a:off x="1703508" y="1818410"/>
            <a:ext cx="1558925" cy="1752600"/>
            <a:chOff x="792163" y="2143125"/>
            <a:chExt cx="1558925" cy="1752600"/>
          </a:xfrm>
        </p:grpSpPr>
        <p:sp>
          <p:nvSpPr>
            <p:cNvPr id="31" name="Freeform 553"/>
            <p:cNvSpPr/>
            <p:nvPr/>
          </p:nvSpPr>
          <p:spPr bwMode="auto">
            <a:xfrm>
              <a:off x="1754188" y="2371725"/>
              <a:ext cx="596900" cy="508000"/>
            </a:xfrm>
            <a:custGeom>
              <a:avLst/>
              <a:gdLst>
                <a:gd name="T0" fmla="*/ 0 w 188"/>
                <a:gd name="T1" fmla="*/ 145 h 160"/>
                <a:gd name="T2" fmla="*/ 47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3" y="75"/>
                    <a:pt x="47" y="37"/>
                  </a:cubicBezTo>
                  <a:cubicBezTo>
                    <a:pt x="91" y="0"/>
                    <a:pt x="121" y="34"/>
                    <a:pt x="179" y="7"/>
                  </a:cubicBezTo>
                  <a:cubicBezTo>
                    <a:pt x="179" y="7"/>
                    <a:pt x="188" y="160"/>
                    <a:pt x="13" y="159"/>
                  </a:cubicBezTo>
                  <a:cubicBezTo>
                    <a:pt x="13" y="159"/>
                    <a:pt x="97" y="115"/>
                    <a:pt x="116" y="69"/>
                  </a:cubicBezTo>
                  <a:cubicBezTo>
                    <a:pt x="116" y="69"/>
                    <a:pt x="81" y="116"/>
                    <a:pt x="0" y="145"/>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2" name="Freeform 554"/>
            <p:cNvSpPr/>
            <p:nvPr/>
          </p:nvSpPr>
          <p:spPr bwMode="auto">
            <a:xfrm>
              <a:off x="1125538" y="2143125"/>
              <a:ext cx="584200" cy="692150"/>
            </a:xfrm>
            <a:custGeom>
              <a:avLst/>
              <a:gdLst>
                <a:gd name="T0" fmla="*/ 166 w 184"/>
                <a:gd name="T1" fmla="*/ 218 h 218"/>
                <a:gd name="T2" fmla="*/ 57 w 184"/>
                <a:gd name="T3" fmla="*/ 162 h 218"/>
                <a:gd name="T4" fmla="*/ 7 w 184"/>
                <a:gd name="T5" fmla="*/ 0 h 218"/>
                <a:gd name="T6" fmla="*/ 64 w 184"/>
                <a:gd name="T7" fmla="*/ 37 h 218"/>
                <a:gd name="T8" fmla="*/ 184 w 184"/>
                <a:gd name="T9" fmla="*/ 202 h 218"/>
                <a:gd name="T10" fmla="*/ 63 w 184"/>
                <a:gd name="T11" fmla="*/ 90 h 218"/>
                <a:gd name="T12" fmla="*/ 166 w 184"/>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4" h="218">
                  <a:moveTo>
                    <a:pt x="166" y="218"/>
                  </a:moveTo>
                  <a:cubicBezTo>
                    <a:pt x="166" y="218"/>
                    <a:pt x="98" y="217"/>
                    <a:pt x="57" y="162"/>
                  </a:cubicBezTo>
                  <a:cubicBezTo>
                    <a:pt x="16" y="106"/>
                    <a:pt x="0" y="64"/>
                    <a:pt x="7" y="0"/>
                  </a:cubicBezTo>
                  <a:cubicBezTo>
                    <a:pt x="7" y="0"/>
                    <a:pt x="20" y="25"/>
                    <a:pt x="64" y="37"/>
                  </a:cubicBezTo>
                  <a:cubicBezTo>
                    <a:pt x="109" y="50"/>
                    <a:pt x="169" y="81"/>
                    <a:pt x="184" y="202"/>
                  </a:cubicBezTo>
                  <a:cubicBezTo>
                    <a:pt x="184" y="202"/>
                    <a:pt x="101" y="145"/>
                    <a:pt x="63" y="90"/>
                  </a:cubicBezTo>
                  <a:cubicBezTo>
                    <a:pt x="63" y="90"/>
                    <a:pt x="91" y="159"/>
                    <a:pt x="166" y="218"/>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3" name="Freeform 555"/>
            <p:cNvSpPr/>
            <p:nvPr/>
          </p:nvSpPr>
          <p:spPr bwMode="auto">
            <a:xfrm>
              <a:off x="792163" y="2914650"/>
              <a:ext cx="1231900" cy="981075"/>
            </a:xfrm>
            <a:custGeom>
              <a:avLst/>
              <a:gdLst>
                <a:gd name="T0" fmla="*/ 132 w 388"/>
                <a:gd name="T1" fmla="*/ 0 h 309"/>
                <a:gd name="T2" fmla="*/ 101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2 w 388"/>
                <a:gd name="T15" fmla="*/ 18 h 309"/>
                <a:gd name="T16" fmla="*/ 321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1" y="41"/>
                  </a:cubicBezTo>
                  <a:cubicBezTo>
                    <a:pt x="67" y="69"/>
                    <a:pt x="15" y="118"/>
                    <a:pt x="7" y="166"/>
                  </a:cubicBezTo>
                  <a:cubicBezTo>
                    <a:pt x="0" y="214"/>
                    <a:pt x="21" y="257"/>
                    <a:pt x="69" y="309"/>
                  </a:cubicBezTo>
                  <a:cubicBezTo>
                    <a:pt x="69" y="309"/>
                    <a:pt x="69" y="233"/>
                    <a:pt x="138" y="207"/>
                  </a:cubicBezTo>
                  <a:cubicBezTo>
                    <a:pt x="208" y="181"/>
                    <a:pt x="254" y="177"/>
                    <a:pt x="296" y="138"/>
                  </a:cubicBezTo>
                  <a:cubicBezTo>
                    <a:pt x="338" y="100"/>
                    <a:pt x="371" y="34"/>
                    <a:pt x="379" y="25"/>
                  </a:cubicBezTo>
                  <a:cubicBezTo>
                    <a:pt x="388" y="15"/>
                    <a:pt x="374" y="14"/>
                    <a:pt x="362" y="18"/>
                  </a:cubicBezTo>
                  <a:cubicBezTo>
                    <a:pt x="350" y="23"/>
                    <a:pt x="334" y="50"/>
                    <a:pt x="321" y="70"/>
                  </a:cubicBezTo>
                  <a:cubicBezTo>
                    <a:pt x="307" y="89"/>
                    <a:pt x="284" y="114"/>
                    <a:pt x="230" y="133"/>
                  </a:cubicBezTo>
                  <a:cubicBezTo>
                    <a:pt x="177"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4" name="Freeform 556"/>
            <p:cNvSpPr/>
            <p:nvPr/>
          </p:nvSpPr>
          <p:spPr bwMode="auto">
            <a:xfrm>
              <a:off x="1249363" y="2927350"/>
              <a:ext cx="590550" cy="425450"/>
            </a:xfrm>
            <a:custGeom>
              <a:avLst/>
              <a:gdLst>
                <a:gd name="T0" fmla="*/ 0 w 186"/>
                <a:gd name="T1" fmla="*/ 117 h 134"/>
                <a:gd name="T2" fmla="*/ 55 w 186"/>
                <a:gd name="T3" fmla="*/ 56 h 134"/>
                <a:gd name="T4" fmla="*/ 103 w 186"/>
                <a:gd name="T5" fmla="*/ 19 h 134"/>
                <a:gd name="T6" fmla="*/ 79 w 186"/>
                <a:gd name="T7" fmla="*/ 58 h 134"/>
                <a:gd name="T8" fmla="*/ 44 w 186"/>
                <a:gd name="T9" fmla="*/ 106 h 134"/>
                <a:gd name="T10" fmla="*/ 82 w 186"/>
                <a:gd name="T11" fmla="*/ 70 h 134"/>
                <a:gd name="T12" fmla="*/ 123 w 186"/>
                <a:gd name="T13" fmla="*/ 6 h 134"/>
                <a:gd name="T14" fmla="*/ 147 w 186"/>
                <a:gd name="T15" fmla="*/ 8 h 134"/>
                <a:gd name="T16" fmla="*/ 123 w 186"/>
                <a:gd name="T17" fmla="*/ 44 h 134"/>
                <a:gd name="T18" fmla="*/ 79 w 186"/>
                <a:gd name="T19" fmla="*/ 107 h 134"/>
                <a:gd name="T20" fmla="*/ 119 w 186"/>
                <a:gd name="T21" fmla="*/ 73 h 134"/>
                <a:gd name="T22" fmla="*/ 161 w 186"/>
                <a:gd name="T23" fmla="*/ 6 h 134"/>
                <a:gd name="T24" fmla="*/ 186 w 186"/>
                <a:gd name="T25" fmla="*/ 9 h 134"/>
                <a:gd name="T26" fmla="*/ 163 w 186"/>
                <a:gd name="T27" fmla="*/ 43 h 134"/>
                <a:gd name="T28" fmla="*/ 108 w 186"/>
                <a:gd name="T29" fmla="*/ 115 h 134"/>
                <a:gd name="T30" fmla="*/ 0 w 186"/>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4">
                  <a:moveTo>
                    <a:pt x="0" y="117"/>
                  </a:moveTo>
                  <a:cubicBezTo>
                    <a:pt x="0" y="117"/>
                    <a:pt x="32" y="104"/>
                    <a:pt x="55" y="56"/>
                  </a:cubicBezTo>
                  <a:cubicBezTo>
                    <a:pt x="77" y="7"/>
                    <a:pt x="97" y="15"/>
                    <a:pt x="103" y="19"/>
                  </a:cubicBezTo>
                  <a:cubicBezTo>
                    <a:pt x="103" y="19"/>
                    <a:pt x="88" y="39"/>
                    <a:pt x="79" y="58"/>
                  </a:cubicBezTo>
                  <a:cubicBezTo>
                    <a:pt x="71" y="76"/>
                    <a:pt x="57" y="97"/>
                    <a:pt x="44" y="106"/>
                  </a:cubicBezTo>
                  <a:cubicBezTo>
                    <a:pt x="44" y="106"/>
                    <a:pt x="65" y="99"/>
                    <a:pt x="82" y="70"/>
                  </a:cubicBezTo>
                  <a:cubicBezTo>
                    <a:pt x="99" y="42"/>
                    <a:pt x="115" y="11"/>
                    <a:pt x="123" y="6"/>
                  </a:cubicBezTo>
                  <a:cubicBezTo>
                    <a:pt x="132" y="1"/>
                    <a:pt x="145" y="5"/>
                    <a:pt x="147" y="8"/>
                  </a:cubicBezTo>
                  <a:cubicBezTo>
                    <a:pt x="147" y="8"/>
                    <a:pt x="131" y="24"/>
                    <a:pt x="123" y="44"/>
                  </a:cubicBezTo>
                  <a:cubicBezTo>
                    <a:pt x="115" y="64"/>
                    <a:pt x="99" y="94"/>
                    <a:pt x="79" y="107"/>
                  </a:cubicBezTo>
                  <a:cubicBezTo>
                    <a:pt x="79" y="107"/>
                    <a:pt x="105" y="94"/>
                    <a:pt x="119" y="73"/>
                  </a:cubicBezTo>
                  <a:cubicBezTo>
                    <a:pt x="133" y="52"/>
                    <a:pt x="149" y="11"/>
                    <a:pt x="161" y="6"/>
                  </a:cubicBezTo>
                  <a:cubicBezTo>
                    <a:pt x="172" y="0"/>
                    <a:pt x="183" y="4"/>
                    <a:pt x="186" y="9"/>
                  </a:cubicBezTo>
                  <a:cubicBezTo>
                    <a:pt x="186"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5" name="TextBox 7"/>
          <p:cNvSpPr txBox="1">
            <a:spLocks noChangeArrowheads="1"/>
          </p:cNvSpPr>
          <p:nvPr/>
        </p:nvSpPr>
        <p:spPr bwMode="auto">
          <a:xfrm flipH="1">
            <a:off x="3721227" y="1727202"/>
            <a:ext cx="2024731" cy="7353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nSpc>
                <a:spcPct val="125000"/>
              </a:lnSpc>
              <a:defRPr sz="1400" b="1">
                <a:solidFill>
                  <a:schemeClr val="tx1">
                    <a:lumMod val="85000"/>
                    <a:lumOff val="15000"/>
                  </a:schemeClr>
                </a:solidFill>
                <a:latin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ctr">
              <a:lnSpc>
                <a:spcPct val="120000"/>
              </a:lnSpc>
            </a:pPr>
            <a:r>
              <a:rPr lang="en-US" altLang="zh-CN" sz="1200" dirty="0">
                <a:latin typeface="+mn-lt"/>
                <a:cs typeface="+mn-ea"/>
                <a:sym typeface="+mn-lt"/>
              </a:rPr>
              <a:t>Click here to add content, content to match the title. </a:t>
            </a:r>
          </a:p>
        </p:txBody>
      </p:sp>
      <p:cxnSp>
        <p:nvCxnSpPr>
          <p:cNvPr id="10" name="Straight Connector 5"/>
          <p:cNvCxnSpPr/>
          <p:nvPr/>
        </p:nvCxnSpPr>
        <p:spPr>
          <a:xfrm>
            <a:off x="7735587" y="2479129"/>
            <a:ext cx="639530" cy="0"/>
          </a:xfrm>
          <a:prstGeom prst="line">
            <a:avLst/>
          </a:prstGeom>
          <a:ln w="3175" cap="sq">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3"/>
          <p:cNvCxnSpPr/>
          <p:nvPr/>
        </p:nvCxnSpPr>
        <p:spPr>
          <a:xfrm>
            <a:off x="8292305" y="247912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Group 20"/>
          <p:cNvGrpSpPr/>
          <p:nvPr/>
        </p:nvGrpSpPr>
        <p:grpSpPr>
          <a:xfrm>
            <a:off x="6446043" y="1818410"/>
            <a:ext cx="1558925" cy="1752600"/>
            <a:chOff x="4857751" y="2143125"/>
            <a:chExt cx="1558925" cy="1752600"/>
          </a:xfrm>
        </p:grpSpPr>
        <p:sp>
          <p:nvSpPr>
            <p:cNvPr id="23" name="Freeform 561"/>
            <p:cNvSpPr/>
            <p:nvPr/>
          </p:nvSpPr>
          <p:spPr bwMode="auto">
            <a:xfrm>
              <a:off x="5819776" y="2371725"/>
              <a:ext cx="596900" cy="508000"/>
            </a:xfrm>
            <a:custGeom>
              <a:avLst/>
              <a:gdLst>
                <a:gd name="T0" fmla="*/ 0 w 188"/>
                <a:gd name="T1" fmla="*/ 145 h 160"/>
                <a:gd name="T2" fmla="*/ 47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3" y="75"/>
                    <a:pt x="47" y="37"/>
                  </a:cubicBezTo>
                  <a:cubicBezTo>
                    <a:pt x="91" y="0"/>
                    <a:pt x="121" y="34"/>
                    <a:pt x="179" y="7"/>
                  </a:cubicBezTo>
                  <a:cubicBezTo>
                    <a:pt x="179" y="7"/>
                    <a:pt x="188" y="160"/>
                    <a:pt x="13" y="159"/>
                  </a:cubicBezTo>
                  <a:cubicBezTo>
                    <a:pt x="13" y="159"/>
                    <a:pt x="97" y="115"/>
                    <a:pt x="116" y="69"/>
                  </a:cubicBezTo>
                  <a:cubicBezTo>
                    <a:pt x="116" y="69"/>
                    <a:pt x="81" y="116"/>
                    <a:pt x="0" y="145"/>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Freeform 562"/>
            <p:cNvSpPr/>
            <p:nvPr/>
          </p:nvSpPr>
          <p:spPr bwMode="auto">
            <a:xfrm>
              <a:off x="5191126" y="2143125"/>
              <a:ext cx="584200" cy="692150"/>
            </a:xfrm>
            <a:custGeom>
              <a:avLst/>
              <a:gdLst>
                <a:gd name="T0" fmla="*/ 166 w 184"/>
                <a:gd name="T1" fmla="*/ 218 h 218"/>
                <a:gd name="T2" fmla="*/ 57 w 184"/>
                <a:gd name="T3" fmla="*/ 162 h 218"/>
                <a:gd name="T4" fmla="*/ 7 w 184"/>
                <a:gd name="T5" fmla="*/ 0 h 218"/>
                <a:gd name="T6" fmla="*/ 64 w 184"/>
                <a:gd name="T7" fmla="*/ 38 h 218"/>
                <a:gd name="T8" fmla="*/ 184 w 184"/>
                <a:gd name="T9" fmla="*/ 202 h 218"/>
                <a:gd name="T10" fmla="*/ 63 w 184"/>
                <a:gd name="T11" fmla="*/ 90 h 218"/>
                <a:gd name="T12" fmla="*/ 166 w 184"/>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4" h="218">
                  <a:moveTo>
                    <a:pt x="166" y="218"/>
                  </a:moveTo>
                  <a:cubicBezTo>
                    <a:pt x="166" y="218"/>
                    <a:pt x="99" y="218"/>
                    <a:pt x="57" y="162"/>
                  </a:cubicBezTo>
                  <a:cubicBezTo>
                    <a:pt x="16" y="106"/>
                    <a:pt x="0" y="64"/>
                    <a:pt x="7" y="0"/>
                  </a:cubicBezTo>
                  <a:cubicBezTo>
                    <a:pt x="7" y="0"/>
                    <a:pt x="20" y="25"/>
                    <a:pt x="64" y="38"/>
                  </a:cubicBezTo>
                  <a:cubicBezTo>
                    <a:pt x="109" y="50"/>
                    <a:pt x="169" y="81"/>
                    <a:pt x="184" y="202"/>
                  </a:cubicBezTo>
                  <a:cubicBezTo>
                    <a:pt x="184" y="202"/>
                    <a:pt x="101" y="145"/>
                    <a:pt x="63" y="90"/>
                  </a:cubicBezTo>
                  <a:cubicBezTo>
                    <a:pt x="63" y="90"/>
                    <a:pt x="91" y="159"/>
                    <a:pt x="166" y="218"/>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5" name="Freeform 563"/>
            <p:cNvSpPr/>
            <p:nvPr/>
          </p:nvSpPr>
          <p:spPr bwMode="auto">
            <a:xfrm>
              <a:off x="4857751" y="2914650"/>
              <a:ext cx="1231900" cy="981075"/>
            </a:xfrm>
            <a:custGeom>
              <a:avLst/>
              <a:gdLst>
                <a:gd name="T0" fmla="*/ 132 w 388"/>
                <a:gd name="T1" fmla="*/ 0 h 309"/>
                <a:gd name="T2" fmla="*/ 101 w 388"/>
                <a:gd name="T3" fmla="*/ 41 h 309"/>
                <a:gd name="T4" fmla="*/ 8 w 388"/>
                <a:gd name="T5" fmla="*/ 166 h 309"/>
                <a:gd name="T6" fmla="*/ 69 w 388"/>
                <a:gd name="T7" fmla="*/ 309 h 309"/>
                <a:gd name="T8" fmla="*/ 139 w 388"/>
                <a:gd name="T9" fmla="*/ 207 h 309"/>
                <a:gd name="T10" fmla="*/ 296 w 388"/>
                <a:gd name="T11" fmla="*/ 138 h 309"/>
                <a:gd name="T12" fmla="*/ 380 w 388"/>
                <a:gd name="T13" fmla="*/ 25 h 309"/>
                <a:gd name="T14" fmla="*/ 362 w 388"/>
                <a:gd name="T15" fmla="*/ 18 h 309"/>
                <a:gd name="T16" fmla="*/ 321 w 388"/>
                <a:gd name="T17" fmla="*/ 70 h 309"/>
                <a:gd name="T18" fmla="*/ 231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5" y="12"/>
                    <a:pt x="101" y="41"/>
                  </a:cubicBezTo>
                  <a:cubicBezTo>
                    <a:pt x="67" y="69"/>
                    <a:pt x="15" y="118"/>
                    <a:pt x="8" y="166"/>
                  </a:cubicBezTo>
                  <a:cubicBezTo>
                    <a:pt x="0" y="214"/>
                    <a:pt x="21" y="257"/>
                    <a:pt x="69" y="309"/>
                  </a:cubicBezTo>
                  <a:cubicBezTo>
                    <a:pt x="69" y="309"/>
                    <a:pt x="69" y="233"/>
                    <a:pt x="139" y="207"/>
                  </a:cubicBezTo>
                  <a:cubicBezTo>
                    <a:pt x="208" y="181"/>
                    <a:pt x="254" y="177"/>
                    <a:pt x="296" y="138"/>
                  </a:cubicBezTo>
                  <a:cubicBezTo>
                    <a:pt x="338" y="100"/>
                    <a:pt x="371" y="34"/>
                    <a:pt x="380" y="25"/>
                  </a:cubicBezTo>
                  <a:cubicBezTo>
                    <a:pt x="388" y="15"/>
                    <a:pt x="374" y="14"/>
                    <a:pt x="362" y="18"/>
                  </a:cubicBezTo>
                  <a:cubicBezTo>
                    <a:pt x="350" y="23"/>
                    <a:pt x="334" y="50"/>
                    <a:pt x="321" y="70"/>
                  </a:cubicBezTo>
                  <a:cubicBezTo>
                    <a:pt x="307" y="89"/>
                    <a:pt x="284" y="114"/>
                    <a:pt x="231" y="133"/>
                  </a:cubicBezTo>
                  <a:cubicBezTo>
                    <a:pt x="177" y="153"/>
                    <a:pt x="143" y="146"/>
                    <a:pt x="116" y="127"/>
                  </a:cubicBezTo>
                  <a:cubicBezTo>
                    <a:pt x="90"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6" name="Freeform 564"/>
            <p:cNvSpPr/>
            <p:nvPr/>
          </p:nvSpPr>
          <p:spPr bwMode="auto">
            <a:xfrm>
              <a:off x="5314951" y="2927350"/>
              <a:ext cx="590550" cy="425450"/>
            </a:xfrm>
            <a:custGeom>
              <a:avLst/>
              <a:gdLst>
                <a:gd name="T0" fmla="*/ 0 w 186"/>
                <a:gd name="T1" fmla="*/ 117 h 134"/>
                <a:gd name="T2" fmla="*/ 55 w 186"/>
                <a:gd name="T3" fmla="*/ 56 h 134"/>
                <a:gd name="T4" fmla="*/ 103 w 186"/>
                <a:gd name="T5" fmla="*/ 19 h 134"/>
                <a:gd name="T6" fmla="*/ 80 w 186"/>
                <a:gd name="T7" fmla="*/ 58 h 134"/>
                <a:gd name="T8" fmla="*/ 44 w 186"/>
                <a:gd name="T9" fmla="*/ 106 h 134"/>
                <a:gd name="T10" fmla="*/ 82 w 186"/>
                <a:gd name="T11" fmla="*/ 70 h 134"/>
                <a:gd name="T12" fmla="*/ 124 w 186"/>
                <a:gd name="T13" fmla="*/ 6 h 134"/>
                <a:gd name="T14" fmla="*/ 147 w 186"/>
                <a:gd name="T15" fmla="*/ 8 h 134"/>
                <a:gd name="T16" fmla="*/ 123 w 186"/>
                <a:gd name="T17" fmla="*/ 44 h 134"/>
                <a:gd name="T18" fmla="*/ 79 w 186"/>
                <a:gd name="T19" fmla="*/ 107 h 134"/>
                <a:gd name="T20" fmla="*/ 119 w 186"/>
                <a:gd name="T21" fmla="*/ 73 h 134"/>
                <a:gd name="T22" fmla="*/ 161 w 186"/>
                <a:gd name="T23" fmla="*/ 6 h 134"/>
                <a:gd name="T24" fmla="*/ 186 w 186"/>
                <a:gd name="T25" fmla="*/ 9 h 134"/>
                <a:gd name="T26" fmla="*/ 163 w 186"/>
                <a:gd name="T27" fmla="*/ 43 h 134"/>
                <a:gd name="T28" fmla="*/ 109 w 186"/>
                <a:gd name="T29" fmla="*/ 115 h 134"/>
                <a:gd name="T30" fmla="*/ 0 w 186"/>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4">
                  <a:moveTo>
                    <a:pt x="0" y="117"/>
                  </a:moveTo>
                  <a:cubicBezTo>
                    <a:pt x="0" y="117"/>
                    <a:pt x="32" y="104"/>
                    <a:pt x="55" y="56"/>
                  </a:cubicBezTo>
                  <a:cubicBezTo>
                    <a:pt x="78" y="7"/>
                    <a:pt x="98" y="15"/>
                    <a:pt x="103" y="19"/>
                  </a:cubicBezTo>
                  <a:cubicBezTo>
                    <a:pt x="103" y="19"/>
                    <a:pt x="88" y="39"/>
                    <a:pt x="80" y="58"/>
                  </a:cubicBezTo>
                  <a:cubicBezTo>
                    <a:pt x="71" y="76"/>
                    <a:pt x="57" y="97"/>
                    <a:pt x="44" y="106"/>
                  </a:cubicBezTo>
                  <a:cubicBezTo>
                    <a:pt x="44" y="106"/>
                    <a:pt x="65" y="99"/>
                    <a:pt x="82" y="70"/>
                  </a:cubicBezTo>
                  <a:cubicBezTo>
                    <a:pt x="99" y="42"/>
                    <a:pt x="115" y="11"/>
                    <a:pt x="124" y="6"/>
                  </a:cubicBezTo>
                  <a:cubicBezTo>
                    <a:pt x="132" y="1"/>
                    <a:pt x="145" y="5"/>
                    <a:pt x="147" y="8"/>
                  </a:cubicBezTo>
                  <a:cubicBezTo>
                    <a:pt x="147" y="8"/>
                    <a:pt x="131" y="24"/>
                    <a:pt x="123" y="44"/>
                  </a:cubicBezTo>
                  <a:cubicBezTo>
                    <a:pt x="115" y="64"/>
                    <a:pt x="99" y="94"/>
                    <a:pt x="79" y="107"/>
                  </a:cubicBezTo>
                  <a:cubicBezTo>
                    <a:pt x="79" y="107"/>
                    <a:pt x="105" y="94"/>
                    <a:pt x="119" y="73"/>
                  </a:cubicBezTo>
                  <a:cubicBezTo>
                    <a:pt x="133" y="52"/>
                    <a:pt x="149" y="11"/>
                    <a:pt x="161" y="6"/>
                  </a:cubicBezTo>
                  <a:cubicBezTo>
                    <a:pt x="172" y="0"/>
                    <a:pt x="183" y="4"/>
                    <a:pt x="186" y="9"/>
                  </a:cubicBezTo>
                  <a:cubicBezTo>
                    <a:pt x="186" y="9"/>
                    <a:pt x="170" y="26"/>
                    <a:pt x="163" y="43"/>
                  </a:cubicBezTo>
                  <a:cubicBezTo>
                    <a:pt x="156" y="61"/>
                    <a:pt x="136" y="102"/>
                    <a:pt x="109" y="115"/>
                  </a:cubicBezTo>
                  <a:cubicBezTo>
                    <a:pt x="82"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6" name="TextBox 7"/>
          <p:cNvSpPr txBox="1">
            <a:spLocks noChangeArrowheads="1"/>
          </p:cNvSpPr>
          <p:nvPr/>
        </p:nvSpPr>
        <p:spPr bwMode="auto">
          <a:xfrm flipH="1">
            <a:off x="8539043" y="1818410"/>
            <a:ext cx="2024731" cy="7353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nSpc>
                <a:spcPct val="125000"/>
              </a:lnSpc>
              <a:defRPr sz="1400" b="1">
                <a:solidFill>
                  <a:schemeClr val="tx1">
                    <a:lumMod val="85000"/>
                    <a:lumOff val="15000"/>
                  </a:schemeClr>
                </a:solidFill>
                <a:latin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ctr">
              <a:lnSpc>
                <a:spcPct val="120000"/>
              </a:lnSpc>
            </a:pPr>
            <a:r>
              <a:rPr lang="en-US" altLang="zh-CN" sz="1200" dirty="0">
                <a:latin typeface="+mn-lt"/>
                <a:cs typeface="+mn-ea"/>
                <a:sym typeface="+mn-lt"/>
              </a:rPr>
              <a:t>Click here to add content, content to match the title. </a:t>
            </a:r>
          </a:p>
        </p:txBody>
      </p:sp>
      <p:cxnSp>
        <p:nvCxnSpPr>
          <p:cNvPr id="7" name="Straight Connector 3"/>
          <p:cNvCxnSpPr/>
          <p:nvPr/>
        </p:nvCxnSpPr>
        <p:spPr>
          <a:xfrm>
            <a:off x="8504442" y="4557309"/>
            <a:ext cx="693456" cy="0"/>
          </a:xfrm>
          <a:prstGeom prst="line">
            <a:avLst/>
          </a:prstGeom>
          <a:ln w="3175" cap="sq">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a:off x="8414442" y="45573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21"/>
          <p:cNvGrpSpPr/>
          <p:nvPr/>
        </p:nvGrpSpPr>
        <p:grpSpPr>
          <a:xfrm flipH="1">
            <a:off x="8881781" y="3896590"/>
            <a:ext cx="1557337" cy="1752600"/>
            <a:chOff x="6892926" y="2143125"/>
            <a:chExt cx="1557337" cy="1752600"/>
          </a:xfrm>
        </p:grpSpPr>
        <p:sp>
          <p:nvSpPr>
            <p:cNvPr id="19" name="Freeform 565"/>
            <p:cNvSpPr/>
            <p:nvPr/>
          </p:nvSpPr>
          <p:spPr bwMode="auto">
            <a:xfrm>
              <a:off x="7853363" y="2371725"/>
              <a:ext cx="596900" cy="508000"/>
            </a:xfrm>
            <a:custGeom>
              <a:avLst/>
              <a:gdLst>
                <a:gd name="T0" fmla="*/ 0 w 188"/>
                <a:gd name="T1" fmla="*/ 145 h 160"/>
                <a:gd name="T2" fmla="*/ 47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3" y="75"/>
                    <a:pt x="47"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0" name="Freeform 566"/>
            <p:cNvSpPr/>
            <p:nvPr/>
          </p:nvSpPr>
          <p:spPr bwMode="auto">
            <a:xfrm>
              <a:off x="7224713" y="2143125"/>
              <a:ext cx="584200" cy="692150"/>
            </a:xfrm>
            <a:custGeom>
              <a:avLst/>
              <a:gdLst>
                <a:gd name="T0" fmla="*/ 166 w 184"/>
                <a:gd name="T1" fmla="*/ 218 h 218"/>
                <a:gd name="T2" fmla="*/ 57 w 184"/>
                <a:gd name="T3" fmla="*/ 162 h 218"/>
                <a:gd name="T4" fmla="*/ 7 w 184"/>
                <a:gd name="T5" fmla="*/ 0 h 218"/>
                <a:gd name="T6" fmla="*/ 64 w 184"/>
                <a:gd name="T7" fmla="*/ 38 h 218"/>
                <a:gd name="T8" fmla="*/ 184 w 184"/>
                <a:gd name="T9" fmla="*/ 202 h 218"/>
                <a:gd name="T10" fmla="*/ 63 w 184"/>
                <a:gd name="T11" fmla="*/ 90 h 218"/>
                <a:gd name="T12" fmla="*/ 166 w 184"/>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4" h="218">
                  <a:moveTo>
                    <a:pt x="166" y="218"/>
                  </a:moveTo>
                  <a:cubicBezTo>
                    <a:pt x="166" y="218"/>
                    <a:pt x="98" y="218"/>
                    <a:pt x="57" y="162"/>
                  </a:cubicBezTo>
                  <a:cubicBezTo>
                    <a:pt x="16" y="106"/>
                    <a:pt x="0" y="64"/>
                    <a:pt x="7" y="0"/>
                  </a:cubicBezTo>
                  <a:cubicBezTo>
                    <a:pt x="7" y="0"/>
                    <a:pt x="19" y="25"/>
                    <a:pt x="64" y="38"/>
                  </a:cubicBezTo>
                  <a:cubicBezTo>
                    <a:pt x="108" y="50"/>
                    <a:pt x="169" y="81"/>
                    <a:pt x="184" y="202"/>
                  </a:cubicBezTo>
                  <a:cubicBezTo>
                    <a:pt x="184" y="202"/>
                    <a:pt x="101" y="145"/>
                    <a:pt x="63" y="90"/>
                  </a:cubicBezTo>
                  <a:cubicBezTo>
                    <a:pt x="63" y="90"/>
                    <a:pt x="91" y="159"/>
                    <a:pt x="166" y="218"/>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1" name="Freeform 567"/>
            <p:cNvSpPr/>
            <p:nvPr/>
          </p:nvSpPr>
          <p:spPr bwMode="auto">
            <a:xfrm>
              <a:off x="6892926" y="2914650"/>
              <a:ext cx="1230313" cy="981075"/>
            </a:xfrm>
            <a:custGeom>
              <a:avLst/>
              <a:gdLst>
                <a:gd name="T0" fmla="*/ 132 w 388"/>
                <a:gd name="T1" fmla="*/ 0 h 309"/>
                <a:gd name="T2" fmla="*/ 101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2 w 388"/>
                <a:gd name="T15" fmla="*/ 18 h 309"/>
                <a:gd name="T16" fmla="*/ 321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1" y="41"/>
                  </a:cubicBezTo>
                  <a:cubicBezTo>
                    <a:pt x="67" y="69"/>
                    <a:pt x="15" y="118"/>
                    <a:pt x="7" y="166"/>
                  </a:cubicBezTo>
                  <a:cubicBezTo>
                    <a:pt x="0" y="214"/>
                    <a:pt x="20" y="257"/>
                    <a:pt x="69" y="309"/>
                  </a:cubicBezTo>
                  <a:cubicBezTo>
                    <a:pt x="69" y="309"/>
                    <a:pt x="69" y="233"/>
                    <a:pt x="138" y="207"/>
                  </a:cubicBezTo>
                  <a:cubicBezTo>
                    <a:pt x="208" y="181"/>
                    <a:pt x="254" y="177"/>
                    <a:pt x="296" y="138"/>
                  </a:cubicBezTo>
                  <a:cubicBezTo>
                    <a:pt x="338" y="100"/>
                    <a:pt x="371" y="34"/>
                    <a:pt x="379" y="25"/>
                  </a:cubicBezTo>
                  <a:cubicBezTo>
                    <a:pt x="388" y="15"/>
                    <a:pt x="374" y="14"/>
                    <a:pt x="362" y="18"/>
                  </a:cubicBezTo>
                  <a:cubicBezTo>
                    <a:pt x="350" y="23"/>
                    <a:pt x="334" y="50"/>
                    <a:pt x="321"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2" name="Freeform 568"/>
            <p:cNvSpPr/>
            <p:nvPr/>
          </p:nvSpPr>
          <p:spPr bwMode="auto">
            <a:xfrm>
              <a:off x="7348538" y="2927350"/>
              <a:ext cx="590550" cy="425450"/>
            </a:xfrm>
            <a:custGeom>
              <a:avLst/>
              <a:gdLst>
                <a:gd name="T0" fmla="*/ 0 w 186"/>
                <a:gd name="T1" fmla="*/ 117 h 134"/>
                <a:gd name="T2" fmla="*/ 55 w 186"/>
                <a:gd name="T3" fmla="*/ 56 h 134"/>
                <a:gd name="T4" fmla="*/ 103 w 186"/>
                <a:gd name="T5" fmla="*/ 19 h 134"/>
                <a:gd name="T6" fmla="*/ 79 w 186"/>
                <a:gd name="T7" fmla="*/ 58 h 134"/>
                <a:gd name="T8" fmla="*/ 44 w 186"/>
                <a:gd name="T9" fmla="*/ 106 h 134"/>
                <a:gd name="T10" fmla="*/ 82 w 186"/>
                <a:gd name="T11" fmla="*/ 70 h 134"/>
                <a:gd name="T12" fmla="*/ 123 w 186"/>
                <a:gd name="T13" fmla="*/ 6 h 134"/>
                <a:gd name="T14" fmla="*/ 146 w 186"/>
                <a:gd name="T15" fmla="*/ 8 h 134"/>
                <a:gd name="T16" fmla="*/ 123 w 186"/>
                <a:gd name="T17" fmla="*/ 44 h 134"/>
                <a:gd name="T18" fmla="*/ 79 w 186"/>
                <a:gd name="T19" fmla="*/ 107 h 134"/>
                <a:gd name="T20" fmla="*/ 119 w 186"/>
                <a:gd name="T21" fmla="*/ 73 h 134"/>
                <a:gd name="T22" fmla="*/ 160 w 186"/>
                <a:gd name="T23" fmla="*/ 6 h 134"/>
                <a:gd name="T24" fmla="*/ 186 w 186"/>
                <a:gd name="T25" fmla="*/ 9 h 134"/>
                <a:gd name="T26" fmla="*/ 163 w 186"/>
                <a:gd name="T27" fmla="*/ 43 h 134"/>
                <a:gd name="T28" fmla="*/ 108 w 186"/>
                <a:gd name="T29" fmla="*/ 115 h 134"/>
                <a:gd name="T30" fmla="*/ 0 w 186"/>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34">
                  <a:moveTo>
                    <a:pt x="0" y="117"/>
                  </a:moveTo>
                  <a:cubicBezTo>
                    <a:pt x="0" y="117"/>
                    <a:pt x="32" y="104"/>
                    <a:pt x="55" y="56"/>
                  </a:cubicBezTo>
                  <a:cubicBezTo>
                    <a:pt x="77" y="7"/>
                    <a:pt x="97" y="15"/>
                    <a:pt x="103" y="19"/>
                  </a:cubicBezTo>
                  <a:cubicBezTo>
                    <a:pt x="103" y="19"/>
                    <a:pt x="88" y="39"/>
                    <a:pt x="79" y="58"/>
                  </a:cubicBezTo>
                  <a:cubicBezTo>
                    <a:pt x="71" y="76"/>
                    <a:pt x="57" y="97"/>
                    <a:pt x="44" y="106"/>
                  </a:cubicBezTo>
                  <a:cubicBezTo>
                    <a:pt x="44" y="106"/>
                    <a:pt x="65" y="99"/>
                    <a:pt x="82" y="70"/>
                  </a:cubicBezTo>
                  <a:cubicBezTo>
                    <a:pt x="99" y="42"/>
                    <a:pt x="115" y="11"/>
                    <a:pt x="123" y="6"/>
                  </a:cubicBezTo>
                  <a:cubicBezTo>
                    <a:pt x="132" y="1"/>
                    <a:pt x="145" y="5"/>
                    <a:pt x="146" y="8"/>
                  </a:cubicBezTo>
                  <a:cubicBezTo>
                    <a:pt x="146" y="8"/>
                    <a:pt x="131" y="24"/>
                    <a:pt x="123" y="44"/>
                  </a:cubicBezTo>
                  <a:cubicBezTo>
                    <a:pt x="115" y="64"/>
                    <a:pt x="99" y="94"/>
                    <a:pt x="79" y="107"/>
                  </a:cubicBezTo>
                  <a:cubicBezTo>
                    <a:pt x="79" y="107"/>
                    <a:pt x="105" y="94"/>
                    <a:pt x="119" y="73"/>
                  </a:cubicBezTo>
                  <a:cubicBezTo>
                    <a:pt x="133" y="52"/>
                    <a:pt x="149" y="11"/>
                    <a:pt x="160" y="6"/>
                  </a:cubicBezTo>
                  <a:cubicBezTo>
                    <a:pt x="172" y="0"/>
                    <a:pt x="183" y="4"/>
                    <a:pt x="186" y="9"/>
                  </a:cubicBezTo>
                  <a:cubicBezTo>
                    <a:pt x="186"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7" name="TextBox 7"/>
          <p:cNvSpPr txBox="1">
            <a:spLocks noChangeArrowheads="1"/>
          </p:cNvSpPr>
          <p:nvPr/>
        </p:nvSpPr>
        <p:spPr bwMode="auto">
          <a:xfrm flipH="1">
            <a:off x="6397131" y="3896590"/>
            <a:ext cx="2024731" cy="7353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nSpc>
                <a:spcPct val="125000"/>
              </a:lnSpc>
              <a:defRPr sz="1400" b="1">
                <a:solidFill>
                  <a:schemeClr val="tx1">
                    <a:lumMod val="85000"/>
                    <a:lumOff val="15000"/>
                  </a:schemeClr>
                </a:solidFill>
                <a:latin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ctr">
              <a:lnSpc>
                <a:spcPct val="120000"/>
              </a:lnSpc>
            </a:pPr>
            <a:r>
              <a:rPr lang="en-US" altLang="zh-CN" sz="1200" dirty="0">
                <a:latin typeface="+mn-lt"/>
                <a:cs typeface="+mn-ea"/>
                <a:sym typeface="+mn-lt"/>
              </a:rPr>
              <a:t>Click here to add content, content to match the title. </a:t>
            </a:r>
          </a:p>
        </p:txBody>
      </p:sp>
      <p:cxnSp>
        <p:nvCxnSpPr>
          <p:cNvPr id="5" name="Straight Connector 2"/>
          <p:cNvCxnSpPr/>
          <p:nvPr/>
        </p:nvCxnSpPr>
        <p:spPr>
          <a:xfrm>
            <a:off x="3811280" y="4557309"/>
            <a:ext cx="664530" cy="0"/>
          </a:xfrm>
          <a:prstGeom prst="line">
            <a:avLst/>
          </a:prstGeom>
          <a:ln w="3175" cap="sq">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7"/>
          <p:cNvCxnSpPr/>
          <p:nvPr/>
        </p:nvCxnSpPr>
        <p:spPr>
          <a:xfrm>
            <a:off x="3721280" y="455730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Group 19"/>
          <p:cNvGrpSpPr/>
          <p:nvPr/>
        </p:nvGrpSpPr>
        <p:grpSpPr>
          <a:xfrm flipH="1">
            <a:off x="4188089" y="3896590"/>
            <a:ext cx="1558925" cy="1752600"/>
            <a:chOff x="2825751" y="2143125"/>
            <a:chExt cx="1558925" cy="1752600"/>
          </a:xfrm>
        </p:grpSpPr>
        <p:sp>
          <p:nvSpPr>
            <p:cNvPr id="27" name="Freeform 557"/>
            <p:cNvSpPr/>
            <p:nvPr/>
          </p:nvSpPr>
          <p:spPr bwMode="auto">
            <a:xfrm>
              <a:off x="3787776" y="2371725"/>
              <a:ext cx="596900" cy="508000"/>
            </a:xfrm>
            <a:custGeom>
              <a:avLst/>
              <a:gdLst>
                <a:gd name="T0" fmla="*/ 0 w 188"/>
                <a:gd name="T1" fmla="*/ 145 h 160"/>
                <a:gd name="T2" fmla="*/ 46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2" y="75"/>
                    <a:pt x="46"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8" name="Freeform 558"/>
            <p:cNvSpPr/>
            <p:nvPr/>
          </p:nvSpPr>
          <p:spPr bwMode="auto">
            <a:xfrm>
              <a:off x="3155951" y="2143125"/>
              <a:ext cx="587375" cy="692150"/>
            </a:xfrm>
            <a:custGeom>
              <a:avLst/>
              <a:gdLst>
                <a:gd name="T0" fmla="*/ 167 w 185"/>
                <a:gd name="T1" fmla="*/ 218 h 218"/>
                <a:gd name="T2" fmla="*/ 58 w 185"/>
                <a:gd name="T3" fmla="*/ 162 h 218"/>
                <a:gd name="T4" fmla="*/ 8 w 185"/>
                <a:gd name="T5" fmla="*/ 0 h 218"/>
                <a:gd name="T6" fmla="*/ 65 w 185"/>
                <a:gd name="T7" fmla="*/ 38 h 218"/>
                <a:gd name="T8" fmla="*/ 185 w 185"/>
                <a:gd name="T9" fmla="*/ 202 h 218"/>
                <a:gd name="T10" fmla="*/ 64 w 185"/>
                <a:gd name="T11" fmla="*/ 90 h 218"/>
                <a:gd name="T12" fmla="*/ 167 w 185"/>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5" h="218">
                  <a:moveTo>
                    <a:pt x="167" y="218"/>
                  </a:moveTo>
                  <a:cubicBezTo>
                    <a:pt x="167" y="218"/>
                    <a:pt x="99" y="218"/>
                    <a:pt x="58" y="162"/>
                  </a:cubicBezTo>
                  <a:cubicBezTo>
                    <a:pt x="16" y="106"/>
                    <a:pt x="0" y="64"/>
                    <a:pt x="8" y="0"/>
                  </a:cubicBezTo>
                  <a:cubicBezTo>
                    <a:pt x="8" y="0"/>
                    <a:pt x="20" y="25"/>
                    <a:pt x="65" y="38"/>
                  </a:cubicBezTo>
                  <a:cubicBezTo>
                    <a:pt x="109" y="50"/>
                    <a:pt x="169" y="81"/>
                    <a:pt x="185" y="202"/>
                  </a:cubicBezTo>
                  <a:cubicBezTo>
                    <a:pt x="185" y="202"/>
                    <a:pt x="101" y="145"/>
                    <a:pt x="64" y="90"/>
                  </a:cubicBezTo>
                  <a:cubicBezTo>
                    <a:pt x="64" y="90"/>
                    <a:pt x="91" y="159"/>
                    <a:pt x="167" y="218"/>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9" name="Freeform 559"/>
            <p:cNvSpPr/>
            <p:nvPr/>
          </p:nvSpPr>
          <p:spPr bwMode="auto">
            <a:xfrm>
              <a:off x="2825751" y="2914650"/>
              <a:ext cx="1231900" cy="981075"/>
            </a:xfrm>
            <a:custGeom>
              <a:avLst/>
              <a:gdLst>
                <a:gd name="T0" fmla="*/ 132 w 388"/>
                <a:gd name="T1" fmla="*/ 0 h 309"/>
                <a:gd name="T2" fmla="*/ 100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1 w 388"/>
                <a:gd name="T15" fmla="*/ 18 h 309"/>
                <a:gd name="T16" fmla="*/ 320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0" y="41"/>
                  </a:cubicBezTo>
                  <a:cubicBezTo>
                    <a:pt x="67" y="69"/>
                    <a:pt x="15" y="118"/>
                    <a:pt x="7" y="166"/>
                  </a:cubicBezTo>
                  <a:cubicBezTo>
                    <a:pt x="0" y="214"/>
                    <a:pt x="20" y="257"/>
                    <a:pt x="69" y="309"/>
                  </a:cubicBezTo>
                  <a:cubicBezTo>
                    <a:pt x="69" y="309"/>
                    <a:pt x="68" y="233"/>
                    <a:pt x="138" y="207"/>
                  </a:cubicBezTo>
                  <a:cubicBezTo>
                    <a:pt x="208" y="181"/>
                    <a:pt x="254" y="177"/>
                    <a:pt x="296" y="138"/>
                  </a:cubicBezTo>
                  <a:cubicBezTo>
                    <a:pt x="338" y="100"/>
                    <a:pt x="370" y="34"/>
                    <a:pt x="379" y="25"/>
                  </a:cubicBezTo>
                  <a:cubicBezTo>
                    <a:pt x="388" y="15"/>
                    <a:pt x="373" y="14"/>
                    <a:pt x="361" y="18"/>
                  </a:cubicBezTo>
                  <a:cubicBezTo>
                    <a:pt x="349" y="23"/>
                    <a:pt x="334" y="50"/>
                    <a:pt x="320"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0" name="Freeform 560"/>
            <p:cNvSpPr/>
            <p:nvPr/>
          </p:nvSpPr>
          <p:spPr bwMode="auto">
            <a:xfrm>
              <a:off x="3282951" y="2927350"/>
              <a:ext cx="587375" cy="425450"/>
            </a:xfrm>
            <a:custGeom>
              <a:avLst/>
              <a:gdLst>
                <a:gd name="T0" fmla="*/ 0 w 185"/>
                <a:gd name="T1" fmla="*/ 117 h 134"/>
                <a:gd name="T2" fmla="*/ 54 w 185"/>
                <a:gd name="T3" fmla="*/ 56 h 134"/>
                <a:gd name="T4" fmla="*/ 102 w 185"/>
                <a:gd name="T5" fmla="*/ 19 h 134"/>
                <a:gd name="T6" fmla="*/ 79 w 185"/>
                <a:gd name="T7" fmla="*/ 58 h 134"/>
                <a:gd name="T8" fmla="*/ 44 w 185"/>
                <a:gd name="T9" fmla="*/ 106 h 134"/>
                <a:gd name="T10" fmla="*/ 81 w 185"/>
                <a:gd name="T11" fmla="*/ 70 h 134"/>
                <a:gd name="T12" fmla="*/ 123 w 185"/>
                <a:gd name="T13" fmla="*/ 6 h 134"/>
                <a:gd name="T14" fmla="*/ 146 w 185"/>
                <a:gd name="T15" fmla="*/ 8 h 134"/>
                <a:gd name="T16" fmla="*/ 123 w 185"/>
                <a:gd name="T17" fmla="*/ 44 h 134"/>
                <a:gd name="T18" fmla="*/ 78 w 185"/>
                <a:gd name="T19" fmla="*/ 107 h 134"/>
                <a:gd name="T20" fmla="*/ 119 w 185"/>
                <a:gd name="T21" fmla="*/ 73 h 134"/>
                <a:gd name="T22" fmla="*/ 160 w 185"/>
                <a:gd name="T23" fmla="*/ 6 h 134"/>
                <a:gd name="T24" fmla="*/ 185 w 185"/>
                <a:gd name="T25" fmla="*/ 9 h 134"/>
                <a:gd name="T26" fmla="*/ 163 w 185"/>
                <a:gd name="T27" fmla="*/ 43 h 134"/>
                <a:gd name="T28" fmla="*/ 108 w 185"/>
                <a:gd name="T29" fmla="*/ 115 h 134"/>
                <a:gd name="T30" fmla="*/ 0 w 185"/>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4">
                  <a:moveTo>
                    <a:pt x="0" y="117"/>
                  </a:moveTo>
                  <a:cubicBezTo>
                    <a:pt x="0" y="117"/>
                    <a:pt x="32" y="104"/>
                    <a:pt x="54" y="56"/>
                  </a:cubicBezTo>
                  <a:cubicBezTo>
                    <a:pt x="77" y="7"/>
                    <a:pt x="97" y="15"/>
                    <a:pt x="102" y="19"/>
                  </a:cubicBezTo>
                  <a:cubicBezTo>
                    <a:pt x="102" y="19"/>
                    <a:pt x="87" y="39"/>
                    <a:pt x="79" y="58"/>
                  </a:cubicBezTo>
                  <a:cubicBezTo>
                    <a:pt x="70" y="76"/>
                    <a:pt x="57" y="97"/>
                    <a:pt x="44" y="106"/>
                  </a:cubicBezTo>
                  <a:cubicBezTo>
                    <a:pt x="44" y="106"/>
                    <a:pt x="64" y="99"/>
                    <a:pt x="81" y="70"/>
                  </a:cubicBezTo>
                  <a:cubicBezTo>
                    <a:pt x="98" y="42"/>
                    <a:pt x="115" y="11"/>
                    <a:pt x="123" y="6"/>
                  </a:cubicBezTo>
                  <a:cubicBezTo>
                    <a:pt x="132" y="1"/>
                    <a:pt x="145" y="5"/>
                    <a:pt x="146" y="8"/>
                  </a:cubicBezTo>
                  <a:cubicBezTo>
                    <a:pt x="146" y="8"/>
                    <a:pt x="131" y="24"/>
                    <a:pt x="123" y="44"/>
                  </a:cubicBezTo>
                  <a:cubicBezTo>
                    <a:pt x="115" y="64"/>
                    <a:pt x="98" y="94"/>
                    <a:pt x="78" y="107"/>
                  </a:cubicBezTo>
                  <a:cubicBezTo>
                    <a:pt x="78" y="107"/>
                    <a:pt x="105" y="94"/>
                    <a:pt x="119" y="73"/>
                  </a:cubicBezTo>
                  <a:cubicBezTo>
                    <a:pt x="133" y="52"/>
                    <a:pt x="149" y="11"/>
                    <a:pt x="160" y="6"/>
                  </a:cubicBezTo>
                  <a:cubicBezTo>
                    <a:pt x="172" y="0"/>
                    <a:pt x="182" y="4"/>
                    <a:pt x="185" y="9"/>
                  </a:cubicBezTo>
                  <a:cubicBezTo>
                    <a:pt x="185"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8" name="TextBox 7"/>
          <p:cNvSpPr txBox="1">
            <a:spLocks noChangeArrowheads="1"/>
          </p:cNvSpPr>
          <p:nvPr/>
        </p:nvSpPr>
        <p:spPr bwMode="auto">
          <a:xfrm flipH="1">
            <a:off x="1752882" y="3896590"/>
            <a:ext cx="2024731" cy="7353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lnSpc>
                <a:spcPct val="125000"/>
              </a:lnSpc>
              <a:defRPr sz="1400" b="1">
                <a:solidFill>
                  <a:schemeClr val="tx1">
                    <a:lumMod val="85000"/>
                    <a:lumOff val="15000"/>
                  </a:schemeClr>
                </a:solidFill>
                <a:latin typeface="+mn-ea"/>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ctr">
              <a:lnSpc>
                <a:spcPct val="120000"/>
              </a:lnSpc>
            </a:pPr>
            <a:r>
              <a:rPr lang="en-US" altLang="zh-CN" sz="1200" dirty="0">
                <a:latin typeface="+mn-lt"/>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430" r="27011"/>
          <a:stretch>
            <a:fillRect/>
          </a:stretch>
        </p:blipFill>
        <p:spPr>
          <a:xfrm>
            <a:off x="5052391" y="441590"/>
            <a:ext cx="7139609" cy="5974820"/>
          </a:xfrm>
          <a:prstGeom prst="rect">
            <a:avLst/>
          </a:prstGeom>
        </p:spPr>
      </p:pic>
      <p:sp>
        <p:nvSpPr>
          <p:cNvPr id="6" name="矩形 5"/>
          <p:cNvSpPr/>
          <p:nvPr/>
        </p:nvSpPr>
        <p:spPr>
          <a:xfrm>
            <a:off x="11598965" y="2534478"/>
            <a:ext cx="593035" cy="1659835"/>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FOUR</a:t>
            </a:r>
            <a:endParaRPr lang="zh-CN" altLang="en-US" sz="13000" b="1" dirty="0">
              <a:solidFill>
                <a:srgbClr val="212C6A"/>
              </a:solidFill>
              <a:cs typeface="+mn-ea"/>
              <a:sym typeface="+mn-lt"/>
            </a:endParaRPr>
          </a:p>
        </p:txBody>
      </p:sp>
      <p:sp>
        <p:nvSpPr>
          <p:cNvPr id="8" name="文本框 7"/>
          <p:cNvSpPr txBox="1"/>
          <p:nvPr/>
        </p:nvSpPr>
        <p:spPr>
          <a:xfrm>
            <a:off x="1574800" y="2103591"/>
            <a:ext cx="4998720" cy="707886"/>
          </a:xfrm>
          <a:prstGeom prst="rect">
            <a:avLst/>
          </a:prstGeom>
          <a:noFill/>
        </p:spPr>
        <p:txBody>
          <a:bodyPr wrap="square" rtlCol="0">
            <a:spAutoFit/>
          </a:bodyPr>
          <a:lstStyle/>
          <a:p>
            <a:r>
              <a:rPr lang="en-US" altLang="zh-CN" sz="4000" b="1" spc="600" dirty="0">
                <a:solidFill>
                  <a:schemeClr val="bg1"/>
                </a:solidFill>
                <a:cs typeface="+mn-ea"/>
                <a:sym typeface="+mn-lt"/>
              </a:rPr>
              <a:t>Add title text</a:t>
            </a:r>
            <a:endParaRPr lang="zh-CN" altLang="en-US" sz="4000" b="1" spc="600" dirty="0">
              <a:solidFill>
                <a:schemeClr val="bg1"/>
              </a:solidFill>
              <a:cs typeface="+mn-ea"/>
              <a:sym typeface="+mn-lt"/>
            </a:endParaRPr>
          </a:p>
        </p:txBody>
      </p:sp>
      <p:sp>
        <p:nvSpPr>
          <p:cNvPr id="9" name="文本框 8"/>
          <p:cNvSpPr txBox="1"/>
          <p:nvPr/>
        </p:nvSpPr>
        <p:spPr>
          <a:xfrm>
            <a:off x="1574800" y="2998113"/>
            <a:ext cx="2854960" cy="783548"/>
          </a:xfrm>
          <a:prstGeom prst="rect">
            <a:avLst/>
          </a:prstGeom>
          <a:noFill/>
        </p:spPr>
        <p:txBody>
          <a:bodyPr wrap="square" rtlCol="0">
            <a:spAutoFit/>
          </a:bodyPr>
          <a:lstStyle/>
          <a:p>
            <a:pPr eaLnBrk="0">
              <a:lnSpc>
                <a:spcPct val="150000"/>
              </a:lnSpc>
            </a:pPr>
            <a:r>
              <a:rPr lang="en-US" altLang="zh-CN" sz="1600" cap="none" dirty="0">
                <a:solidFill>
                  <a:schemeClr val="bg1"/>
                </a:solidFill>
                <a:cs typeface="+mn-ea"/>
                <a:sym typeface="+mn-lt"/>
              </a:rPr>
              <a:t>Click here to add content, content to match the title. </a:t>
            </a:r>
          </a:p>
        </p:txBody>
      </p:sp>
      <p:grpSp>
        <p:nvGrpSpPr>
          <p:cNvPr id="10" name="组合 9"/>
          <p:cNvGrpSpPr/>
          <p:nvPr/>
        </p:nvGrpSpPr>
        <p:grpSpPr>
          <a:xfrm>
            <a:off x="1662896" y="5199391"/>
            <a:ext cx="1190392" cy="45720"/>
            <a:chOff x="1652073" y="3644911"/>
            <a:chExt cx="1190392" cy="45720"/>
          </a:xfrm>
        </p:grpSpPr>
        <p:sp>
          <p:nvSpPr>
            <p:cNvPr id="11"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2"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3"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4"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descr="图片包含 游戏机, 房间, 标志, 衬衫&#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0489" r="27201" b="52828"/>
          <a:stretch>
            <a:fillRect/>
          </a:stretch>
        </p:blipFill>
        <p:spPr>
          <a:xfrm>
            <a:off x="0" y="3985591"/>
            <a:ext cx="5168351" cy="2872409"/>
          </a:xfrm>
          <a:prstGeom prst="rect">
            <a:avLst/>
          </a:prstGeom>
        </p:spPr>
      </p:pic>
      <p:pic>
        <p:nvPicPr>
          <p:cNvPr id="5" name="图片 4" descr="图片包含 游戏机, 房间, 标志, 衬衫&#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30489" t="49571" r="29886" b="-736"/>
          <a:stretch>
            <a:fillRect/>
          </a:stretch>
        </p:blipFill>
        <p:spPr>
          <a:xfrm flipV="1">
            <a:off x="7351641" y="3880528"/>
            <a:ext cx="4840360" cy="2977472"/>
          </a:xfrm>
          <a:prstGeom prst="rect">
            <a:avLst/>
          </a:prstGeom>
        </p:spPr>
      </p:pic>
      <p:pic>
        <p:nvPicPr>
          <p:cNvPr id="7" name="图片 6" descr="图片包含 游戏机, 房间, 标志, 衬衫&#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65543" t="27875" r="11794" b="32534"/>
          <a:stretch>
            <a:fillRect/>
          </a:stretch>
        </p:blipFill>
        <p:spPr>
          <a:xfrm rot="16200000">
            <a:off x="4918212" y="4333459"/>
            <a:ext cx="2683567" cy="2365513"/>
          </a:xfrm>
          <a:prstGeom prst="rect">
            <a:avLst/>
          </a:prstGeom>
        </p:spPr>
      </p:pic>
      <p:sp>
        <p:nvSpPr>
          <p:cNvPr id="8" name="矩形 7"/>
          <p:cNvSpPr/>
          <p:nvPr/>
        </p:nvSpPr>
        <p:spPr>
          <a:xfrm>
            <a:off x="1" y="5546035"/>
            <a:ext cx="327990" cy="1311964"/>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p:cNvSpPr/>
          <p:nvPr/>
        </p:nvSpPr>
        <p:spPr>
          <a:xfrm>
            <a:off x="4452731" y="6052929"/>
            <a:ext cx="715620" cy="805069"/>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p:cNvSpPr/>
          <p:nvPr/>
        </p:nvSpPr>
        <p:spPr>
          <a:xfrm>
            <a:off x="7391396" y="5844209"/>
            <a:ext cx="321369" cy="1013789"/>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a:off x="11870630" y="5844209"/>
            <a:ext cx="321369" cy="1013789"/>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文本框 11"/>
          <p:cNvSpPr txBox="1"/>
          <p:nvPr/>
        </p:nvSpPr>
        <p:spPr>
          <a:xfrm>
            <a:off x="3813312" y="580495"/>
            <a:ext cx="4565376" cy="861774"/>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5000" b="1" spc="300" dirty="0">
                <a:solidFill>
                  <a:schemeClr val="bg1"/>
                </a:solidFill>
                <a:cs typeface="+mn-ea"/>
                <a:sym typeface="+mn-lt"/>
              </a:rPr>
              <a:t>CONTENTS</a:t>
            </a:r>
            <a:endParaRPr lang="ko-KR" altLang="en-US" sz="5000" b="1" cap="none" spc="300" dirty="0">
              <a:solidFill>
                <a:schemeClr val="bg1"/>
              </a:solidFill>
              <a:cs typeface="+mn-ea"/>
              <a:sym typeface="+mn-lt"/>
            </a:endParaRPr>
          </a:p>
        </p:txBody>
      </p:sp>
      <p:sp>
        <p:nvSpPr>
          <p:cNvPr id="13" name="文本框 12"/>
          <p:cNvSpPr txBox="1"/>
          <p:nvPr/>
        </p:nvSpPr>
        <p:spPr>
          <a:xfrm>
            <a:off x="874643" y="1804218"/>
            <a:ext cx="1603514" cy="708025"/>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4000" spc="300" dirty="0">
                <a:solidFill>
                  <a:schemeClr val="bg1"/>
                </a:solidFill>
                <a:cs typeface="+mn-ea"/>
                <a:sym typeface="+mn-lt"/>
              </a:rPr>
              <a:t>01</a:t>
            </a:r>
            <a:endParaRPr lang="ko-KR" altLang="en-US" sz="4000" cap="none" spc="300" dirty="0">
              <a:solidFill>
                <a:schemeClr val="bg1"/>
              </a:solidFill>
              <a:cs typeface="+mn-ea"/>
              <a:sym typeface="+mn-lt"/>
            </a:endParaRPr>
          </a:p>
        </p:txBody>
      </p:sp>
      <p:sp>
        <p:nvSpPr>
          <p:cNvPr id="14" name="文本框 13"/>
          <p:cNvSpPr txBox="1"/>
          <p:nvPr/>
        </p:nvSpPr>
        <p:spPr>
          <a:xfrm>
            <a:off x="467138" y="2394760"/>
            <a:ext cx="2418524" cy="523220"/>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2800" b="1" dirty="0">
                <a:solidFill>
                  <a:schemeClr val="bg1"/>
                </a:solidFill>
                <a:cs typeface="+mn-ea"/>
                <a:sym typeface="+mn-lt"/>
              </a:rPr>
              <a:t>Add title text</a:t>
            </a:r>
            <a:endParaRPr lang="ko-KR" altLang="en-US" sz="2800" b="1" cap="none" dirty="0">
              <a:solidFill>
                <a:schemeClr val="bg1"/>
              </a:solidFill>
              <a:cs typeface="+mn-ea"/>
              <a:sym typeface="+mn-lt"/>
            </a:endParaRPr>
          </a:p>
        </p:txBody>
      </p:sp>
      <p:sp>
        <p:nvSpPr>
          <p:cNvPr id="15" name="文本框 14"/>
          <p:cNvSpPr txBox="1"/>
          <p:nvPr/>
        </p:nvSpPr>
        <p:spPr>
          <a:xfrm>
            <a:off x="467138" y="2982724"/>
            <a:ext cx="2418524" cy="698717"/>
          </a:xfrm>
          <a:prstGeom prst="rect">
            <a:avLst/>
          </a:prstGeom>
          <a:noFill/>
        </p:spPr>
        <p:txBody>
          <a:bodyPr vert="horz" wrap="square" lIns="91440" tIns="45720" rIns="91440" bIns="45720" numCol="1" anchor="t">
            <a:spAutoFit/>
          </a:bodyPr>
          <a:lstStyle/>
          <a:p>
            <a:pPr algn="ctr" eaLnBrk="0">
              <a:lnSpc>
                <a:spcPct val="150000"/>
              </a:lnSpc>
            </a:pPr>
            <a:r>
              <a:rPr lang="en-US" altLang="zh-CN" sz="1400" cap="none" dirty="0">
                <a:solidFill>
                  <a:schemeClr val="bg1"/>
                </a:solidFill>
                <a:cs typeface="+mn-ea"/>
                <a:sym typeface="+mn-lt"/>
              </a:rPr>
              <a:t>Click here to add content, content to match the title. </a:t>
            </a:r>
          </a:p>
        </p:txBody>
      </p:sp>
      <p:sp>
        <p:nvSpPr>
          <p:cNvPr id="16" name="文本框 15"/>
          <p:cNvSpPr txBox="1"/>
          <p:nvPr/>
        </p:nvSpPr>
        <p:spPr>
          <a:xfrm>
            <a:off x="3650974" y="1804218"/>
            <a:ext cx="1603514" cy="708025"/>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4000" spc="300" dirty="0">
                <a:solidFill>
                  <a:schemeClr val="bg1"/>
                </a:solidFill>
                <a:cs typeface="+mn-ea"/>
                <a:sym typeface="+mn-lt"/>
              </a:rPr>
              <a:t>02</a:t>
            </a:r>
            <a:endParaRPr lang="ko-KR" altLang="en-US" sz="4000" cap="none" spc="300" dirty="0">
              <a:solidFill>
                <a:schemeClr val="bg1"/>
              </a:solidFill>
              <a:cs typeface="+mn-ea"/>
              <a:sym typeface="+mn-lt"/>
            </a:endParaRPr>
          </a:p>
        </p:txBody>
      </p:sp>
      <p:sp>
        <p:nvSpPr>
          <p:cNvPr id="17" name="文本框 16"/>
          <p:cNvSpPr txBox="1"/>
          <p:nvPr/>
        </p:nvSpPr>
        <p:spPr>
          <a:xfrm>
            <a:off x="3243469" y="2394760"/>
            <a:ext cx="2418524" cy="523220"/>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2800" b="1" dirty="0">
                <a:solidFill>
                  <a:schemeClr val="bg1"/>
                </a:solidFill>
                <a:cs typeface="+mn-ea"/>
                <a:sym typeface="+mn-lt"/>
              </a:rPr>
              <a:t>Add title text</a:t>
            </a:r>
            <a:endParaRPr lang="ko-KR" altLang="en-US" sz="2800" b="1" cap="none" dirty="0">
              <a:solidFill>
                <a:schemeClr val="bg1"/>
              </a:solidFill>
              <a:cs typeface="+mn-ea"/>
              <a:sym typeface="+mn-lt"/>
            </a:endParaRPr>
          </a:p>
        </p:txBody>
      </p:sp>
      <p:sp>
        <p:nvSpPr>
          <p:cNvPr id="18" name="文本框 17"/>
          <p:cNvSpPr txBox="1"/>
          <p:nvPr/>
        </p:nvSpPr>
        <p:spPr>
          <a:xfrm>
            <a:off x="3243469" y="2982724"/>
            <a:ext cx="2418524" cy="698717"/>
          </a:xfrm>
          <a:prstGeom prst="rect">
            <a:avLst/>
          </a:prstGeom>
          <a:noFill/>
        </p:spPr>
        <p:txBody>
          <a:bodyPr vert="horz" wrap="square" lIns="91440" tIns="45720" rIns="91440" bIns="45720" numCol="1" anchor="t">
            <a:spAutoFit/>
          </a:bodyPr>
          <a:lstStyle/>
          <a:p>
            <a:pPr algn="ctr" eaLnBrk="0">
              <a:lnSpc>
                <a:spcPct val="150000"/>
              </a:lnSpc>
            </a:pPr>
            <a:r>
              <a:rPr lang="en-US" altLang="zh-CN" sz="1400" cap="none" dirty="0">
                <a:solidFill>
                  <a:schemeClr val="bg1"/>
                </a:solidFill>
                <a:cs typeface="+mn-ea"/>
                <a:sym typeface="+mn-lt"/>
              </a:rPr>
              <a:t>Click here to add content, content to match the title. </a:t>
            </a:r>
          </a:p>
        </p:txBody>
      </p:sp>
      <p:sp>
        <p:nvSpPr>
          <p:cNvPr id="19" name="文本框 18"/>
          <p:cNvSpPr txBox="1"/>
          <p:nvPr/>
        </p:nvSpPr>
        <p:spPr>
          <a:xfrm>
            <a:off x="6427305" y="1804218"/>
            <a:ext cx="1603514" cy="708025"/>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4000" spc="300" dirty="0">
                <a:solidFill>
                  <a:schemeClr val="bg1"/>
                </a:solidFill>
                <a:cs typeface="+mn-ea"/>
                <a:sym typeface="+mn-lt"/>
              </a:rPr>
              <a:t>03</a:t>
            </a:r>
            <a:endParaRPr lang="ko-KR" altLang="en-US" sz="4000" cap="none" spc="300" dirty="0">
              <a:solidFill>
                <a:schemeClr val="bg1"/>
              </a:solidFill>
              <a:cs typeface="+mn-ea"/>
              <a:sym typeface="+mn-lt"/>
            </a:endParaRPr>
          </a:p>
        </p:txBody>
      </p:sp>
      <p:sp>
        <p:nvSpPr>
          <p:cNvPr id="20" name="文本框 19"/>
          <p:cNvSpPr txBox="1"/>
          <p:nvPr/>
        </p:nvSpPr>
        <p:spPr>
          <a:xfrm>
            <a:off x="6019800" y="2394760"/>
            <a:ext cx="2418524" cy="523220"/>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2800" b="1" dirty="0">
                <a:solidFill>
                  <a:schemeClr val="bg1"/>
                </a:solidFill>
                <a:cs typeface="+mn-ea"/>
                <a:sym typeface="+mn-lt"/>
              </a:rPr>
              <a:t>Add title text</a:t>
            </a:r>
            <a:endParaRPr lang="ko-KR" altLang="en-US" sz="2800" b="1" cap="none" dirty="0">
              <a:solidFill>
                <a:schemeClr val="bg1"/>
              </a:solidFill>
              <a:cs typeface="+mn-ea"/>
              <a:sym typeface="+mn-lt"/>
            </a:endParaRPr>
          </a:p>
        </p:txBody>
      </p:sp>
      <p:sp>
        <p:nvSpPr>
          <p:cNvPr id="21" name="文本框 20"/>
          <p:cNvSpPr txBox="1"/>
          <p:nvPr/>
        </p:nvSpPr>
        <p:spPr>
          <a:xfrm>
            <a:off x="6019800" y="2982724"/>
            <a:ext cx="2418524" cy="698717"/>
          </a:xfrm>
          <a:prstGeom prst="rect">
            <a:avLst/>
          </a:prstGeom>
          <a:noFill/>
        </p:spPr>
        <p:txBody>
          <a:bodyPr vert="horz" wrap="square" lIns="91440" tIns="45720" rIns="91440" bIns="45720" numCol="1" anchor="t">
            <a:spAutoFit/>
          </a:bodyPr>
          <a:lstStyle/>
          <a:p>
            <a:pPr algn="ctr" eaLnBrk="0">
              <a:lnSpc>
                <a:spcPct val="150000"/>
              </a:lnSpc>
            </a:pPr>
            <a:r>
              <a:rPr lang="en-US" altLang="zh-CN" sz="1400" cap="none" dirty="0">
                <a:solidFill>
                  <a:schemeClr val="bg1"/>
                </a:solidFill>
                <a:cs typeface="+mn-ea"/>
                <a:sym typeface="+mn-lt"/>
              </a:rPr>
              <a:t>Click here to add content, content to match the title. </a:t>
            </a:r>
          </a:p>
        </p:txBody>
      </p:sp>
      <p:sp>
        <p:nvSpPr>
          <p:cNvPr id="22" name="文本框 21"/>
          <p:cNvSpPr txBox="1"/>
          <p:nvPr/>
        </p:nvSpPr>
        <p:spPr>
          <a:xfrm>
            <a:off x="9611141" y="1804218"/>
            <a:ext cx="1603514" cy="708025"/>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4000" spc="300" dirty="0">
                <a:solidFill>
                  <a:schemeClr val="bg1"/>
                </a:solidFill>
                <a:cs typeface="+mn-ea"/>
                <a:sym typeface="+mn-lt"/>
              </a:rPr>
              <a:t>04</a:t>
            </a:r>
            <a:endParaRPr lang="ko-KR" altLang="en-US" sz="4000" cap="none" spc="300" dirty="0">
              <a:solidFill>
                <a:schemeClr val="bg1"/>
              </a:solidFill>
              <a:cs typeface="+mn-ea"/>
              <a:sym typeface="+mn-lt"/>
            </a:endParaRPr>
          </a:p>
        </p:txBody>
      </p:sp>
      <p:sp>
        <p:nvSpPr>
          <p:cNvPr id="23" name="文本框 22"/>
          <p:cNvSpPr txBox="1"/>
          <p:nvPr/>
        </p:nvSpPr>
        <p:spPr>
          <a:xfrm>
            <a:off x="9203636" y="2394760"/>
            <a:ext cx="2418524" cy="523220"/>
          </a:xfrm>
          <a:prstGeom prst="rect">
            <a:avLst/>
          </a:prstGeom>
          <a:noFill/>
        </p:spPr>
        <p:txBody>
          <a:bodyPr vert="horz" wrap="square" lIns="91440" tIns="45720" rIns="91440" bIns="45720" numCol="1" anchor="t">
            <a:spAutoFit/>
          </a:bodyPr>
          <a:lstStyle/>
          <a:p>
            <a:pPr marL="0" indent="0" algn="ctr" defTabSz="914400" eaLnBrk="0" fontAlgn="auto" latinLnBrk="0">
              <a:lnSpc>
                <a:spcPct val="100000"/>
              </a:lnSpc>
              <a:spcBef>
                <a:spcPts val="0"/>
              </a:spcBef>
              <a:spcAft>
                <a:spcPts val="0"/>
              </a:spcAft>
              <a:buFontTx/>
              <a:buNone/>
            </a:pPr>
            <a:r>
              <a:rPr lang="en-US" altLang="zh-CN" sz="2800" b="1" dirty="0">
                <a:solidFill>
                  <a:schemeClr val="bg1"/>
                </a:solidFill>
                <a:cs typeface="+mn-ea"/>
                <a:sym typeface="+mn-lt"/>
              </a:rPr>
              <a:t>Add title text</a:t>
            </a:r>
            <a:endParaRPr lang="ko-KR" altLang="en-US" sz="2800" b="1" cap="none" dirty="0">
              <a:solidFill>
                <a:schemeClr val="bg1"/>
              </a:solidFill>
              <a:cs typeface="+mn-ea"/>
              <a:sym typeface="+mn-lt"/>
            </a:endParaRPr>
          </a:p>
        </p:txBody>
      </p:sp>
      <p:sp>
        <p:nvSpPr>
          <p:cNvPr id="24" name="文本框 23"/>
          <p:cNvSpPr txBox="1"/>
          <p:nvPr/>
        </p:nvSpPr>
        <p:spPr>
          <a:xfrm>
            <a:off x="9203636" y="2982724"/>
            <a:ext cx="2418524" cy="698717"/>
          </a:xfrm>
          <a:prstGeom prst="rect">
            <a:avLst/>
          </a:prstGeom>
          <a:noFill/>
        </p:spPr>
        <p:txBody>
          <a:bodyPr vert="horz" wrap="square" lIns="91440" tIns="45720" rIns="91440" bIns="45720" numCol="1" anchor="t">
            <a:spAutoFit/>
          </a:bodyPr>
          <a:lstStyle/>
          <a:p>
            <a:pPr algn="ctr" eaLnBrk="0">
              <a:lnSpc>
                <a:spcPct val="150000"/>
              </a:lnSpc>
            </a:pPr>
            <a:r>
              <a:rPr lang="en-US" altLang="zh-CN" sz="1400" cap="none" dirty="0">
                <a:solidFill>
                  <a:schemeClr val="bg1"/>
                </a:solidFill>
                <a:cs typeface="+mn-ea"/>
                <a:sym typeface="+mn-lt"/>
              </a:rPr>
              <a:t>Click here to add content, content to match the title. </a:t>
            </a:r>
          </a:p>
        </p:txBody>
      </p:sp>
      <p:sp>
        <p:nvSpPr>
          <p:cNvPr id="26" name="TextBox 4">
            <a:extLst>
              <a:ext uri="{FF2B5EF4-FFF2-40B4-BE49-F238E27FC236}">
                <a16:creationId xmlns:a16="http://schemas.microsoft.com/office/drawing/2014/main" id="{EB684C7E-20A7-9694-F2D4-694B922B40F4}"/>
              </a:ext>
            </a:extLst>
          </p:cNvPr>
          <p:cNvSpPr txBox="1"/>
          <p:nvPr/>
        </p:nvSpPr>
        <p:spPr>
          <a:xfrm>
            <a:off x="0" y="0"/>
            <a:ext cx="453650" cy="118366"/>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p:transition spd="slow" advClick="0" advTm="1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 房间, 标志, 衬衫&#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2322" t="36526" r="34131" b="44011"/>
          <a:stretch>
            <a:fillRect/>
          </a:stretch>
        </p:blipFill>
        <p:spPr>
          <a:xfrm>
            <a:off x="0" y="1734897"/>
            <a:ext cx="5258919" cy="3795826"/>
          </a:xfrm>
          <a:prstGeom prst="rect">
            <a:avLst/>
          </a:prstGeom>
        </p:spPr>
      </p:pic>
      <p:sp>
        <p:nvSpPr>
          <p:cNvPr id="5" name="Rectangle 20"/>
          <p:cNvSpPr/>
          <p:nvPr/>
        </p:nvSpPr>
        <p:spPr>
          <a:xfrm>
            <a:off x="5397821" y="1589588"/>
            <a:ext cx="5859705" cy="513795"/>
          </a:xfrm>
          <a:prstGeom prst="rect">
            <a:avLst/>
          </a:prstGeom>
        </p:spPr>
        <p:txBody>
          <a:bodyPr wrap="square">
            <a:spAutoFit/>
          </a:bodyPr>
          <a:lstStyle/>
          <a:p>
            <a:pPr marL="171450" indent="-171450">
              <a:lnSpc>
                <a:spcPct val="120000"/>
              </a:lnSpc>
              <a:buFont typeface="Arial" panose="020B0604020202020204" pitchFamily="34" charset="0"/>
              <a:buChar char="•"/>
            </a:pPr>
            <a:r>
              <a:rPr lang="en-US" altLang="zh-CN" sz="1200" dirty="0">
                <a:cs typeface="+mn-ea"/>
                <a:sym typeface="+mn-lt"/>
              </a:rPr>
              <a:t>Click here to add content, content to match the title. </a:t>
            </a:r>
          </a:p>
          <a:p>
            <a:pPr marL="171450" indent="-171450">
              <a:lnSpc>
                <a:spcPct val="120000"/>
              </a:lnSpc>
              <a:buFont typeface="Arial" panose="020B0604020202020204" pitchFamily="34" charset="0"/>
              <a:buChar char="•"/>
            </a:pPr>
            <a:r>
              <a:rPr lang="en-US" altLang="zh-CN" sz="1200" dirty="0">
                <a:cs typeface="+mn-ea"/>
                <a:sym typeface="+mn-lt"/>
              </a:rPr>
              <a:t>Click here to add content, content to match the title. </a:t>
            </a:r>
          </a:p>
        </p:txBody>
      </p:sp>
      <p:grpSp>
        <p:nvGrpSpPr>
          <p:cNvPr id="6" name="Group 4"/>
          <p:cNvGrpSpPr/>
          <p:nvPr/>
        </p:nvGrpSpPr>
        <p:grpSpPr>
          <a:xfrm>
            <a:off x="4947920" y="2752856"/>
            <a:ext cx="6553200" cy="2065496"/>
            <a:chOff x="4574294" y="2752856"/>
            <a:chExt cx="6553200" cy="2065496"/>
          </a:xfrm>
        </p:grpSpPr>
        <p:sp>
          <p:nvSpPr>
            <p:cNvPr id="7" name="Rectangle 2"/>
            <p:cNvSpPr/>
            <p:nvPr/>
          </p:nvSpPr>
          <p:spPr>
            <a:xfrm>
              <a:off x="4574294" y="2752856"/>
              <a:ext cx="6553200" cy="2065496"/>
            </a:xfrm>
            <a:prstGeom prst="rect">
              <a:avLst/>
            </a:prstGeom>
            <a:solidFill>
              <a:schemeClr val="bg1"/>
            </a:solidFill>
            <a:ln w="3175">
              <a:noFill/>
            </a:ln>
            <a:effectLst>
              <a:outerShdw blurRad="1016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8" name="Circle: Hollow 9"/>
            <p:cNvSpPr/>
            <p:nvPr/>
          </p:nvSpPr>
          <p:spPr>
            <a:xfrm>
              <a:off x="5024195" y="3386564"/>
              <a:ext cx="1284973" cy="1284972"/>
            </a:xfrm>
            <a:prstGeom prst="donut">
              <a:avLst>
                <a:gd name="adj" fmla="val 5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9" name="Block Arc 10"/>
            <p:cNvSpPr/>
            <p:nvPr/>
          </p:nvSpPr>
          <p:spPr>
            <a:xfrm>
              <a:off x="5024195" y="3386564"/>
              <a:ext cx="1284973" cy="1284972"/>
            </a:xfrm>
            <a:prstGeom prst="blockArc">
              <a:avLst>
                <a:gd name="adj1" fmla="val 10800000"/>
                <a:gd name="adj2" fmla="val 8095515"/>
                <a:gd name="adj3" fmla="val 50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48E3"/>
                </a:solidFill>
                <a:cs typeface="+mn-ea"/>
                <a:sym typeface="+mn-lt"/>
              </a:endParaRPr>
            </a:p>
          </p:txBody>
        </p:sp>
        <p:sp>
          <p:nvSpPr>
            <p:cNvPr id="10" name="Circle: Hollow 11"/>
            <p:cNvSpPr/>
            <p:nvPr/>
          </p:nvSpPr>
          <p:spPr>
            <a:xfrm>
              <a:off x="6957458" y="3386564"/>
              <a:ext cx="1284973" cy="1284972"/>
            </a:xfrm>
            <a:prstGeom prst="donut">
              <a:avLst>
                <a:gd name="adj" fmla="val 5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11" name="Block Arc 12"/>
            <p:cNvSpPr/>
            <p:nvPr/>
          </p:nvSpPr>
          <p:spPr>
            <a:xfrm>
              <a:off x="6957458" y="3386564"/>
              <a:ext cx="1284973" cy="1284972"/>
            </a:xfrm>
            <a:prstGeom prst="blockArc">
              <a:avLst>
                <a:gd name="adj1" fmla="val 10800000"/>
                <a:gd name="adj2" fmla="val 3257803"/>
                <a:gd name="adj3" fmla="val 47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12" name="Circle: Hollow 13"/>
            <p:cNvSpPr/>
            <p:nvPr/>
          </p:nvSpPr>
          <p:spPr>
            <a:xfrm>
              <a:off x="8890721" y="3386564"/>
              <a:ext cx="1284973" cy="1284972"/>
            </a:xfrm>
            <a:prstGeom prst="donut">
              <a:avLst>
                <a:gd name="adj" fmla="val 5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13" name="Block Arc 14"/>
            <p:cNvSpPr/>
            <p:nvPr/>
          </p:nvSpPr>
          <p:spPr>
            <a:xfrm>
              <a:off x="8890721" y="3386564"/>
              <a:ext cx="1284973" cy="1284972"/>
            </a:xfrm>
            <a:prstGeom prst="blockArc">
              <a:avLst>
                <a:gd name="adj1" fmla="val 10800000"/>
                <a:gd name="adj2" fmla="val 344797"/>
                <a:gd name="adj3" fmla="val 51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48E3"/>
                </a:solidFill>
                <a:cs typeface="+mn-ea"/>
                <a:sym typeface="+mn-lt"/>
              </a:endParaRPr>
            </a:p>
          </p:txBody>
        </p:sp>
        <p:sp>
          <p:nvSpPr>
            <p:cNvPr id="14" name="TextBox 15"/>
            <p:cNvSpPr txBox="1"/>
            <p:nvPr/>
          </p:nvSpPr>
          <p:spPr>
            <a:xfrm>
              <a:off x="5257755" y="3739976"/>
              <a:ext cx="817853" cy="523220"/>
            </a:xfrm>
            <a:prstGeom prst="rect">
              <a:avLst/>
            </a:prstGeom>
            <a:noFill/>
          </p:spPr>
          <p:txBody>
            <a:bodyPr wrap="none" rtlCol="0">
              <a:spAutoFit/>
            </a:bodyPr>
            <a:lstStyle/>
            <a:p>
              <a:pPr algn="ctr"/>
              <a:r>
                <a:rPr lang="en-US" altLang="zh-CN" sz="2800" dirty="0">
                  <a:solidFill>
                    <a:schemeClr val="accent1"/>
                  </a:solidFill>
                  <a:cs typeface="+mn-ea"/>
                  <a:sym typeface="+mn-lt"/>
                </a:rPr>
                <a:t>92</a:t>
              </a:r>
              <a:r>
                <a:rPr lang="en-US" altLang="zh-CN" sz="2800" baseline="30000" dirty="0">
                  <a:solidFill>
                    <a:schemeClr val="accent1"/>
                  </a:solidFill>
                  <a:cs typeface="+mn-ea"/>
                  <a:sym typeface="+mn-lt"/>
                </a:rPr>
                <a:t>%</a:t>
              </a:r>
              <a:endParaRPr lang="zh-CN" altLang="en-US" sz="2800" baseline="30000" dirty="0">
                <a:solidFill>
                  <a:schemeClr val="accent1"/>
                </a:solidFill>
                <a:cs typeface="+mn-ea"/>
                <a:sym typeface="+mn-lt"/>
              </a:endParaRPr>
            </a:p>
          </p:txBody>
        </p:sp>
        <p:sp>
          <p:nvSpPr>
            <p:cNvPr id="15" name="TextBox 16"/>
            <p:cNvSpPr txBox="1"/>
            <p:nvPr/>
          </p:nvSpPr>
          <p:spPr>
            <a:xfrm>
              <a:off x="7236864" y="3739976"/>
              <a:ext cx="817853" cy="523220"/>
            </a:xfrm>
            <a:prstGeom prst="rect">
              <a:avLst/>
            </a:prstGeom>
            <a:noFill/>
          </p:spPr>
          <p:txBody>
            <a:bodyPr wrap="none" rtlCol="0">
              <a:spAutoFit/>
            </a:bodyPr>
            <a:lstStyle/>
            <a:p>
              <a:pPr algn="ctr"/>
              <a:r>
                <a:rPr lang="en-US" altLang="zh-CN" sz="2800" dirty="0">
                  <a:solidFill>
                    <a:schemeClr val="accent1"/>
                  </a:solidFill>
                  <a:cs typeface="+mn-ea"/>
                  <a:sym typeface="+mn-lt"/>
                </a:rPr>
                <a:t>68</a:t>
              </a:r>
              <a:r>
                <a:rPr lang="en-US" altLang="zh-CN" sz="2800" baseline="30000" dirty="0">
                  <a:solidFill>
                    <a:schemeClr val="accent1"/>
                  </a:solidFill>
                  <a:cs typeface="+mn-ea"/>
                  <a:sym typeface="+mn-lt"/>
                </a:rPr>
                <a:t>%</a:t>
              </a:r>
              <a:endParaRPr lang="zh-CN" altLang="en-US" sz="2800" baseline="30000" dirty="0">
                <a:solidFill>
                  <a:schemeClr val="accent1"/>
                </a:solidFill>
                <a:cs typeface="+mn-ea"/>
                <a:sym typeface="+mn-lt"/>
              </a:endParaRPr>
            </a:p>
          </p:txBody>
        </p:sp>
        <p:sp>
          <p:nvSpPr>
            <p:cNvPr id="16" name="TextBox 19"/>
            <p:cNvSpPr txBox="1"/>
            <p:nvPr/>
          </p:nvSpPr>
          <p:spPr>
            <a:xfrm>
              <a:off x="9124280" y="3739976"/>
              <a:ext cx="817853" cy="523220"/>
            </a:xfrm>
            <a:prstGeom prst="rect">
              <a:avLst/>
            </a:prstGeom>
            <a:noFill/>
          </p:spPr>
          <p:txBody>
            <a:bodyPr wrap="none" rtlCol="0">
              <a:spAutoFit/>
            </a:bodyPr>
            <a:lstStyle/>
            <a:p>
              <a:pPr algn="ctr"/>
              <a:r>
                <a:rPr lang="en-US" altLang="zh-CN" sz="2800" dirty="0">
                  <a:solidFill>
                    <a:schemeClr val="accent1"/>
                  </a:solidFill>
                  <a:cs typeface="+mn-ea"/>
                  <a:sym typeface="+mn-lt"/>
                </a:rPr>
                <a:t>52</a:t>
              </a:r>
              <a:r>
                <a:rPr lang="en-US" altLang="zh-CN" sz="2800" baseline="30000" dirty="0">
                  <a:solidFill>
                    <a:schemeClr val="accent1"/>
                  </a:solidFill>
                  <a:cs typeface="+mn-ea"/>
                  <a:sym typeface="+mn-lt"/>
                </a:rPr>
                <a:t>%</a:t>
              </a:r>
              <a:endParaRPr lang="zh-CN" altLang="en-US" sz="2800" baseline="30000" dirty="0">
                <a:solidFill>
                  <a:schemeClr val="accent1"/>
                </a:solidFill>
                <a:cs typeface="+mn-ea"/>
                <a:sym typeface="+mn-lt"/>
              </a:endParaRPr>
            </a:p>
          </p:txBody>
        </p:sp>
        <p:sp>
          <p:nvSpPr>
            <p:cNvPr id="17" name="TextBox 21"/>
            <p:cNvSpPr txBox="1"/>
            <p:nvPr/>
          </p:nvSpPr>
          <p:spPr>
            <a:xfrm>
              <a:off x="4913771" y="3005875"/>
              <a:ext cx="1467207" cy="400110"/>
            </a:xfrm>
            <a:prstGeom prst="rect">
              <a:avLst/>
            </a:prstGeom>
            <a:noFill/>
          </p:spPr>
          <p:txBody>
            <a:bodyPr wrap="square" rtlCol="0">
              <a:spAutoFit/>
            </a:bodyPr>
            <a:lstStyle/>
            <a:p>
              <a:pPr algn="ctr"/>
              <a:r>
                <a:rPr lang="en-US" altLang="zh-CN" sz="2000" dirty="0">
                  <a:cs typeface="+mn-ea"/>
                  <a:sym typeface="+mn-lt"/>
                </a:rPr>
                <a:t>Text here</a:t>
              </a:r>
              <a:endParaRPr lang="zh-CN" altLang="en-US" sz="2000" dirty="0">
                <a:cs typeface="+mn-ea"/>
                <a:sym typeface="+mn-lt"/>
              </a:endParaRPr>
            </a:p>
          </p:txBody>
        </p:sp>
        <p:sp>
          <p:nvSpPr>
            <p:cNvPr id="18" name="TextBox 22"/>
            <p:cNvSpPr txBox="1"/>
            <p:nvPr/>
          </p:nvSpPr>
          <p:spPr>
            <a:xfrm>
              <a:off x="6817009" y="3005874"/>
              <a:ext cx="1527257" cy="400110"/>
            </a:xfrm>
            <a:prstGeom prst="rect">
              <a:avLst/>
            </a:prstGeom>
            <a:noFill/>
          </p:spPr>
          <p:txBody>
            <a:bodyPr wrap="square" rtlCol="0">
              <a:spAutoFit/>
            </a:bodyPr>
            <a:lstStyle/>
            <a:p>
              <a:pPr algn="ctr"/>
              <a:r>
                <a:rPr lang="en-US" altLang="zh-CN" sz="2000" dirty="0">
                  <a:cs typeface="+mn-ea"/>
                  <a:sym typeface="+mn-lt"/>
                </a:rPr>
                <a:t>Text here</a:t>
              </a:r>
              <a:endParaRPr lang="zh-CN" altLang="en-US" sz="2000" dirty="0">
                <a:cs typeface="+mn-ea"/>
                <a:sym typeface="+mn-lt"/>
              </a:endParaRPr>
            </a:p>
          </p:txBody>
        </p:sp>
        <p:sp>
          <p:nvSpPr>
            <p:cNvPr id="19" name="TextBox 23"/>
            <p:cNvSpPr txBox="1"/>
            <p:nvPr/>
          </p:nvSpPr>
          <p:spPr>
            <a:xfrm>
              <a:off x="8780297" y="3005874"/>
              <a:ext cx="1467207" cy="400110"/>
            </a:xfrm>
            <a:prstGeom prst="rect">
              <a:avLst/>
            </a:prstGeom>
            <a:noFill/>
          </p:spPr>
          <p:txBody>
            <a:bodyPr wrap="square" rtlCol="0">
              <a:spAutoFit/>
            </a:bodyPr>
            <a:lstStyle/>
            <a:p>
              <a:pPr algn="ctr"/>
              <a:r>
                <a:rPr lang="en-US" altLang="zh-CN" sz="2000" dirty="0">
                  <a:cs typeface="+mn-ea"/>
                  <a:sym typeface="+mn-lt"/>
                </a:rPr>
                <a:t>Text here</a:t>
              </a:r>
              <a:endParaRPr lang="zh-CN" altLang="en-US" sz="2000" dirty="0">
                <a:cs typeface="+mn-ea"/>
                <a:sym typeface="+mn-lt"/>
              </a:endParaRPr>
            </a:p>
          </p:txBody>
        </p:sp>
      </p:grpSp>
      <p:sp>
        <p:nvSpPr>
          <p:cNvPr id="20" name="Rectangle 24"/>
          <p:cNvSpPr/>
          <p:nvPr/>
        </p:nvSpPr>
        <p:spPr>
          <a:xfrm>
            <a:off x="5200313" y="4863365"/>
            <a:ext cx="1659606" cy="646331"/>
          </a:xfrm>
          <a:prstGeom prst="rect">
            <a:avLst/>
          </a:prstGeom>
        </p:spPr>
        <p:txBody>
          <a:bodyPr wrap="square">
            <a:spAutoFit/>
          </a:bodyP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21" name="Rectangle 27"/>
          <p:cNvSpPr/>
          <p:nvPr/>
        </p:nvSpPr>
        <p:spPr>
          <a:xfrm>
            <a:off x="7179596" y="4863365"/>
            <a:ext cx="1659606" cy="646331"/>
          </a:xfrm>
          <a:prstGeom prst="rect">
            <a:avLst/>
          </a:prstGeom>
        </p:spPr>
        <p:txBody>
          <a:bodyPr wrap="square">
            <a:spAutoFit/>
          </a:bodyP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22" name="Rectangle 28"/>
          <p:cNvSpPr/>
          <p:nvPr/>
        </p:nvSpPr>
        <p:spPr>
          <a:xfrm>
            <a:off x="9070967" y="4863365"/>
            <a:ext cx="1659606" cy="646331"/>
          </a:xfrm>
          <a:prstGeom prst="rect">
            <a:avLst/>
          </a:prstGeom>
        </p:spPr>
        <p:txBody>
          <a:bodyPr wrap="square">
            <a:spAutoFit/>
          </a:bodyPr>
          <a:lstStyle/>
          <a:p>
            <a:pPr algn="ctr"/>
            <a:r>
              <a:rPr lang="en-US" altLang="zh-CN" sz="1200" dirty="0">
                <a:solidFill>
                  <a:schemeClr val="tx1">
                    <a:lumMod val="85000"/>
                    <a:lumOff val="15000"/>
                  </a:schemeClr>
                </a:solidFill>
                <a:cs typeface="+mn-ea"/>
                <a:sym typeface="+mn-lt"/>
              </a:rPr>
              <a:t>Click here to add content, content to match the title. </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ppt_y</p:attrName>
                                        </p:attrNameLst>
                                      </p:cBhvr>
                                      <p:tavLst>
                                        <p:tav tm="0">
                                          <p:val>
                                            <p:strVal val="#ppt_y-#ppt_h*1.125000"/>
                                          </p:val>
                                        </p:tav>
                                        <p:tav tm="100000">
                                          <p:val>
                                            <p:strVal val="#ppt_y"/>
                                          </p:val>
                                        </p:tav>
                                      </p:tavLst>
                                    </p:anim>
                                    <p:animEffect transition="in" filter="wipe(down)">
                                      <p:cBhvr>
                                        <p:cTn id="12" dur="500"/>
                                        <p:tgtEl>
                                          <p:spTgt spid="20"/>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down)">
                                      <p:cBhvr>
                                        <p:cTn id="16" dur="500"/>
                                        <p:tgtEl>
                                          <p:spTgt spid="21"/>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íšļíḋè"/>
          <p:cNvGrpSpPr/>
          <p:nvPr/>
        </p:nvGrpSpPr>
        <p:grpSpPr>
          <a:xfrm rot="2700000">
            <a:off x="4843699" y="2292430"/>
            <a:ext cx="2513400" cy="2512624"/>
            <a:chOff x="6336196" y="1009196"/>
            <a:chExt cx="2376264" cy="2376265"/>
          </a:xfrm>
          <a:effectLst/>
        </p:grpSpPr>
        <p:sp>
          <p:nvSpPr>
            <p:cNvPr id="32" name="íşḻîďé"/>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cs typeface="+mn-ea"/>
                <a:sym typeface="+mn-lt"/>
              </a:endParaRPr>
            </a:p>
          </p:txBody>
        </p:sp>
        <p:sp>
          <p:nvSpPr>
            <p:cNvPr id="33" name="ïṧlíḑê"/>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cs typeface="+mn-ea"/>
                <a:sym typeface="+mn-lt"/>
              </a:endParaRPr>
            </a:p>
          </p:txBody>
        </p:sp>
        <p:sp>
          <p:nvSpPr>
            <p:cNvPr id="34" name="iṩļíḋè"/>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cs typeface="+mn-ea"/>
                <a:sym typeface="+mn-lt"/>
              </a:endParaRPr>
            </a:p>
          </p:txBody>
        </p:sp>
        <p:sp>
          <p:nvSpPr>
            <p:cNvPr id="35" name="iṥḷïḋé"/>
            <p:cNvSpPr/>
            <p:nvPr/>
          </p:nvSpPr>
          <p:spPr>
            <a:xfrm rot="16200000">
              <a:off x="5998476" y="2137947"/>
              <a:ext cx="1584965" cy="909519"/>
            </a:xfrm>
            <a:custGeom>
              <a:avLst/>
              <a:gdLst/>
              <a:ahLst/>
              <a:cxnLst/>
              <a:rect l="l" t="t" r="r" b="b"/>
              <a:pathLst>
                <a:path w="1567916" h="909519">
                  <a:moveTo>
                    <a:pt x="1567916" y="625191"/>
                  </a:moveTo>
                  <a:lnTo>
                    <a:pt x="0" y="909519"/>
                  </a:lnTo>
                  <a:lnTo>
                    <a:pt x="0" y="0"/>
                  </a:lnTo>
                  <a:lnTo>
                    <a:pt x="14545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60" dirty="0">
                <a:cs typeface="+mn-ea"/>
                <a:sym typeface="+mn-lt"/>
              </a:endParaRPr>
            </a:p>
          </p:txBody>
        </p:sp>
      </p:grpSp>
      <p:grpSp>
        <p:nvGrpSpPr>
          <p:cNvPr id="5" name="ïś1îdè"/>
          <p:cNvGrpSpPr/>
          <p:nvPr/>
        </p:nvGrpSpPr>
        <p:grpSpPr>
          <a:xfrm>
            <a:off x="5692670" y="3203600"/>
            <a:ext cx="815459" cy="690284"/>
            <a:chOff x="5618359" y="3320698"/>
            <a:chExt cx="914400" cy="774038"/>
          </a:xfrm>
        </p:grpSpPr>
        <p:sp>
          <p:nvSpPr>
            <p:cNvPr id="30" name="íṩľîḑé"/>
            <p:cNvSpPr/>
            <p:nvPr/>
          </p:nvSpPr>
          <p:spPr bwMode="auto">
            <a:xfrm>
              <a:off x="5881378" y="3320698"/>
              <a:ext cx="399608" cy="272686"/>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tx1">
                <a:lumMod val="50000"/>
                <a:lumOff val="50000"/>
              </a:schemeClr>
            </a:solidFill>
            <a:ln w="9525">
              <a:noFill/>
              <a:round/>
            </a:ln>
          </p:spPr>
          <p:txBody>
            <a:bodyPr anchor="ctr"/>
            <a:lstStyle/>
            <a:p>
              <a:pPr algn="ctr"/>
              <a:endParaRPr sz="2160" dirty="0">
                <a:cs typeface="+mn-ea"/>
                <a:sym typeface="+mn-lt"/>
              </a:endParaRPr>
            </a:p>
          </p:txBody>
        </p:sp>
        <p:sp>
          <p:nvSpPr>
            <p:cNvPr id="31" name="îṣḻïḓê"/>
            <p:cNvSpPr txBox="1"/>
            <p:nvPr/>
          </p:nvSpPr>
          <p:spPr>
            <a:xfrm>
              <a:off x="5618359" y="3573016"/>
              <a:ext cx="914400" cy="521720"/>
            </a:xfrm>
            <a:prstGeom prst="rect">
              <a:avLst/>
            </a:prstGeom>
            <a:noFill/>
          </p:spPr>
          <p:txBody>
            <a:bodyPr wrap="none" lIns="108000" tIns="56160" rIns="108000" bIns="56160" anchor="ctr" anchorCtr="0">
              <a:normAutofit/>
            </a:bodyPr>
            <a:lstStyle/>
            <a:p>
              <a:pPr algn="ctr"/>
              <a:r>
                <a:rPr lang="en-US" altLang="zh-CN" sz="1680" dirty="0">
                  <a:cs typeface="+mn-ea"/>
                  <a:sym typeface="+mn-lt"/>
                </a:rPr>
                <a:t>keyword</a:t>
              </a:r>
              <a:endParaRPr lang="zh-CN" altLang="en-US" sz="1680" dirty="0">
                <a:cs typeface="+mn-ea"/>
                <a:sym typeface="+mn-lt"/>
              </a:endParaRPr>
            </a:p>
          </p:txBody>
        </p:sp>
      </p:grpSp>
      <p:grpSp>
        <p:nvGrpSpPr>
          <p:cNvPr id="6" name="ïSľiḓe"/>
          <p:cNvGrpSpPr/>
          <p:nvPr/>
        </p:nvGrpSpPr>
        <p:grpSpPr>
          <a:xfrm>
            <a:off x="6394023" y="2120994"/>
            <a:ext cx="509414" cy="509413"/>
            <a:chOff x="2406923" y="2845390"/>
            <a:chExt cx="571222" cy="571221"/>
          </a:xfrm>
        </p:grpSpPr>
        <p:sp>
          <p:nvSpPr>
            <p:cNvPr id="28" name="íṡlîḑe"/>
            <p:cNvSpPr/>
            <p:nvPr/>
          </p:nvSpPr>
          <p:spPr>
            <a:xfrm>
              <a:off x="2406923" y="2845390"/>
              <a:ext cx="571222" cy="57122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sz="2160" dirty="0">
                <a:cs typeface="+mn-ea"/>
                <a:sym typeface="+mn-lt"/>
              </a:endParaRPr>
            </a:p>
          </p:txBody>
        </p:sp>
        <p:sp>
          <p:nvSpPr>
            <p:cNvPr id="29" name="ïṧḻídè"/>
            <p:cNvSpPr>
              <a:spLocks noChangeAspect="1"/>
            </p:cNvSpPr>
            <p:nvPr/>
          </p:nvSpPr>
          <p:spPr bwMode="auto">
            <a:xfrm>
              <a:off x="2540113" y="2978779"/>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lstStyle/>
            <a:p>
              <a:pPr algn="ctr"/>
              <a:endParaRPr sz="2160" dirty="0">
                <a:cs typeface="+mn-ea"/>
                <a:sym typeface="+mn-lt"/>
              </a:endParaRPr>
            </a:p>
          </p:txBody>
        </p:sp>
      </p:grpSp>
      <p:grpSp>
        <p:nvGrpSpPr>
          <p:cNvPr id="7" name="ísḷiḍê"/>
          <p:cNvGrpSpPr/>
          <p:nvPr/>
        </p:nvGrpSpPr>
        <p:grpSpPr>
          <a:xfrm>
            <a:off x="7074329" y="3872530"/>
            <a:ext cx="509414" cy="509413"/>
            <a:chOff x="4888386" y="2845389"/>
            <a:chExt cx="571222" cy="571221"/>
          </a:xfrm>
        </p:grpSpPr>
        <p:sp>
          <p:nvSpPr>
            <p:cNvPr id="26" name="îš1ïdè"/>
            <p:cNvSpPr/>
            <p:nvPr/>
          </p:nvSpPr>
          <p:spPr>
            <a:xfrm>
              <a:off x="4888386" y="2845389"/>
              <a:ext cx="571222" cy="571221"/>
            </a:xfrm>
            <a:prstGeom prst="ellipse">
              <a:avLst/>
            </a:prstGeom>
            <a:solidFill>
              <a:schemeClr val="accent2"/>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sz="2160" dirty="0">
                <a:cs typeface="+mn-ea"/>
                <a:sym typeface="+mn-lt"/>
              </a:endParaRPr>
            </a:p>
          </p:txBody>
        </p:sp>
        <p:sp>
          <p:nvSpPr>
            <p:cNvPr id="27" name="îṥḷídè"/>
            <p:cNvSpPr>
              <a:spLocks noChangeAspect="1"/>
            </p:cNvSpPr>
            <p:nvPr/>
          </p:nvSpPr>
          <p:spPr bwMode="auto">
            <a:xfrm>
              <a:off x="5021344" y="3021007"/>
              <a:ext cx="304843" cy="219985"/>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anchor="ctr"/>
            <a:lstStyle/>
            <a:p>
              <a:pPr algn="ctr"/>
              <a:endParaRPr sz="2160" dirty="0">
                <a:cs typeface="+mn-ea"/>
                <a:sym typeface="+mn-lt"/>
              </a:endParaRPr>
            </a:p>
          </p:txBody>
        </p:sp>
      </p:grpSp>
      <p:grpSp>
        <p:nvGrpSpPr>
          <p:cNvPr id="8" name="isľîḑè"/>
          <p:cNvGrpSpPr/>
          <p:nvPr/>
        </p:nvGrpSpPr>
        <p:grpSpPr>
          <a:xfrm>
            <a:off x="5248400" y="4453527"/>
            <a:ext cx="509414" cy="509413"/>
            <a:chOff x="7369849" y="2845390"/>
            <a:chExt cx="571222" cy="571221"/>
          </a:xfrm>
        </p:grpSpPr>
        <p:sp>
          <p:nvSpPr>
            <p:cNvPr id="24" name="íslîḓê"/>
            <p:cNvSpPr/>
            <p:nvPr/>
          </p:nvSpPr>
          <p:spPr>
            <a:xfrm>
              <a:off x="7369849" y="2845390"/>
              <a:ext cx="571222" cy="571221"/>
            </a:xfrm>
            <a:prstGeom prst="ellipse">
              <a:avLst/>
            </a:prstGeom>
            <a:solidFill>
              <a:schemeClr val="accent3"/>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sz="2160" dirty="0">
                <a:cs typeface="+mn-ea"/>
                <a:sym typeface="+mn-lt"/>
              </a:endParaRPr>
            </a:p>
          </p:txBody>
        </p:sp>
        <p:sp>
          <p:nvSpPr>
            <p:cNvPr id="25" name="ïsḷîdê"/>
            <p:cNvSpPr>
              <a:spLocks noChangeAspect="1"/>
            </p:cNvSpPr>
            <p:nvPr/>
          </p:nvSpPr>
          <p:spPr bwMode="auto">
            <a:xfrm>
              <a:off x="7513735" y="2978578"/>
              <a:ext cx="295462" cy="304843"/>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txBody>
            <a:bodyPr anchor="ctr"/>
            <a:lstStyle/>
            <a:p>
              <a:pPr algn="ctr"/>
              <a:endParaRPr sz="2160" dirty="0">
                <a:cs typeface="+mn-ea"/>
                <a:sym typeface="+mn-lt"/>
              </a:endParaRPr>
            </a:p>
          </p:txBody>
        </p:sp>
      </p:grpSp>
      <p:grpSp>
        <p:nvGrpSpPr>
          <p:cNvPr id="9" name="îṧ1íḓé"/>
          <p:cNvGrpSpPr/>
          <p:nvPr/>
        </p:nvGrpSpPr>
        <p:grpSpPr>
          <a:xfrm>
            <a:off x="4602982" y="2680368"/>
            <a:ext cx="509414" cy="509413"/>
            <a:chOff x="9851311" y="2845390"/>
            <a:chExt cx="571222" cy="571221"/>
          </a:xfrm>
        </p:grpSpPr>
        <p:sp>
          <p:nvSpPr>
            <p:cNvPr id="22" name="iṡḻîdè"/>
            <p:cNvSpPr/>
            <p:nvPr/>
          </p:nvSpPr>
          <p:spPr>
            <a:xfrm>
              <a:off x="9851311" y="2845390"/>
              <a:ext cx="571222" cy="571221"/>
            </a:xfrm>
            <a:prstGeom prst="ellipse">
              <a:avLst/>
            </a:prstGeom>
            <a:solidFill>
              <a:schemeClr val="accent4"/>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sz="2160" dirty="0">
                <a:cs typeface="+mn-ea"/>
                <a:sym typeface="+mn-lt"/>
              </a:endParaRPr>
            </a:p>
          </p:txBody>
        </p:sp>
        <p:sp>
          <p:nvSpPr>
            <p:cNvPr id="23" name="ïSľïdé"/>
            <p:cNvSpPr>
              <a:spLocks noChangeAspect="1"/>
            </p:cNvSpPr>
            <p:nvPr/>
          </p:nvSpPr>
          <p:spPr bwMode="auto">
            <a:xfrm>
              <a:off x="9984500" y="3026990"/>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lstStyle/>
            <a:p>
              <a:pPr algn="ctr"/>
              <a:endParaRPr sz="2160" dirty="0">
                <a:cs typeface="+mn-ea"/>
                <a:sym typeface="+mn-lt"/>
              </a:endParaRPr>
            </a:p>
          </p:txBody>
        </p:sp>
      </p:grpSp>
      <p:sp>
        <p:nvSpPr>
          <p:cNvPr id="20" name="íṧľîḋe"/>
          <p:cNvSpPr/>
          <p:nvPr/>
        </p:nvSpPr>
        <p:spPr bwMode="auto">
          <a:xfrm>
            <a:off x="537030" y="2820904"/>
            <a:ext cx="3947174" cy="104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Autofit/>
          </a:bodyPr>
          <a:lstStyle/>
          <a:p>
            <a:pPr algn="r" eaLnBrk="1" hangingPunct="1">
              <a:lnSpc>
                <a:spcPct val="120000"/>
              </a:lnSpc>
              <a:spcBef>
                <a:spcPct val="0"/>
              </a:spcBef>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21" name="iSlïḍè"/>
          <p:cNvSpPr txBox="1"/>
          <p:nvPr/>
        </p:nvSpPr>
        <p:spPr bwMode="auto">
          <a:xfrm>
            <a:off x="1192191" y="2507759"/>
            <a:ext cx="3292012" cy="31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85000" lnSpcReduction="20000"/>
          </a:bodyPr>
          <a:lstStyle/>
          <a:p>
            <a:pPr algn="r" eaLnBrk="1" hangingPunct="1">
              <a:spcBef>
                <a:spcPct val="0"/>
              </a:spcBef>
            </a:pPr>
            <a:r>
              <a:rPr lang="en-US" altLang="zh-CN" sz="2160" dirty="0">
                <a:solidFill>
                  <a:schemeClr val="accent4"/>
                </a:solidFill>
                <a:cs typeface="+mn-ea"/>
                <a:sym typeface="+mn-lt"/>
              </a:rPr>
              <a:t>Add title text</a:t>
            </a:r>
            <a:endParaRPr lang="zh-CN" altLang="en-US" sz="2160" dirty="0">
              <a:solidFill>
                <a:schemeClr val="accent4"/>
              </a:solidFill>
              <a:cs typeface="+mn-ea"/>
              <a:sym typeface="+mn-lt"/>
            </a:endParaRPr>
          </a:p>
        </p:txBody>
      </p:sp>
      <p:sp>
        <p:nvSpPr>
          <p:cNvPr id="18" name="îS1ïḍê"/>
          <p:cNvSpPr/>
          <p:nvPr/>
        </p:nvSpPr>
        <p:spPr bwMode="auto">
          <a:xfrm>
            <a:off x="1152636" y="4597355"/>
            <a:ext cx="4009750" cy="104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Autofit/>
          </a:bodyPr>
          <a:lstStyle/>
          <a:p>
            <a:pPr algn="r" eaLnBrk="1" hangingPunct="1">
              <a:lnSpc>
                <a:spcPct val="120000"/>
              </a:lnSpc>
              <a:spcBef>
                <a:spcPct val="0"/>
              </a:spcBef>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19" name="îšḷiḓê"/>
          <p:cNvSpPr txBox="1"/>
          <p:nvPr/>
        </p:nvSpPr>
        <p:spPr bwMode="auto">
          <a:xfrm>
            <a:off x="1870373" y="4284210"/>
            <a:ext cx="3292012" cy="31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85000" lnSpcReduction="20000"/>
          </a:bodyPr>
          <a:lstStyle/>
          <a:p>
            <a:pPr algn="r" eaLnBrk="1" hangingPunct="1">
              <a:spcBef>
                <a:spcPct val="0"/>
              </a:spcBef>
            </a:pPr>
            <a:r>
              <a:rPr lang="en-US" altLang="zh-CN" sz="2160" dirty="0">
                <a:solidFill>
                  <a:schemeClr val="accent3"/>
                </a:solidFill>
                <a:cs typeface="+mn-ea"/>
                <a:sym typeface="+mn-lt"/>
              </a:rPr>
              <a:t>Add title text</a:t>
            </a:r>
            <a:endParaRPr lang="zh-CN" altLang="en-US" sz="2160" dirty="0">
              <a:solidFill>
                <a:schemeClr val="accent3"/>
              </a:solidFill>
              <a:cs typeface="+mn-ea"/>
              <a:sym typeface="+mn-lt"/>
            </a:endParaRPr>
          </a:p>
        </p:txBody>
      </p:sp>
      <p:sp>
        <p:nvSpPr>
          <p:cNvPr id="16" name="íşľiḑe"/>
          <p:cNvSpPr/>
          <p:nvPr/>
        </p:nvSpPr>
        <p:spPr bwMode="auto">
          <a:xfrm>
            <a:off x="7022215" y="2261529"/>
            <a:ext cx="4168299" cy="104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Autofit/>
          </a:bodyPr>
          <a:lstStyle/>
          <a:p>
            <a:pPr eaLnBrk="1" hangingPunct="1">
              <a:lnSpc>
                <a:spcPct val="120000"/>
              </a:lnSpc>
              <a:spcBef>
                <a:spcPct val="0"/>
              </a:spcBef>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17" name="iśḻîḋê"/>
          <p:cNvSpPr txBox="1"/>
          <p:nvPr/>
        </p:nvSpPr>
        <p:spPr bwMode="auto">
          <a:xfrm>
            <a:off x="7022215" y="1948384"/>
            <a:ext cx="3292012" cy="31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85000" lnSpcReduction="20000"/>
          </a:bodyPr>
          <a:lstStyle/>
          <a:p>
            <a:pPr eaLnBrk="1" hangingPunct="1">
              <a:spcBef>
                <a:spcPct val="0"/>
              </a:spcBef>
            </a:pPr>
            <a:r>
              <a:rPr lang="en-US" altLang="zh-CN" sz="2160" dirty="0">
                <a:solidFill>
                  <a:schemeClr val="accent1"/>
                </a:solidFill>
                <a:cs typeface="+mn-ea"/>
                <a:sym typeface="+mn-lt"/>
              </a:rPr>
              <a:t>Add title text</a:t>
            </a:r>
            <a:endParaRPr lang="zh-CN" altLang="en-US" sz="2160" dirty="0">
              <a:solidFill>
                <a:schemeClr val="accent1"/>
              </a:solidFill>
              <a:cs typeface="+mn-ea"/>
              <a:sym typeface="+mn-lt"/>
            </a:endParaRPr>
          </a:p>
        </p:txBody>
      </p:sp>
      <p:sp>
        <p:nvSpPr>
          <p:cNvPr id="14" name="íṩḻîḍe"/>
          <p:cNvSpPr/>
          <p:nvPr/>
        </p:nvSpPr>
        <p:spPr bwMode="auto">
          <a:xfrm>
            <a:off x="7604009" y="4111680"/>
            <a:ext cx="4025294" cy="104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rIns="108000" anchor="t" anchorCtr="0">
            <a:noAutofit/>
          </a:bodyPr>
          <a:lstStyle/>
          <a:p>
            <a:pPr eaLnBrk="1" hangingPunct="1">
              <a:lnSpc>
                <a:spcPct val="120000"/>
              </a:lnSpc>
              <a:spcBef>
                <a:spcPct val="0"/>
              </a:spcBef>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15" name="îṡ1îďe"/>
          <p:cNvSpPr txBox="1"/>
          <p:nvPr/>
        </p:nvSpPr>
        <p:spPr bwMode="auto">
          <a:xfrm>
            <a:off x="7604010" y="3798535"/>
            <a:ext cx="3292012" cy="31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rIns="108000">
            <a:normAutofit fontScale="85000" lnSpcReduction="20000"/>
          </a:bodyPr>
          <a:lstStyle/>
          <a:p>
            <a:pPr eaLnBrk="1" hangingPunct="1">
              <a:spcBef>
                <a:spcPct val="0"/>
              </a:spcBef>
            </a:pPr>
            <a:r>
              <a:rPr lang="en-US" altLang="zh-CN" sz="2160" dirty="0">
                <a:solidFill>
                  <a:schemeClr val="accent2"/>
                </a:solidFill>
                <a:cs typeface="+mn-ea"/>
                <a:sym typeface="+mn-lt"/>
              </a:rPr>
              <a:t>Add title text</a:t>
            </a:r>
            <a:endParaRPr lang="zh-CN" altLang="en-US" sz="216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8" grpId="0"/>
      <p:bldP spid="19" grpId="0"/>
      <p:bldP spid="16" grpId="0"/>
      <p:bldP spid="17"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bwMode="auto">
          <a:xfrm>
            <a:off x="0" y="3873501"/>
            <a:ext cx="12192000" cy="1282700"/>
          </a:xfrm>
          <a:prstGeom prst="rect">
            <a:avLst/>
          </a:prstGeom>
          <a:solidFill>
            <a:schemeClr val="tx2">
              <a:lumMod val="85000"/>
            </a:schemeClr>
          </a:solidFill>
          <a:ln>
            <a:noFill/>
          </a:ln>
        </p:spPr>
        <p:txBody>
          <a:bodyPr lIns="0" tIns="0" rIns="0" bIns="0"/>
          <a:lstStyle/>
          <a:p>
            <a:endParaRPr lang="en-US" sz="2400" dirty="0">
              <a:cs typeface="+mn-ea"/>
              <a:sym typeface="+mn-lt"/>
            </a:endParaRPr>
          </a:p>
        </p:txBody>
      </p:sp>
      <p:pic>
        <p:nvPicPr>
          <p:cNvPr id="2" name="图片 1" descr="图片包含 游戏机, 房间, 标志, 衬衫&#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0489" r="27201" b="52828"/>
          <a:stretch>
            <a:fillRect/>
          </a:stretch>
        </p:blipFill>
        <p:spPr>
          <a:xfrm>
            <a:off x="6234789" y="1845368"/>
            <a:ext cx="5957211" cy="3310833"/>
          </a:xfrm>
          <a:prstGeom prst="rect">
            <a:avLst/>
          </a:prstGeom>
        </p:spPr>
      </p:pic>
      <p:grpSp>
        <p:nvGrpSpPr>
          <p:cNvPr id="4" name="Group 43"/>
          <p:cNvGrpSpPr/>
          <p:nvPr/>
        </p:nvGrpSpPr>
        <p:grpSpPr bwMode="auto">
          <a:xfrm>
            <a:off x="1801810" y="1327150"/>
            <a:ext cx="1246188" cy="800100"/>
            <a:chOff x="-266" y="0"/>
            <a:chExt cx="1570" cy="1008"/>
          </a:xfrm>
        </p:grpSpPr>
        <p:sp>
          <p:nvSpPr>
            <p:cNvPr id="5" name="Oval 44"/>
            <p:cNvSpPr/>
            <p:nvPr/>
          </p:nvSpPr>
          <p:spPr bwMode="auto">
            <a:xfrm>
              <a:off x="0" y="0"/>
              <a:ext cx="1008" cy="1008"/>
            </a:xfrm>
            <a:prstGeom prst="ellipse">
              <a:avLst/>
            </a:prstGeom>
            <a:noFill/>
            <a:ln w="12700" cap="flat">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6" name="Rectangle 45"/>
            <p:cNvSpPr/>
            <p:nvPr/>
          </p:nvSpPr>
          <p:spPr bwMode="auto">
            <a:xfrm>
              <a:off x="-266" y="210"/>
              <a:ext cx="1570"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3065" dirty="0">
                  <a:solidFill>
                    <a:schemeClr val="accent2"/>
                  </a:solidFill>
                  <a:cs typeface="+mn-ea"/>
                  <a:sym typeface="+mn-lt"/>
                </a:rPr>
                <a:t>32%</a:t>
              </a:r>
            </a:p>
          </p:txBody>
        </p:sp>
      </p:grpSp>
      <p:grpSp>
        <p:nvGrpSpPr>
          <p:cNvPr id="7" name="Group 46"/>
          <p:cNvGrpSpPr/>
          <p:nvPr/>
        </p:nvGrpSpPr>
        <p:grpSpPr bwMode="auto">
          <a:xfrm>
            <a:off x="3162298" y="1320802"/>
            <a:ext cx="2066925" cy="765175"/>
            <a:chOff x="0" y="0"/>
            <a:chExt cx="2604" cy="964"/>
          </a:xfrm>
        </p:grpSpPr>
        <p:sp>
          <p:nvSpPr>
            <p:cNvPr id="8" name="Rectangle 47"/>
            <p:cNvSpPr/>
            <p:nvPr/>
          </p:nvSpPr>
          <p:spPr bwMode="auto">
            <a:xfrm>
              <a:off x="0" y="0"/>
              <a:ext cx="260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en-US" sz="2000" dirty="0">
                  <a:solidFill>
                    <a:srgbClr val="141E28"/>
                  </a:solidFill>
                  <a:cs typeface="+mn-ea"/>
                  <a:sym typeface="+mn-lt"/>
                </a:rPr>
                <a:t>Overall users</a:t>
              </a:r>
            </a:p>
          </p:txBody>
        </p:sp>
        <p:sp>
          <p:nvSpPr>
            <p:cNvPr id="9" name="Rectangle 48"/>
            <p:cNvSpPr/>
            <p:nvPr/>
          </p:nvSpPr>
          <p:spPr bwMode="auto">
            <a:xfrm>
              <a:off x="4" y="476"/>
              <a:ext cx="2600"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en-US" sz="1065" dirty="0">
                  <a:solidFill>
                    <a:srgbClr val="646E78"/>
                  </a:solidFill>
                  <a:cs typeface="+mn-ea"/>
                  <a:sym typeface="+mn-lt"/>
                </a:rPr>
                <a:t>Industry. Lorem Ipsum has been the industry's standard dummy.</a:t>
              </a:r>
            </a:p>
          </p:txBody>
        </p:sp>
      </p:grpSp>
      <p:grpSp>
        <p:nvGrpSpPr>
          <p:cNvPr id="10" name="Group 51"/>
          <p:cNvGrpSpPr/>
          <p:nvPr/>
        </p:nvGrpSpPr>
        <p:grpSpPr bwMode="auto">
          <a:xfrm>
            <a:off x="1450973" y="2857500"/>
            <a:ext cx="3075783" cy="828675"/>
            <a:chOff x="0" y="0"/>
            <a:chExt cx="3875" cy="1043"/>
          </a:xfrm>
        </p:grpSpPr>
        <p:pic>
          <p:nvPicPr>
            <p:cNvPr id="11" name="Picture 52"/>
            <p:cNvPicPr>
              <a:picLocks noChangeAspect="1" noChangeArrowheads="1"/>
            </p:cNvPicPr>
            <p:nvPr/>
          </p:nvPicPr>
          <p:blipFill>
            <a:blip r:embed="rId4" cstate="print">
              <a:alphaModFix amt="40000"/>
              <a:extLst>
                <a:ext uri="{28A0092B-C50C-407E-A947-70E740481C1C}">
                  <a14:useLocalDpi xmlns:a14="http://schemas.microsoft.com/office/drawing/2010/main" val="0"/>
                </a:ext>
              </a:extLst>
            </a:blip>
            <a:srcRect/>
            <a:stretch>
              <a:fillRect/>
            </a:stretch>
          </p:blipFill>
          <p:spPr bwMode="auto">
            <a:xfrm>
              <a:off x="36" y="0"/>
              <a:ext cx="568" cy="498"/>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a:solidFill>
                    <a:schemeClr val="tx1">
                      <a:alpha val="39999"/>
                    </a:schemeClr>
                  </a:solidFill>
                  <a:miter lim="800000"/>
                  <a:headEnd/>
                  <a:tailEnd/>
                </a14:hiddenLine>
              </a:ext>
            </a:extLst>
          </p:spPr>
        </p:pic>
        <p:sp>
          <p:nvSpPr>
            <p:cNvPr id="12" name="Rectangle 53"/>
            <p:cNvSpPr/>
            <p:nvPr/>
          </p:nvSpPr>
          <p:spPr bwMode="auto">
            <a:xfrm>
              <a:off x="804" y="87"/>
              <a:ext cx="270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465" dirty="0">
                  <a:solidFill>
                    <a:schemeClr val="accent1"/>
                  </a:solidFill>
                  <a:cs typeface="+mn-ea"/>
                  <a:sym typeface="+mn-lt"/>
                </a:rPr>
                <a:t>Heading Text One Here</a:t>
              </a:r>
            </a:p>
          </p:txBody>
        </p:sp>
        <p:sp>
          <p:nvSpPr>
            <p:cNvPr id="13" name="Rectangle 54"/>
            <p:cNvSpPr/>
            <p:nvPr/>
          </p:nvSpPr>
          <p:spPr bwMode="auto">
            <a:xfrm>
              <a:off x="0" y="571"/>
              <a:ext cx="387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10000"/>
                </a:lnSpc>
              </a:pPr>
              <a:r>
                <a:rPr lang="en-US" sz="1065" dirty="0">
                  <a:solidFill>
                    <a:schemeClr val="accent1"/>
                  </a:solidFill>
                  <a:cs typeface="+mn-ea"/>
                  <a:sym typeface="+mn-lt"/>
                </a:rPr>
                <a:t>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industry's standard dummy 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standard dummy.</a:t>
              </a:r>
            </a:p>
          </p:txBody>
        </p:sp>
      </p:grpSp>
      <p:grpSp>
        <p:nvGrpSpPr>
          <p:cNvPr id="14" name="Group 55"/>
          <p:cNvGrpSpPr/>
          <p:nvPr/>
        </p:nvGrpSpPr>
        <p:grpSpPr bwMode="auto">
          <a:xfrm>
            <a:off x="831847" y="2927351"/>
            <a:ext cx="203200" cy="209551"/>
            <a:chOff x="0" y="0"/>
            <a:chExt cx="256" cy="264"/>
          </a:xfrm>
        </p:grpSpPr>
        <p:sp>
          <p:nvSpPr>
            <p:cNvPr id="15" name="Oval 56"/>
            <p:cNvSpPr/>
            <p:nvPr/>
          </p:nvSpPr>
          <p:spPr bwMode="auto">
            <a:xfrm>
              <a:off x="0" y="0"/>
              <a:ext cx="256" cy="256"/>
            </a:xfrm>
            <a:prstGeom prst="ellipse">
              <a:avLst/>
            </a:prstGeom>
            <a:solidFill>
              <a:schemeClr val="accent1"/>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16" name="Rectangle 57"/>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1</a:t>
              </a:r>
            </a:p>
          </p:txBody>
        </p:sp>
      </p:grpSp>
      <p:grpSp>
        <p:nvGrpSpPr>
          <p:cNvPr id="17" name="Group 58"/>
          <p:cNvGrpSpPr/>
          <p:nvPr/>
        </p:nvGrpSpPr>
        <p:grpSpPr bwMode="auto">
          <a:xfrm>
            <a:off x="1450973" y="4089402"/>
            <a:ext cx="3075781" cy="860425"/>
            <a:chOff x="0" y="0"/>
            <a:chExt cx="3875" cy="1083"/>
          </a:xfrm>
        </p:grpSpPr>
        <p:pic>
          <p:nvPicPr>
            <p:cNvPr id="18" name="Picture 59"/>
            <p:cNvPicPr>
              <a:picLocks noChangeAspect="1" noChangeArrowheads="1"/>
            </p:cNvPicPr>
            <p:nvPr/>
          </p:nvPicPr>
          <p:blipFill>
            <a:blip r:embed="rId5" cstate="print">
              <a:alphaModFix amt="40000"/>
              <a:extLst>
                <a:ext uri="{28A0092B-C50C-407E-A947-70E740481C1C}">
                  <a14:useLocalDpi xmlns:a14="http://schemas.microsoft.com/office/drawing/2010/main" val="0"/>
                </a:ext>
              </a:extLst>
            </a:blip>
            <a:srcRect/>
            <a:stretch>
              <a:fillRect/>
            </a:stretch>
          </p:blipFill>
          <p:spPr bwMode="auto">
            <a:xfrm>
              <a:off x="36" y="0"/>
              <a:ext cx="568" cy="568"/>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a:solidFill>
                    <a:schemeClr val="tx1">
                      <a:alpha val="39999"/>
                    </a:schemeClr>
                  </a:solidFill>
                  <a:miter lim="800000"/>
                  <a:headEnd/>
                  <a:tailEnd/>
                </a14:hiddenLine>
              </a:ext>
            </a:extLst>
          </p:spPr>
        </p:pic>
        <p:sp>
          <p:nvSpPr>
            <p:cNvPr id="19" name="Rectangle 60"/>
            <p:cNvSpPr/>
            <p:nvPr/>
          </p:nvSpPr>
          <p:spPr bwMode="auto">
            <a:xfrm>
              <a:off x="804" y="127"/>
              <a:ext cx="270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465" dirty="0">
                  <a:solidFill>
                    <a:schemeClr val="accent1"/>
                  </a:solidFill>
                  <a:cs typeface="+mn-ea"/>
                  <a:sym typeface="+mn-lt"/>
                </a:rPr>
                <a:t>Heading Text Two</a:t>
              </a:r>
            </a:p>
          </p:txBody>
        </p:sp>
        <p:sp>
          <p:nvSpPr>
            <p:cNvPr id="20" name="Rectangle 61"/>
            <p:cNvSpPr/>
            <p:nvPr/>
          </p:nvSpPr>
          <p:spPr bwMode="auto">
            <a:xfrm>
              <a:off x="0" y="611"/>
              <a:ext cx="387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10000"/>
                </a:lnSpc>
              </a:pPr>
              <a:r>
                <a:rPr lang="en-US" sz="1065" dirty="0">
                  <a:solidFill>
                    <a:schemeClr val="accent1"/>
                  </a:solidFill>
                  <a:cs typeface="+mn-ea"/>
                  <a:sym typeface="+mn-lt"/>
                </a:rPr>
                <a:t>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industry's standard dummy 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standard dummy.</a:t>
              </a:r>
            </a:p>
          </p:txBody>
        </p:sp>
      </p:grpSp>
      <p:grpSp>
        <p:nvGrpSpPr>
          <p:cNvPr id="21" name="Group 62"/>
          <p:cNvGrpSpPr/>
          <p:nvPr/>
        </p:nvGrpSpPr>
        <p:grpSpPr bwMode="auto">
          <a:xfrm>
            <a:off x="831847" y="4191002"/>
            <a:ext cx="203200" cy="209551"/>
            <a:chOff x="0" y="0"/>
            <a:chExt cx="256" cy="264"/>
          </a:xfrm>
        </p:grpSpPr>
        <p:sp>
          <p:nvSpPr>
            <p:cNvPr id="22" name="Oval 63"/>
            <p:cNvSpPr/>
            <p:nvPr/>
          </p:nvSpPr>
          <p:spPr bwMode="auto">
            <a:xfrm>
              <a:off x="0" y="0"/>
              <a:ext cx="256" cy="256"/>
            </a:xfrm>
            <a:prstGeom prst="ellipse">
              <a:avLst/>
            </a:prstGeom>
            <a:solidFill>
              <a:schemeClr val="accent2"/>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23" name="Rectangle 64"/>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2</a:t>
              </a:r>
            </a:p>
          </p:txBody>
        </p:sp>
      </p:grpSp>
      <p:grpSp>
        <p:nvGrpSpPr>
          <p:cNvPr id="24" name="Group 65"/>
          <p:cNvGrpSpPr/>
          <p:nvPr/>
        </p:nvGrpSpPr>
        <p:grpSpPr bwMode="auto">
          <a:xfrm>
            <a:off x="1450973" y="5403850"/>
            <a:ext cx="3075781" cy="847725"/>
            <a:chOff x="0" y="0"/>
            <a:chExt cx="3875" cy="1067"/>
          </a:xfrm>
        </p:grpSpPr>
        <p:pic>
          <p:nvPicPr>
            <p:cNvPr id="25" name="Picture 66"/>
            <p:cNvPicPr>
              <a:picLocks noChangeAspect="1" noChangeArrowheads="1"/>
            </p:cNvPicPr>
            <p:nvPr/>
          </p:nvPicPr>
          <p:blipFill>
            <a:blip r:embed="rId6" cstate="print">
              <a:alphaModFix amt="40000"/>
              <a:extLst>
                <a:ext uri="{28A0092B-C50C-407E-A947-70E740481C1C}">
                  <a14:useLocalDpi xmlns:a14="http://schemas.microsoft.com/office/drawing/2010/main" val="0"/>
                </a:ext>
              </a:extLst>
            </a:blip>
            <a:srcRect/>
            <a:stretch>
              <a:fillRect/>
            </a:stretch>
          </p:blipFill>
          <p:spPr bwMode="auto">
            <a:xfrm>
              <a:off x="36" y="0"/>
              <a:ext cx="568" cy="546"/>
            </a:xfrm>
            <a:prstGeom prst="rect">
              <a:avLst/>
            </a:prstGeom>
            <a:noFill/>
            <a:ln>
              <a:noFill/>
            </a:ln>
            <a:extLst>
              <a:ext uri="{909E8E84-426E-40DD-AFC4-6F175D3DCCD1}">
                <a14:hiddenFill xmlns:a14="http://schemas.microsoft.com/office/drawing/2010/main">
                  <a:solidFill>
                    <a:srgbClr val="FFFFFF">
                      <a:alpha val="39999"/>
                    </a:srgbClr>
                  </a:solidFill>
                </a14:hiddenFill>
              </a:ext>
              <a:ext uri="{91240B29-F687-4F45-9708-019B960494DF}">
                <a14:hiddenLine xmlns:a14="http://schemas.microsoft.com/office/drawing/2010/main" w="12700">
                  <a:solidFill>
                    <a:schemeClr val="tx1">
                      <a:alpha val="39999"/>
                    </a:schemeClr>
                  </a:solidFill>
                  <a:miter lim="800000"/>
                  <a:headEnd/>
                  <a:tailEnd/>
                </a14:hiddenLine>
              </a:ext>
            </a:extLst>
          </p:spPr>
        </p:pic>
        <p:sp>
          <p:nvSpPr>
            <p:cNvPr id="26" name="Rectangle 67"/>
            <p:cNvSpPr/>
            <p:nvPr/>
          </p:nvSpPr>
          <p:spPr bwMode="auto">
            <a:xfrm>
              <a:off x="804" y="111"/>
              <a:ext cx="270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90000"/>
                </a:lnSpc>
              </a:pPr>
              <a:r>
                <a:rPr lang="en-US" sz="1465" dirty="0">
                  <a:solidFill>
                    <a:schemeClr val="accent1"/>
                  </a:solidFill>
                  <a:cs typeface="+mn-ea"/>
                  <a:sym typeface="+mn-lt"/>
                </a:rPr>
                <a:t>Heading Text Three</a:t>
              </a:r>
            </a:p>
          </p:txBody>
        </p:sp>
        <p:sp>
          <p:nvSpPr>
            <p:cNvPr id="27" name="Rectangle 68"/>
            <p:cNvSpPr/>
            <p:nvPr/>
          </p:nvSpPr>
          <p:spPr bwMode="auto">
            <a:xfrm>
              <a:off x="0" y="595"/>
              <a:ext cx="3875"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10000"/>
                </a:lnSpc>
              </a:pPr>
              <a:r>
                <a:rPr lang="en-US" sz="1065" dirty="0">
                  <a:solidFill>
                    <a:schemeClr val="accent1"/>
                  </a:solidFill>
                  <a:cs typeface="+mn-ea"/>
                  <a:sym typeface="+mn-lt"/>
                </a:rPr>
                <a:t>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industry's standard dummy Industry </a:t>
              </a:r>
              <a:r>
                <a:rPr lang="en-US" sz="1065" dirty="0" err="1">
                  <a:solidFill>
                    <a:schemeClr val="accent1"/>
                  </a:solidFill>
                  <a:cs typeface="+mn-ea"/>
                  <a:sym typeface="+mn-lt"/>
                </a:rPr>
                <a:t>lorem</a:t>
              </a:r>
              <a:r>
                <a:rPr lang="en-US" sz="1065" dirty="0">
                  <a:solidFill>
                    <a:schemeClr val="accent1"/>
                  </a:solidFill>
                  <a:cs typeface="+mn-ea"/>
                  <a:sym typeface="+mn-lt"/>
                </a:rPr>
                <a:t> </a:t>
              </a:r>
              <a:r>
                <a:rPr lang="en-US" sz="1065" dirty="0" err="1">
                  <a:solidFill>
                    <a:schemeClr val="accent1"/>
                  </a:solidFill>
                  <a:cs typeface="+mn-ea"/>
                  <a:sym typeface="+mn-lt"/>
                </a:rPr>
                <a:t>Ipsum</a:t>
              </a:r>
              <a:r>
                <a:rPr lang="en-US" sz="1065" dirty="0">
                  <a:solidFill>
                    <a:schemeClr val="accent1"/>
                  </a:solidFill>
                  <a:cs typeface="+mn-ea"/>
                  <a:sym typeface="+mn-lt"/>
                </a:rPr>
                <a:t> has standard dummy.</a:t>
              </a:r>
            </a:p>
          </p:txBody>
        </p:sp>
      </p:grpSp>
      <p:grpSp>
        <p:nvGrpSpPr>
          <p:cNvPr id="28" name="Group 69"/>
          <p:cNvGrpSpPr/>
          <p:nvPr/>
        </p:nvGrpSpPr>
        <p:grpSpPr bwMode="auto">
          <a:xfrm>
            <a:off x="831847" y="5492751"/>
            <a:ext cx="203200" cy="209551"/>
            <a:chOff x="0" y="0"/>
            <a:chExt cx="256" cy="264"/>
          </a:xfrm>
        </p:grpSpPr>
        <p:sp>
          <p:nvSpPr>
            <p:cNvPr id="29" name="Oval 70"/>
            <p:cNvSpPr/>
            <p:nvPr/>
          </p:nvSpPr>
          <p:spPr bwMode="auto">
            <a:xfrm>
              <a:off x="0" y="0"/>
              <a:ext cx="256" cy="256"/>
            </a:xfrm>
            <a:prstGeom prst="ellipse">
              <a:avLst/>
            </a:prstGeom>
            <a:solidFill>
              <a:schemeClr val="accent3"/>
            </a:solidFill>
            <a:ln>
              <a:noFill/>
            </a:ln>
            <a:extLst>
              <a:ext uri="{91240B29-F687-4F45-9708-019B960494DF}">
                <a14:hiddenLine xmlns:a14="http://schemas.microsoft.com/office/drawing/2010/main" w="31750">
                  <a:solidFill>
                    <a:srgbClr val="A0AAB4"/>
                  </a:solidFill>
                  <a:miter lim="800000"/>
                  <a:headEnd type="none" w="med" len="med"/>
                  <a:tailEnd type="none" w="med" len="med"/>
                </a14:hiddenLine>
              </a:ext>
            </a:extLst>
          </p:spPr>
          <p:txBody>
            <a:bodyPr lIns="0" tIns="0" rIns="0" bIns="0"/>
            <a:lstStyle/>
            <a:p>
              <a:endParaRPr lang="en-US" sz="2400" dirty="0">
                <a:cs typeface="+mn-ea"/>
                <a:sym typeface="+mn-lt"/>
              </a:endParaRPr>
            </a:p>
          </p:txBody>
        </p:sp>
        <p:sp>
          <p:nvSpPr>
            <p:cNvPr id="30" name="Rectangle 71"/>
            <p:cNvSpPr/>
            <p:nvPr/>
          </p:nvSpPr>
          <p:spPr bwMode="auto">
            <a:xfrm>
              <a:off x="32" y="8"/>
              <a:ext cx="17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r>
                <a:rPr lang="en-US" sz="1065" dirty="0">
                  <a:solidFill>
                    <a:srgbClr val="FFFFFF"/>
                  </a:solidFill>
                  <a:cs typeface="+mn-ea"/>
                  <a:sym typeface="+mn-lt"/>
                </a:rPr>
                <a:t>3</a:t>
              </a:r>
            </a:p>
          </p:txBody>
        </p:sp>
      </p:grpSp>
      <p:pic>
        <p:nvPicPr>
          <p:cNvPr id="31" name="Picture 72"/>
          <p:cNvPicPr>
            <a:picLocks noChangeAspect="1" noChangeArrowheads="1"/>
          </p:cNvPicPr>
          <p:nvPr/>
        </p:nvPicPr>
        <p:blipFill>
          <a:blip r:embed="rId7" cstate="print">
            <a:alphaModFix amt="75000"/>
            <a:extLst>
              <a:ext uri="{28A0092B-C50C-407E-A947-70E740481C1C}">
                <a14:useLocalDpi xmlns:a14="http://schemas.microsoft.com/office/drawing/2010/main" val="0"/>
              </a:ext>
            </a:extLst>
          </a:blip>
          <a:srcRect/>
          <a:stretch>
            <a:fillRect/>
          </a:stretch>
        </p:blipFill>
        <p:spPr bwMode="auto">
          <a:xfrm>
            <a:off x="904875" y="1377157"/>
            <a:ext cx="954881" cy="723900"/>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12700">
                <a:solidFill>
                  <a:schemeClr val="tx1">
                    <a:alpha val="75000"/>
                  </a:schemeClr>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ppt_w/2"/>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par>
                                <p:cTn id="35" presetID="17"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23" presetClass="entr" presetSubtype="32" fill="hold" grpId="0" nodeType="withEffect">
                                  <p:stCondLst>
                                    <p:cond delay="0"/>
                                  </p:stCondLst>
                                  <p:iterate type="lt">
                                    <p:tmPct val="100000"/>
                                  </p:iterate>
                                  <p:childTnLst>
                                    <p:set>
                                      <p:cBhvr>
                                        <p:cTn id="42" dur="1" fill="hold">
                                          <p:stCondLst>
                                            <p:cond delay="0"/>
                                          </p:stCondLst>
                                        </p:cTn>
                                        <p:tgtEl>
                                          <p:spTgt spid="3"/>
                                        </p:tgtEl>
                                        <p:attrNameLst>
                                          <p:attrName>style.visibility</p:attrName>
                                        </p:attrNameLst>
                                      </p:cBhvr>
                                      <p:to>
                                        <p:strVal val="visible"/>
                                      </p:to>
                                    </p:set>
                                    <p:anim calcmode="lin" valueType="num">
                                      <p:cBhvr>
                                        <p:cTn id="43" dur="75" fill="hold"/>
                                        <p:tgtEl>
                                          <p:spTgt spid="3"/>
                                        </p:tgtEl>
                                        <p:attrNameLst>
                                          <p:attrName>ppt_w</p:attrName>
                                        </p:attrNameLst>
                                      </p:cBhvr>
                                      <p:tavLst>
                                        <p:tav tm="0">
                                          <p:val>
                                            <p:strVal val="4*#ppt_w"/>
                                          </p:val>
                                        </p:tav>
                                        <p:tav tm="100000">
                                          <p:val>
                                            <p:strVal val="#ppt_w"/>
                                          </p:val>
                                        </p:tav>
                                      </p:tavLst>
                                    </p:anim>
                                    <p:anim calcmode="lin" valueType="num">
                                      <p:cBhvr>
                                        <p:cTn id="44" dur="75"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şlïďê"/>
          <p:cNvGrpSpPr/>
          <p:nvPr/>
        </p:nvGrpSpPr>
        <p:grpSpPr>
          <a:xfrm>
            <a:off x="673696" y="2447617"/>
            <a:ext cx="2693469" cy="2787899"/>
            <a:chOff x="4448815" y="2312243"/>
            <a:chExt cx="2693469" cy="2787899"/>
          </a:xfrm>
        </p:grpSpPr>
        <p:sp>
          <p:nvSpPr>
            <p:cNvPr id="32" name="îṥḷíḋé"/>
            <p:cNvSpPr/>
            <p:nvPr/>
          </p:nvSpPr>
          <p:spPr>
            <a:xfrm>
              <a:off x="4448815" y="2552879"/>
              <a:ext cx="2547263" cy="254726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cs typeface="+mn-ea"/>
                <a:sym typeface="+mn-lt"/>
              </a:endParaRPr>
            </a:p>
          </p:txBody>
        </p:sp>
        <p:grpSp>
          <p:nvGrpSpPr>
            <p:cNvPr id="33" name="işļîḑe"/>
            <p:cNvGrpSpPr/>
            <p:nvPr/>
          </p:nvGrpSpPr>
          <p:grpSpPr>
            <a:xfrm>
              <a:off x="5066162" y="2793828"/>
              <a:ext cx="1603470" cy="1850508"/>
              <a:chOff x="8301914" y="1749233"/>
              <a:chExt cx="2561609" cy="2956261"/>
            </a:xfrm>
          </p:grpSpPr>
          <p:sp>
            <p:nvSpPr>
              <p:cNvPr id="42" name="îsliďe"/>
              <p:cNvSpPr/>
              <p:nvPr/>
            </p:nvSpPr>
            <p:spPr>
              <a:xfrm rot="14400000">
                <a:off x="8553658" y="2720980"/>
                <a:ext cx="2370547" cy="427053"/>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cs typeface="+mn-ea"/>
                  <a:sym typeface="+mn-lt"/>
                </a:endParaRPr>
              </a:p>
            </p:txBody>
          </p:sp>
          <p:sp>
            <p:nvSpPr>
              <p:cNvPr id="43" name="îṩ1ïḋè"/>
              <p:cNvSpPr/>
              <p:nvPr/>
            </p:nvSpPr>
            <p:spPr>
              <a:xfrm>
                <a:off x="8492975" y="4010011"/>
                <a:ext cx="2370548" cy="427051"/>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cs typeface="+mn-ea"/>
                  <a:sym typeface="+mn-lt"/>
                </a:endParaRPr>
              </a:p>
            </p:txBody>
          </p:sp>
          <p:sp>
            <p:nvSpPr>
              <p:cNvPr id="44" name="îṡļîḋè"/>
              <p:cNvSpPr/>
              <p:nvPr/>
            </p:nvSpPr>
            <p:spPr>
              <a:xfrm rot="7200000">
                <a:off x="7330167" y="3306694"/>
                <a:ext cx="2370547" cy="427053"/>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cs typeface="+mn-ea"/>
                  <a:sym typeface="+mn-lt"/>
                </a:endParaRPr>
              </a:p>
            </p:txBody>
          </p:sp>
        </p:grpSp>
        <p:grpSp>
          <p:nvGrpSpPr>
            <p:cNvPr id="34" name="işľidé"/>
            <p:cNvGrpSpPr/>
            <p:nvPr/>
          </p:nvGrpSpPr>
          <p:grpSpPr>
            <a:xfrm>
              <a:off x="5371847" y="2312243"/>
              <a:ext cx="656438" cy="656442"/>
              <a:chOff x="5371847" y="2312243"/>
              <a:chExt cx="656438" cy="656442"/>
            </a:xfrm>
          </p:grpSpPr>
          <p:sp>
            <p:nvSpPr>
              <p:cNvPr id="40" name="í$ľíḍe"/>
              <p:cNvSpPr/>
              <p:nvPr/>
            </p:nvSpPr>
            <p:spPr>
              <a:xfrm>
                <a:off x="5371847" y="2312243"/>
                <a:ext cx="656438" cy="656442"/>
              </a:xfrm>
              <a:prstGeom prst="ellipse">
                <a:avLst/>
              </a:prstGeom>
              <a:solidFill>
                <a:schemeClr val="accent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160" dirty="0">
                  <a:cs typeface="+mn-ea"/>
                  <a:sym typeface="+mn-lt"/>
                </a:endParaRPr>
              </a:p>
            </p:txBody>
          </p:sp>
          <p:sp>
            <p:nvSpPr>
              <p:cNvPr id="41" name="iṣ1ïde"/>
              <p:cNvSpPr/>
              <p:nvPr/>
            </p:nvSpPr>
            <p:spPr bwMode="auto">
              <a:xfrm>
                <a:off x="5532706" y="2519691"/>
                <a:ext cx="334720" cy="241545"/>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txBody>
              <a:bodyPr vert="horz" wrap="square" lIns="219398" tIns="109699" rIns="219398" bIns="109699"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8640" dirty="0">
                  <a:cs typeface="+mn-ea"/>
                  <a:sym typeface="+mn-lt"/>
                </a:endParaRPr>
              </a:p>
            </p:txBody>
          </p:sp>
        </p:grpSp>
        <p:sp>
          <p:nvSpPr>
            <p:cNvPr id="35" name="íṩḷîḋé"/>
            <p:cNvSpPr/>
            <p:nvPr/>
          </p:nvSpPr>
          <p:spPr>
            <a:xfrm>
              <a:off x="4488645" y="4248265"/>
              <a:ext cx="656438" cy="656442"/>
            </a:xfrm>
            <a:prstGeom prst="ellipse">
              <a:avLst/>
            </a:prstGeom>
            <a:solidFill>
              <a:schemeClr val="accent3"/>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160" dirty="0">
                <a:cs typeface="+mn-ea"/>
                <a:sym typeface="+mn-lt"/>
              </a:endParaRPr>
            </a:p>
          </p:txBody>
        </p:sp>
        <p:sp>
          <p:nvSpPr>
            <p:cNvPr id="36" name="íşlíḓê"/>
            <p:cNvSpPr/>
            <p:nvPr/>
          </p:nvSpPr>
          <p:spPr bwMode="auto">
            <a:xfrm>
              <a:off x="4649504" y="4462282"/>
              <a:ext cx="334722" cy="22840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219398" tIns="109699" rIns="219398" bIns="109699"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8640" dirty="0">
                <a:cs typeface="+mn-ea"/>
                <a:sym typeface="+mn-lt"/>
              </a:endParaRPr>
            </a:p>
          </p:txBody>
        </p:sp>
        <p:sp>
          <p:nvSpPr>
            <p:cNvPr id="37" name="íṧļïḑe"/>
            <p:cNvSpPr/>
            <p:nvPr/>
          </p:nvSpPr>
          <p:spPr>
            <a:xfrm>
              <a:off x="6485846" y="4238969"/>
              <a:ext cx="656438" cy="656442"/>
            </a:xfrm>
            <a:prstGeom prst="ellipse">
              <a:avLst/>
            </a:prstGeom>
            <a:solidFill>
              <a:schemeClr val="accent2"/>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160" dirty="0">
                <a:cs typeface="+mn-ea"/>
                <a:sym typeface="+mn-lt"/>
              </a:endParaRPr>
            </a:p>
          </p:txBody>
        </p:sp>
        <p:sp>
          <p:nvSpPr>
            <p:cNvPr id="38" name="îšľíde"/>
            <p:cNvSpPr txBox="1"/>
            <p:nvPr/>
          </p:nvSpPr>
          <p:spPr>
            <a:xfrm>
              <a:off x="4928168" y="3612157"/>
              <a:ext cx="1512168" cy="584775"/>
            </a:xfrm>
            <a:prstGeom prst="rect">
              <a:avLst/>
            </a:prstGeom>
            <a:noFill/>
          </p:spPr>
          <p:txBody>
            <a:bodyPr wrap="none" rtlCol="0" anchor="ctr">
              <a:normAutofit/>
            </a:bodyPr>
            <a:lstStyle/>
            <a:p>
              <a:pPr algn="ctr"/>
              <a:r>
                <a:rPr lang="en-US" altLang="zh-CN" sz="1680" b="1" dirty="0">
                  <a:cs typeface="+mn-ea"/>
                  <a:sym typeface="+mn-lt"/>
                </a:rPr>
                <a:t>keyword</a:t>
              </a:r>
              <a:endParaRPr lang="zh-CN" altLang="en-US" sz="1680" b="1" dirty="0">
                <a:cs typeface="+mn-ea"/>
                <a:sym typeface="+mn-lt"/>
              </a:endParaRPr>
            </a:p>
          </p:txBody>
        </p:sp>
        <p:sp>
          <p:nvSpPr>
            <p:cNvPr id="39" name="iśḷiďè"/>
            <p:cNvSpPr/>
            <p:nvPr/>
          </p:nvSpPr>
          <p:spPr bwMode="auto">
            <a:xfrm>
              <a:off x="6646705" y="4400049"/>
              <a:ext cx="334722" cy="33428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vert="horz" wrap="square" lIns="219398" tIns="109699" rIns="219398" bIns="109699"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8640" dirty="0">
                <a:cs typeface="+mn-ea"/>
                <a:sym typeface="+mn-lt"/>
              </a:endParaRPr>
            </a:p>
          </p:txBody>
        </p:sp>
      </p:grpSp>
      <p:cxnSp>
        <p:nvCxnSpPr>
          <p:cNvPr id="5" name="直接连接符 4"/>
          <p:cNvCxnSpPr>
            <a:stCxn id="30" idx="0"/>
            <a:endCxn id="22" idx="0"/>
          </p:cNvCxnSpPr>
          <p:nvPr/>
        </p:nvCxnSpPr>
        <p:spPr>
          <a:xfrm>
            <a:off x="4059272" y="2303582"/>
            <a:ext cx="6185311"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6" name="ísļiḍè"/>
          <p:cNvGrpSpPr/>
          <p:nvPr/>
        </p:nvGrpSpPr>
        <p:grpSpPr>
          <a:xfrm>
            <a:off x="3620691" y="2204864"/>
            <a:ext cx="877163" cy="617701"/>
            <a:chOff x="767408" y="4221088"/>
            <a:chExt cx="877163" cy="617701"/>
          </a:xfrm>
        </p:grpSpPr>
        <p:sp>
          <p:nvSpPr>
            <p:cNvPr id="30" name="işlïḍê"/>
            <p:cNvSpPr/>
            <p:nvPr/>
          </p:nvSpPr>
          <p:spPr>
            <a:xfrm>
              <a:off x="1107271" y="4221088"/>
              <a:ext cx="197436" cy="19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14300">
              <a:noFill/>
              <a:round/>
            </a:ln>
          </p:spPr>
          <p:txBody>
            <a:bodyPr lIns="0" tIns="0" rIns="0" bIns="0" anchor="ctr"/>
            <a:lstStyle/>
            <a:p>
              <a:pPr marL="48895" marR="48895" defTabSz="1097280">
                <a:defRPr sz="1400" b="1">
                  <a:solidFill>
                    <a:srgbClr val="FFFFFF"/>
                  </a:solidFill>
                  <a:uFill>
                    <a:solidFill>
                      <a:srgbClr val="FFFFFF"/>
                    </a:solidFill>
                  </a:uFill>
                </a:defRPr>
              </a:pPr>
              <a:endParaRPr sz="1440" dirty="0">
                <a:cs typeface="+mn-ea"/>
                <a:sym typeface="+mn-lt"/>
              </a:endParaRPr>
            </a:p>
          </p:txBody>
        </p:sp>
        <p:sp>
          <p:nvSpPr>
            <p:cNvPr id="31" name="îs1iḍe"/>
            <p:cNvSpPr txBox="1"/>
            <p:nvPr/>
          </p:nvSpPr>
          <p:spPr>
            <a:xfrm>
              <a:off x="767408" y="4469457"/>
              <a:ext cx="877163" cy="369332"/>
            </a:xfrm>
            <a:prstGeom prst="rect">
              <a:avLst/>
            </a:prstGeom>
            <a:noFill/>
          </p:spPr>
          <p:txBody>
            <a:bodyPr wrap="none" lIns="0" tIns="0" rIns="0" bIns="0" rtlCol="0" anchor="ctr" anchorCtr="0">
              <a:normAutofit/>
            </a:bodyPr>
            <a:lstStyle/>
            <a:p>
              <a:pPr algn="ctr"/>
              <a:r>
                <a:rPr lang="en-US" altLang="zh-CN" sz="1680" b="1" dirty="0">
                  <a:solidFill>
                    <a:schemeClr val="accent1"/>
                  </a:solidFill>
                  <a:cs typeface="+mn-ea"/>
                  <a:sym typeface="+mn-lt"/>
                </a:rPr>
                <a:t>keyword</a:t>
              </a:r>
              <a:endParaRPr lang="zh-CN" altLang="en-US" sz="1680" b="1" dirty="0">
                <a:solidFill>
                  <a:schemeClr val="accent1"/>
                </a:solidFill>
                <a:cs typeface="+mn-ea"/>
                <a:sym typeface="+mn-lt"/>
              </a:endParaRPr>
            </a:p>
          </p:txBody>
        </p:sp>
      </p:grpSp>
      <p:grpSp>
        <p:nvGrpSpPr>
          <p:cNvPr id="7" name="iṣḷîḑè"/>
          <p:cNvGrpSpPr/>
          <p:nvPr/>
        </p:nvGrpSpPr>
        <p:grpSpPr>
          <a:xfrm>
            <a:off x="5167019" y="2204864"/>
            <a:ext cx="877163" cy="617701"/>
            <a:chOff x="2030118" y="4221088"/>
            <a:chExt cx="877163" cy="617701"/>
          </a:xfrm>
        </p:grpSpPr>
        <p:sp>
          <p:nvSpPr>
            <p:cNvPr id="28" name="iSľîdé"/>
            <p:cNvSpPr/>
            <p:nvPr/>
          </p:nvSpPr>
          <p:spPr>
            <a:xfrm>
              <a:off x="2369981" y="4221088"/>
              <a:ext cx="197436" cy="19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lumMod val="40000"/>
                <a:lumOff val="60000"/>
              </a:schemeClr>
            </a:solidFill>
            <a:ln w="114300">
              <a:noFill/>
              <a:round/>
            </a:ln>
          </p:spPr>
          <p:txBody>
            <a:bodyPr lIns="0" tIns="0" rIns="0" bIns="0" anchor="ctr"/>
            <a:lstStyle/>
            <a:p>
              <a:pPr marL="48895" marR="48895" defTabSz="1097280">
                <a:defRPr sz="1400" b="1">
                  <a:solidFill>
                    <a:srgbClr val="FFFFFF"/>
                  </a:solidFill>
                  <a:uFill>
                    <a:solidFill>
                      <a:srgbClr val="FFFFFF"/>
                    </a:solidFill>
                  </a:uFill>
                </a:defRPr>
              </a:pPr>
              <a:endParaRPr sz="1440" dirty="0">
                <a:cs typeface="+mn-ea"/>
                <a:sym typeface="+mn-lt"/>
              </a:endParaRPr>
            </a:p>
          </p:txBody>
        </p:sp>
        <p:sp>
          <p:nvSpPr>
            <p:cNvPr id="29" name="íṩḻïdè"/>
            <p:cNvSpPr txBox="1"/>
            <p:nvPr/>
          </p:nvSpPr>
          <p:spPr>
            <a:xfrm>
              <a:off x="2030118" y="4469457"/>
              <a:ext cx="877163" cy="369332"/>
            </a:xfrm>
            <a:prstGeom prst="rect">
              <a:avLst/>
            </a:prstGeom>
            <a:noFill/>
          </p:spPr>
          <p:txBody>
            <a:bodyPr wrap="none" lIns="0" tIns="0" rIns="0" bIns="0" rtlCol="0" anchor="ctr" anchorCtr="0">
              <a:normAutofit/>
            </a:bodyPr>
            <a:lstStyle/>
            <a:p>
              <a:pPr algn="ctr"/>
              <a:r>
                <a:rPr lang="en-US" altLang="zh-CN" sz="1680" b="1" dirty="0">
                  <a:cs typeface="+mn-ea"/>
                  <a:sym typeface="+mn-lt"/>
                </a:rPr>
                <a:t>keyword</a:t>
              </a:r>
              <a:endParaRPr lang="zh-CN" altLang="en-US" sz="1680" b="1" dirty="0">
                <a:cs typeface="+mn-ea"/>
                <a:sym typeface="+mn-lt"/>
              </a:endParaRPr>
            </a:p>
          </p:txBody>
        </p:sp>
      </p:grpSp>
      <p:grpSp>
        <p:nvGrpSpPr>
          <p:cNvPr id="8" name="îṩľïḓê"/>
          <p:cNvGrpSpPr/>
          <p:nvPr/>
        </p:nvGrpSpPr>
        <p:grpSpPr>
          <a:xfrm>
            <a:off x="6713347" y="2204864"/>
            <a:ext cx="877163" cy="617701"/>
            <a:chOff x="3292828" y="4221088"/>
            <a:chExt cx="877163" cy="617701"/>
          </a:xfrm>
        </p:grpSpPr>
        <p:sp>
          <p:nvSpPr>
            <p:cNvPr id="26" name="îsľïḍê"/>
            <p:cNvSpPr/>
            <p:nvPr/>
          </p:nvSpPr>
          <p:spPr>
            <a:xfrm>
              <a:off x="3632691" y="4221088"/>
              <a:ext cx="197436" cy="19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14300">
              <a:noFill/>
              <a:round/>
            </a:ln>
          </p:spPr>
          <p:txBody>
            <a:bodyPr lIns="0" tIns="0" rIns="0" bIns="0" anchor="ctr"/>
            <a:lstStyle/>
            <a:p>
              <a:pPr marL="48895" marR="48895" defTabSz="1097280">
                <a:defRPr sz="1400" b="1">
                  <a:solidFill>
                    <a:srgbClr val="FFFFFF"/>
                  </a:solidFill>
                  <a:uFill>
                    <a:solidFill>
                      <a:srgbClr val="FFFFFF"/>
                    </a:solidFill>
                  </a:uFill>
                </a:defRPr>
              </a:pPr>
              <a:endParaRPr sz="1440" dirty="0">
                <a:cs typeface="+mn-ea"/>
                <a:sym typeface="+mn-lt"/>
              </a:endParaRPr>
            </a:p>
          </p:txBody>
        </p:sp>
        <p:sp>
          <p:nvSpPr>
            <p:cNvPr id="27" name="ïS1ïḋê"/>
            <p:cNvSpPr txBox="1"/>
            <p:nvPr/>
          </p:nvSpPr>
          <p:spPr>
            <a:xfrm>
              <a:off x="3292828" y="4469457"/>
              <a:ext cx="877163" cy="369332"/>
            </a:xfrm>
            <a:prstGeom prst="rect">
              <a:avLst/>
            </a:prstGeom>
            <a:noFill/>
          </p:spPr>
          <p:txBody>
            <a:bodyPr wrap="none" lIns="0" tIns="0" rIns="0" bIns="0" rtlCol="0" anchor="ctr" anchorCtr="0">
              <a:normAutofit/>
            </a:bodyPr>
            <a:lstStyle/>
            <a:p>
              <a:pPr algn="ctr"/>
              <a:r>
                <a:rPr lang="en-US" altLang="zh-CN" sz="1680" b="1" dirty="0">
                  <a:solidFill>
                    <a:schemeClr val="accent2"/>
                  </a:solidFill>
                  <a:cs typeface="+mn-ea"/>
                  <a:sym typeface="+mn-lt"/>
                </a:rPr>
                <a:t>keyword</a:t>
              </a:r>
              <a:endParaRPr lang="zh-CN" altLang="en-US" sz="1680" b="1" dirty="0">
                <a:solidFill>
                  <a:schemeClr val="accent2"/>
                </a:solidFill>
                <a:cs typeface="+mn-ea"/>
                <a:sym typeface="+mn-lt"/>
              </a:endParaRPr>
            </a:p>
          </p:txBody>
        </p:sp>
      </p:grpSp>
      <p:grpSp>
        <p:nvGrpSpPr>
          <p:cNvPr id="9" name="íşļïdè"/>
          <p:cNvGrpSpPr/>
          <p:nvPr/>
        </p:nvGrpSpPr>
        <p:grpSpPr>
          <a:xfrm>
            <a:off x="8259675" y="2204864"/>
            <a:ext cx="877163" cy="617701"/>
            <a:chOff x="4555538" y="4221088"/>
            <a:chExt cx="877163" cy="617701"/>
          </a:xfrm>
        </p:grpSpPr>
        <p:sp>
          <p:nvSpPr>
            <p:cNvPr id="24" name="îślïḋé"/>
            <p:cNvSpPr/>
            <p:nvPr/>
          </p:nvSpPr>
          <p:spPr>
            <a:xfrm>
              <a:off x="4895401" y="4221088"/>
              <a:ext cx="197436" cy="19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lumMod val="40000"/>
                <a:lumOff val="60000"/>
              </a:schemeClr>
            </a:solidFill>
            <a:ln w="114300">
              <a:noFill/>
              <a:round/>
            </a:ln>
          </p:spPr>
          <p:txBody>
            <a:bodyPr lIns="0" tIns="0" rIns="0" bIns="0" anchor="ctr"/>
            <a:lstStyle/>
            <a:p>
              <a:pPr marL="48895" marR="48895" defTabSz="1097280">
                <a:defRPr sz="1400" b="1">
                  <a:solidFill>
                    <a:srgbClr val="FFFFFF"/>
                  </a:solidFill>
                  <a:uFill>
                    <a:solidFill>
                      <a:srgbClr val="FFFFFF"/>
                    </a:solidFill>
                  </a:uFill>
                </a:defRPr>
              </a:pPr>
              <a:endParaRPr sz="1440" dirty="0">
                <a:cs typeface="+mn-ea"/>
                <a:sym typeface="+mn-lt"/>
              </a:endParaRPr>
            </a:p>
          </p:txBody>
        </p:sp>
        <p:sp>
          <p:nvSpPr>
            <p:cNvPr id="25" name="iṥľiḋe"/>
            <p:cNvSpPr txBox="1"/>
            <p:nvPr/>
          </p:nvSpPr>
          <p:spPr>
            <a:xfrm>
              <a:off x="4555538" y="4469457"/>
              <a:ext cx="877163" cy="369332"/>
            </a:xfrm>
            <a:prstGeom prst="rect">
              <a:avLst/>
            </a:prstGeom>
            <a:noFill/>
          </p:spPr>
          <p:txBody>
            <a:bodyPr wrap="none" lIns="0" tIns="0" rIns="0" bIns="0" rtlCol="0" anchor="ctr" anchorCtr="0">
              <a:normAutofit/>
            </a:bodyPr>
            <a:lstStyle/>
            <a:p>
              <a:pPr algn="ctr"/>
              <a:r>
                <a:rPr lang="en-US" altLang="zh-CN" sz="1680" b="1" dirty="0">
                  <a:cs typeface="+mn-ea"/>
                  <a:sym typeface="+mn-lt"/>
                </a:rPr>
                <a:t>keyword</a:t>
              </a:r>
              <a:endParaRPr lang="zh-CN" altLang="en-US" sz="1680" b="1" dirty="0">
                <a:cs typeface="+mn-ea"/>
                <a:sym typeface="+mn-lt"/>
              </a:endParaRPr>
            </a:p>
          </p:txBody>
        </p:sp>
      </p:grpSp>
      <p:grpSp>
        <p:nvGrpSpPr>
          <p:cNvPr id="10" name="iSliḍé"/>
          <p:cNvGrpSpPr/>
          <p:nvPr/>
        </p:nvGrpSpPr>
        <p:grpSpPr>
          <a:xfrm>
            <a:off x="9806002" y="2204864"/>
            <a:ext cx="877163" cy="617701"/>
            <a:chOff x="4994119" y="4221088"/>
            <a:chExt cx="877163" cy="617701"/>
          </a:xfrm>
        </p:grpSpPr>
        <p:sp>
          <p:nvSpPr>
            <p:cNvPr id="22" name="îŝlïḓè"/>
            <p:cNvSpPr/>
            <p:nvPr/>
          </p:nvSpPr>
          <p:spPr>
            <a:xfrm>
              <a:off x="5333982" y="4221088"/>
              <a:ext cx="197436" cy="1974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14300">
              <a:noFill/>
              <a:round/>
            </a:ln>
          </p:spPr>
          <p:txBody>
            <a:bodyPr lIns="0" tIns="0" rIns="0" bIns="0" anchor="ctr"/>
            <a:lstStyle/>
            <a:p>
              <a:pPr marL="48895" marR="48895" defTabSz="1097280">
                <a:defRPr sz="1400" b="1">
                  <a:solidFill>
                    <a:srgbClr val="FFFFFF"/>
                  </a:solidFill>
                  <a:uFill>
                    <a:solidFill>
                      <a:srgbClr val="FFFFFF"/>
                    </a:solidFill>
                  </a:uFill>
                </a:defRPr>
              </a:pPr>
              <a:endParaRPr sz="1440" dirty="0">
                <a:cs typeface="+mn-ea"/>
                <a:sym typeface="+mn-lt"/>
              </a:endParaRPr>
            </a:p>
          </p:txBody>
        </p:sp>
        <p:sp>
          <p:nvSpPr>
            <p:cNvPr id="23" name="í$ḷïḋè"/>
            <p:cNvSpPr txBox="1"/>
            <p:nvPr/>
          </p:nvSpPr>
          <p:spPr>
            <a:xfrm>
              <a:off x="4994119" y="4469457"/>
              <a:ext cx="877163" cy="369332"/>
            </a:xfrm>
            <a:prstGeom prst="rect">
              <a:avLst/>
            </a:prstGeom>
            <a:noFill/>
          </p:spPr>
          <p:txBody>
            <a:bodyPr wrap="none" lIns="0" tIns="0" rIns="0" bIns="0" rtlCol="0" anchor="ctr" anchorCtr="0">
              <a:normAutofit/>
            </a:bodyPr>
            <a:lstStyle/>
            <a:p>
              <a:pPr algn="ctr"/>
              <a:r>
                <a:rPr lang="en-US" altLang="zh-CN" sz="1680" b="1" dirty="0">
                  <a:solidFill>
                    <a:schemeClr val="accent3"/>
                  </a:solidFill>
                  <a:cs typeface="+mn-ea"/>
                  <a:sym typeface="+mn-lt"/>
                </a:rPr>
                <a:t>keyword</a:t>
              </a:r>
              <a:endParaRPr lang="zh-CN" altLang="en-US" sz="1680" b="1" dirty="0">
                <a:solidFill>
                  <a:schemeClr val="accent3"/>
                </a:solidFill>
                <a:cs typeface="+mn-ea"/>
                <a:sym typeface="+mn-lt"/>
              </a:endParaRPr>
            </a:p>
          </p:txBody>
        </p:sp>
      </p:grpSp>
      <p:grpSp>
        <p:nvGrpSpPr>
          <p:cNvPr id="11" name="îṧľîḍe"/>
          <p:cNvGrpSpPr/>
          <p:nvPr/>
        </p:nvGrpSpPr>
        <p:grpSpPr>
          <a:xfrm>
            <a:off x="3655518" y="3671138"/>
            <a:ext cx="2547443" cy="1817116"/>
            <a:chOff x="1687706" y="1268760"/>
            <a:chExt cx="2904208" cy="1817116"/>
          </a:xfrm>
        </p:grpSpPr>
        <p:sp>
          <p:nvSpPr>
            <p:cNvPr id="20" name="íṧḷiḋè"/>
            <p:cNvSpPr/>
            <p:nvPr/>
          </p:nvSpPr>
          <p:spPr>
            <a:xfrm>
              <a:off x="1687706" y="1800988"/>
              <a:ext cx="2904208" cy="1284888"/>
            </a:xfrm>
            <a:prstGeom prst="snip2SameRect">
              <a:avLst>
                <a:gd name="adj1" fmla="val 0"/>
                <a:gd name="adj2" fmla="val 0"/>
              </a:avLst>
            </a:prstGeom>
            <a:ln>
              <a:noFill/>
            </a:ln>
          </p:spPr>
          <p:txBody>
            <a:bodyPr wrap="square" lIns="108000" tIns="56160" rIns="108000" bIns="56160" anchor="t">
              <a:normAutofit/>
            </a:bodyPr>
            <a:lstStyle/>
            <a:p>
              <a:pPr marL="274320" indent="-274320">
                <a:lnSpc>
                  <a:spcPct val="150000"/>
                </a:lnSpc>
                <a:buFont typeface="Arial" panose="020B0604020202020204" pitchFamily="34" charset="0"/>
                <a:buChar char="•"/>
                <a:tabLst>
                  <a:tab pos="273685" algn="l"/>
                </a:tabLst>
                <a:defRPr/>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21" name="iśḷîdé"/>
            <p:cNvSpPr txBox="1"/>
            <p:nvPr/>
          </p:nvSpPr>
          <p:spPr bwMode="auto">
            <a:xfrm>
              <a:off x="1687706" y="1268760"/>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56160" rIns="108000" bIns="5616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160" b="1" dirty="0">
                  <a:solidFill>
                    <a:schemeClr val="accent1"/>
                  </a:solidFill>
                  <a:cs typeface="+mn-ea"/>
                  <a:sym typeface="+mn-lt"/>
                </a:rPr>
                <a:t>Add title text</a:t>
              </a:r>
            </a:p>
          </p:txBody>
        </p:sp>
      </p:grpSp>
      <p:grpSp>
        <p:nvGrpSpPr>
          <p:cNvPr id="12" name="ïṣļïḓè"/>
          <p:cNvGrpSpPr/>
          <p:nvPr/>
        </p:nvGrpSpPr>
        <p:grpSpPr>
          <a:xfrm>
            <a:off x="6313189" y="3671138"/>
            <a:ext cx="2547443" cy="1817116"/>
            <a:chOff x="1687706" y="1268760"/>
            <a:chExt cx="2904208" cy="1817116"/>
          </a:xfrm>
        </p:grpSpPr>
        <p:sp>
          <p:nvSpPr>
            <p:cNvPr id="18" name="íŝlíḓé"/>
            <p:cNvSpPr/>
            <p:nvPr/>
          </p:nvSpPr>
          <p:spPr>
            <a:xfrm>
              <a:off x="1687706" y="1800988"/>
              <a:ext cx="2904208" cy="1284888"/>
            </a:xfrm>
            <a:prstGeom prst="snip2SameRect">
              <a:avLst>
                <a:gd name="adj1" fmla="val 0"/>
                <a:gd name="adj2" fmla="val 0"/>
              </a:avLst>
            </a:prstGeom>
            <a:ln>
              <a:noFill/>
            </a:ln>
          </p:spPr>
          <p:txBody>
            <a:bodyPr wrap="square" lIns="108000" tIns="56160" rIns="108000" bIns="56160" anchor="t">
              <a:normAutofit/>
            </a:bodyPr>
            <a:lstStyle/>
            <a:p>
              <a:pPr marL="274320" indent="-274320">
                <a:lnSpc>
                  <a:spcPct val="150000"/>
                </a:lnSpc>
                <a:buFont typeface="Arial" panose="020B0604020202020204" pitchFamily="34" charset="0"/>
                <a:buChar char="•"/>
                <a:tabLst>
                  <a:tab pos="273685" algn="l"/>
                </a:tabLst>
                <a:defRPr/>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19" name="ïṣḻíḋé"/>
            <p:cNvSpPr txBox="1"/>
            <p:nvPr/>
          </p:nvSpPr>
          <p:spPr bwMode="auto">
            <a:xfrm>
              <a:off x="1687706" y="1268760"/>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56160" rIns="108000" bIns="5616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160" b="1" dirty="0">
                  <a:solidFill>
                    <a:schemeClr val="accent2"/>
                  </a:solidFill>
                  <a:cs typeface="+mn-ea"/>
                  <a:sym typeface="+mn-lt"/>
                </a:rPr>
                <a:t>Add title text</a:t>
              </a:r>
            </a:p>
          </p:txBody>
        </p:sp>
      </p:grpSp>
      <p:grpSp>
        <p:nvGrpSpPr>
          <p:cNvPr id="13" name="iṩľide"/>
          <p:cNvGrpSpPr/>
          <p:nvPr/>
        </p:nvGrpSpPr>
        <p:grpSpPr>
          <a:xfrm>
            <a:off x="8970861" y="3671138"/>
            <a:ext cx="2547443" cy="1817116"/>
            <a:chOff x="1687706" y="1268760"/>
            <a:chExt cx="2904208" cy="1817116"/>
          </a:xfrm>
        </p:grpSpPr>
        <p:sp>
          <p:nvSpPr>
            <p:cNvPr id="16" name="îšlîḑe"/>
            <p:cNvSpPr/>
            <p:nvPr/>
          </p:nvSpPr>
          <p:spPr>
            <a:xfrm>
              <a:off x="1687706" y="1800988"/>
              <a:ext cx="2904208" cy="1284888"/>
            </a:xfrm>
            <a:prstGeom prst="snip2SameRect">
              <a:avLst>
                <a:gd name="adj1" fmla="val 0"/>
                <a:gd name="adj2" fmla="val 0"/>
              </a:avLst>
            </a:prstGeom>
            <a:ln>
              <a:noFill/>
            </a:ln>
          </p:spPr>
          <p:txBody>
            <a:bodyPr wrap="square" lIns="108000" tIns="56160" rIns="108000" bIns="56160" anchor="t">
              <a:normAutofit/>
            </a:bodyPr>
            <a:lstStyle/>
            <a:p>
              <a:pPr marL="274320" indent="-274320">
                <a:lnSpc>
                  <a:spcPct val="150000"/>
                </a:lnSpc>
                <a:buFont typeface="Arial" panose="020B0604020202020204" pitchFamily="34" charset="0"/>
                <a:buChar char="•"/>
                <a:tabLst>
                  <a:tab pos="273685" algn="l"/>
                </a:tabLst>
                <a:defRPr/>
              </a:pPr>
              <a:r>
                <a:rPr lang="en-US" altLang="zh-CN" sz="1200" dirty="0">
                  <a:cs typeface="+mn-ea"/>
                  <a:sym typeface="+mn-lt"/>
                </a:rPr>
                <a:t>Click here to add content, content to match the title. </a:t>
              </a:r>
              <a:endParaRPr lang="zh-CN" altLang="en-US" sz="1200" dirty="0">
                <a:cs typeface="+mn-ea"/>
                <a:sym typeface="+mn-lt"/>
              </a:endParaRPr>
            </a:p>
          </p:txBody>
        </p:sp>
        <p:sp>
          <p:nvSpPr>
            <p:cNvPr id="17" name="iṥ1ïḋè"/>
            <p:cNvSpPr txBox="1"/>
            <p:nvPr/>
          </p:nvSpPr>
          <p:spPr bwMode="auto">
            <a:xfrm>
              <a:off x="1687706" y="1268760"/>
              <a:ext cx="2904208" cy="51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56160" rIns="108000" bIns="5616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2160" b="1" dirty="0">
                  <a:solidFill>
                    <a:schemeClr val="accent3"/>
                  </a:solidFill>
                  <a:cs typeface="+mn-ea"/>
                  <a:sym typeface="+mn-lt"/>
                </a:rPr>
                <a:t>Add title text</a:t>
              </a:r>
            </a:p>
          </p:txBody>
        </p:sp>
      </p:grpSp>
      <p:cxnSp>
        <p:nvCxnSpPr>
          <p:cNvPr id="14" name="直接连接符 13"/>
          <p:cNvCxnSpPr/>
          <p:nvPr/>
        </p:nvCxnSpPr>
        <p:spPr>
          <a:xfrm>
            <a:off x="6155336" y="3907274"/>
            <a:ext cx="0" cy="132824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831861" y="3907274"/>
            <a:ext cx="0" cy="132824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descr="图片包含 游戏机, 光盘&#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31238" t="13618" r="31167" b="13370"/>
          <a:stretch>
            <a:fillRect/>
          </a:stretch>
        </p:blipFill>
        <p:spPr>
          <a:xfrm>
            <a:off x="6682679" y="0"/>
            <a:ext cx="5519260" cy="6858000"/>
          </a:xfrm>
          <a:prstGeom prst="rect">
            <a:avLst/>
          </a:prstGeom>
        </p:spPr>
      </p:pic>
      <p:sp>
        <p:nvSpPr>
          <p:cNvPr id="8" name="AutoShape 108"/>
          <p:cNvSpPr/>
          <p:nvPr/>
        </p:nvSpPr>
        <p:spPr bwMode="auto">
          <a:xfrm rot="5400000">
            <a:off x="268284" y="265870"/>
            <a:ext cx="274944" cy="268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bg1"/>
          </a:solidFill>
          <a:ln>
            <a:noFill/>
          </a:ln>
          <a:effectLst/>
        </p:spPr>
        <p:txBody>
          <a:bodyPr lIns="19048" tIns="19048" rIns="19048" bIns="19048" anchor="ctr"/>
          <a:lstStyle/>
          <a:p>
            <a:pPr defTabSz="171450">
              <a:defRPr/>
            </a:pPr>
            <a:endParaRPr lang="es-ES" sz="1050" dirty="0">
              <a:effectLst>
                <a:outerShdw blurRad="38100" dist="38100" dir="2700000" algn="tl">
                  <a:srgbClr val="000000"/>
                </a:outerShdw>
              </a:effectLst>
              <a:cs typeface="+mn-ea"/>
              <a:sym typeface="+mn-lt"/>
            </a:endParaRPr>
          </a:p>
        </p:txBody>
      </p:sp>
      <p:sp>
        <p:nvSpPr>
          <p:cNvPr id="11" name="文本框 10"/>
          <p:cNvSpPr txBox="1"/>
          <p:nvPr/>
        </p:nvSpPr>
        <p:spPr>
          <a:xfrm flipV="1">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WORK</a:t>
            </a:r>
            <a:endParaRPr lang="zh-CN" altLang="en-US" sz="13000" b="1" dirty="0">
              <a:solidFill>
                <a:srgbClr val="212C6A"/>
              </a:solidFill>
              <a:cs typeface="+mn-ea"/>
              <a:sym typeface="+mn-lt"/>
            </a:endParaRPr>
          </a:p>
        </p:txBody>
      </p:sp>
      <p:sp>
        <p:nvSpPr>
          <p:cNvPr id="13" name="文本框 12"/>
          <p:cNvSpPr txBox="1"/>
          <p:nvPr/>
        </p:nvSpPr>
        <p:spPr>
          <a:xfrm>
            <a:off x="1498743" y="2105093"/>
            <a:ext cx="7237753" cy="1107996"/>
          </a:xfrm>
          <a:prstGeom prst="rect">
            <a:avLst/>
          </a:prstGeom>
          <a:noFill/>
        </p:spPr>
        <p:txBody>
          <a:bodyPr wrap="square" rtlCol="0">
            <a:spAutoFit/>
          </a:bodyPr>
          <a:lstStyle/>
          <a:p>
            <a:r>
              <a:rPr lang="en-US" altLang="zh-CN" sz="6600" b="1" dirty="0">
                <a:solidFill>
                  <a:schemeClr val="bg1"/>
                </a:solidFill>
                <a:cs typeface="+mn-ea"/>
                <a:sym typeface="+mn-lt"/>
              </a:rPr>
              <a:t>THANK YOU</a:t>
            </a:r>
            <a:endParaRPr lang="zh-CN" altLang="en-US" sz="6600" b="1" dirty="0">
              <a:solidFill>
                <a:schemeClr val="bg1"/>
              </a:solidFill>
              <a:cs typeface="+mn-ea"/>
              <a:sym typeface="+mn-lt"/>
            </a:endParaRPr>
          </a:p>
        </p:txBody>
      </p:sp>
      <p:sp>
        <p:nvSpPr>
          <p:cNvPr id="14" name="文本框 13"/>
          <p:cNvSpPr txBox="1"/>
          <p:nvPr/>
        </p:nvSpPr>
        <p:spPr>
          <a:xfrm>
            <a:off x="1498743" y="3762286"/>
            <a:ext cx="6079953" cy="477054"/>
          </a:xfrm>
          <a:prstGeom prst="rect">
            <a:avLst/>
          </a:prstGeom>
          <a:noFill/>
        </p:spPr>
        <p:txBody>
          <a:bodyPr wrap="square" rtlCol="0">
            <a:spAutoFit/>
          </a:bodyPr>
          <a:lstStyle/>
          <a:p>
            <a:r>
              <a:rPr lang="en-US" altLang="zh-CN" sz="2500" spc="300" dirty="0">
                <a:solidFill>
                  <a:schemeClr val="bg1"/>
                </a:solidFill>
                <a:cs typeface="+mn-ea"/>
                <a:sym typeface="+mn-lt"/>
              </a:rPr>
              <a:t>End-year Business </a:t>
            </a:r>
            <a:r>
              <a:rPr lang="en-US" altLang="zh-CN" sz="2500" spc="300" dirty="0">
                <a:solidFill>
                  <a:srgbClr val="FFF181"/>
                </a:solidFill>
                <a:cs typeface="+mn-ea"/>
                <a:sym typeface="+mn-lt"/>
              </a:rPr>
              <a:t>Report</a:t>
            </a:r>
            <a:endParaRPr lang="zh-CN" altLang="en-US" sz="2500" spc="300" dirty="0">
              <a:solidFill>
                <a:srgbClr val="FFF181"/>
              </a:solidFill>
              <a:cs typeface="+mn-ea"/>
              <a:sym typeface="+mn-lt"/>
            </a:endParaRPr>
          </a:p>
        </p:txBody>
      </p:sp>
      <p:grpSp>
        <p:nvGrpSpPr>
          <p:cNvPr id="24" name="组合 23"/>
          <p:cNvGrpSpPr/>
          <p:nvPr/>
        </p:nvGrpSpPr>
        <p:grpSpPr>
          <a:xfrm>
            <a:off x="1652073" y="3644911"/>
            <a:ext cx="1190392" cy="45720"/>
            <a:chOff x="1652073" y="3644911"/>
            <a:chExt cx="1190392" cy="45720"/>
          </a:xfrm>
        </p:grpSpPr>
        <p:sp>
          <p:nvSpPr>
            <p:cNvPr id="16"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7"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8"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9"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
        <p:nvSpPr>
          <p:cNvPr id="21" name="文本框 8"/>
          <p:cNvSpPr txBox="1"/>
          <p:nvPr/>
        </p:nvSpPr>
        <p:spPr>
          <a:xfrm>
            <a:off x="641266" y="169090"/>
            <a:ext cx="12349019" cy="276999"/>
          </a:xfrm>
          <a:prstGeom prst="rect">
            <a:avLst/>
          </a:prstGeom>
          <a:noFill/>
          <a:ln>
            <a:noFill/>
          </a:ln>
        </p:spPr>
        <p:txBody>
          <a:bodyPr wrap="square" rtlCol="0">
            <a:spAutoFit/>
          </a:bodyPr>
          <a:lstStyle/>
          <a:p>
            <a:pPr algn="l"/>
            <a:r>
              <a:rPr lang="en-US" altLang="zh-CN" sz="1200" dirty="0">
                <a:solidFill>
                  <a:srgbClr val="F8F8F3"/>
                </a:solidFill>
                <a:cs typeface="+mn-ea"/>
                <a:sym typeface="+mn-lt"/>
              </a:rPr>
              <a:t>HOME                              ABOUT                          COMANY                              ADOPT                                  CONTACT </a:t>
            </a:r>
          </a:p>
        </p:txBody>
      </p:sp>
      <p:sp>
        <p:nvSpPr>
          <p:cNvPr id="2" name="文本框 1">
            <a:extLst>
              <a:ext uri="{FF2B5EF4-FFF2-40B4-BE49-F238E27FC236}">
                <a16:creationId xmlns:a16="http://schemas.microsoft.com/office/drawing/2014/main" id="{EDC8F65A-4D6B-228C-4D3F-EA87FC2A273B}"/>
              </a:ext>
            </a:extLst>
          </p:cNvPr>
          <p:cNvSpPr txBox="1"/>
          <p:nvPr/>
        </p:nvSpPr>
        <p:spPr>
          <a:xfrm>
            <a:off x="1530010" y="4666643"/>
            <a:ext cx="4565989" cy="458011"/>
          </a:xfrm>
          <a:prstGeom prst="rect">
            <a:avLst/>
          </a:prstGeom>
          <a:noFill/>
        </p:spPr>
        <p:txBody>
          <a:bodyPr vert="horz" wrap="square" lIns="91440" tIns="45720" rIns="91440" bIns="45720" numCol="1" anchor="t">
            <a:spAutoFit/>
          </a:bodyPr>
          <a:lstStyle/>
          <a:p>
            <a:pPr defTabSz="508000" eaLnBrk="0">
              <a:lnSpc>
                <a:spcPct val="150000"/>
              </a:lnSpc>
            </a:pPr>
            <a:r>
              <a:rPr lang="en-US" altLang="zh-CN" dirty="0">
                <a:solidFill>
                  <a:schemeClr val="bg1"/>
                </a:solidFill>
                <a:cs typeface="+mn-ea"/>
                <a:sym typeface="+mn-lt"/>
              </a:rPr>
              <a:t>Report </a:t>
            </a:r>
            <a:r>
              <a:rPr lang="en-US" altLang="ko-KR" dirty="0">
                <a:solidFill>
                  <a:schemeClr val="bg1"/>
                </a:solidFill>
                <a:cs typeface="+mn-ea"/>
                <a:sym typeface="+mn-lt"/>
              </a:rPr>
              <a:t>：</a:t>
            </a:r>
            <a:r>
              <a:rPr lang="en-US" altLang="zh-CN" dirty="0">
                <a:solidFill>
                  <a:schemeClr val="bg1"/>
                </a:solidFill>
                <a:cs typeface="+mn-ea"/>
                <a:sym typeface="+mn-lt"/>
              </a:rPr>
              <a:t>freeppt7.com    </a:t>
            </a:r>
            <a:r>
              <a:rPr lang="en-US" altLang="ko-KR" dirty="0">
                <a:solidFill>
                  <a:schemeClr val="bg1"/>
                </a:solidFill>
                <a:cs typeface="+mn-ea"/>
                <a:sym typeface="+mn-lt"/>
              </a:rPr>
              <a:t>Time ：20</a:t>
            </a:r>
            <a:r>
              <a:rPr lang="en-US" altLang="zh-CN" dirty="0">
                <a:solidFill>
                  <a:schemeClr val="bg1"/>
                </a:solidFill>
                <a:cs typeface="+mn-ea"/>
                <a:sym typeface="+mn-lt"/>
              </a:rPr>
              <a:t>X</a:t>
            </a:r>
            <a:r>
              <a:rPr lang="en-US" altLang="ko-KR" dirty="0">
                <a:solidFill>
                  <a:schemeClr val="bg1"/>
                </a:solidFill>
                <a:cs typeface="+mn-ea"/>
                <a:sym typeface="+mn-lt"/>
              </a:rPr>
              <a:t>X</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430" r="27011"/>
          <a:stretch>
            <a:fillRect/>
          </a:stretch>
        </p:blipFill>
        <p:spPr>
          <a:xfrm>
            <a:off x="5052391" y="441590"/>
            <a:ext cx="7139609" cy="5974820"/>
          </a:xfrm>
          <a:prstGeom prst="rect">
            <a:avLst/>
          </a:prstGeom>
        </p:spPr>
      </p:pic>
      <p:sp>
        <p:nvSpPr>
          <p:cNvPr id="6" name="矩形 5"/>
          <p:cNvSpPr/>
          <p:nvPr/>
        </p:nvSpPr>
        <p:spPr>
          <a:xfrm>
            <a:off x="11598965" y="2534478"/>
            <a:ext cx="593035" cy="1659835"/>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ONE</a:t>
            </a:r>
            <a:endParaRPr lang="zh-CN" altLang="en-US" sz="13000" b="1" dirty="0">
              <a:solidFill>
                <a:srgbClr val="212C6A"/>
              </a:solidFill>
              <a:cs typeface="+mn-ea"/>
              <a:sym typeface="+mn-lt"/>
            </a:endParaRPr>
          </a:p>
        </p:txBody>
      </p:sp>
      <p:sp>
        <p:nvSpPr>
          <p:cNvPr id="8" name="文本框 7"/>
          <p:cNvSpPr txBox="1"/>
          <p:nvPr/>
        </p:nvSpPr>
        <p:spPr>
          <a:xfrm>
            <a:off x="1574800" y="2103591"/>
            <a:ext cx="4998720" cy="707886"/>
          </a:xfrm>
          <a:prstGeom prst="rect">
            <a:avLst/>
          </a:prstGeom>
          <a:noFill/>
        </p:spPr>
        <p:txBody>
          <a:bodyPr wrap="square" rtlCol="0">
            <a:spAutoFit/>
          </a:bodyPr>
          <a:lstStyle/>
          <a:p>
            <a:r>
              <a:rPr lang="en-US" altLang="zh-CN" sz="4000" b="1" spc="600" dirty="0">
                <a:solidFill>
                  <a:schemeClr val="bg1"/>
                </a:solidFill>
                <a:cs typeface="+mn-ea"/>
                <a:sym typeface="+mn-lt"/>
              </a:rPr>
              <a:t>Add title text</a:t>
            </a:r>
            <a:endParaRPr lang="zh-CN" altLang="en-US" sz="4000" b="1" spc="600" dirty="0">
              <a:solidFill>
                <a:schemeClr val="bg1"/>
              </a:solidFill>
              <a:cs typeface="+mn-ea"/>
              <a:sym typeface="+mn-lt"/>
            </a:endParaRPr>
          </a:p>
        </p:txBody>
      </p:sp>
      <p:sp>
        <p:nvSpPr>
          <p:cNvPr id="9" name="文本框 8"/>
          <p:cNvSpPr txBox="1"/>
          <p:nvPr/>
        </p:nvSpPr>
        <p:spPr>
          <a:xfrm>
            <a:off x="1574799" y="2998113"/>
            <a:ext cx="3598091" cy="783548"/>
          </a:xfrm>
          <a:prstGeom prst="rect">
            <a:avLst/>
          </a:prstGeom>
          <a:noFill/>
        </p:spPr>
        <p:txBody>
          <a:bodyPr wrap="square" rtlCol="0">
            <a:spAutoFit/>
          </a:bodyPr>
          <a:lstStyle/>
          <a:p>
            <a:pPr eaLnBrk="0">
              <a:lnSpc>
                <a:spcPct val="150000"/>
              </a:lnSpc>
            </a:pPr>
            <a:r>
              <a:rPr lang="en-US" altLang="zh-CN" sz="1600" cap="none" dirty="0">
                <a:solidFill>
                  <a:schemeClr val="bg1"/>
                </a:solidFill>
                <a:cs typeface="+mn-ea"/>
                <a:sym typeface="+mn-lt"/>
              </a:rPr>
              <a:t>Click here to add content, content to match the title. </a:t>
            </a:r>
          </a:p>
        </p:txBody>
      </p:sp>
      <p:grpSp>
        <p:nvGrpSpPr>
          <p:cNvPr id="10" name="组合 9"/>
          <p:cNvGrpSpPr/>
          <p:nvPr/>
        </p:nvGrpSpPr>
        <p:grpSpPr>
          <a:xfrm>
            <a:off x="1662896" y="5199391"/>
            <a:ext cx="1190392" cy="45720"/>
            <a:chOff x="1652073" y="3644911"/>
            <a:chExt cx="1190392" cy="45720"/>
          </a:xfrm>
        </p:grpSpPr>
        <p:sp>
          <p:nvSpPr>
            <p:cNvPr id="11"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2"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3"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4"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6902"/>
            <a:ext cx="6278217" cy="6611098"/>
            <a:chOff x="0" y="246902"/>
            <a:chExt cx="6278217" cy="6611098"/>
          </a:xfrm>
        </p:grpSpPr>
        <p:pic>
          <p:nvPicPr>
            <p:cNvPr id="4" name="图片 3" descr="图片包含 游戏机, 光盘&#10;&#10;描述已自动生成"/>
            <p:cNvPicPr>
              <a:picLocks noChangeAspect="1"/>
            </p:cNvPicPr>
            <p:nvPr/>
          </p:nvPicPr>
          <p:blipFill rotWithShape="1">
            <a:blip r:embed="rId3">
              <a:extLst>
                <a:ext uri="{28A0092B-C50C-407E-A947-70E740481C1C}">
                  <a14:useLocalDpi xmlns:a14="http://schemas.microsoft.com/office/drawing/2010/main" val="0"/>
                </a:ext>
              </a:extLst>
            </a:blip>
            <a:srcRect l="32032" t="2045" r="39754" b="51866"/>
            <a:stretch>
              <a:fillRect/>
            </a:stretch>
          </p:blipFill>
          <p:spPr>
            <a:xfrm flipH="1">
              <a:off x="0" y="246902"/>
              <a:ext cx="6278217" cy="6611098"/>
            </a:xfrm>
            <a:prstGeom prst="rect">
              <a:avLst/>
            </a:prstGeom>
          </p:spPr>
        </p:pic>
        <p:sp>
          <p:nvSpPr>
            <p:cNvPr id="5" name="矩形 4"/>
            <p:cNvSpPr/>
            <p:nvPr/>
          </p:nvSpPr>
          <p:spPr>
            <a:xfrm>
              <a:off x="0" y="5517794"/>
              <a:ext cx="642730" cy="13402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 name="矩形 5"/>
          <p:cNvSpPr/>
          <p:nvPr/>
        </p:nvSpPr>
        <p:spPr>
          <a:xfrm>
            <a:off x="6577262" y="2022999"/>
            <a:ext cx="194500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6577260" y="4575081"/>
            <a:ext cx="1945008" cy="646331"/>
          </a:xfrm>
          <a:prstGeom prst="rect">
            <a:avLst/>
          </a:prstGeom>
        </p:spPr>
        <p:txBody>
          <a:bodyPr wrap="square">
            <a:spAutoFit/>
          </a:bodyP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9" name="矩形 8"/>
          <p:cNvSpPr/>
          <p:nvPr/>
        </p:nvSpPr>
        <p:spPr>
          <a:xfrm>
            <a:off x="6343970" y="4133503"/>
            <a:ext cx="2411587" cy="400110"/>
          </a:xfrm>
          <a:prstGeom prst="rect">
            <a:avLst/>
          </a:prstGeom>
        </p:spPr>
        <p:txBody>
          <a:bodyPr wrap="square">
            <a:spAutoFit/>
          </a:bodyPr>
          <a:lstStyle/>
          <a:p>
            <a:pPr algn="ctr">
              <a:spcBef>
                <a:spcPct val="0"/>
              </a:spcBef>
            </a:pPr>
            <a:r>
              <a:rPr lang="en-US" altLang="zh-CN" sz="2000" b="1" dirty="0">
                <a:cs typeface="+mn-ea"/>
                <a:sym typeface="+mn-lt"/>
              </a:rPr>
              <a:t>Add title text</a:t>
            </a:r>
          </a:p>
        </p:txBody>
      </p:sp>
      <p:sp>
        <p:nvSpPr>
          <p:cNvPr id="10" name="矩形 9"/>
          <p:cNvSpPr/>
          <p:nvPr/>
        </p:nvSpPr>
        <p:spPr>
          <a:xfrm>
            <a:off x="9305219" y="4575081"/>
            <a:ext cx="1945008" cy="646331"/>
          </a:xfrm>
          <a:prstGeom prst="rect">
            <a:avLst/>
          </a:prstGeom>
        </p:spPr>
        <p:txBody>
          <a:bodyPr wrap="square">
            <a:spAutoFit/>
          </a:bodyP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11" name="矩形 10"/>
          <p:cNvSpPr/>
          <p:nvPr/>
        </p:nvSpPr>
        <p:spPr>
          <a:xfrm>
            <a:off x="9071929" y="4133503"/>
            <a:ext cx="2411587" cy="400110"/>
          </a:xfrm>
          <a:prstGeom prst="rect">
            <a:avLst/>
          </a:prstGeom>
        </p:spPr>
        <p:txBody>
          <a:bodyPr wrap="square">
            <a:spAutoFit/>
          </a:bodyPr>
          <a:lstStyle/>
          <a:p>
            <a:pPr algn="ctr">
              <a:spcBef>
                <a:spcPct val="0"/>
              </a:spcBef>
            </a:pPr>
            <a:r>
              <a:rPr lang="en-US" altLang="zh-CN" sz="2000" b="1" dirty="0">
                <a:cs typeface="+mn-ea"/>
                <a:sym typeface="+mn-lt"/>
              </a:rPr>
              <a:t>Add title text</a:t>
            </a:r>
          </a:p>
        </p:txBody>
      </p:sp>
      <p:grpSp>
        <p:nvGrpSpPr>
          <p:cNvPr id="3" name="组合 2"/>
          <p:cNvGrpSpPr/>
          <p:nvPr/>
        </p:nvGrpSpPr>
        <p:grpSpPr>
          <a:xfrm>
            <a:off x="9305222" y="2022999"/>
            <a:ext cx="1945005" cy="1946275"/>
            <a:chOff x="9305222" y="2022999"/>
            <a:chExt cx="1945005" cy="1946275"/>
          </a:xfrm>
        </p:grpSpPr>
        <p:sp>
          <p:nvSpPr>
            <p:cNvPr id="7" name="矩形 6"/>
            <p:cNvSpPr/>
            <p:nvPr/>
          </p:nvSpPr>
          <p:spPr>
            <a:xfrm>
              <a:off x="9305222" y="2022999"/>
              <a:ext cx="1945005" cy="1946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图片 11" descr="图片包含 游戏机, 光盘&#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550" t="16213" r="40066" b="73347"/>
            <a:stretch>
              <a:fillRect/>
            </a:stretch>
          </p:blipFill>
          <p:spPr>
            <a:xfrm flipH="1">
              <a:off x="9693205" y="2022999"/>
              <a:ext cx="1557022" cy="1946275"/>
            </a:xfrm>
            <a:prstGeom prst="rect">
              <a:avLst/>
            </a:prstGeom>
          </p:spPr>
        </p:pic>
      </p:gr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游戏机, 光盘&#10;&#10;描述已自动生成"/>
          <p:cNvPicPr>
            <a:picLocks noChangeAspect="1"/>
          </p:cNvPicPr>
          <p:nvPr/>
        </p:nvPicPr>
        <p:blipFill rotWithShape="1">
          <a:blip r:embed="rId3">
            <a:extLst>
              <a:ext uri="{28A0092B-C50C-407E-A947-70E740481C1C}">
                <a14:useLocalDpi xmlns:a14="http://schemas.microsoft.com/office/drawing/2010/main" val="0"/>
              </a:ext>
            </a:extLst>
          </a:blip>
          <a:srcRect l="31004" t="43333" r="34056" b="2898"/>
          <a:stretch>
            <a:fillRect/>
          </a:stretch>
        </p:blipFill>
        <p:spPr>
          <a:xfrm>
            <a:off x="6050045" y="-1"/>
            <a:ext cx="6141955" cy="6092687"/>
          </a:xfrm>
          <a:prstGeom prst="rect">
            <a:avLst/>
          </a:prstGeom>
        </p:spPr>
      </p:pic>
      <p:grpSp>
        <p:nvGrpSpPr>
          <p:cNvPr id="3" name="组合 2"/>
          <p:cNvGrpSpPr/>
          <p:nvPr/>
        </p:nvGrpSpPr>
        <p:grpSpPr>
          <a:xfrm>
            <a:off x="1425814" y="3878767"/>
            <a:ext cx="2312846" cy="751463"/>
            <a:chOff x="1289536" y="4875148"/>
            <a:chExt cx="2312846" cy="751463"/>
          </a:xfrm>
        </p:grpSpPr>
        <p:sp>
          <p:nvSpPr>
            <p:cNvPr id="4" name="文本框 3"/>
            <p:cNvSpPr txBox="1"/>
            <p:nvPr/>
          </p:nvSpPr>
          <p:spPr>
            <a:xfrm>
              <a:off x="1289536" y="4875148"/>
              <a:ext cx="1328697" cy="360612"/>
            </a:xfrm>
            <a:prstGeom prst="rect">
              <a:avLst/>
            </a:prstGeom>
            <a:noFill/>
          </p:spPr>
          <p:txBody>
            <a:bodyPr wrap="none" rtlCol="0">
              <a:spAutoFit/>
            </a:bodyPr>
            <a:lstStyle/>
            <a:p>
              <a:pPr>
                <a:lnSpc>
                  <a:spcPct val="120000"/>
                </a:lnSpc>
              </a:pPr>
              <a:r>
                <a:rPr lang="en-US" altLang="zh-CN" sz="1600" dirty="0">
                  <a:solidFill>
                    <a:schemeClr val="accent2"/>
                  </a:solidFill>
                  <a:cs typeface="+mn-ea"/>
                  <a:sym typeface="+mn-lt"/>
                </a:rPr>
                <a:t>TEXT HERE</a:t>
              </a:r>
              <a:endParaRPr lang="zh-CN" altLang="en-US" sz="1600" dirty="0">
                <a:solidFill>
                  <a:schemeClr val="accent2"/>
                </a:solidFill>
                <a:cs typeface="+mn-ea"/>
                <a:sym typeface="+mn-lt"/>
              </a:endParaRPr>
            </a:p>
          </p:txBody>
        </p:sp>
        <p:sp>
          <p:nvSpPr>
            <p:cNvPr id="5" name="文本框 4"/>
            <p:cNvSpPr txBox="1"/>
            <p:nvPr/>
          </p:nvSpPr>
          <p:spPr>
            <a:xfrm>
              <a:off x="1289536" y="5112816"/>
              <a:ext cx="2312846" cy="513795"/>
            </a:xfrm>
            <a:prstGeom prst="rect">
              <a:avLst/>
            </a:prstGeom>
            <a:noFill/>
          </p:spPr>
          <p:txBody>
            <a:bodyPr wrap="square" rtlCol="0">
              <a:spAutoFit/>
            </a:bodyPr>
            <a:lstStyle>
              <a:defPPr>
                <a:defRPr lang="zh-CN"/>
              </a:defPPr>
              <a:lvl1pPr>
                <a:lnSpc>
                  <a:spcPct val="120000"/>
                </a:lnSpc>
                <a:defRPr sz="1200"/>
              </a:lvl1pPr>
            </a:lstStyle>
            <a:p>
              <a:r>
                <a:rPr lang="en-US" altLang="zh-CN" dirty="0">
                  <a:solidFill>
                    <a:schemeClr val="accent2"/>
                  </a:solidFill>
                  <a:cs typeface="+mn-ea"/>
                  <a:sym typeface="+mn-lt"/>
                </a:rPr>
                <a:t>Click here to add content, content to match the title. </a:t>
              </a:r>
              <a:endParaRPr lang="zh-CN" altLang="en-US" dirty="0">
                <a:solidFill>
                  <a:schemeClr val="accent2"/>
                </a:solidFill>
                <a:cs typeface="+mn-ea"/>
                <a:sym typeface="+mn-lt"/>
              </a:endParaRPr>
            </a:p>
          </p:txBody>
        </p:sp>
      </p:grpSp>
      <p:grpSp>
        <p:nvGrpSpPr>
          <p:cNvPr id="7" name="组合 6"/>
          <p:cNvGrpSpPr/>
          <p:nvPr/>
        </p:nvGrpSpPr>
        <p:grpSpPr>
          <a:xfrm>
            <a:off x="1425814" y="5319487"/>
            <a:ext cx="2312846" cy="751463"/>
            <a:chOff x="1289536" y="4875148"/>
            <a:chExt cx="2312846" cy="751463"/>
          </a:xfrm>
        </p:grpSpPr>
        <p:sp>
          <p:nvSpPr>
            <p:cNvPr id="8" name="文本框 7"/>
            <p:cNvSpPr txBox="1"/>
            <p:nvPr/>
          </p:nvSpPr>
          <p:spPr>
            <a:xfrm>
              <a:off x="1289536" y="4875148"/>
              <a:ext cx="1328697" cy="360612"/>
            </a:xfrm>
            <a:prstGeom prst="rect">
              <a:avLst/>
            </a:prstGeom>
            <a:noFill/>
          </p:spPr>
          <p:txBody>
            <a:bodyPr wrap="none" rtlCol="0">
              <a:spAutoFit/>
            </a:bodyPr>
            <a:lstStyle/>
            <a:p>
              <a:pPr>
                <a:lnSpc>
                  <a:spcPct val="120000"/>
                </a:lnSpc>
              </a:pPr>
              <a:r>
                <a:rPr lang="en-US" altLang="zh-CN" sz="1600" dirty="0">
                  <a:solidFill>
                    <a:schemeClr val="accent2"/>
                  </a:solidFill>
                  <a:cs typeface="+mn-ea"/>
                  <a:sym typeface="+mn-lt"/>
                </a:rPr>
                <a:t>TEXT HERE</a:t>
              </a:r>
              <a:endParaRPr lang="zh-CN" altLang="en-US" sz="1600" dirty="0">
                <a:solidFill>
                  <a:schemeClr val="accent2"/>
                </a:solidFill>
                <a:cs typeface="+mn-ea"/>
                <a:sym typeface="+mn-lt"/>
              </a:endParaRPr>
            </a:p>
          </p:txBody>
        </p:sp>
        <p:sp>
          <p:nvSpPr>
            <p:cNvPr id="9" name="文本框 8"/>
            <p:cNvSpPr txBox="1"/>
            <p:nvPr/>
          </p:nvSpPr>
          <p:spPr>
            <a:xfrm>
              <a:off x="1289536" y="5112816"/>
              <a:ext cx="2312846" cy="513795"/>
            </a:xfrm>
            <a:prstGeom prst="rect">
              <a:avLst/>
            </a:prstGeom>
            <a:noFill/>
          </p:spPr>
          <p:txBody>
            <a:bodyPr wrap="square" rtlCol="0">
              <a:spAutoFit/>
            </a:bodyPr>
            <a:lstStyle>
              <a:defPPr>
                <a:defRPr lang="zh-CN"/>
              </a:defPPr>
              <a:lvl1pPr>
                <a:lnSpc>
                  <a:spcPct val="120000"/>
                </a:lnSpc>
                <a:defRPr sz="1200"/>
              </a:lvl1pPr>
            </a:lstStyle>
            <a:p>
              <a:r>
                <a:rPr lang="en-US" altLang="zh-CN" dirty="0">
                  <a:solidFill>
                    <a:schemeClr val="accent2"/>
                  </a:solidFill>
                  <a:cs typeface="+mn-ea"/>
                  <a:sym typeface="+mn-lt"/>
                </a:rPr>
                <a:t>Click here to add content, content to match the title. </a:t>
              </a:r>
              <a:endParaRPr lang="zh-CN" altLang="en-US" dirty="0">
                <a:solidFill>
                  <a:schemeClr val="accent2"/>
                </a:solidFill>
                <a:cs typeface="+mn-ea"/>
                <a:sym typeface="+mn-lt"/>
              </a:endParaRPr>
            </a:p>
          </p:txBody>
        </p:sp>
      </p:grpSp>
      <p:grpSp>
        <p:nvGrpSpPr>
          <p:cNvPr id="10" name="组合 9"/>
          <p:cNvGrpSpPr/>
          <p:nvPr/>
        </p:nvGrpSpPr>
        <p:grpSpPr>
          <a:xfrm>
            <a:off x="4066606" y="3878767"/>
            <a:ext cx="2312846" cy="751463"/>
            <a:chOff x="1289536" y="4875148"/>
            <a:chExt cx="2312846" cy="751463"/>
          </a:xfrm>
        </p:grpSpPr>
        <p:sp>
          <p:nvSpPr>
            <p:cNvPr id="11" name="文本框 10"/>
            <p:cNvSpPr txBox="1"/>
            <p:nvPr/>
          </p:nvSpPr>
          <p:spPr>
            <a:xfrm>
              <a:off x="1289536" y="4875148"/>
              <a:ext cx="1328697" cy="360612"/>
            </a:xfrm>
            <a:prstGeom prst="rect">
              <a:avLst/>
            </a:prstGeom>
            <a:noFill/>
          </p:spPr>
          <p:txBody>
            <a:bodyPr wrap="none" rtlCol="0">
              <a:spAutoFit/>
            </a:bodyPr>
            <a:lstStyle/>
            <a:p>
              <a:pPr>
                <a:lnSpc>
                  <a:spcPct val="120000"/>
                </a:lnSpc>
              </a:pPr>
              <a:r>
                <a:rPr lang="en-US" altLang="zh-CN" sz="1600" dirty="0">
                  <a:solidFill>
                    <a:schemeClr val="accent2"/>
                  </a:solidFill>
                  <a:cs typeface="+mn-ea"/>
                  <a:sym typeface="+mn-lt"/>
                </a:rPr>
                <a:t>TEXT HERE</a:t>
              </a:r>
              <a:endParaRPr lang="zh-CN" altLang="en-US" sz="1600" dirty="0">
                <a:solidFill>
                  <a:schemeClr val="accent2"/>
                </a:solidFill>
                <a:cs typeface="+mn-ea"/>
                <a:sym typeface="+mn-lt"/>
              </a:endParaRPr>
            </a:p>
          </p:txBody>
        </p:sp>
        <p:sp>
          <p:nvSpPr>
            <p:cNvPr id="12" name="文本框 11"/>
            <p:cNvSpPr txBox="1"/>
            <p:nvPr/>
          </p:nvSpPr>
          <p:spPr>
            <a:xfrm>
              <a:off x="1289536" y="5112816"/>
              <a:ext cx="2312846" cy="513795"/>
            </a:xfrm>
            <a:prstGeom prst="rect">
              <a:avLst/>
            </a:prstGeom>
            <a:noFill/>
          </p:spPr>
          <p:txBody>
            <a:bodyPr wrap="square" rtlCol="0">
              <a:spAutoFit/>
            </a:bodyPr>
            <a:lstStyle>
              <a:defPPr>
                <a:defRPr lang="zh-CN"/>
              </a:defPPr>
              <a:lvl1pPr>
                <a:lnSpc>
                  <a:spcPct val="120000"/>
                </a:lnSpc>
                <a:defRPr sz="1200"/>
              </a:lvl1pPr>
            </a:lstStyle>
            <a:p>
              <a:r>
                <a:rPr lang="en-US" altLang="zh-CN" dirty="0">
                  <a:solidFill>
                    <a:schemeClr val="accent2"/>
                  </a:solidFill>
                  <a:cs typeface="+mn-ea"/>
                  <a:sym typeface="+mn-lt"/>
                </a:rPr>
                <a:t>Click here to add content, content to match the title. </a:t>
              </a:r>
              <a:endParaRPr lang="zh-CN" altLang="en-US" dirty="0">
                <a:solidFill>
                  <a:schemeClr val="accent2"/>
                </a:solidFill>
                <a:cs typeface="+mn-ea"/>
                <a:sym typeface="+mn-lt"/>
              </a:endParaRPr>
            </a:p>
          </p:txBody>
        </p:sp>
      </p:grpSp>
      <p:grpSp>
        <p:nvGrpSpPr>
          <p:cNvPr id="13" name="组合 12"/>
          <p:cNvGrpSpPr/>
          <p:nvPr/>
        </p:nvGrpSpPr>
        <p:grpSpPr>
          <a:xfrm>
            <a:off x="4066606" y="5319487"/>
            <a:ext cx="2312846" cy="751463"/>
            <a:chOff x="1289536" y="4875148"/>
            <a:chExt cx="2312846" cy="751463"/>
          </a:xfrm>
        </p:grpSpPr>
        <p:sp>
          <p:nvSpPr>
            <p:cNvPr id="14" name="文本框 13"/>
            <p:cNvSpPr txBox="1"/>
            <p:nvPr/>
          </p:nvSpPr>
          <p:spPr>
            <a:xfrm>
              <a:off x="1289536" y="4875148"/>
              <a:ext cx="1328697" cy="360612"/>
            </a:xfrm>
            <a:prstGeom prst="rect">
              <a:avLst/>
            </a:prstGeom>
            <a:noFill/>
          </p:spPr>
          <p:txBody>
            <a:bodyPr wrap="none" rtlCol="0">
              <a:spAutoFit/>
            </a:bodyPr>
            <a:lstStyle/>
            <a:p>
              <a:pPr>
                <a:lnSpc>
                  <a:spcPct val="120000"/>
                </a:lnSpc>
              </a:pPr>
              <a:r>
                <a:rPr lang="en-US" altLang="zh-CN" sz="1600" dirty="0">
                  <a:solidFill>
                    <a:schemeClr val="accent2"/>
                  </a:solidFill>
                  <a:cs typeface="+mn-ea"/>
                  <a:sym typeface="+mn-lt"/>
                </a:rPr>
                <a:t>TEXT HERE</a:t>
              </a:r>
              <a:endParaRPr lang="zh-CN" altLang="en-US" sz="1600" dirty="0">
                <a:solidFill>
                  <a:schemeClr val="accent2"/>
                </a:solidFill>
                <a:cs typeface="+mn-ea"/>
                <a:sym typeface="+mn-lt"/>
              </a:endParaRPr>
            </a:p>
          </p:txBody>
        </p:sp>
        <p:sp>
          <p:nvSpPr>
            <p:cNvPr id="15" name="文本框 14"/>
            <p:cNvSpPr txBox="1"/>
            <p:nvPr/>
          </p:nvSpPr>
          <p:spPr>
            <a:xfrm>
              <a:off x="1289536" y="5112816"/>
              <a:ext cx="2312846" cy="513795"/>
            </a:xfrm>
            <a:prstGeom prst="rect">
              <a:avLst/>
            </a:prstGeom>
            <a:noFill/>
          </p:spPr>
          <p:txBody>
            <a:bodyPr wrap="square" rtlCol="0">
              <a:spAutoFit/>
            </a:bodyPr>
            <a:lstStyle>
              <a:defPPr>
                <a:defRPr lang="zh-CN"/>
              </a:defPPr>
              <a:lvl1pPr>
                <a:lnSpc>
                  <a:spcPct val="120000"/>
                </a:lnSpc>
                <a:defRPr sz="1200"/>
              </a:lvl1pPr>
            </a:lstStyle>
            <a:p>
              <a:r>
                <a:rPr lang="en-US" altLang="zh-CN" dirty="0">
                  <a:solidFill>
                    <a:schemeClr val="accent2"/>
                  </a:solidFill>
                  <a:cs typeface="+mn-ea"/>
                  <a:sym typeface="+mn-lt"/>
                </a:rPr>
                <a:t>Click here to add content, content to match the title. </a:t>
              </a:r>
              <a:endParaRPr lang="zh-CN" altLang="en-US" dirty="0">
                <a:solidFill>
                  <a:schemeClr val="accent2"/>
                </a:solidFill>
                <a:cs typeface="+mn-ea"/>
                <a:sym typeface="+mn-lt"/>
              </a:endParaRPr>
            </a:p>
          </p:txBody>
        </p:sp>
      </p:grpSp>
      <p:sp>
        <p:nvSpPr>
          <p:cNvPr id="16" name="Shape 2525"/>
          <p:cNvSpPr/>
          <p:nvPr/>
        </p:nvSpPr>
        <p:spPr>
          <a:xfrm>
            <a:off x="4203250" y="4890741"/>
            <a:ext cx="298688" cy="29868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7" name="Shape 2587"/>
          <p:cNvSpPr/>
          <p:nvPr/>
        </p:nvSpPr>
        <p:spPr>
          <a:xfrm>
            <a:off x="1504371" y="4891520"/>
            <a:ext cx="298688" cy="29868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8" name="Shape 2588"/>
          <p:cNvSpPr/>
          <p:nvPr/>
        </p:nvSpPr>
        <p:spPr>
          <a:xfrm>
            <a:off x="1485204" y="3433688"/>
            <a:ext cx="298688" cy="2715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9" name="Shape 2589"/>
          <p:cNvSpPr/>
          <p:nvPr/>
        </p:nvSpPr>
        <p:spPr>
          <a:xfrm>
            <a:off x="4195430" y="3433688"/>
            <a:ext cx="298688" cy="2715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0" name="文本框 19"/>
          <p:cNvSpPr txBox="1"/>
          <p:nvPr/>
        </p:nvSpPr>
        <p:spPr>
          <a:xfrm>
            <a:off x="1363793" y="1770611"/>
            <a:ext cx="3536197" cy="1082669"/>
          </a:xfrm>
          <a:prstGeom prst="rect">
            <a:avLst/>
          </a:prstGeom>
          <a:noFill/>
        </p:spPr>
        <p:txBody>
          <a:bodyPr wrap="square" rtlCol="0">
            <a:spAutoFit/>
          </a:bodyPr>
          <a:lstStyle/>
          <a:p>
            <a:pPr>
              <a:lnSpc>
                <a:spcPct val="120000"/>
              </a:lnSpc>
            </a:pPr>
            <a:r>
              <a:rPr lang="en-US" altLang="zh-CN" sz="2800" b="1" dirty="0">
                <a:solidFill>
                  <a:schemeClr val="accent1"/>
                </a:solidFill>
                <a:cs typeface="+mn-ea"/>
                <a:sym typeface="+mn-lt"/>
              </a:rPr>
              <a:t>Write here</a:t>
            </a:r>
          </a:p>
          <a:p>
            <a:pPr>
              <a:lnSpc>
                <a:spcPct val="120000"/>
              </a:lnSpc>
            </a:pPr>
            <a:r>
              <a:rPr lang="en-US" altLang="zh-CN" sz="2800" b="1" dirty="0" err="1">
                <a:solidFill>
                  <a:schemeClr val="accent1"/>
                </a:solidFill>
                <a:cs typeface="+mn-ea"/>
                <a:sym typeface="+mn-lt"/>
              </a:rPr>
              <a:t>SomethingAbout</a:t>
            </a:r>
            <a:endParaRPr lang="en-US" altLang="zh-CN" sz="2800" b="1" dirty="0">
              <a:solidFill>
                <a:schemeClr val="accent1"/>
              </a:solidFill>
              <a:cs typeface="+mn-ea"/>
              <a:sym typeface="+mn-lt"/>
            </a:endParaRPr>
          </a:p>
        </p:txBody>
      </p:sp>
      <p:cxnSp>
        <p:nvCxnSpPr>
          <p:cNvPr id="21" name="直接连接符 20"/>
          <p:cNvCxnSpPr/>
          <p:nvPr/>
        </p:nvCxnSpPr>
        <p:spPr>
          <a:xfrm>
            <a:off x="1485204" y="1566305"/>
            <a:ext cx="698587"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par>
                          <p:cTn id="40" fill="hold">
                            <p:stCondLst>
                              <p:cond delay="18000"/>
                            </p:stCondLst>
                            <p:childTnLst>
                              <p:par>
                                <p:cTn id="41" presetID="6" presetClass="entr" presetSubtype="16"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p:nvPr/>
        </p:nvSpPr>
        <p:spPr bwMode="auto">
          <a:xfrm>
            <a:off x="1535113" y="1870581"/>
            <a:ext cx="2276475" cy="2279651"/>
          </a:xfrm>
          <a:prstGeom prst="rect">
            <a:avLst/>
          </a:prstGeom>
          <a:solidFill>
            <a:schemeClr val="accent1"/>
          </a:solidFill>
          <a:ln w="25400">
            <a:solidFill>
              <a:schemeClr val="bg1">
                <a:lumMod val="95000"/>
              </a:schemeClr>
            </a:solidFill>
          </a:ln>
        </p:spPr>
        <p:txBody>
          <a:bodyPr lIns="0" tIns="0" rIns="0" bIns="0"/>
          <a:lstStyle/>
          <a:p>
            <a:endParaRPr lang="en-US" sz="2400" dirty="0">
              <a:cs typeface="+mn-ea"/>
              <a:sym typeface="+mn-lt"/>
            </a:endParaRPr>
          </a:p>
        </p:txBody>
      </p:sp>
      <p:sp>
        <p:nvSpPr>
          <p:cNvPr id="103431" name="Rectangle 7"/>
          <p:cNvSpPr/>
          <p:nvPr/>
        </p:nvSpPr>
        <p:spPr bwMode="auto">
          <a:xfrm>
            <a:off x="3806825" y="1870581"/>
            <a:ext cx="2276475" cy="2279651"/>
          </a:xfrm>
          <a:prstGeom prst="rect">
            <a:avLst/>
          </a:prstGeom>
          <a:solidFill>
            <a:schemeClr val="accent2"/>
          </a:solidFill>
          <a:ln w="25400">
            <a:solidFill>
              <a:schemeClr val="bg1">
                <a:lumMod val="95000"/>
              </a:schemeClr>
            </a:solidFill>
          </a:ln>
        </p:spPr>
        <p:txBody>
          <a:bodyPr lIns="0" tIns="0" rIns="0" bIns="0"/>
          <a:lstStyle/>
          <a:p>
            <a:endParaRPr lang="en-US" sz="2400" dirty="0">
              <a:cs typeface="+mn-ea"/>
              <a:sym typeface="+mn-lt"/>
            </a:endParaRPr>
          </a:p>
        </p:txBody>
      </p:sp>
      <p:sp>
        <p:nvSpPr>
          <p:cNvPr id="103432" name="Rectangle 8"/>
          <p:cNvSpPr/>
          <p:nvPr/>
        </p:nvSpPr>
        <p:spPr bwMode="auto">
          <a:xfrm>
            <a:off x="6079332" y="1870581"/>
            <a:ext cx="2276475" cy="2279651"/>
          </a:xfrm>
          <a:prstGeom prst="rect">
            <a:avLst/>
          </a:prstGeom>
          <a:solidFill>
            <a:schemeClr val="accent3"/>
          </a:solidFill>
          <a:ln w="25400">
            <a:solidFill>
              <a:schemeClr val="bg1">
                <a:lumMod val="95000"/>
              </a:schemeClr>
            </a:solidFill>
          </a:ln>
        </p:spPr>
        <p:txBody>
          <a:bodyPr lIns="0" tIns="0" rIns="0" bIns="0"/>
          <a:lstStyle/>
          <a:p>
            <a:endParaRPr lang="en-US" sz="2400" dirty="0">
              <a:cs typeface="+mn-ea"/>
              <a:sym typeface="+mn-lt"/>
            </a:endParaRPr>
          </a:p>
        </p:txBody>
      </p:sp>
      <p:sp>
        <p:nvSpPr>
          <p:cNvPr id="103433" name="Rectangle 9"/>
          <p:cNvSpPr/>
          <p:nvPr/>
        </p:nvSpPr>
        <p:spPr bwMode="auto">
          <a:xfrm>
            <a:off x="8351045" y="1870581"/>
            <a:ext cx="2277268" cy="2279651"/>
          </a:xfrm>
          <a:prstGeom prst="rect">
            <a:avLst/>
          </a:prstGeom>
          <a:solidFill>
            <a:schemeClr val="accent4"/>
          </a:solidFill>
          <a:ln w="25400">
            <a:solidFill>
              <a:schemeClr val="bg1">
                <a:lumMod val="95000"/>
              </a:schemeClr>
            </a:solidFill>
          </a:ln>
        </p:spPr>
        <p:txBody>
          <a:bodyPr lIns="0" tIns="0" rIns="0" bIns="0"/>
          <a:lstStyle/>
          <a:p>
            <a:endParaRPr lang="en-US" sz="2400" dirty="0">
              <a:cs typeface="+mn-ea"/>
              <a:sym typeface="+mn-lt"/>
            </a:endParaRPr>
          </a:p>
        </p:txBody>
      </p:sp>
      <p:sp>
        <p:nvSpPr>
          <p:cNvPr id="103436" name="Oval 12"/>
          <p:cNvSpPr/>
          <p:nvPr/>
        </p:nvSpPr>
        <p:spPr bwMode="auto">
          <a:xfrm>
            <a:off x="1711210" y="1618848"/>
            <a:ext cx="501882" cy="501882"/>
          </a:xfrm>
          <a:prstGeom prst="ellipse">
            <a:avLst/>
          </a:prstGeom>
          <a:solidFill>
            <a:schemeClr val="accent1"/>
          </a:solidFill>
          <a:ln w="31750">
            <a:solidFill>
              <a:schemeClr val="bg1"/>
            </a:solidFill>
            <a:miter lim="800000"/>
            <a:headEnd type="none" w="med" len="med"/>
            <a:tailEnd type="none" w="med" len="med"/>
          </a:ln>
        </p:spPr>
        <p:txBody>
          <a:bodyPr lIns="0" tIns="0" rIns="0" bIns="0"/>
          <a:lstStyle/>
          <a:p>
            <a:pPr algn="ctr"/>
            <a:endParaRPr lang="en-US" sz="3000" dirty="0">
              <a:solidFill>
                <a:schemeClr val="bg1"/>
              </a:solidFill>
              <a:cs typeface="+mn-ea"/>
              <a:sym typeface="+mn-lt"/>
            </a:endParaRPr>
          </a:p>
        </p:txBody>
      </p:sp>
      <p:sp>
        <p:nvSpPr>
          <p:cNvPr id="103437" name="Rectangle 13"/>
          <p:cNvSpPr/>
          <p:nvPr/>
        </p:nvSpPr>
        <p:spPr bwMode="auto">
          <a:xfrm>
            <a:off x="1783279" y="1625198"/>
            <a:ext cx="345044" cy="5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3000" dirty="0">
                <a:solidFill>
                  <a:schemeClr val="bg1"/>
                </a:solidFill>
                <a:cs typeface="+mn-ea"/>
                <a:sym typeface="+mn-lt"/>
              </a:rPr>
              <a:t>1</a:t>
            </a:r>
          </a:p>
        </p:txBody>
      </p:sp>
      <p:sp>
        <p:nvSpPr>
          <p:cNvPr id="103439" name="Rectangle 15"/>
          <p:cNvSpPr/>
          <p:nvPr/>
        </p:nvSpPr>
        <p:spPr bwMode="auto">
          <a:xfrm>
            <a:off x="2431534" y="2069812"/>
            <a:ext cx="116891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80000"/>
              </a:lnSpc>
            </a:pPr>
            <a:r>
              <a:rPr lang="en-US" sz="1465" dirty="0">
                <a:solidFill>
                  <a:schemeClr val="bg1"/>
                </a:solidFill>
                <a:cs typeface="+mn-ea"/>
                <a:sym typeface="+mn-lt"/>
              </a:rPr>
              <a:t>Desktop Computer</a:t>
            </a:r>
          </a:p>
        </p:txBody>
      </p:sp>
      <p:sp>
        <p:nvSpPr>
          <p:cNvPr id="103440" name="Rectangle 16"/>
          <p:cNvSpPr/>
          <p:nvPr/>
        </p:nvSpPr>
        <p:spPr bwMode="auto">
          <a:xfrm>
            <a:off x="2431534" y="2530187"/>
            <a:ext cx="116891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en-US" sz="3735" dirty="0">
                <a:solidFill>
                  <a:schemeClr val="bg1"/>
                </a:solidFill>
                <a:cs typeface="+mn-ea"/>
                <a:sym typeface="+mn-lt"/>
              </a:rPr>
              <a:t>26%</a:t>
            </a:r>
          </a:p>
        </p:txBody>
      </p:sp>
      <p:sp>
        <p:nvSpPr>
          <p:cNvPr id="103441" name="Line 17"/>
          <p:cNvSpPr>
            <a:spLocks noChangeShapeType="1"/>
          </p:cNvSpPr>
          <p:nvPr/>
        </p:nvSpPr>
        <p:spPr bwMode="auto">
          <a:xfrm>
            <a:off x="1803400" y="2904837"/>
            <a:ext cx="701191" cy="0"/>
          </a:xfrm>
          <a:prstGeom prst="line">
            <a:avLst/>
          </a:prstGeom>
          <a:noFill/>
          <a:ln w="25400" cap="rnd">
            <a:solidFill>
              <a:schemeClr val="bg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solidFill>
                <a:schemeClr val="bg1"/>
              </a:solidFill>
              <a:cs typeface="+mn-ea"/>
              <a:sym typeface="+mn-lt"/>
            </a:endParaRPr>
          </a:p>
        </p:txBody>
      </p:sp>
      <p:sp>
        <p:nvSpPr>
          <p:cNvPr id="103444" name="Oval 20"/>
          <p:cNvSpPr/>
          <p:nvPr/>
        </p:nvSpPr>
        <p:spPr bwMode="auto">
          <a:xfrm>
            <a:off x="3984510" y="1618848"/>
            <a:ext cx="501882" cy="501882"/>
          </a:xfrm>
          <a:prstGeom prst="ellipse">
            <a:avLst/>
          </a:prstGeom>
          <a:solidFill>
            <a:schemeClr val="accent2"/>
          </a:solidFill>
          <a:ln w="31750">
            <a:solidFill>
              <a:schemeClr val="bg1"/>
            </a:solidFill>
            <a:miter lim="800000"/>
            <a:headEnd type="none" w="med" len="med"/>
            <a:tailEnd type="none" w="med" len="med"/>
          </a:ln>
        </p:spPr>
        <p:txBody>
          <a:bodyPr lIns="0" tIns="0" rIns="0" bIns="0"/>
          <a:lstStyle/>
          <a:p>
            <a:pPr algn="ctr"/>
            <a:endParaRPr lang="en-US" sz="3000" dirty="0">
              <a:solidFill>
                <a:schemeClr val="bg1"/>
              </a:solidFill>
              <a:cs typeface="+mn-ea"/>
              <a:sym typeface="+mn-lt"/>
            </a:endParaRPr>
          </a:p>
        </p:txBody>
      </p:sp>
      <p:sp>
        <p:nvSpPr>
          <p:cNvPr id="103445" name="Rectangle 21"/>
          <p:cNvSpPr/>
          <p:nvPr/>
        </p:nvSpPr>
        <p:spPr bwMode="auto">
          <a:xfrm>
            <a:off x="4056579" y="1625198"/>
            <a:ext cx="345044" cy="5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3000" dirty="0">
                <a:solidFill>
                  <a:schemeClr val="bg1"/>
                </a:solidFill>
                <a:cs typeface="+mn-ea"/>
                <a:sym typeface="+mn-lt"/>
              </a:rPr>
              <a:t>2</a:t>
            </a:r>
          </a:p>
        </p:txBody>
      </p:sp>
      <p:sp>
        <p:nvSpPr>
          <p:cNvPr id="103447" name="Rectangle 23"/>
          <p:cNvSpPr/>
          <p:nvPr/>
        </p:nvSpPr>
        <p:spPr bwMode="auto">
          <a:xfrm>
            <a:off x="4641334" y="2069812"/>
            <a:ext cx="116891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80000"/>
              </a:lnSpc>
            </a:pPr>
            <a:r>
              <a:rPr lang="en-US" sz="1465" dirty="0">
                <a:solidFill>
                  <a:schemeClr val="bg1"/>
                </a:solidFill>
                <a:cs typeface="+mn-ea"/>
                <a:sym typeface="+mn-lt"/>
              </a:rPr>
              <a:t>Laptop Computer</a:t>
            </a:r>
          </a:p>
        </p:txBody>
      </p:sp>
      <p:sp>
        <p:nvSpPr>
          <p:cNvPr id="103448" name="Rectangle 24"/>
          <p:cNvSpPr/>
          <p:nvPr/>
        </p:nvSpPr>
        <p:spPr bwMode="auto">
          <a:xfrm>
            <a:off x="4641334" y="2530187"/>
            <a:ext cx="116891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en-US" sz="3735" dirty="0">
                <a:solidFill>
                  <a:schemeClr val="bg1"/>
                </a:solidFill>
                <a:cs typeface="+mn-ea"/>
                <a:sym typeface="+mn-lt"/>
              </a:rPr>
              <a:t>38%</a:t>
            </a:r>
          </a:p>
        </p:txBody>
      </p:sp>
      <p:sp>
        <p:nvSpPr>
          <p:cNvPr id="103449" name="Line 25"/>
          <p:cNvSpPr>
            <a:spLocks noChangeShapeType="1"/>
          </p:cNvSpPr>
          <p:nvPr/>
        </p:nvSpPr>
        <p:spPr bwMode="auto">
          <a:xfrm>
            <a:off x="4013200" y="2904837"/>
            <a:ext cx="701191" cy="0"/>
          </a:xfrm>
          <a:prstGeom prst="line">
            <a:avLst/>
          </a:prstGeom>
          <a:noFill/>
          <a:ln w="25400" cap="rnd">
            <a:solidFill>
              <a:srgbClr val="FFFFFF"/>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solidFill>
                <a:schemeClr val="bg1"/>
              </a:solidFill>
              <a:cs typeface="+mn-ea"/>
              <a:sym typeface="+mn-lt"/>
            </a:endParaRPr>
          </a:p>
        </p:txBody>
      </p:sp>
      <p:sp>
        <p:nvSpPr>
          <p:cNvPr id="103452" name="Rectangle 28"/>
          <p:cNvSpPr/>
          <p:nvPr/>
        </p:nvSpPr>
        <p:spPr bwMode="auto">
          <a:xfrm>
            <a:off x="6933683" y="2069812"/>
            <a:ext cx="116891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80000"/>
              </a:lnSpc>
            </a:pPr>
            <a:r>
              <a:rPr lang="en-US" sz="1465" dirty="0">
                <a:solidFill>
                  <a:schemeClr val="bg1"/>
                </a:solidFill>
                <a:cs typeface="+mn-ea"/>
                <a:sym typeface="+mn-lt"/>
              </a:rPr>
              <a:t>Tablet </a:t>
            </a:r>
            <a:r>
              <a:rPr lang="en-US" sz="1465" dirty="0" err="1">
                <a:solidFill>
                  <a:schemeClr val="bg1"/>
                </a:solidFill>
                <a:cs typeface="+mn-ea"/>
                <a:sym typeface="+mn-lt"/>
              </a:rPr>
              <a:t>SmartPhone</a:t>
            </a:r>
            <a:endParaRPr lang="en-US" sz="1465" dirty="0">
              <a:solidFill>
                <a:schemeClr val="bg1"/>
              </a:solidFill>
              <a:cs typeface="+mn-ea"/>
              <a:sym typeface="+mn-lt"/>
            </a:endParaRPr>
          </a:p>
        </p:txBody>
      </p:sp>
      <p:sp>
        <p:nvSpPr>
          <p:cNvPr id="103453" name="Rectangle 29"/>
          <p:cNvSpPr/>
          <p:nvPr/>
        </p:nvSpPr>
        <p:spPr bwMode="auto">
          <a:xfrm>
            <a:off x="6933683" y="2530187"/>
            <a:ext cx="116891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en-US" sz="3735" dirty="0">
                <a:solidFill>
                  <a:schemeClr val="bg1"/>
                </a:solidFill>
                <a:cs typeface="+mn-ea"/>
                <a:sym typeface="+mn-lt"/>
              </a:rPr>
              <a:t>18%</a:t>
            </a:r>
          </a:p>
        </p:txBody>
      </p:sp>
      <p:sp>
        <p:nvSpPr>
          <p:cNvPr id="103454" name="Line 30"/>
          <p:cNvSpPr>
            <a:spLocks noChangeShapeType="1"/>
          </p:cNvSpPr>
          <p:nvPr/>
        </p:nvSpPr>
        <p:spPr bwMode="auto">
          <a:xfrm>
            <a:off x="6305549" y="2904837"/>
            <a:ext cx="701191" cy="0"/>
          </a:xfrm>
          <a:prstGeom prst="line">
            <a:avLst/>
          </a:prstGeom>
          <a:noFill/>
          <a:ln w="25400" cap="rnd">
            <a:solidFill>
              <a:schemeClr val="bg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solidFill>
                <a:schemeClr val="bg1"/>
              </a:solidFill>
              <a:cs typeface="+mn-ea"/>
              <a:sym typeface="+mn-lt"/>
            </a:endParaRPr>
          </a:p>
        </p:txBody>
      </p:sp>
      <p:sp>
        <p:nvSpPr>
          <p:cNvPr id="103457" name="Rectangle 33"/>
          <p:cNvSpPr/>
          <p:nvPr/>
        </p:nvSpPr>
        <p:spPr bwMode="auto">
          <a:xfrm>
            <a:off x="9175234" y="2069812"/>
            <a:ext cx="116891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80000"/>
              </a:lnSpc>
            </a:pPr>
            <a:r>
              <a:rPr lang="en-US" sz="1465" dirty="0">
                <a:solidFill>
                  <a:schemeClr val="bg1"/>
                </a:solidFill>
                <a:cs typeface="+mn-ea"/>
                <a:sym typeface="+mn-lt"/>
              </a:rPr>
              <a:t>Mobile </a:t>
            </a:r>
            <a:r>
              <a:rPr lang="en-US" sz="1465" dirty="0" err="1">
                <a:solidFill>
                  <a:schemeClr val="bg1"/>
                </a:solidFill>
                <a:cs typeface="+mn-ea"/>
                <a:sym typeface="+mn-lt"/>
              </a:rPr>
              <a:t>SmartPhone</a:t>
            </a:r>
            <a:endParaRPr lang="en-US" sz="1465" dirty="0">
              <a:solidFill>
                <a:schemeClr val="bg1"/>
              </a:solidFill>
              <a:cs typeface="+mn-ea"/>
              <a:sym typeface="+mn-lt"/>
            </a:endParaRPr>
          </a:p>
        </p:txBody>
      </p:sp>
      <p:sp>
        <p:nvSpPr>
          <p:cNvPr id="103458" name="Rectangle 34"/>
          <p:cNvSpPr/>
          <p:nvPr/>
        </p:nvSpPr>
        <p:spPr bwMode="auto">
          <a:xfrm>
            <a:off x="9175234" y="2530187"/>
            <a:ext cx="116891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a:lnSpc>
                <a:spcPct val="90000"/>
              </a:lnSpc>
            </a:pPr>
            <a:r>
              <a:rPr lang="en-US" sz="3735" dirty="0">
                <a:solidFill>
                  <a:schemeClr val="bg1"/>
                </a:solidFill>
                <a:cs typeface="+mn-ea"/>
                <a:sym typeface="+mn-lt"/>
              </a:rPr>
              <a:t>78%</a:t>
            </a:r>
          </a:p>
        </p:txBody>
      </p:sp>
      <p:sp>
        <p:nvSpPr>
          <p:cNvPr id="103459" name="Line 35"/>
          <p:cNvSpPr>
            <a:spLocks noChangeShapeType="1"/>
          </p:cNvSpPr>
          <p:nvPr/>
        </p:nvSpPr>
        <p:spPr bwMode="auto">
          <a:xfrm>
            <a:off x="8547100" y="2904837"/>
            <a:ext cx="701191" cy="0"/>
          </a:xfrm>
          <a:prstGeom prst="line">
            <a:avLst/>
          </a:prstGeom>
          <a:noFill/>
          <a:ln w="25400" cap="rnd">
            <a:solidFill>
              <a:schemeClr val="bg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solidFill>
                <a:schemeClr val="bg1"/>
              </a:solidFill>
              <a:cs typeface="+mn-ea"/>
              <a:sym typeface="+mn-lt"/>
            </a:endParaRPr>
          </a:p>
        </p:txBody>
      </p:sp>
      <p:sp>
        <p:nvSpPr>
          <p:cNvPr id="103461" name="Oval 37"/>
          <p:cNvSpPr/>
          <p:nvPr/>
        </p:nvSpPr>
        <p:spPr bwMode="auto">
          <a:xfrm>
            <a:off x="6181610" y="1618848"/>
            <a:ext cx="501882" cy="501882"/>
          </a:xfrm>
          <a:prstGeom prst="ellipse">
            <a:avLst/>
          </a:prstGeom>
          <a:solidFill>
            <a:schemeClr val="accent3"/>
          </a:solidFill>
          <a:ln w="31750">
            <a:solidFill>
              <a:schemeClr val="bg1"/>
            </a:solidFill>
            <a:miter lim="800000"/>
            <a:headEnd type="none" w="med" len="med"/>
            <a:tailEnd type="none" w="med" len="med"/>
          </a:ln>
        </p:spPr>
        <p:txBody>
          <a:bodyPr lIns="0" tIns="0" rIns="0" bIns="0"/>
          <a:lstStyle/>
          <a:p>
            <a:pPr algn="ctr"/>
            <a:endParaRPr lang="en-US" sz="3000" dirty="0">
              <a:solidFill>
                <a:schemeClr val="bg1"/>
              </a:solidFill>
              <a:cs typeface="+mn-ea"/>
              <a:sym typeface="+mn-lt"/>
            </a:endParaRPr>
          </a:p>
        </p:txBody>
      </p:sp>
      <p:sp>
        <p:nvSpPr>
          <p:cNvPr id="103462" name="Rectangle 38"/>
          <p:cNvSpPr/>
          <p:nvPr/>
        </p:nvSpPr>
        <p:spPr bwMode="auto">
          <a:xfrm>
            <a:off x="6253679" y="1625198"/>
            <a:ext cx="345044" cy="5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3000" dirty="0">
                <a:solidFill>
                  <a:schemeClr val="bg1"/>
                </a:solidFill>
                <a:cs typeface="+mn-ea"/>
                <a:sym typeface="+mn-lt"/>
              </a:rPr>
              <a:t>3</a:t>
            </a:r>
          </a:p>
        </p:txBody>
      </p:sp>
      <p:sp>
        <p:nvSpPr>
          <p:cNvPr id="103464" name="Oval 40"/>
          <p:cNvSpPr/>
          <p:nvPr/>
        </p:nvSpPr>
        <p:spPr bwMode="auto">
          <a:xfrm>
            <a:off x="8473959" y="1618848"/>
            <a:ext cx="501882" cy="501882"/>
          </a:xfrm>
          <a:prstGeom prst="ellipse">
            <a:avLst/>
          </a:prstGeom>
          <a:solidFill>
            <a:schemeClr val="accent4"/>
          </a:solidFill>
          <a:ln w="31750">
            <a:solidFill>
              <a:schemeClr val="bg1"/>
            </a:solidFill>
            <a:miter lim="800000"/>
            <a:headEnd type="none" w="med" len="med"/>
            <a:tailEnd type="none" w="med" len="med"/>
          </a:ln>
        </p:spPr>
        <p:txBody>
          <a:bodyPr lIns="0" tIns="0" rIns="0" bIns="0"/>
          <a:lstStyle/>
          <a:p>
            <a:pPr algn="ctr"/>
            <a:endParaRPr lang="en-US" sz="3000" dirty="0">
              <a:solidFill>
                <a:schemeClr val="bg1"/>
              </a:solidFill>
              <a:cs typeface="+mn-ea"/>
              <a:sym typeface="+mn-lt"/>
            </a:endParaRPr>
          </a:p>
        </p:txBody>
      </p:sp>
      <p:sp>
        <p:nvSpPr>
          <p:cNvPr id="103465" name="Rectangle 41"/>
          <p:cNvSpPr/>
          <p:nvPr/>
        </p:nvSpPr>
        <p:spPr bwMode="auto">
          <a:xfrm>
            <a:off x="8546028" y="1625198"/>
            <a:ext cx="345044" cy="5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3000" dirty="0">
                <a:solidFill>
                  <a:schemeClr val="bg1"/>
                </a:solidFill>
                <a:cs typeface="+mn-ea"/>
                <a:sym typeface="+mn-lt"/>
              </a:rPr>
              <a:t>4</a:t>
            </a:r>
          </a:p>
        </p:txBody>
      </p:sp>
      <p:sp>
        <p:nvSpPr>
          <p:cNvPr id="103466" name="Line 42"/>
          <p:cNvSpPr>
            <a:spLocks noChangeShapeType="1"/>
          </p:cNvSpPr>
          <p:nvPr/>
        </p:nvSpPr>
        <p:spPr bwMode="auto">
          <a:xfrm>
            <a:off x="1535909" y="5962651"/>
            <a:ext cx="9093993" cy="0"/>
          </a:xfrm>
          <a:prstGeom prst="line">
            <a:avLst/>
          </a:prstGeom>
          <a:noFill/>
          <a:ln w="19050" cap="rnd">
            <a:solidFill>
              <a:srgbClr val="A0AAB4"/>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dirty="0">
              <a:cs typeface="+mn-ea"/>
              <a:sym typeface="+mn-lt"/>
            </a:endParaRPr>
          </a:p>
        </p:txBody>
      </p:sp>
      <p:sp>
        <p:nvSpPr>
          <p:cNvPr id="103467" name="Rectangle 43"/>
          <p:cNvSpPr/>
          <p:nvPr/>
        </p:nvSpPr>
        <p:spPr bwMode="auto">
          <a:xfrm>
            <a:off x="1720055" y="4258010"/>
            <a:ext cx="1905000" cy="101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103468" name="Rectangle 44"/>
          <p:cNvSpPr/>
          <p:nvPr/>
        </p:nvSpPr>
        <p:spPr bwMode="auto">
          <a:xfrm>
            <a:off x="3992562" y="4258010"/>
            <a:ext cx="1905000" cy="101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103469" name="Rectangle 45"/>
          <p:cNvSpPr/>
          <p:nvPr/>
        </p:nvSpPr>
        <p:spPr bwMode="auto">
          <a:xfrm>
            <a:off x="6265069" y="4258010"/>
            <a:ext cx="1905000" cy="101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103470" name="Rectangle 46"/>
          <p:cNvSpPr/>
          <p:nvPr/>
        </p:nvSpPr>
        <p:spPr bwMode="auto">
          <a:xfrm>
            <a:off x="8546028" y="4258010"/>
            <a:ext cx="1905000" cy="101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altLang="zh-CN" sz="1200" dirty="0">
                <a:solidFill>
                  <a:schemeClr val="tx1">
                    <a:lumMod val="85000"/>
                    <a:lumOff val="15000"/>
                  </a:schemeClr>
                </a:solidFill>
                <a:cs typeface="+mn-ea"/>
                <a:sym typeface="+mn-lt"/>
              </a:rPr>
              <a:t>Click here to add content, content to match the title. </a:t>
            </a:r>
          </a:p>
        </p:txBody>
      </p:sp>
      <p:sp>
        <p:nvSpPr>
          <p:cNvPr id="52" name="形状 89"/>
          <p:cNvSpPr/>
          <p:nvPr/>
        </p:nvSpPr>
        <p:spPr>
          <a:xfrm>
            <a:off x="1700603" y="3480251"/>
            <a:ext cx="453392" cy="529204"/>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9 w 56"/>
              <a:gd name="TY21" fmla="*/ 29 h 65"/>
              <a:gd name="TX22" fmla="*/ 16 w 56"/>
              <a:gd name="TY22" fmla="*/ 22 h 65"/>
              <a:gd name="TX23" fmla="*/ 23 w 56"/>
              <a:gd name="TY23" fmla="*/ 29 h 65"/>
              <a:gd name="TX24" fmla="*/ 16 w 56"/>
              <a:gd name="TY24" fmla="*/ 36 h 65"/>
              <a:gd name="TX25" fmla="*/ 9 w 56"/>
              <a:gd name="TY25" fmla="*/ 29 h 65"/>
              <a:gd name="TX27" fmla="*/ 45 w 56"/>
              <a:gd name="TY27" fmla="*/ 54 h 65"/>
              <a:gd name="TX28" fmla="*/ 9 w 56"/>
              <a:gd name="TY28" fmla="*/ 54 h 65"/>
              <a:gd name="TX29" fmla="*/ 9 w 56"/>
              <a:gd name="TY29" fmla="*/ 48 h 65"/>
              <a:gd name="TX30" fmla="*/ 16 w 56"/>
              <a:gd name="TY30" fmla="*/ 41 h 65"/>
              <a:gd name="TX31" fmla="*/ 20 w 56"/>
              <a:gd name="TY31" fmla="*/ 45 h 65"/>
              <a:gd name="TX32" fmla="*/ 34 w 56"/>
              <a:gd name="TY32" fmla="*/ 32 h 65"/>
              <a:gd name="TX33" fmla="*/ 45 w 56"/>
              <a:gd name="TY33" fmla="*/ 43 h 65"/>
              <a:gd name="TX34" fmla="*/ 45 w 56"/>
              <a:gd name="TY34" fmla="*/ 54 h 65"/>
              <a:gd name="TX36" fmla="*/ 36 w 56"/>
              <a:gd name="TY36" fmla="*/ 18 h 65"/>
              <a:gd name="TX37" fmla="*/ 50 w 56"/>
              <a:gd name="TY37" fmla="*/ 18 h 65"/>
              <a:gd name="TX38" fmla="*/ 49 w 56"/>
              <a:gd name="TY38" fmla="*/ 16 h 65"/>
              <a:gd name="TX39" fmla="*/ 38 w 56"/>
              <a:gd name="TY39" fmla="*/ 5 h 65"/>
              <a:gd name="TX40" fmla="*/ 36 w 56"/>
              <a:gd name="TY40" fmla="*/ 4 h 65"/>
              <a:gd name="TX41" fmla="*/ 36 w 56"/>
              <a:gd name="TY41"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6" y="TY36"/>
              </a:cxn>
              <a:cxn ang="0">
                <a:pos x="TX37" y="TY37"/>
              </a:cxn>
              <a:cxn ang="0">
                <a:pos x="TX38" y="TY38"/>
              </a:cxn>
              <a:cxn ang="0">
                <a:pos x="TX39" y="TY39"/>
              </a:cxn>
              <a:cxn ang="0">
                <a:pos x="TX40" y="TY40"/>
              </a:cxn>
              <a:cxn ang="0">
                <a:pos x="TX41" y="TY41"/>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9" y="29"/>
                </a:moveTo>
                <a:cubicBezTo>
                  <a:pt x="9" y="25"/>
                  <a:pt x="12" y="22"/>
                  <a:pt x="16" y="22"/>
                </a:cubicBezTo>
                <a:cubicBezTo>
                  <a:pt x="20" y="22"/>
                  <a:pt x="23" y="25"/>
                  <a:pt x="23" y="29"/>
                </a:cubicBezTo>
                <a:cubicBezTo>
                  <a:pt x="23" y="33"/>
                  <a:pt x="20" y="36"/>
                  <a:pt x="16" y="36"/>
                </a:cubicBezTo>
                <a:cubicBezTo>
                  <a:pt x="12" y="36"/>
                  <a:pt x="9" y="33"/>
                  <a:pt x="9" y="29"/>
                </a:cubicBezTo>
                <a:close/>
                <a:moveTo>
                  <a:pt x="45" y="54"/>
                </a:moveTo>
                <a:cubicBezTo>
                  <a:pt x="9" y="54"/>
                  <a:pt x="9" y="54"/>
                  <a:pt x="9" y="54"/>
                </a:cubicBezTo>
                <a:cubicBezTo>
                  <a:pt x="9" y="48"/>
                  <a:pt x="9" y="48"/>
                  <a:pt x="9" y="48"/>
                </a:cubicBezTo>
                <a:cubicBezTo>
                  <a:pt x="16" y="41"/>
                  <a:pt x="16" y="41"/>
                  <a:pt x="16" y="41"/>
                </a:cubicBezTo>
                <a:cubicBezTo>
                  <a:pt x="20" y="45"/>
                  <a:pt x="20" y="45"/>
                  <a:pt x="20" y="45"/>
                </a:cubicBezTo>
                <a:cubicBezTo>
                  <a:pt x="34" y="32"/>
                  <a:pt x="34" y="32"/>
                  <a:pt x="34" y="32"/>
                </a:cubicBezTo>
                <a:cubicBezTo>
                  <a:pt x="45" y="43"/>
                  <a:pt x="45" y="43"/>
                  <a:pt x="45" y="43"/>
                </a:cubicBezTo>
                <a:lnTo>
                  <a:pt x="45" y="54"/>
                </a:ln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
        <p:nvSpPr>
          <p:cNvPr id="53" name="形状 90"/>
          <p:cNvSpPr/>
          <p:nvPr/>
        </p:nvSpPr>
        <p:spPr>
          <a:xfrm>
            <a:off x="3985613" y="3478159"/>
            <a:ext cx="453392" cy="529204"/>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23 w 56"/>
              <a:gd name="TY21" fmla="*/ 31 h 65"/>
              <a:gd name="TX22" fmla="*/ 23 w 56"/>
              <a:gd name="TY22" fmla="*/ 50 h 65"/>
              <a:gd name="TX23" fmla="*/ 22 w 56"/>
              <a:gd name="TY23" fmla="*/ 51 h 65"/>
              <a:gd name="TX24" fmla="*/ 21 w 56"/>
              <a:gd name="TY24" fmla="*/ 52 h 65"/>
              <a:gd name="TX25" fmla="*/ 21 w 56"/>
              <a:gd name="TY25" fmla="*/ 51 h 65"/>
              <a:gd name="TX26" fmla="*/ 15 w 56"/>
              <a:gd name="TY26" fmla="*/ 45 h 65"/>
              <a:gd name="TX27" fmla="*/ 10 w 56"/>
              <a:gd name="TY27" fmla="*/ 45 h 65"/>
              <a:gd name="TX28" fmla="*/ 9 w 56"/>
              <a:gd name="TY28" fmla="*/ 44 h 65"/>
              <a:gd name="TX29" fmla="*/ 9 w 56"/>
              <a:gd name="TY29" fmla="*/ 37 h 65"/>
              <a:gd name="TX30" fmla="*/ 10 w 56"/>
              <a:gd name="TY30" fmla="*/ 36 h 65"/>
              <a:gd name="TX31" fmla="*/ 15 w 56"/>
              <a:gd name="TY31" fmla="*/ 36 h 65"/>
              <a:gd name="TX32" fmla="*/ 21 w 56"/>
              <a:gd name="TY32" fmla="*/ 30 h 65"/>
              <a:gd name="TX33" fmla="*/ 22 w 56"/>
              <a:gd name="TY33" fmla="*/ 30 h 65"/>
              <a:gd name="TX34" fmla="*/ 23 w 56"/>
              <a:gd name="TY34" fmla="*/ 31 h 65"/>
              <a:gd name="TX36" fmla="*/ 31 w 56"/>
              <a:gd name="TY36" fmla="*/ 49 h 65"/>
              <a:gd name="TX37" fmla="*/ 34 w 56"/>
              <a:gd name="TY37" fmla="*/ 41 h 65"/>
              <a:gd name="TX38" fmla="*/ 31 w 56"/>
              <a:gd name="TY38" fmla="*/ 33 h 65"/>
              <a:gd name="TX39" fmla="*/ 28 w 56"/>
              <a:gd name="TY39" fmla="*/ 33 h 65"/>
              <a:gd name="TX40" fmla="*/ 28 w 56"/>
              <a:gd name="TY40" fmla="*/ 36 h 65"/>
              <a:gd name="TX41" fmla="*/ 29 w 56"/>
              <a:gd name="TY41" fmla="*/ 41 h 65"/>
              <a:gd name="TX42" fmla="*/ 28 w 56"/>
              <a:gd name="TY42" fmla="*/ 45 h 65"/>
              <a:gd name="TX43" fmla="*/ 28 w 56"/>
              <a:gd name="TY43" fmla="*/ 49 h 65"/>
              <a:gd name="TX44" fmla="*/ 29 w 56"/>
              <a:gd name="TY44" fmla="*/ 49 h 65"/>
              <a:gd name="TX45" fmla="*/ 31 w 56"/>
              <a:gd name="TY45" fmla="*/ 49 h 65"/>
              <a:gd name="TX47" fmla="*/ 39 w 56"/>
              <a:gd name="TY47" fmla="*/ 54 h 65"/>
              <a:gd name="TX48" fmla="*/ 43 w 56"/>
              <a:gd name="TY48" fmla="*/ 41 h 65"/>
              <a:gd name="TX49" fmla="*/ 39 w 56"/>
              <a:gd name="TY49" fmla="*/ 28 h 65"/>
              <a:gd name="TX50" fmla="*/ 35 w 56"/>
              <a:gd name="TY50" fmla="*/ 27 h 65"/>
              <a:gd name="TX51" fmla="*/ 35 w 56"/>
              <a:gd name="TY51" fmla="*/ 31 h 65"/>
              <a:gd name="TX52" fmla="*/ 39 w 56"/>
              <a:gd name="TY52" fmla="*/ 41 h 65"/>
              <a:gd name="TX53" fmla="*/ 35 w 56"/>
              <a:gd name="TY53" fmla="*/ 51 h 65"/>
              <a:gd name="TX54" fmla="*/ 35 w 56"/>
              <a:gd name="TY54" fmla="*/ 54 h 65"/>
              <a:gd name="TX55" fmla="*/ 37 w 56"/>
              <a:gd name="TY55" fmla="*/ 55 h 65"/>
              <a:gd name="TX56" fmla="*/ 39 w 56"/>
              <a:gd name="TY56" fmla="*/ 54 h 65"/>
              <a:gd name="TX58" fmla="*/ 36 w 56"/>
              <a:gd name="TY58" fmla="*/ 18 h 65"/>
              <a:gd name="TX59" fmla="*/ 50 w 56"/>
              <a:gd name="TY59" fmla="*/ 18 h 65"/>
              <a:gd name="TX60" fmla="*/ 49 w 56"/>
              <a:gd name="TY60" fmla="*/ 16 h 65"/>
              <a:gd name="TX61" fmla="*/ 38 w 56"/>
              <a:gd name="TY61" fmla="*/ 5 h 65"/>
              <a:gd name="TX62" fmla="*/ 36 w 56"/>
              <a:gd name="TY62" fmla="*/ 4 h 65"/>
              <a:gd name="TX63" fmla="*/ 36 w 56"/>
              <a:gd name="TY63"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6" y="TY36"/>
              </a:cxn>
              <a:cxn ang="0">
                <a:pos x="TX37" y="TY37"/>
              </a:cxn>
              <a:cxn ang="0">
                <a:pos x="TX38" y="TY38"/>
              </a:cxn>
              <a:cxn ang="0">
                <a:pos x="TX39" y="TY39"/>
              </a:cxn>
              <a:cxn ang="0">
                <a:pos x="TX40" y="TY40"/>
              </a:cxn>
              <a:cxn ang="0">
                <a:pos x="TX41" y="TY41"/>
              </a:cxn>
              <a:cxn ang="0">
                <a:pos x="TX42" y="TY42"/>
              </a:cxn>
              <a:cxn ang="0">
                <a:pos x="TX43" y="TY43"/>
              </a:cxn>
              <a:cxn ang="0">
                <a:pos x="TX44" y="TY44"/>
              </a:cxn>
              <a:cxn ang="0">
                <a:pos x="TX45" y="TY45"/>
              </a:cxn>
              <a:cxn ang="0">
                <a:pos x="TX47" y="TY47"/>
              </a:cxn>
              <a:cxn ang="0">
                <a:pos x="TX48" y="TY48"/>
              </a:cxn>
              <a:cxn ang="0">
                <a:pos x="TX49" y="TY49"/>
              </a:cxn>
              <a:cxn ang="0">
                <a:pos x="TX50" y="TY50"/>
              </a:cxn>
              <a:cxn ang="0">
                <a:pos x="TX51" y="TY51"/>
              </a:cxn>
              <a:cxn ang="0">
                <a:pos x="TX52" y="TY52"/>
              </a:cxn>
              <a:cxn ang="0">
                <a:pos x="TX53" y="TY53"/>
              </a:cxn>
              <a:cxn ang="0">
                <a:pos x="TX54" y="TY54"/>
              </a:cxn>
              <a:cxn ang="0">
                <a:pos x="TX55" y="TY55"/>
              </a:cxn>
              <a:cxn ang="0">
                <a:pos x="TX56" y="TY56"/>
              </a:cxn>
              <a:cxn ang="0">
                <a:pos x="TX58" y="TY58"/>
              </a:cxn>
              <a:cxn ang="0">
                <a:pos x="TX59" y="TY59"/>
              </a:cxn>
              <a:cxn ang="0">
                <a:pos x="TX60" y="TY60"/>
              </a:cxn>
              <a:cxn ang="0">
                <a:pos x="TX61" y="TY61"/>
              </a:cxn>
              <a:cxn ang="0">
                <a:pos x="TX62" y="TY62"/>
              </a:cxn>
              <a:cxn ang="0">
                <a:pos x="TX63" y="TY63"/>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23" y="31"/>
                </a:moveTo>
                <a:cubicBezTo>
                  <a:pt x="23" y="50"/>
                  <a:pt x="23" y="50"/>
                  <a:pt x="23" y="50"/>
                </a:cubicBezTo>
                <a:cubicBezTo>
                  <a:pt x="23" y="51"/>
                  <a:pt x="22" y="51"/>
                  <a:pt x="22" y="51"/>
                </a:cubicBezTo>
                <a:cubicBezTo>
                  <a:pt x="22" y="52"/>
                  <a:pt x="22" y="52"/>
                  <a:pt x="21" y="52"/>
                </a:cubicBezTo>
                <a:cubicBezTo>
                  <a:pt x="21" y="52"/>
                  <a:pt x="21" y="51"/>
                  <a:pt x="21" y="51"/>
                </a:cubicBezTo>
                <a:cubicBezTo>
                  <a:pt x="15" y="45"/>
                  <a:pt x="15" y="45"/>
                  <a:pt x="15" y="45"/>
                </a:cubicBezTo>
                <a:cubicBezTo>
                  <a:pt x="10" y="45"/>
                  <a:pt x="10" y="45"/>
                  <a:pt x="10" y="45"/>
                </a:cubicBezTo>
                <a:cubicBezTo>
                  <a:pt x="9" y="45"/>
                  <a:pt x="9" y="45"/>
                  <a:pt x="9" y="44"/>
                </a:cubicBezTo>
                <a:cubicBezTo>
                  <a:pt x="9" y="37"/>
                  <a:pt x="9" y="37"/>
                  <a:pt x="9" y="37"/>
                </a:cubicBezTo>
                <a:cubicBezTo>
                  <a:pt x="9" y="37"/>
                  <a:pt x="9" y="36"/>
                  <a:pt x="10" y="36"/>
                </a:cubicBezTo>
                <a:cubicBezTo>
                  <a:pt x="15" y="36"/>
                  <a:pt x="15" y="36"/>
                  <a:pt x="15" y="36"/>
                </a:cubicBezTo>
                <a:cubicBezTo>
                  <a:pt x="21" y="30"/>
                  <a:pt x="21" y="30"/>
                  <a:pt x="21" y="30"/>
                </a:cubicBezTo>
                <a:cubicBezTo>
                  <a:pt x="21" y="30"/>
                  <a:pt x="21" y="30"/>
                  <a:pt x="22" y="30"/>
                </a:cubicBezTo>
                <a:cubicBezTo>
                  <a:pt x="22" y="30"/>
                  <a:pt x="23" y="31"/>
                  <a:pt x="23" y="31"/>
                </a:cubicBezTo>
                <a:close/>
                <a:moveTo>
                  <a:pt x="31" y="49"/>
                </a:moveTo>
                <a:cubicBezTo>
                  <a:pt x="33" y="46"/>
                  <a:pt x="34" y="44"/>
                  <a:pt x="34" y="41"/>
                </a:cubicBezTo>
                <a:cubicBezTo>
                  <a:pt x="34" y="38"/>
                  <a:pt x="33" y="35"/>
                  <a:pt x="31" y="33"/>
                </a:cubicBezTo>
                <a:cubicBezTo>
                  <a:pt x="30" y="32"/>
                  <a:pt x="29" y="32"/>
                  <a:pt x="28" y="33"/>
                </a:cubicBezTo>
                <a:cubicBezTo>
                  <a:pt x="27" y="34"/>
                  <a:pt x="27" y="35"/>
                  <a:pt x="28" y="36"/>
                </a:cubicBezTo>
                <a:cubicBezTo>
                  <a:pt x="29" y="37"/>
                  <a:pt x="29" y="39"/>
                  <a:pt x="29" y="41"/>
                </a:cubicBezTo>
                <a:cubicBezTo>
                  <a:pt x="29" y="42"/>
                  <a:pt x="29" y="44"/>
                  <a:pt x="28" y="45"/>
                </a:cubicBezTo>
                <a:cubicBezTo>
                  <a:pt x="27" y="46"/>
                  <a:pt x="27" y="48"/>
                  <a:pt x="28" y="49"/>
                </a:cubicBezTo>
                <a:cubicBezTo>
                  <a:pt x="28" y="49"/>
                  <a:pt x="29" y="49"/>
                  <a:pt x="29" y="49"/>
                </a:cubicBezTo>
                <a:cubicBezTo>
                  <a:pt x="30" y="49"/>
                  <a:pt x="30" y="49"/>
                  <a:pt x="31" y="49"/>
                </a:cubicBezTo>
                <a:close/>
                <a:moveTo>
                  <a:pt x="39" y="54"/>
                </a:moveTo>
                <a:cubicBezTo>
                  <a:pt x="42" y="50"/>
                  <a:pt x="43" y="45"/>
                  <a:pt x="43" y="41"/>
                </a:cubicBezTo>
                <a:cubicBezTo>
                  <a:pt x="43" y="36"/>
                  <a:pt x="42" y="31"/>
                  <a:pt x="39" y="28"/>
                </a:cubicBezTo>
                <a:cubicBezTo>
                  <a:pt x="38" y="27"/>
                  <a:pt x="36" y="27"/>
                  <a:pt x="35" y="27"/>
                </a:cubicBezTo>
                <a:cubicBezTo>
                  <a:pt x="34" y="28"/>
                  <a:pt x="34" y="30"/>
                  <a:pt x="35" y="31"/>
                </a:cubicBezTo>
                <a:cubicBezTo>
                  <a:pt x="37" y="33"/>
                  <a:pt x="39" y="37"/>
                  <a:pt x="39" y="41"/>
                </a:cubicBezTo>
                <a:cubicBezTo>
                  <a:pt x="39" y="44"/>
                  <a:pt x="37" y="48"/>
                  <a:pt x="35" y="51"/>
                </a:cubicBezTo>
                <a:cubicBezTo>
                  <a:pt x="34" y="52"/>
                  <a:pt x="34" y="53"/>
                  <a:pt x="35" y="54"/>
                </a:cubicBezTo>
                <a:cubicBezTo>
                  <a:pt x="36" y="54"/>
                  <a:pt x="36" y="55"/>
                  <a:pt x="37" y="55"/>
                </a:cubicBezTo>
                <a:cubicBezTo>
                  <a:pt x="37" y="55"/>
                  <a:pt x="38" y="54"/>
                  <a:pt x="39" y="5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
        <p:nvSpPr>
          <p:cNvPr id="54" name="形状 91"/>
          <p:cNvSpPr/>
          <p:nvPr/>
        </p:nvSpPr>
        <p:spPr>
          <a:xfrm>
            <a:off x="6253357" y="3478159"/>
            <a:ext cx="453392" cy="529204"/>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15 w 56"/>
              <a:gd name="TY21" fmla="*/ 27 h 65"/>
              <a:gd name="TX22" fmla="*/ 40 w 56"/>
              <a:gd name="TY22" fmla="*/ 27 h 65"/>
              <a:gd name="TX23" fmla="*/ 41 w 56"/>
              <a:gd name="TY23" fmla="*/ 28 h 65"/>
              <a:gd name="TX24" fmla="*/ 41 w 56"/>
              <a:gd name="TY24" fmla="*/ 30 h 65"/>
              <a:gd name="TX25" fmla="*/ 40 w 56"/>
              <a:gd name="TY25" fmla="*/ 32 h 65"/>
              <a:gd name="TX26" fmla="*/ 15 w 56"/>
              <a:gd name="TY26" fmla="*/ 32 h 65"/>
              <a:gd name="TX27" fmla="*/ 13 w 56"/>
              <a:gd name="TY27" fmla="*/ 30 h 65"/>
              <a:gd name="TX28" fmla="*/ 13 w 56"/>
              <a:gd name="TY28" fmla="*/ 28 h 65"/>
              <a:gd name="TX29" fmla="*/ 15 w 56"/>
              <a:gd name="TY29" fmla="*/ 27 h 65"/>
              <a:gd name="TX31" fmla="*/ 41 w 56"/>
              <a:gd name="TY31" fmla="*/ 37 h 65"/>
              <a:gd name="TX32" fmla="*/ 41 w 56"/>
              <a:gd name="TY32" fmla="*/ 40 h 65"/>
              <a:gd name="TX33" fmla="*/ 40 w 56"/>
              <a:gd name="TY33" fmla="*/ 41 h 65"/>
              <a:gd name="TX34" fmla="*/ 15 w 56"/>
              <a:gd name="TY34" fmla="*/ 41 h 65"/>
              <a:gd name="TX35" fmla="*/ 13 w 56"/>
              <a:gd name="TY35" fmla="*/ 40 h 65"/>
              <a:gd name="TX36" fmla="*/ 13 w 56"/>
              <a:gd name="TY36" fmla="*/ 37 h 65"/>
              <a:gd name="TX37" fmla="*/ 15 w 56"/>
              <a:gd name="TY37" fmla="*/ 36 h 65"/>
              <a:gd name="TX38" fmla="*/ 40 w 56"/>
              <a:gd name="TY38" fmla="*/ 36 h 65"/>
              <a:gd name="TX39" fmla="*/ 41 w 56"/>
              <a:gd name="TY39" fmla="*/ 37 h 65"/>
              <a:gd name="TX41" fmla="*/ 41 w 56"/>
              <a:gd name="TY41" fmla="*/ 46 h 65"/>
              <a:gd name="TX42" fmla="*/ 41 w 56"/>
              <a:gd name="TY42" fmla="*/ 49 h 65"/>
              <a:gd name="TX43" fmla="*/ 40 w 56"/>
              <a:gd name="TY43" fmla="*/ 50 h 65"/>
              <a:gd name="TX44" fmla="*/ 15 w 56"/>
              <a:gd name="TY44" fmla="*/ 50 h 65"/>
              <a:gd name="TX45" fmla="*/ 13 w 56"/>
              <a:gd name="TY45" fmla="*/ 49 h 65"/>
              <a:gd name="TX46" fmla="*/ 13 w 56"/>
              <a:gd name="TY46" fmla="*/ 46 h 65"/>
              <a:gd name="TX47" fmla="*/ 15 w 56"/>
              <a:gd name="TY47" fmla="*/ 45 h 65"/>
              <a:gd name="TX48" fmla="*/ 40 w 56"/>
              <a:gd name="TY48" fmla="*/ 45 h 65"/>
              <a:gd name="TX49" fmla="*/ 41 w 56"/>
              <a:gd name="TY49" fmla="*/ 46 h 65"/>
              <a:gd name="TX51" fmla="*/ 36 w 56"/>
              <a:gd name="TY51" fmla="*/ 18 h 65"/>
              <a:gd name="TX52" fmla="*/ 50 w 56"/>
              <a:gd name="TY52" fmla="*/ 18 h 65"/>
              <a:gd name="TX53" fmla="*/ 49 w 56"/>
              <a:gd name="TY53" fmla="*/ 16 h 65"/>
              <a:gd name="TX54" fmla="*/ 38 w 56"/>
              <a:gd name="TY54" fmla="*/ 5 h 65"/>
              <a:gd name="TX55" fmla="*/ 36 w 56"/>
              <a:gd name="TY55" fmla="*/ 4 h 65"/>
              <a:gd name="TX56" fmla="*/ 36 w 56"/>
              <a:gd name="TY56"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1" y="TY41"/>
              </a:cxn>
              <a:cxn ang="0">
                <a:pos x="TX42" y="TY42"/>
              </a:cxn>
              <a:cxn ang="0">
                <a:pos x="TX43" y="TY43"/>
              </a:cxn>
              <a:cxn ang="0">
                <a:pos x="TX44" y="TY44"/>
              </a:cxn>
              <a:cxn ang="0">
                <a:pos x="TX45" y="TY45"/>
              </a:cxn>
              <a:cxn ang="0">
                <a:pos x="TX46" y="TY46"/>
              </a:cxn>
              <a:cxn ang="0">
                <a:pos x="TX47" y="TY47"/>
              </a:cxn>
              <a:cxn ang="0">
                <a:pos x="TX48" y="TY48"/>
              </a:cxn>
              <a:cxn ang="0">
                <a:pos x="TX49" y="TY49"/>
              </a:cxn>
              <a:cxn ang="0">
                <a:pos x="TX51" y="TY51"/>
              </a:cxn>
              <a:cxn ang="0">
                <a:pos x="TX52" y="TY52"/>
              </a:cxn>
              <a:cxn ang="0">
                <a:pos x="TX53" y="TY53"/>
              </a:cxn>
              <a:cxn ang="0">
                <a:pos x="TX54" y="TY54"/>
              </a:cxn>
              <a:cxn ang="0">
                <a:pos x="TX55" y="TY55"/>
              </a:cxn>
              <a:cxn ang="0">
                <a:pos x="TX56" y="TY56"/>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15" y="27"/>
                </a:moveTo>
                <a:cubicBezTo>
                  <a:pt x="40" y="27"/>
                  <a:pt x="40" y="27"/>
                  <a:pt x="40" y="27"/>
                </a:cubicBezTo>
                <a:cubicBezTo>
                  <a:pt x="40" y="27"/>
                  <a:pt x="41" y="27"/>
                  <a:pt x="41" y="28"/>
                </a:cubicBezTo>
                <a:cubicBezTo>
                  <a:pt x="41" y="30"/>
                  <a:pt x="41" y="30"/>
                  <a:pt x="41" y="30"/>
                </a:cubicBezTo>
                <a:cubicBezTo>
                  <a:pt x="41" y="31"/>
                  <a:pt x="40" y="32"/>
                  <a:pt x="40" y="32"/>
                </a:cubicBezTo>
                <a:cubicBezTo>
                  <a:pt x="15" y="32"/>
                  <a:pt x="15" y="32"/>
                  <a:pt x="15" y="32"/>
                </a:cubicBezTo>
                <a:cubicBezTo>
                  <a:pt x="14" y="32"/>
                  <a:pt x="13" y="31"/>
                  <a:pt x="13" y="30"/>
                </a:cubicBezTo>
                <a:cubicBezTo>
                  <a:pt x="13" y="28"/>
                  <a:pt x="13" y="28"/>
                  <a:pt x="13" y="28"/>
                </a:cubicBezTo>
                <a:cubicBezTo>
                  <a:pt x="13" y="27"/>
                  <a:pt x="14" y="27"/>
                  <a:pt x="15" y="27"/>
                </a:cubicBezTo>
                <a:close/>
                <a:moveTo>
                  <a:pt x="41" y="37"/>
                </a:moveTo>
                <a:cubicBezTo>
                  <a:pt x="41" y="40"/>
                  <a:pt x="41" y="40"/>
                  <a:pt x="41" y="40"/>
                </a:cubicBezTo>
                <a:cubicBezTo>
                  <a:pt x="41" y="40"/>
                  <a:pt x="40" y="41"/>
                  <a:pt x="40" y="41"/>
                </a:cubicBezTo>
                <a:cubicBezTo>
                  <a:pt x="15" y="41"/>
                  <a:pt x="15" y="41"/>
                  <a:pt x="15" y="41"/>
                </a:cubicBezTo>
                <a:cubicBezTo>
                  <a:pt x="14" y="41"/>
                  <a:pt x="13" y="40"/>
                  <a:pt x="13" y="40"/>
                </a:cubicBezTo>
                <a:cubicBezTo>
                  <a:pt x="13" y="37"/>
                  <a:pt x="13" y="37"/>
                  <a:pt x="13" y="37"/>
                </a:cubicBezTo>
                <a:cubicBezTo>
                  <a:pt x="13" y="37"/>
                  <a:pt x="14" y="36"/>
                  <a:pt x="15" y="36"/>
                </a:cubicBezTo>
                <a:cubicBezTo>
                  <a:pt x="40" y="36"/>
                  <a:pt x="40" y="36"/>
                  <a:pt x="40" y="36"/>
                </a:cubicBezTo>
                <a:cubicBezTo>
                  <a:pt x="40" y="36"/>
                  <a:pt x="41" y="37"/>
                  <a:pt x="41" y="37"/>
                </a:cubicBezTo>
                <a:close/>
                <a:moveTo>
                  <a:pt x="41" y="46"/>
                </a:moveTo>
                <a:cubicBezTo>
                  <a:pt x="41" y="49"/>
                  <a:pt x="41" y="49"/>
                  <a:pt x="41" y="49"/>
                </a:cubicBezTo>
                <a:cubicBezTo>
                  <a:pt x="41" y="49"/>
                  <a:pt x="40" y="50"/>
                  <a:pt x="40" y="50"/>
                </a:cubicBezTo>
                <a:cubicBezTo>
                  <a:pt x="15" y="50"/>
                  <a:pt x="15" y="50"/>
                  <a:pt x="15" y="50"/>
                </a:cubicBezTo>
                <a:cubicBezTo>
                  <a:pt x="14" y="50"/>
                  <a:pt x="13" y="49"/>
                  <a:pt x="13" y="49"/>
                </a:cubicBezTo>
                <a:cubicBezTo>
                  <a:pt x="13" y="46"/>
                  <a:pt x="13" y="46"/>
                  <a:pt x="13" y="46"/>
                </a:cubicBezTo>
                <a:cubicBezTo>
                  <a:pt x="13" y="46"/>
                  <a:pt x="14" y="45"/>
                  <a:pt x="15" y="45"/>
                </a:cubicBezTo>
                <a:cubicBezTo>
                  <a:pt x="40" y="45"/>
                  <a:pt x="40" y="45"/>
                  <a:pt x="40" y="45"/>
                </a:cubicBezTo>
                <a:cubicBezTo>
                  <a:pt x="40" y="45"/>
                  <a:pt x="41" y="46"/>
                  <a:pt x="41" y="46"/>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
        <p:nvSpPr>
          <p:cNvPr id="55" name="形状 92"/>
          <p:cNvSpPr/>
          <p:nvPr/>
        </p:nvSpPr>
        <p:spPr>
          <a:xfrm>
            <a:off x="8521102" y="3478159"/>
            <a:ext cx="453392" cy="529204"/>
          </a:xfrm>
          <a:custGeom>
            <a:avLst/>
            <a:gdLst>
              <a:gd name="TX0" fmla="*/ 55 w 56"/>
              <a:gd name="TY0" fmla="*/ 19 h 65"/>
              <a:gd name="TX1" fmla="*/ 55 w 56"/>
              <a:gd name="TY1" fmla="*/ 60 h 65"/>
              <a:gd name="TX2" fmla="*/ 51 w 56"/>
              <a:gd name="TY2" fmla="*/ 64 h 65"/>
              <a:gd name="TX3" fmla="*/ 3 w 56"/>
              <a:gd name="TY3" fmla="*/ 64 h 65"/>
              <a:gd name="TX4" fmla="*/ 0 w 56"/>
              <a:gd name="TY4" fmla="*/ 60 h 65"/>
              <a:gd name="TX5" fmla="*/ 0 w 56"/>
              <a:gd name="TY5" fmla="*/ 3 h 65"/>
              <a:gd name="TX6" fmla="*/ 3 w 56"/>
              <a:gd name="TY6" fmla="*/ 0 h 65"/>
              <a:gd name="TX7" fmla="*/ 35 w 56"/>
              <a:gd name="TY7" fmla="*/ 0 h 65"/>
              <a:gd name="TX8" fmla="*/ 41 w 56"/>
              <a:gd name="TY8" fmla="*/ 2 h 65"/>
              <a:gd name="TX9" fmla="*/ 52 w 56"/>
              <a:gd name="TY9" fmla="*/ 13 h 65"/>
              <a:gd name="TX10" fmla="*/ 55 w 56"/>
              <a:gd name="TY10" fmla="*/ 19 h 65"/>
              <a:gd name="TX12" fmla="*/ 50 w 56"/>
              <a:gd name="TY12" fmla="*/ 22 h 65"/>
              <a:gd name="TX13" fmla="*/ 35 w 56"/>
              <a:gd name="TY13" fmla="*/ 22 h 65"/>
              <a:gd name="TX14" fmla="*/ 32 w 56"/>
              <a:gd name="TY14" fmla="*/ 19 h 65"/>
              <a:gd name="TX15" fmla="*/ 32 w 56"/>
              <a:gd name="TY15" fmla="*/ 4 h 65"/>
              <a:gd name="TX16" fmla="*/ 4 w 56"/>
              <a:gd name="TY16" fmla="*/ 4 h 65"/>
              <a:gd name="TX17" fmla="*/ 4 w 56"/>
              <a:gd name="TY17" fmla="*/ 59 h 65"/>
              <a:gd name="TX18" fmla="*/ 50 w 56"/>
              <a:gd name="TY18" fmla="*/ 59 h 65"/>
              <a:gd name="TX19" fmla="*/ 50 w 56"/>
              <a:gd name="TY19" fmla="*/ 22 h 65"/>
              <a:gd name="TX21" fmla="*/ 8 w 56"/>
              <a:gd name="TY21" fmla="*/ 31 h 65"/>
              <a:gd name="TX22" fmla="*/ 11 w 56"/>
              <a:gd name="TY22" fmla="*/ 31 h 65"/>
              <a:gd name="TX23" fmla="*/ 16 w 56"/>
              <a:gd name="TY23" fmla="*/ 54 h 65"/>
              <a:gd name="TX24" fmla="*/ 22 w 56"/>
              <a:gd name="TY24" fmla="*/ 54 h 65"/>
              <a:gd name="TX25" fmla="*/ 27 w 56"/>
              <a:gd name="TY25" fmla="*/ 37 h 65"/>
              <a:gd name="TX26" fmla="*/ 27 w 56"/>
              <a:gd name="TY26" fmla="*/ 35 h 65"/>
              <a:gd name="TX27" fmla="*/ 27 w 56"/>
              <a:gd name="TY27" fmla="*/ 35 h 65"/>
              <a:gd name="TX28" fmla="*/ 27 w 56"/>
              <a:gd name="TY28" fmla="*/ 35 h 65"/>
              <a:gd name="TX29" fmla="*/ 27 w 56"/>
              <a:gd name="TY29" fmla="*/ 35 h 65"/>
              <a:gd name="TX30" fmla="*/ 28 w 56"/>
              <a:gd name="TY30" fmla="*/ 37 h 65"/>
              <a:gd name="TX31" fmla="*/ 32 w 56"/>
              <a:gd name="TY31" fmla="*/ 54 h 65"/>
              <a:gd name="TX32" fmla="*/ 38 w 56"/>
              <a:gd name="TY32" fmla="*/ 54 h 65"/>
              <a:gd name="TX33" fmla="*/ 44 w 56"/>
              <a:gd name="TY33" fmla="*/ 31 h 65"/>
              <a:gd name="TX34" fmla="*/ 46 w 56"/>
              <a:gd name="TY34" fmla="*/ 31 h 65"/>
              <a:gd name="TX35" fmla="*/ 46 w 56"/>
              <a:gd name="TY35" fmla="*/ 27 h 65"/>
              <a:gd name="TX36" fmla="*/ 36 w 56"/>
              <a:gd name="TY36" fmla="*/ 27 h 65"/>
              <a:gd name="TX37" fmla="*/ 36 w 56"/>
              <a:gd name="TY37" fmla="*/ 31 h 65"/>
              <a:gd name="TX38" fmla="*/ 39 w 56"/>
              <a:gd name="TY38" fmla="*/ 31 h 65"/>
              <a:gd name="TX39" fmla="*/ 35 w 56"/>
              <a:gd name="TY39" fmla="*/ 46 h 65"/>
              <a:gd name="TX40" fmla="*/ 35 w 56"/>
              <a:gd name="TY40" fmla="*/ 48 h 65"/>
              <a:gd name="TX41" fmla="*/ 35 w 56"/>
              <a:gd name="TY41" fmla="*/ 49 h 65"/>
              <a:gd name="TX42" fmla="*/ 35 w 56"/>
              <a:gd name="TY42" fmla="*/ 49 h 65"/>
              <a:gd name="TX43" fmla="*/ 35 w 56"/>
              <a:gd name="TY43" fmla="*/ 48 h 65"/>
              <a:gd name="TX44" fmla="*/ 34 w 56"/>
              <a:gd name="TY44" fmla="*/ 46 h 65"/>
              <a:gd name="TX45" fmla="*/ 29 w 56"/>
              <a:gd name="TY45" fmla="*/ 27 h 65"/>
              <a:gd name="TX46" fmla="*/ 25 w 56"/>
              <a:gd name="TY46" fmla="*/ 27 h 65"/>
              <a:gd name="TX47" fmla="*/ 20 w 56"/>
              <a:gd name="TY47" fmla="*/ 46 h 65"/>
              <a:gd name="TX48" fmla="*/ 20 w 56"/>
              <a:gd name="TY48" fmla="*/ 48 h 65"/>
              <a:gd name="TX49" fmla="*/ 20 w 56"/>
              <a:gd name="TY49" fmla="*/ 49 h 65"/>
              <a:gd name="TX50" fmla="*/ 19 w 56"/>
              <a:gd name="TY50" fmla="*/ 49 h 65"/>
              <a:gd name="TX51" fmla="*/ 19 w 56"/>
              <a:gd name="TY51" fmla="*/ 48 h 65"/>
              <a:gd name="TX52" fmla="*/ 19 w 56"/>
              <a:gd name="TY52" fmla="*/ 46 h 65"/>
              <a:gd name="TX53" fmla="*/ 16 w 56"/>
              <a:gd name="TY53" fmla="*/ 31 h 65"/>
              <a:gd name="TX54" fmla="*/ 19 w 56"/>
              <a:gd name="TY54" fmla="*/ 31 h 65"/>
              <a:gd name="TX55" fmla="*/ 19 w 56"/>
              <a:gd name="TY55" fmla="*/ 27 h 65"/>
              <a:gd name="TX56" fmla="*/ 8 w 56"/>
              <a:gd name="TY56" fmla="*/ 27 h 65"/>
              <a:gd name="TX57" fmla="*/ 8 w 56"/>
              <a:gd name="TY57" fmla="*/ 31 h 65"/>
              <a:gd name="TX59" fmla="*/ 36 w 56"/>
              <a:gd name="TY59" fmla="*/ 18 h 65"/>
              <a:gd name="TX60" fmla="*/ 50 w 56"/>
              <a:gd name="TY60" fmla="*/ 18 h 65"/>
              <a:gd name="TX61" fmla="*/ 49 w 56"/>
              <a:gd name="TY61" fmla="*/ 16 h 65"/>
              <a:gd name="TX62" fmla="*/ 38 w 56"/>
              <a:gd name="TY62" fmla="*/ 5 h 65"/>
              <a:gd name="TX63" fmla="*/ 36 w 56"/>
              <a:gd name="TY63" fmla="*/ 4 h 65"/>
              <a:gd name="TX64" fmla="*/ 36 w 56"/>
              <a:gd name="TY64" fmla="*/ 18 h 65"/>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2" y="TY42"/>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2" y="TY52"/>
              </a:cxn>
              <a:cxn ang="0">
                <a:pos x="TX53" y="TY53"/>
              </a:cxn>
              <a:cxn ang="0">
                <a:pos x="TX54" y="TY54"/>
              </a:cxn>
              <a:cxn ang="0">
                <a:pos x="TX55" y="TY55"/>
              </a:cxn>
              <a:cxn ang="0">
                <a:pos x="TX56" y="TY56"/>
              </a:cxn>
              <a:cxn ang="0">
                <a:pos x="TX57" y="TY57"/>
              </a:cxn>
              <a:cxn ang="0">
                <a:pos x="TX59" y="TY59"/>
              </a:cxn>
              <a:cxn ang="0">
                <a:pos x="TX60" y="TY60"/>
              </a:cxn>
              <a:cxn ang="0">
                <a:pos x="TX61" y="TY61"/>
              </a:cxn>
              <a:cxn ang="0">
                <a:pos x="TX62" y="TY62"/>
              </a:cxn>
              <a:cxn ang="0">
                <a:pos x="TX63" y="TY63"/>
              </a:cxn>
              <a:cxn ang="0">
                <a:pos x="TX64" y="TY64"/>
              </a:cxn>
            </a:cxnLst>
            <a:rect l="l" t="t" r="r" b="b"/>
            <a:pathLst>
              <a:path w="56" h="65">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8" y="31"/>
                </a:moveTo>
                <a:cubicBezTo>
                  <a:pt x="11" y="31"/>
                  <a:pt x="11" y="31"/>
                  <a:pt x="11" y="31"/>
                </a:cubicBezTo>
                <a:cubicBezTo>
                  <a:pt x="16" y="54"/>
                  <a:pt x="16" y="54"/>
                  <a:pt x="16" y="54"/>
                </a:cubicBezTo>
                <a:cubicBezTo>
                  <a:pt x="22" y="54"/>
                  <a:pt x="22" y="54"/>
                  <a:pt x="22" y="54"/>
                </a:cubicBezTo>
                <a:cubicBezTo>
                  <a:pt x="27" y="37"/>
                  <a:pt x="27" y="37"/>
                  <a:pt x="27" y="37"/>
                </a:cubicBezTo>
                <a:cubicBezTo>
                  <a:pt x="27" y="37"/>
                  <a:pt x="27" y="36"/>
                  <a:pt x="27" y="35"/>
                </a:cubicBezTo>
                <a:cubicBezTo>
                  <a:pt x="27" y="35"/>
                  <a:pt x="27" y="35"/>
                  <a:pt x="27" y="35"/>
                </a:cubicBezTo>
                <a:cubicBezTo>
                  <a:pt x="27" y="35"/>
                  <a:pt x="27" y="35"/>
                  <a:pt x="27" y="35"/>
                </a:cubicBezTo>
                <a:cubicBezTo>
                  <a:pt x="27" y="35"/>
                  <a:pt x="27" y="35"/>
                  <a:pt x="27" y="35"/>
                </a:cubicBezTo>
                <a:cubicBezTo>
                  <a:pt x="27" y="36"/>
                  <a:pt x="28" y="37"/>
                  <a:pt x="28" y="37"/>
                </a:cubicBezTo>
                <a:cubicBezTo>
                  <a:pt x="32" y="54"/>
                  <a:pt x="32" y="54"/>
                  <a:pt x="32" y="54"/>
                </a:cubicBezTo>
                <a:cubicBezTo>
                  <a:pt x="38" y="54"/>
                  <a:pt x="38" y="54"/>
                  <a:pt x="38" y="54"/>
                </a:cubicBezTo>
                <a:cubicBezTo>
                  <a:pt x="44" y="31"/>
                  <a:pt x="44" y="31"/>
                  <a:pt x="44" y="31"/>
                </a:cubicBezTo>
                <a:cubicBezTo>
                  <a:pt x="46" y="31"/>
                  <a:pt x="46" y="31"/>
                  <a:pt x="46" y="31"/>
                </a:cubicBezTo>
                <a:cubicBezTo>
                  <a:pt x="46" y="27"/>
                  <a:pt x="46" y="27"/>
                  <a:pt x="46" y="27"/>
                </a:cubicBezTo>
                <a:cubicBezTo>
                  <a:pt x="36" y="27"/>
                  <a:pt x="36" y="27"/>
                  <a:pt x="36" y="27"/>
                </a:cubicBezTo>
                <a:cubicBezTo>
                  <a:pt x="36" y="31"/>
                  <a:pt x="36" y="31"/>
                  <a:pt x="36" y="31"/>
                </a:cubicBezTo>
                <a:cubicBezTo>
                  <a:pt x="39" y="31"/>
                  <a:pt x="39" y="31"/>
                  <a:pt x="39" y="31"/>
                </a:cubicBezTo>
                <a:cubicBezTo>
                  <a:pt x="35" y="46"/>
                  <a:pt x="35" y="46"/>
                  <a:pt x="35" y="46"/>
                </a:cubicBezTo>
                <a:cubicBezTo>
                  <a:pt x="35" y="47"/>
                  <a:pt x="35" y="48"/>
                  <a:pt x="35" y="48"/>
                </a:cubicBezTo>
                <a:cubicBezTo>
                  <a:pt x="35" y="49"/>
                  <a:pt x="35" y="49"/>
                  <a:pt x="35" y="49"/>
                </a:cubicBezTo>
                <a:cubicBezTo>
                  <a:pt x="35" y="49"/>
                  <a:pt x="35" y="49"/>
                  <a:pt x="35" y="49"/>
                </a:cubicBezTo>
                <a:cubicBezTo>
                  <a:pt x="35" y="49"/>
                  <a:pt x="35" y="48"/>
                  <a:pt x="35" y="48"/>
                </a:cubicBezTo>
                <a:cubicBezTo>
                  <a:pt x="35" y="48"/>
                  <a:pt x="35" y="47"/>
                  <a:pt x="34" y="46"/>
                </a:cubicBezTo>
                <a:cubicBezTo>
                  <a:pt x="29" y="27"/>
                  <a:pt x="29" y="27"/>
                  <a:pt x="29" y="27"/>
                </a:cubicBezTo>
                <a:cubicBezTo>
                  <a:pt x="25" y="27"/>
                  <a:pt x="25" y="27"/>
                  <a:pt x="25" y="27"/>
                </a:cubicBezTo>
                <a:cubicBezTo>
                  <a:pt x="20" y="46"/>
                  <a:pt x="20" y="46"/>
                  <a:pt x="20" y="46"/>
                </a:cubicBezTo>
                <a:cubicBezTo>
                  <a:pt x="20" y="47"/>
                  <a:pt x="20" y="48"/>
                  <a:pt x="20" y="48"/>
                </a:cubicBezTo>
                <a:cubicBezTo>
                  <a:pt x="20" y="49"/>
                  <a:pt x="20" y="49"/>
                  <a:pt x="20" y="49"/>
                </a:cubicBezTo>
                <a:cubicBezTo>
                  <a:pt x="19" y="49"/>
                  <a:pt x="19" y="49"/>
                  <a:pt x="19" y="49"/>
                </a:cubicBezTo>
                <a:cubicBezTo>
                  <a:pt x="19" y="48"/>
                  <a:pt x="19" y="48"/>
                  <a:pt x="19" y="48"/>
                </a:cubicBezTo>
                <a:cubicBezTo>
                  <a:pt x="19" y="48"/>
                  <a:pt x="19" y="47"/>
                  <a:pt x="19" y="46"/>
                </a:cubicBezTo>
                <a:cubicBezTo>
                  <a:pt x="16" y="31"/>
                  <a:pt x="16" y="31"/>
                  <a:pt x="16" y="31"/>
                </a:cubicBezTo>
                <a:cubicBezTo>
                  <a:pt x="19" y="31"/>
                  <a:pt x="19" y="31"/>
                  <a:pt x="19" y="31"/>
                </a:cubicBezTo>
                <a:cubicBezTo>
                  <a:pt x="19" y="27"/>
                  <a:pt x="19" y="27"/>
                  <a:pt x="19" y="27"/>
                </a:cubicBezTo>
                <a:cubicBezTo>
                  <a:pt x="8" y="27"/>
                  <a:pt x="8" y="27"/>
                  <a:pt x="8" y="27"/>
                </a:cubicBezTo>
                <a:lnTo>
                  <a:pt x="8" y="31"/>
                </a:ln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bg1"/>
          </a:solidFill>
          <a:ln w="0">
            <a:noFill/>
          </a:ln>
        </p:spPr>
        <p:txBody>
          <a:bodyPr vert="horz" wrap="square" lIns="91440" tIns="45720" rIns="91440" bIns="45720" anchor="t">
            <a:noAutofit/>
          </a:bodyPr>
          <a:lstStyle/>
          <a:p>
            <a:pPr marL="0" indent="0" algn="l" defTabSz="914400" eaLnBrk="0" fontAlgn="auto">
              <a:lnSpc>
                <a:spcPct val="100000"/>
              </a:lnSpc>
              <a:spcBef>
                <a:spcPts val="0"/>
              </a:spcBef>
              <a:spcAft>
                <a:spcPts val="0"/>
              </a:spcAft>
              <a:buFontTx/>
              <a:buNone/>
            </a:pPr>
            <a:endParaRPr lang="ko-KR" altLang="en-US" sz="1800" b="0" cap="none" dirty="0">
              <a:solidFill>
                <a:srgbClr val="000000"/>
              </a:solidFill>
              <a:cs typeface="+mn-ea"/>
              <a:sym typeface="+mn-lt"/>
            </a:endParaRP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iterate type="lt">
                                    <p:tmPct val="100000"/>
                                  </p:iterate>
                                  <p:childTnLst>
                                    <p:set>
                                      <p:cBhvr>
                                        <p:cTn id="6" dur="1" fill="hold">
                                          <p:stCondLst>
                                            <p:cond delay="0"/>
                                          </p:stCondLst>
                                        </p:cTn>
                                        <p:tgtEl>
                                          <p:spTgt spid="103430"/>
                                        </p:tgtEl>
                                        <p:attrNameLst>
                                          <p:attrName>style.visibility</p:attrName>
                                        </p:attrNameLst>
                                      </p:cBhvr>
                                      <p:to>
                                        <p:strVal val="visible"/>
                                      </p:to>
                                    </p:set>
                                    <p:anim calcmode="lin" valueType="num">
                                      <p:cBhvr>
                                        <p:cTn id="7" dur="75" fill="hold"/>
                                        <p:tgtEl>
                                          <p:spTgt spid="103430"/>
                                        </p:tgtEl>
                                        <p:attrNameLst>
                                          <p:attrName>ppt_w</p:attrName>
                                        </p:attrNameLst>
                                      </p:cBhvr>
                                      <p:tavLst>
                                        <p:tav tm="0">
                                          <p:val>
                                            <p:strVal val="4*#ppt_w"/>
                                          </p:val>
                                        </p:tav>
                                        <p:tav tm="100000">
                                          <p:val>
                                            <p:strVal val="#ppt_w"/>
                                          </p:val>
                                        </p:tav>
                                      </p:tavLst>
                                    </p:anim>
                                    <p:anim calcmode="lin" valueType="num">
                                      <p:cBhvr>
                                        <p:cTn id="8" dur="75" fill="hold"/>
                                        <p:tgtEl>
                                          <p:spTgt spid="10343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3467"/>
                                        </p:tgtEl>
                                        <p:attrNameLst>
                                          <p:attrName>style.visibility</p:attrName>
                                        </p:attrNameLst>
                                      </p:cBhvr>
                                      <p:to>
                                        <p:strVal val="visible"/>
                                      </p:to>
                                    </p:set>
                                    <p:animEffect transition="in" filter="wipe(left)">
                                      <p:cBhvr>
                                        <p:cTn id="13" dur="500"/>
                                        <p:tgtEl>
                                          <p:spTgt spid="103467"/>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03466"/>
                                        </p:tgtEl>
                                        <p:attrNameLst>
                                          <p:attrName>style.visibility</p:attrName>
                                        </p:attrNameLst>
                                      </p:cBhvr>
                                      <p:to>
                                        <p:strVal val="visible"/>
                                      </p:to>
                                    </p:set>
                                    <p:animEffect transition="in" filter="box(out)">
                                      <p:cBhvr>
                                        <p:cTn id="16" dur="500"/>
                                        <p:tgtEl>
                                          <p:spTgt spid="10346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3431"/>
                                        </p:tgtEl>
                                        <p:attrNameLst>
                                          <p:attrName>style.visibility</p:attrName>
                                        </p:attrNameLst>
                                      </p:cBhvr>
                                      <p:to>
                                        <p:strVal val="visible"/>
                                      </p:to>
                                    </p:set>
                                    <p:anim calcmode="lin" valueType="num">
                                      <p:cBhvr>
                                        <p:cTn id="21" dur="500" fill="hold"/>
                                        <p:tgtEl>
                                          <p:spTgt spid="103431"/>
                                        </p:tgtEl>
                                        <p:attrNameLst>
                                          <p:attrName>ppt_w</p:attrName>
                                        </p:attrNameLst>
                                      </p:cBhvr>
                                      <p:tavLst>
                                        <p:tav tm="0">
                                          <p:val>
                                            <p:fltVal val="0"/>
                                          </p:val>
                                        </p:tav>
                                        <p:tav tm="100000">
                                          <p:val>
                                            <p:strVal val="#ppt_w"/>
                                          </p:val>
                                        </p:tav>
                                      </p:tavLst>
                                    </p:anim>
                                    <p:anim calcmode="lin" valueType="num">
                                      <p:cBhvr>
                                        <p:cTn id="22" dur="500" fill="hold"/>
                                        <p:tgtEl>
                                          <p:spTgt spid="103431"/>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468"/>
                                        </p:tgtEl>
                                        <p:attrNameLst>
                                          <p:attrName>style.visibility</p:attrName>
                                        </p:attrNameLst>
                                      </p:cBhvr>
                                      <p:to>
                                        <p:strVal val="visible"/>
                                      </p:to>
                                    </p:set>
                                    <p:animEffect transition="in" filter="wipe(left)">
                                      <p:cBhvr>
                                        <p:cTn id="27" dur="500"/>
                                        <p:tgtEl>
                                          <p:spTgt spid="10346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03432"/>
                                        </p:tgtEl>
                                        <p:attrNameLst>
                                          <p:attrName>style.visibility</p:attrName>
                                        </p:attrNameLst>
                                      </p:cBhvr>
                                      <p:to>
                                        <p:strVal val="visible"/>
                                      </p:to>
                                    </p:set>
                                    <p:anim calcmode="lin" valueType="num">
                                      <p:cBhvr>
                                        <p:cTn id="32" dur="500" fill="hold"/>
                                        <p:tgtEl>
                                          <p:spTgt spid="103432"/>
                                        </p:tgtEl>
                                        <p:attrNameLst>
                                          <p:attrName>ppt_w</p:attrName>
                                        </p:attrNameLst>
                                      </p:cBhvr>
                                      <p:tavLst>
                                        <p:tav tm="0">
                                          <p:val>
                                            <p:fltVal val="0"/>
                                          </p:val>
                                        </p:tav>
                                        <p:tav tm="100000">
                                          <p:val>
                                            <p:strVal val="#ppt_w"/>
                                          </p:val>
                                        </p:tav>
                                      </p:tavLst>
                                    </p:anim>
                                    <p:anim calcmode="lin" valueType="num">
                                      <p:cBhvr>
                                        <p:cTn id="33" dur="500" fill="hold"/>
                                        <p:tgtEl>
                                          <p:spTgt spid="10343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3469"/>
                                        </p:tgtEl>
                                        <p:attrNameLst>
                                          <p:attrName>style.visibility</p:attrName>
                                        </p:attrNameLst>
                                      </p:cBhvr>
                                      <p:to>
                                        <p:strVal val="visible"/>
                                      </p:to>
                                    </p:set>
                                    <p:animEffect transition="in" filter="wipe(left)">
                                      <p:cBhvr>
                                        <p:cTn id="38" dur="500"/>
                                        <p:tgtEl>
                                          <p:spTgt spid="10346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103433"/>
                                        </p:tgtEl>
                                        <p:attrNameLst>
                                          <p:attrName>style.visibility</p:attrName>
                                        </p:attrNameLst>
                                      </p:cBhvr>
                                      <p:to>
                                        <p:strVal val="visible"/>
                                      </p:to>
                                    </p:set>
                                    <p:anim calcmode="lin" valueType="num">
                                      <p:cBhvr>
                                        <p:cTn id="43" dur="500" fill="hold"/>
                                        <p:tgtEl>
                                          <p:spTgt spid="103433"/>
                                        </p:tgtEl>
                                        <p:attrNameLst>
                                          <p:attrName>ppt_x</p:attrName>
                                        </p:attrNameLst>
                                      </p:cBhvr>
                                      <p:tavLst>
                                        <p:tav tm="0">
                                          <p:val>
                                            <p:strVal val="#ppt_x-#ppt_w/2"/>
                                          </p:val>
                                        </p:tav>
                                        <p:tav tm="100000">
                                          <p:val>
                                            <p:strVal val="#ppt_x"/>
                                          </p:val>
                                        </p:tav>
                                      </p:tavLst>
                                    </p:anim>
                                    <p:anim calcmode="lin" valueType="num">
                                      <p:cBhvr>
                                        <p:cTn id="44" dur="500" fill="hold"/>
                                        <p:tgtEl>
                                          <p:spTgt spid="103433"/>
                                        </p:tgtEl>
                                        <p:attrNameLst>
                                          <p:attrName>ppt_y</p:attrName>
                                        </p:attrNameLst>
                                      </p:cBhvr>
                                      <p:tavLst>
                                        <p:tav tm="0">
                                          <p:val>
                                            <p:strVal val="#ppt_y"/>
                                          </p:val>
                                        </p:tav>
                                        <p:tav tm="100000">
                                          <p:val>
                                            <p:strVal val="#ppt_y"/>
                                          </p:val>
                                        </p:tav>
                                      </p:tavLst>
                                    </p:anim>
                                    <p:anim calcmode="lin" valueType="num">
                                      <p:cBhvr>
                                        <p:cTn id="45" dur="500" fill="hold"/>
                                        <p:tgtEl>
                                          <p:spTgt spid="103433"/>
                                        </p:tgtEl>
                                        <p:attrNameLst>
                                          <p:attrName>ppt_w</p:attrName>
                                        </p:attrNameLst>
                                      </p:cBhvr>
                                      <p:tavLst>
                                        <p:tav tm="0">
                                          <p:val>
                                            <p:fltVal val="0"/>
                                          </p:val>
                                        </p:tav>
                                        <p:tav tm="100000">
                                          <p:val>
                                            <p:strVal val="#ppt_w"/>
                                          </p:val>
                                        </p:tav>
                                      </p:tavLst>
                                    </p:anim>
                                    <p:anim calcmode="lin" valueType="num">
                                      <p:cBhvr>
                                        <p:cTn id="46" dur="500" fill="hold"/>
                                        <p:tgtEl>
                                          <p:spTgt spid="10343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3470"/>
                                        </p:tgtEl>
                                        <p:attrNameLst>
                                          <p:attrName>style.visibility</p:attrName>
                                        </p:attrNameLst>
                                      </p:cBhvr>
                                      <p:to>
                                        <p:strVal val="visible"/>
                                      </p:to>
                                    </p:set>
                                    <p:animEffect transition="in" filter="wipe(left)">
                                      <p:cBhvr>
                                        <p:cTn id="51" dur="500"/>
                                        <p:tgtEl>
                                          <p:spTgt spid="10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66" grpId="0" animBg="1"/>
      <p:bldP spid="103467" grpId="0" autoUpdateAnimBg="0"/>
      <p:bldP spid="103468" grpId="0" autoUpdateAnimBg="0"/>
      <p:bldP spid="103469" grpId="0" autoUpdateAnimBg="0"/>
      <p:bldP spid="1034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p:nvPr/>
        </p:nvGraphicFramePr>
        <p:xfrm>
          <a:off x="6286888" y="1773311"/>
          <a:ext cx="5191459" cy="407352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896858" y="1701579"/>
            <a:ext cx="5316405" cy="2191400"/>
            <a:chOff x="36062" y="2273094"/>
            <a:chExt cx="3889391" cy="2191400"/>
          </a:xfrm>
        </p:grpSpPr>
        <p:sp>
          <p:nvSpPr>
            <p:cNvPr id="8" name="TextBox 7"/>
            <p:cNvSpPr txBox="1"/>
            <p:nvPr/>
          </p:nvSpPr>
          <p:spPr>
            <a:xfrm>
              <a:off x="40839" y="3491920"/>
              <a:ext cx="3884614" cy="972574"/>
            </a:xfrm>
            <a:prstGeom prst="rect">
              <a:avLst/>
            </a:prstGeom>
            <a:noFill/>
          </p:spPr>
          <p:txBody>
            <a:bodyPr wrap="square" rtlCol="0">
              <a:spAutoFit/>
            </a:bodyPr>
            <a:lstStyle/>
            <a:p>
              <a:pPr>
                <a:lnSpc>
                  <a:spcPct val="130000"/>
                </a:lnSpc>
              </a:pPr>
              <a:r>
                <a:rPr lang="pt-BR" sz="1100" dirty="0">
                  <a:cs typeface="+mn-ea"/>
                  <a:sym typeface="+mn-lt"/>
                </a:rPr>
                <a:t>Lorem ipsum dolor sit amet, consectetur adipiscing elit. Aliquam tincidunt ante nec sem congue convallis. Pellentesque vel mauris quis nisl ornare rutrum in id risus. Proin vehicula ut sem et tempus. Interdum et malesuada fames ac ante ipsum primis in faucibus.</a:t>
              </a:r>
              <a:endParaRPr lang="en-US" sz="1100" dirty="0">
                <a:cs typeface="+mn-ea"/>
                <a:sym typeface="+mn-lt"/>
              </a:endParaRPr>
            </a:p>
          </p:txBody>
        </p:sp>
        <p:sp>
          <p:nvSpPr>
            <p:cNvPr id="9" name="TextBox 8"/>
            <p:cNvSpPr txBox="1"/>
            <p:nvPr/>
          </p:nvSpPr>
          <p:spPr>
            <a:xfrm>
              <a:off x="36062" y="2273094"/>
              <a:ext cx="1274992" cy="400110"/>
            </a:xfrm>
            <a:prstGeom prst="rect">
              <a:avLst/>
            </a:prstGeom>
            <a:noFill/>
          </p:spPr>
          <p:txBody>
            <a:bodyPr wrap="none" rtlCol="0">
              <a:spAutoFit/>
            </a:bodyPr>
            <a:lstStyle/>
            <a:p>
              <a:r>
                <a:rPr lang="id-ID" sz="2000" b="1" dirty="0">
                  <a:solidFill>
                    <a:schemeClr val="accent1"/>
                  </a:solidFill>
                  <a:cs typeface="+mn-ea"/>
                  <a:sym typeface="+mn-lt"/>
                </a:rPr>
                <a:t>Yearly Sales</a:t>
              </a:r>
            </a:p>
          </p:txBody>
        </p:sp>
        <p:sp>
          <p:nvSpPr>
            <p:cNvPr id="10" name="TextBox 9"/>
            <p:cNvSpPr txBox="1"/>
            <p:nvPr/>
          </p:nvSpPr>
          <p:spPr>
            <a:xfrm>
              <a:off x="1427790" y="2829196"/>
              <a:ext cx="2497663" cy="752514"/>
            </a:xfrm>
            <a:prstGeom prst="rect">
              <a:avLst/>
            </a:prstGeom>
            <a:noFill/>
          </p:spPr>
          <p:txBody>
            <a:bodyPr wrap="square" rtlCol="0">
              <a:spAutoFit/>
            </a:bodyPr>
            <a:lstStyle/>
            <a:p>
              <a:pPr>
                <a:lnSpc>
                  <a:spcPct val="130000"/>
                </a:lnSpc>
              </a:pPr>
              <a:r>
                <a:rPr lang="pt-BR" sz="1100" dirty="0">
                  <a:cs typeface="+mn-ea"/>
                  <a:sym typeface="+mn-lt"/>
                </a:rPr>
                <a:t>Lorem ipsum dolor sit amet, consectetur adipiscing elit. Aliquam tincidunt ante nec sem congue convallis. </a:t>
              </a:r>
              <a:endParaRPr lang="en-US" sz="1100" dirty="0">
                <a:cs typeface="+mn-ea"/>
                <a:sym typeface="+mn-lt"/>
              </a:endParaRPr>
            </a:p>
          </p:txBody>
        </p:sp>
        <p:sp>
          <p:nvSpPr>
            <p:cNvPr id="11" name="TextBox 10"/>
            <p:cNvSpPr txBox="1"/>
            <p:nvPr/>
          </p:nvSpPr>
          <p:spPr>
            <a:xfrm>
              <a:off x="36062" y="2627024"/>
              <a:ext cx="1170619" cy="923330"/>
            </a:xfrm>
            <a:prstGeom prst="rect">
              <a:avLst/>
            </a:prstGeom>
            <a:noFill/>
          </p:spPr>
          <p:txBody>
            <a:bodyPr wrap="none" rtlCol="0">
              <a:spAutoFit/>
            </a:bodyPr>
            <a:lstStyle/>
            <a:p>
              <a:r>
                <a:rPr lang="id-ID" sz="5400" b="1" dirty="0">
                  <a:solidFill>
                    <a:schemeClr val="accent1"/>
                  </a:solidFill>
                  <a:cs typeface="+mn-ea"/>
                  <a:sym typeface="+mn-lt"/>
                </a:rPr>
                <a:t>74%</a:t>
              </a:r>
            </a:p>
          </p:txBody>
        </p:sp>
      </p:grpSp>
      <p:grpSp>
        <p:nvGrpSpPr>
          <p:cNvPr id="12" name="Group 11"/>
          <p:cNvGrpSpPr/>
          <p:nvPr/>
        </p:nvGrpSpPr>
        <p:grpSpPr>
          <a:xfrm>
            <a:off x="993593" y="4070132"/>
            <a:ext cx="2685208" cy="740032"/>
            <a:chOff x="2317209" y="7927358"/>
            <a:chExt cx="5370416" cy="1480064"/>
          </a:xfrm>
        </p:grpSpPr>
        <p:grpSp>
          <p:nvGrpSpPr>
            <p:cNvPr id="13" name="Group 12"/>
            <p:cNvGrpSpPr/>
            <p:nvPr/>
          </p:nvGrpSpPr>
          <p:grpSpPr>
            <a:xfrm>
              <a:off x="3208254" y="7927358"/>
              <a:ext cx="4479371" cy="1480064"/>
              <a:chOff x="8198838" y="3829029"/>
              <a:chExt cx="2240269" cy="740032"/>
            </a:xfrm>
          </p:grpSpPr>
          <p:sp>
            <p:nvSpPr>
              <p:cNvPr id="15" name="TextBox 14"/>
              <p:cNvSpPr txBox="1"/>
              <p:nvPr/>
            </p:nvSpPr>
            <p:spPr>
              <a:xfrm>
                <a:off x="8198838" y="3829029"/>
                <a:ext cx="787408" cy="400110"/>
              </a:xfrm>
              <a:prstGeom prst="rect">
                <a:avLst/>
              </a:prstGeom>
              <a:noFill/>
            </p:spPr>
            <p:txBody>
              <a:bodyPr wrap="none" rtlCol="0">
                <a:spAutoFit/>
              </a:bodyPr>
              <a:lstStyle/>
              <a:p>
                <a:r>
                  <a:rPr lang="id-ID" sz="2000" b="1" dirty="0">
                    <a:solidFill>
                      <a:srgbClr val="002060"/>
                    </a:solidFill>
                    <a:cs typeface="+mn-ea"/>
                    <a:sym typeface="+mn-lt"/>
                  </a:rPr>
                  <a:t>Title </a:t>
                </a:r>
              </a:p>
            </p:txBody>
          </p:sp>
          <p:sp>
            <p:nvSpPr>
              <p:cNvPr id="16" name="TextBox 15"/>
              <p:cNvSpPr txBox="1"/>
              <p:nvPr/>
            </p:nvSpPr>
            <p:spPr>
              <a:xfrm>
                <a:off x="8198838" y="4138174"/>
                <a:ext cx="2240269" cy="430887"/>
              </a:xfrm>
              <a:prstGeom prst="rect">
                <a:avLst/>
              </a:prstGeom>
              <a:noFill/>
            </p:spPr>
            <p:txBody>
              <a:bodyPr wrap="square" rtlCol="0">
                <a:spAutoFit/>
              </a:bodyPr>
              <a:lstStyle/>
              <a:p>
                <a:r>
                  <a:rPr lang="pt-BR" sz="1100" dirty="0">
                    <a:cs typeface="+mn-ea"/>
                    <a:sym typeface="+mn-lt"/>
                  </a:rPr>
                  <a:t>Lorem ipsum dolor sit amet, consectetur adipiscing elit.</a:t>
                </a:r>
                <a:endParaRPr lang="en-US" sz="1100" b="1" dirty="0">
                  <a:cs typeface="+mn-ea"/>
                  <a:sym typeface="+mn-lt"/>
                </a:endParaRPr>
              </a:p>
            </p:txBody>
          </p:sp>
        </p:grpSp>
        <p:sp>
          <p:nvSpPr>
            <p:cNvPr id="14" name="Freeform 538"/>
            <p:cNvSpPr>
              <a:spLocks noChangeArrowheads="1"/>
            </p:cNvSpPr>
            <p:nvPr/>
          </p:nvSpPr>
          <p:spPr bwMode="auto">
            <a:xfrm>
              <a:off x="2317209" y="8125889"/>
              <a:ext cx="779645" cy="689549"/>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accent1"/>
            </a:solidFill>
            <a:ln>
              <a:noFill/>
            </a:ln>
            <a:effectLst/>
          </p:spPr>
          <p:txBody>
            <a:bodyPr wrap="none" anchor="ctr"/>
            <a:lstStyle/>
            <a:p>
              <a:pPr>
                <a:defRPr/>
              </a:pPr>
              <a:endParaRPr lang="en-US" sz="900" dirty="0">
                <a:cs typeface="+mn-ea"/>
                <a:sym typeface="+mn-lt"/>
              </a:endParaRPr>
            </a:p>
          </p:txBody>
        </p:sp>
      </p:grpSp>
      <p:grpSp>
        <p:nvGrpSpPr>
          <p:cNvPr id="17" name="Group 16"/>
          <p:cNvGrpSpPr/>
          <p:nvPr/>
        </p:nvGrpSpPr>
        <p:grpSpPr>
          <a:xfrm>
            <a:off x="3466137" y="4105324"/>
            <a:ext cx="2726512" cy="746482"/>
            <a:chOff x="7262301" y="7997738"/>
            <a:chExt cx="5453023" cy="1492962"/>
          </a:xfrm>
        </p:grpSpPr>
        <p:grpSp>
          <p:nvGrpSpPr>
            <p:cNvPr id="18" name="Group 17"/>
            <p:cNvGrpSpPr/>
            <p:nvPr/>
          </p:nvGrpSpPr>
          <p:grpSpPr>
            <a:xfrm>
              <a:off x="8235952" y="8010636"/>
              <a:ext cx="4479372" cy="1480064"/>
              <a:chOff x="8198838" y="3829029"/>
              <a:chExt cx="2240269" cy="740032"/>
            </a:xfrm>
          </p:grpSpPr>
          <p:sp>
            <p:nvSpPr>
              <p:cNvPr id="20" name="TextBox 19"/>
              <p:cNvSpPr txBox="1"/>
              <p:nvPr/>
            </p:nvSpPr>
            <p:spPr>
              <a:xfrm>
                <a:off x="8198838" y="3829029"/>
                <a:ext cx="787408" cy="400109"/>
              </a:xfrm>
              <a:prstGeom prst="rect">
                <a:avLst/>
              </a:prstGeom>
              <a:noFill/>
            </p:spPr>
            <p:txBody>
              <a:bodyPr wrap="none" rtlCol="0">
                <a:spAutoFit/>
              </a:bodyPr>
              <a:lstStyle/>
              <a:p>
                <a:r>
                  <a:rPr lang="id-ID" sz="2000" b="1" dirty="0">
                    <a:solidFill>
                      <a:srgbClr val="002060"/>
                    </a:solidFill>
                    <a:cs typeface="+mn-ea"/>
                    <a:sym typeface="+mn-lt"/>
                  </a:rPr>
                  <a:t>Title </a:t>
                </a:r>
              </a:p>
            </p:txBody>
          </p:sp>
          <p:sp>
            <p:nvSpPr>
              <p:cNvPr id="21" name="TextBox 20"/>
              <p:cNvSpPr txBox="1"/>
              <p:nvPr/>
            </p:nvSpPr>
            <p:spPr>
              <a:xfrm>
                <a:off x="8198838" y="4138174"/>
                <a:ext cx="2240269" cy="430887"/>
              </a:xfrm>
              <a:prstGeom prst="rect">
                <a:avLst/>
              </a:prstGeom>
              <a:noFill/>
            </p:spPr>
            <p:txBody>
              <a:bodyPr wrap="square" rtlCol="0">
                <a:spAutoFit/>
              </a:bodyPr>
              <a:lstStyle/>
              <a:p>
                <a:r>
                  <a:rPr lang="pt-BR" sz="1100" dirty="0">
                    <a:cs typeface="+mn-ea"/>
                    <a:sym typeface="+mn-lt"/>
                  </a:rPr>
                  <a:t>Lorem ipsum dolor sit amet, consectetur adipiscing elit.</a:t>
                </a:r>
                <a:endParaRPr lang="en-US" sz="1100" b="1" dirty="0">
                  <a:cs typeface="+mn-ea"/>
                  <a:sym typeface="+mn-lt"/>
                </a:endParaRPr>
              </a:p>
            </p:txBody>
          </p:sp>
        </p:grpSp>
        <p:sp>
          <p:nvSpPr>
            <p:cNvPr id="19" name="AutoShape 114"/>
            <p:cNvSpPr/>
            <p:nvPr/>
          </p:nvSpPr>
          <p:spPr bwMode="auto">
            <a:xfrm>
              <a:off x="7262301" y="7997738"/>
              <a:ext cx="879348" cy="899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2"/>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grpSp>
        <p:nvGrpSpPr>
          <p:cNvPr id="22" name="Group 21"/>
          <p:cNvGrpSpPr/>
          <p:nvPr/>
        </p:nvGrpSpPr>
        <p:grpSpPr>
          <a:xfrm>
            <a:off x="988038" y="4943352"/>
            <a:ext cx="2690762" cy="740032"/>
            <a:chOff x="2306101" y="9673798"/>
            <a:chExt cx="5381524" cy="1480064"/>
          </a:xfrm>
        </p:grpSpPr>
        <p:grpSp>
          <p:nvGrpSpPr>
            <p:cNvPr id="23" name="Group 22"/>
            <p:cNvGrpSpPr/>
            <p:nvPr/>
          </p:nvGrpSpPr>
          <p:grpSpPr>
            <a:xfrm>
              <a:off x="3208254" y="9673798"/>
              <a:ext cx="4479371" cy="1480064"/>
              <a:chOff x="8198838" y="3829029"/>
              <a:chExt cx="2240269" cy="740032"/>
            </a:xfrm>
          </p:grpSpPr>
          <p:sp>
            <p:nvSpPr>
              <p:cNvPr id="25" name="TextBox 24"/>
              <p:cNvSpPr txBox="1"/>
              <p:nvPr/>
            </p:nvSpPr>
            <p:spPr>
              <a:xfrm>
                <a:off x="8198838" y="3829029"/>
                <a:ext cx="787408" cy="400110"/>
              </a:xfrm>
              <a:prstGeom prst="rect">
                <a:avLst/>
              </a:prstGeom>
              <a:noFill/>
            </p:spPr>
            <p:txBody>
              <a:bodyPr wrap="none" rtlCol="0">
                <a:spAutoFit/>
              </a:bodyPr>
              <a:lstStyle/>
              <a:p>
                <a:r>
                  <a:rPr lang="id-ID" sz="2000" b="1" dirty="0">
                    <a:solidFill>
                      <a:srgbClr val="002060"/>
                    </a:solidFill>
                    <a:cs typeface="+mn-ea"/>
                    <a:sym typeface="+mn-lt"/>
                  </a:rPr>
                  <a:t>Title </a:t>
                </a:r>
              </a:p>
            </p:txBody>
          </p:sp>
          <p:sp>
            <p:nvSpPr>
              <p:cNvPr id="26" name="TextBox 25"/>
              <p:cNvSpPr txBox="1"/>
              <p:nvPr/>
            </p:nvSpPr>
            <p:spPr>
              <a:xfrm>
                <a:off x="8198838" y="4138174"/>
                <a:ext cx="2240269" cy="430887"/>
              </a:xfrm>
              <a:prstGeom prst="rect">
                <a:avLst/>
              </a:prstGeom>
              <a:noFill/>
            </p:spPr>
            <p:txBody>
              <a:bodyPr wrap="square" rtlCol="0">
                <a:spAutoFit/>
              </a:bodyPr>
              <a:lstStyle/>
              <a:p>
                <a:r>
                  <a:rPr lang="pt-BR" sz="1100" dirty="0">
                    <a:cs typeface="+mn-ea"/>
                    <a:sym typeface="+mn-lt"/>
                  </a:rPr>
                  <a:t>Lorem ipsum dolor sit amet, consectetur adipiscing elit.</a:t>
                </a:r>
                <a:endParaRPr lang="en-US" sz="1100" b="1" dirty="0">
                  <a:cs typeface="+mn-ea"/>
                  <a:sym typeface="+mn-lt"/>
                </a:endParaRPr>
              </a:p>
            </p:txBody>
          </p:sp>
        </p:grpSp>
        <p:sp>
          <p:nvSpPr>
            <p:cNvPr id="24" name="AutoShape 125"/>
            <p:cNvSpPr/>
            <p:nvPr/>
          </p:nvSpPr>
          <p:spPr bwMode="auto">
            <a:xfrm>
              <a:off x="2306101" y="9745260"/>
              <a:ext cx="787806" cy="784861"/>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3"/>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grpSp>
        <p:nvGrpSpPr>
          <p:cNvPr id="27" name="Group 26"/>
          <p:cNvGrpSpPr/>
          <p:nvPr/>
        </p:nvGrpSpPr>
        <p:grpSpPr>
          <a:xfrm>
            <a:off x="3499558" y="4950356"/>
            <a:ext cx="2701640" cy="740032"/>
            <a:chOff x="7329141" y="9687806"/>
            <a:chExt cx="5403279" cy="1480064"/>
          </a:xfrm>
        </p:grpSpPr>
        <p:grpSp>
          <p:nvGrpSpPr>
            <p:cNvPr id="28" name="Group 27"/>
            <p:cNvGrpSpPr/>
            <p:nvPr/>
          </p:nvGrpSpPr>
          <p:grpSpPr>
            <a:xfrm>
              <a:off x="8253049" y="9687806"/>
              <a:ext cx="4479371" cy="1480064"/>
              <a:chOff x="8198838" y="3829029"/>
              <a:chExt cx="2240269" cy="740032"/>
            </a:xfrm>
          </p:grpSpPr>
          <p:sp>
            <p:nvSpPr>
              <p:cNvPr id="30" name="TextBox 29"/>
              <p:cNvSpPr txBox="1"/>
              <p:nvPr/>
            </p:nvSpPr>
            <p:spPr>
              <a:xfrm>
                <a:off x="8198838" y="3829029"/>
                <a:ext cx="787408" cy="400110"/>
              </a:xfrm>
              <a:prstGeom prst="rect">
                <a:avLst/>
              </a:prstGeom>
              <a:noFill/>
            </p:spPr>
            <p:txBody>
              <a:bodyPr wrap="none" rtlCol="0">
                <a:spAutoFit/>
              </a:bodyPr>
              <a:lstStyle/>
              <a:p>
                <a:r>
                  <a:rPr lang="id-ID" sz="2000" b="1" dirty="0">
                    <a:solidFill>
                      <a:srgbClr val="002060"/>
                    </a:solidFill>
                    <a:cs typeface="+mn-ea"/>
                    <a:sym typeface="+mn-lt"/>
                  </a:rPr>
                  <a:t>Title </a:t>
                </a:r>
              </a:p>
            </p:txBody>
          </p:sp>
          <p:sp>
            <p:nvSpPr>
              <p:cNvPr id="31" name="TextBox 30"/>
              <p:cNvSpPr txBox="1"/>
              <p:nvPr/>
            </p:nvSpPr>
            <p:spPr>
              <a:xfrm>
                <a:off x="8198838" y="4138174"/>
                <a:ext cx="2240269" cy="430887"/>
              </a:xfrm>
              <a:prstGeom prst="rect">
                <a:avLst/>
              </a:prstGeom>
              <a:noFill/>
            </p:spPr>
            <p:txBody>
              <a:bodyPr wrap="square" rtlCol="0">
                <a:spAutoFit/>
              </a:bodyPr>
              <a:lstStyle/>
              <a:p>
                <a:r>
                  <a:rPr lang="pt-BR" sz="1100" dirty="0">
                    <a:cs typeface="+mn-ea"/>
                    <a:sym typeface="+mn-lt"/>
                  </a:rPr>
                  <a:t>Lorem ipsum dolor sit amet, consectetur adipiscing elit.</a:t>
                </a:r>
                <a:endParaRPr lang="en-US" sz="1100" b="1" dirty="0">
                  <a:cs typeface="+mn-ea"/>
                  <a:sym typeface="+mn-lt"/>
                </a:endParaRPr>
              </a:p>
            </p:txBody>
          </p:sp>
        </p:grpSp>
        <p:sp>
          <p:nvSpPr>
            <p:cNvPr id="29" name="AutoShape 41"/>
            <p:cNvSpPr/>
            <p:nvPr/>
          </p:nvSpPr>
          <p:spPr bwMode="auto">
            <a:xfrm>
              <a:off x="7329141" y="9817491"/>
              <a:ext cx="717127" cy="714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50789" tIns="50789" rIns="50789" bIns="50789" anchor="ctr"/>
            <a:lstStyle/>
            <a:p>
              <a:pPr defTabSz="457200">
                <a:defRPr/>
              </a:pPr>
              <a:endParaRPr lang="es-ES" sz="2900" dirty="0">
                <a:solidFill>
                  <a:srgbClr val="44CEB9"/>
                </a:solidFill>
                <a:effectLst>
                  <a:outerShdw blurRad="38100" dist="38100" dir="2700000" algn="tl">
                    <a:srgbClr val="000000"/>
                  </a:outerShdw>
                </a:effectLst>
                <a:cs typeface="+mn-ea"/>
                <a:sym typeface="+mn-lt"/>
              </a:endParaRPr>
            </a:p>
          </p:txBody>
        </p:sp>
      </p:gr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06173" y="1512555"/>
            <a:ext cx="2984500" cy="2984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3400831" y="3293674"/>
            <a:ext cx="570632" cy="570707"/>
            <a:chOff x="2797177" y="2535662"/>
            <a:chExt cx="428030" cy="428030"/>
          </a:xfrm>
        </p:grpSpPr>
        <p:sp>
          <p:nvSpPr>
            <p:cNvPr id="4" name="AutoShape 19"/>
            <p:cNvSpPr/>
            <p:nvPr/>
          </p:nvSpPr>
          <p:spPr bwMode="auto">
            <a:xfrm>
              <a:off x="2797177" y="2535662"/>
              <a:ext cx="428030" cy="428030"/>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5" name="AutoShape 20"/>
            <p:cNvSpPr/>
            <p:nvPr/>
          </p:nvSpPr>
          <p:spPr bwMode="auto">
            <a:xfrm>
              <a:off x="2862066" y="2596384"/>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lumMod val="100000"/>
              </a:schemeClr>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grpSp>
        <p:nvGrpSpPr>
          <p:cNvPr id="6" name="组合 5"/>
          <p:cNvGrpSpPr/>
          <p:nvPr/>
        </p:nvGrpSpPr>
        <p:grpSpPr>
          <a:xfrm>
            <a:off x="4242493" y="5271585"/>
            <a:ext cx="571427" cy="570707"/>
            <a:chOff x="3428507" y="4019095"/>
            <a:chExt cx="428625" cy="428030"/>
          </a:xfrm>
        </p:grpSpPr>
        <p:sp>
          <p:nvSpPr>
            <p:cNvPr id="7" name="AutoShape 24"/>
            <p:cNvSpPr/>
            <p:nvPr/>
          </p:nvSpPr>
          <p:spPr bwMode="auto">
            <a:xfrm>
              <a:off x="3428507" y="4019095"/>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8" name="AutoShape 25"/>
            <p:cNvSpPr/>
            <p:nvPr/>
          </p:nvSpPr>
          <p:spPr bwMode="auto">
            <a:xfrm>
              <a:off x="3494586" y="4079817"/>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lumMod val="100000"/>
              </a:schemeClr>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sp>
        <p:nvSpPr>
          <p:cNvPr id="9" name="Line 31"/>
          <p:cNvSpPr>
            <a:spLocks noChangeShapeType="1"/>
          </p:cNvSpPr>
          <p:nvPr/>
        </p:nvSpPr>
        <p:spPr bwMode="auto">
          <a:xfrm flipH="1">
            <a:off x="4872251" y="4851427"/>
            <a:ext cx="789760" cy="459979"/>
          </a:xfrm>
          <a:prstGeom prst="line">
            <a:avLst/>
          </a:prstGeom>
          <a:noFill/>
          <a:ln w="15875" cap="flat" cmpd="sng">
            <a:solidFill>
              <a:schemeClr val="accent2">
                <a:lumMod val="100000"/>
              </a:schemeClr>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chemeClr val="tx1">
                  <a:lumMod val="85000"/>
                  <a:lumOff val="15000"/>
                </a:schemeClr>
              </a:solidFill>
              <a:cs typeface="+mn-ea"/>
              <a:sym typeface="+mn-lt"/>
            </a:endParaRPr>
          </a:p>
        </p:txBody>
      </p:sp>
      <p:grpSp>
        <p:nvGrpSpPr>
          <p:cNvPr id="10" name="组合 9"/>
          <p:cNvGrpSpPr/>
          <p:nvPr/>
        </p:nvGrpSpPr>
        <p:grpSpPr>
          <a:xfrm>
            <a:off x="8265091" y="3382574"/>
            <a:ext cx="570632" cy="570707"/>
            <a:chOff x="6445848" y="2602337"/>
            <a:chExt cx="428030" cy="428030"/>
          </a:xfrm>
        </p:grpSpPr>
        <p:sp>
          <p:nvSpPr>
            <p:cNvPr id="11" name="AutoShape 44"/>
            <p:cNvSpPr/>
            <p:nvPr/>
          </p:nvSpPr>
          <p:spPr bwMode="auto">
            <a:xfrm>
              <a:off x="6445848" y="2602337"/>
              <a:ext cx="428030" cy="428030"/>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12" name="AutoShape 45"/>
            <p:cNvSpPr/>
            <p:nvPr/>
          </p:nvSpPr>
          <p:spPr bwMode="auto">
            <a:xfrm>
              <a:off x="6510737" y="2663059"/>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lumMod val="100000"/>
              </a:schemeClr>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sp>
        <p:nvSpPr>
          <p:cNvPr id="13" name="Line 47"/>
          <p:cNvSpPr>
            <a:spLocks noChangeShapeType="1"/>
          </p:cNvSpPr>
          <p:nvPr/>
        </p:nvSpPr>
        <p:spPr bwMode="auto">
          <a:xfrm>
            <a:off x="7770650" y="3650861"/>
            <a:ext cx="376983" cy="0"/>
          </a:xfrm>
          <a:prstGeom prst="line">
            <a:avLst/>
          </a:prstGeom>
          <a:noFill/>
          <a:ln w="15875" cap="flat" cmpd="sng">
            <a:solidFill>
              <a:schemeClr val="accent1">
                <a:lumMod val="100000"/>
              </a:schemeClr>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chemeClr val="tx1">
                  <a:lumMod val="85000"/>
                  <a:lumOff val="15000"/>
                </a:schemeClr>
              </a:solidFill>
              <a:cs typeface="+mn-ea"/>
              <a:sym typeface="+mn-lt"/>
            </a:endParaRPr>
          </a:p>
        </p:txBody>
      </p:sp>
      <p:sp>
        <p:nvSpPr>
          <p:cNvPr id="14" name="TextBox 89"/>
          <p:cNvSpPr txBox="1"/>
          <p:nvPr/>
        </p:nvSpPr>
        <p:spPr>
          <a:xfrm>
            <a:off x="870042" y="3094319"/>
            <a:ext cx="2442154"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Add title text</a:t>
            </a:r>
            <a:endParaRPr lang="zh-CN" altLang="en-US" sz="2000" dirty="0">
              <a:solidFill>
                <a:schemeClr val="tx1">
                  <a:lumMod val="85000"/>
                  <a:lumOff val="15000"/>
                </a:schemeClr>
              </a:solidFill>
              <a:cs typeface="+mn-ea"/>
              <a:sym typeface="+mn-lt"/>
            </a:endParaRPr>
          </a:p>
        </p:txBody>
      </p:sp>
      <p:sp>
        <p:nvSpPr>
          <p:cNvPr id="15" name="TextBox 90"/>
          <p:cNvSpPr txBox="1"/>
          <p:nvPr/>
        </p:nvSpPr>
        <p:spPr>
          <a:xfrm>
            <a:off x="922562" y="3429000"/>
            <a:ext cx="2442154" cy="523220"/>
          </a:xfrm>
          <a:prstGeom prst="rect">
            <a:avLst/>
          </a:prstGeom>
          <a:noFill/>
        </p:spPr>
        <p:txBody>
          <a:bodyPr wrap="square" rtlCol="0">
            <a:spAutoFit/>
          </a:bodyPr>
          <a:lstStyle/>
          <a:p>
            <a:pPr algn="r"/>
            <a:r>
              <a:rPr lang="en-US" altLang="zh-CN" sz="1400" dirty="0">
                <a:solidFill>
                  <a:schemeClr val="tx1">
                    <a:lumMod val="85000"/>
                    <a:lumOff val="15000"/>
                  </a:schemeClr>
                </a:solidFill>
                <a:cs typeface="+mn-ea"/>
                <a:sym typeface="+mn-lt"/>
              </a:rPr>
              <a:t>Click here to add content, content to match the title. </a:t>
            </a:r>
            <a:endParaRPr lang="id-ID" altLang="zh-CN" sz="1400" dirty="0">
              <a:solidFill>
                <a:schemeClr val="tx1">
                  <a:lumMod val="85000"/>
                  <a:lumOff val="15000"/>
                </a:schemeClr>
              </a:solidFill>
              <a:cs typeface="+mn-ea"/>
              <a:sym typeface="+mn-lt"/>
            </a:endParaRPr>
          </a:p>
        </p:txBody>
      </p:sp>
      <p:sp>
        <p:nvSpPr>
          <p:cNvPr id="16" name="TextBox 91"/>
          <p:cNvSpPr txBox="1"/>
          <p:nvPr/>
        </p:nvSpPr>
        <p:spPr>
          <a:xfrm>
            <a:off x="1585049" y="5153192"/>
            <a:ext cx="2442154"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Add title text</a:t>
            </a:r>
            <a:endParaRPr lang="zh-CN" altLang="en-US" sz="2000" dirty="0">
              <a:solidFill>
                <a:schemeClr val="tx1">
                  <a:lumMod val="85000"/>
                  <a:lumOff val="15000"/>
                </a:schemeClr>
              </a:solidFill>
              <a:cs typeface="+mn-ea"/>
              <a:sym typeface="+mn-lt"/>
            </a:endParaRPr>
          </a:p>
        </p:txBody>
      </p:sp>
      <p:sp>
        <p:nvSpPr>
          <p:cNvPr id="17" name="TextBox 92"/>
          <p:cNvSpPr txBox="1"/>
          <p:nvPr/>
        </p:nvSpPr>
        <p:spPr>
          <a:xfrm>
            <a:off x="1677485" y="5474079"/>
            <a:ext cx="2442154" cy="523220"/>
          </a:xfrm>
          <a:prstGeom prst="rect">
            <a:avLst/>
          </a:prstGeom>
          <a:noFill/>
        </p:spPr>
        <p:txBody>
          <a:bodyPr wrap="square" rtlCol="0">
            <a:spAutoFit/>
          </a:bodyPr>
          <a:lstStyle/>
          <a:p>
            <a:pPr algn="r"/>
            <a:r>
              <a:rPr lang="en-US" altLang="zh-CN" sz="1400" dirty="0">
                <a:solidFill>
                  <a:schemeClr val="tx1">
                    <a:lumMod val="85000"/>
                    <a:lumOff val="15000"/>
                  </a:schemeClr>
                </a:solidFill>
                <a:cs typeface="+mn-ea"/>
                <a:sym typeface="+mn-lt"/>
              </a:rPr>
              <a:t>Click here to add content, content to match the title. </a:t>
            </a:r>
            <a:endParaRPr lang="id-ID" altLang="zh-CN" sz="1400" dirty="0">
              <a:solidFill>
                <a:schemeClr val="tx1">
                  <a:lumMod val="85000"/>
                  <a:lumOff val="15000"/>
                </a:schemeClr>
              </a:solidFill>
              <a:cs typeface="+mn-ea"/>
              <a:sym typeface="+mn-lt"/>
            </a:endParaRPr>
          </a:p>
        </p:txBody>
      </p:sp>
      <p:sp>
        <p:nvSpPr>
          <p:cNvPr id="18" name="Line 31"/>
          <p:cNvSpPr>
            <a:spLocks noChangeShapeType="1"/>
          </p:cNvSpPr>
          <p:nvPr/>
        </p:nvSpPr>
        <p:spPr bwMode="auto">
          <a:xfrm>
            <a:off x="6633819" y="4944397"/>
            <a:ext cx="673343" cy="408151"/>
          </a:xfrm>
          <a:prstGeom prst="line">
            <a:avLst/>
          </a:prstGeom>
          <a:noFill/>
          <a:ln w="15875" cap="flat" cmpd="sng">
            <a:solidFill>
              <a:schemeClr val="accent2">
                <a:lumMod val="100000"/>
              </a:schemeClr>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chemeClr val="tx1">
                  <a:lumMod val="85000"/>
                  <a:lumOff val="15000"/>
                </a:schemeClr>
              </a:solidFill>
              <a:cs typeface="+mn-ea"/>
              <a:sym typeface="+mn-lt"/>
            </a:endParaRPr>
          </a:p>
        </p:txBody>
      </p:sp>
      <p:grpSp>
        <p:nvGrpSpPr>
          <p:cNvPr id="19" name="组合 18"/>
          <p:cNvGrpSpPr/>
          <p:nvPr/>
        </p:nvGrpSpPr>
        <p:grpSpPr>
          <a:xfrm>
            <a:off x="7471365" y="5294527"/>
            <a:ext cx="571427" cy="570707"/>
            <a:chOff x="5850476" y="4036302"/>
            <a:chExt cx="428625" cy="428030"/>
          </a:xfrm>
        </p:grpSpPr>
        <p:sp>
          <p:nvSpPr>
            <p:cNvPr id="20" name="AutoShape 24"/>
            <p:cNvSpPr/>
            <p:nvPr/>
          </p:nvSpPr>
          <p:spPr bwMode="auto">
            <a:xfrm>
              <a:off x="5850476" y="4036302"/>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21" name="AutoShape 25"/>
            <p:cNvSpPr/>
            <p:nvPr/>
          </p:nvSpPr>
          <p:spPr bwMode="auto">
            <a:xfrm>
              <a:off x="5916555" y="4097024"/>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lumMod val="100000"/>
              </a:schemeClr>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sp>
        <p:nvSpPr>
          <p:cNvPr id="22" name="TextBox 98"/>
          <p:cNvSpPr txBox="1"/>
          <p:nvPr/>
        </p:nvSpPr>
        <p:spPr>
          <a:xfrm>
            <a:off x="8113825" y="5150439"/>
            <a:ext cx="2388712" cy="400110"/>
          </a:xfrm>
          <a:prstGeom prst="rect">
            <a:avLst/>
          </a:prstGeom>
          <a:noFill/>
        </p:spPr>
        <p:txBody>
          <a:bodyPr wrap="square" rtlCol="0">
            <a:spAutoFit/>
          </a:bodyPr>
          <a:lstStyle/>
          <a:p>
            <a:r>
              <a:rPr lang="en-US" altLang="zh-CN" sz="2000" dirty="0">
                <a:solidFill>
                  <a:schemeClr val="tx1">
                    <a:lumMod val="85000"/>
                    <a:lumOff val="15000"/>
                  </a:schemeClr>
                </a:solidFill>
                <a:cs typeface="+mn-ea"/>
                <a:sym typeface="+mn-lt"/>
              </a:rPr>
              <a:t>Add title text</a:t>
            </a:r>
            <a:endParaRPr lang="zh-CN" altLang="en-US" sz="2000" dirty="0">
              <a:solidFill>
                <a:schemeClr val="tx1">
                  <a:lumMod val="85000"/>
                  <a:lumOff val="15000"/>
                </a:schemeClr>
              </a:solidFill>
              <a:cs typeface="+mn-ea"/>
              <a:sym typeface="+mn-lt"/>
            </a:endParaRPr>
          </a:p>
        </p:txBody>
      </p:sp>
      <p:sp>
        <p:nvSpPr>
          <p:cNvPr id="23" name="TextBox 99"/>
          <p:cNvSpPr txBox="1"/>
          <p:nvPr/>
        </p:nvSpPr>
        <p:spPr>
          <a:xfrm>
            <a:off x="8113825" y="5474079"/>
            <a:ext cx="2586412" cy="523220"/>
          </a:xfrm>
          <a:prstGeom prst="rect">
            <a:avLst/>
          </a:prstGeom>
          <a:noFill/>
        </p:spPr>
        <p:txBody>
          <a:bodyPr wrap="square" rtlCol="0">
            <a:spAutoFit/>
          </a:bodyPr>
          <a:lstStyle/>
          <a:p>
            <a:r>
              <a:rPr lang="en-US" altLang="zh-CN" sz="1400" dirty="0">
                <a:solidFill>
                  <a:schemeClr val="tx1">
                    <a:lumMod val="85000"/>
                    <a:lumOff val="15000"/>
                  </a:schemeClr>
                </a:solidFill>
                <a:cs typeface="+mn-ea"/>
                <a:sym typeface="+mn-lt"/>
              </a:rPr>
              <a:t>Click here to add content, content to match the title. </a:t>
            </a:r>
            <a:endParaRPr lang="id-ID" altLang="zh-CN" sz="1400" dirty="0">
              <a:solidFill>
                <a:schemeClr val="tx1">
                  <a:lumMod val="85000"/>
                  <a:lumOff val="15000"/>
                </a:schemeClr>
              </a:solidFill>
              <a:cs typeface="+mn-ea"/>
              <a:sym typeface="+mn-lt"/>
            </a:endParaRPr>
          </a:p>
        </p:txBody>
      </p:sp>
      <p:sp>
        <p:nvSpPr>
          <p:cNvPr id="24" name="TextBox 100"/>
          <p:cNvSpPr txBox="1"/>
          <p:nvPr/>
        </p:nvSpPr>
        <p:spPr>
          <a:xfrm>
            <a:off x="8926494" y="3202043"/>
            <a:ext cx="2388712" cy="400110"/>
          </a:xfrm>
          <a:prstGeom prst="rect">
            <a:avLst/>
          </a:prstGeom>
          <a:noFill/>
        </p:spPr>
        <p:txBody>
          <a:bodyPr wrap="square" rtlCol="0">
            <a:spAutoFit/>
          </a:bodyPr>
          <a:lstStyle/>
          <a:p>
            <a:r>
              <a:rPr lang="en-US" altLang="zh-CN" sz="2000" dirty="0">
                <a:solidFill>
                  <a:schemeClr val="tx1">
                    <a:lumMod val="85000"/>
                    <a:lumOff val="15000"/>
                  </a:schemeClr>
                </a:solidFill>
                <a:cs typeface="+mn-ea"/>
                <a:sym typeface="+mn-lt"/>
              </a:rPr>
              <a:t>Add title text</a:t>
            </a:r>
            <a:endParaRPr lang="zh-CN" altLang="en-US" sz="2000" dirty="0">
              <a:solidFill>
                <a:schemeClr val="tx1">
                  <a:lumMod val="85000"/>
                  <a:lumOff val="15000"/>
                </a:schemeClr>
              </a:solidFill>
              <a:cs typeface="+mn-ea"/>
              <a:sym typeface="+mn-lt"/>
            </a:endParaRPr>
          </a:p>
        </p:txBody>
      </p:sp>
      <p:sp>
        <p:nvSpPr>
          <p:cNvPr id="25" name="TextBox 101"/>
          <p:cNvSpPr txBox="1"/>
          <p:nvPr/>
        </p:nvSpPr>
        <p:spPr>
          <a:xfrm>
            <a:off x="8926494" y="3531378"/>
            <a:ext cx="2586412" cy="523220"/>
          </a:xfrm>
          <a:prstGeom prst="rect">
            <a:avLst/>
          </a:prstGeom>
          <a:noFill/>
        </p:spPr>
        <p:txBody>
          <a:bodyPr wrap="square" rtlCol="0">
            <a:spAutoFit/>
          </a:bodyPr>
          <a:lstStyle/>
          <a:p>
            <a:r>
              <a:rPr lang="en-US" altLang="zh-CN" sz="1400" dirty="0">
                <a:solidFill>
                  <a:schemeClr val="tx1">
                    <a:lumMod val="85000"/>
                    <a:lumOff val="15000"/>
                  </a:schemeClr>
                </a:solidFill>
                <a:cs typeface="+mn-ea"/>
                <a:sym typeface="+mn-lt"/>
              </a:rPr>
              <a:t>Click here to add content, content to match the title. </a:t>
            </a:r>
            <a:endParaRPr lang="id-ID" altLang="zh-CN" sz="1400" dirty="0">
              <a:solidFill>
                <a:schemeClr val="tx1">
                  <a:lumMod val="85000"/>
                  <a:lumOff val="15000"/>
                </a:schemeClr>
              </a:solidFill>
              <a:cs typeface="+mn-ea"/>
              <a:sym typeface="+mn-lt"/>
            </a:endParaRPr>
          </a:p>
        </p:txBody>
      </p:sp>
      <p:grpSp>
        <p:nvGrpSpPr>
          <p:cNvPr id="26" name="组合 25"/>
          <p:cNvGrpSpPr/>
          <p:nvPr/>
        </p:nvGrpSpPr>
        <p:grpSpPr>
          <a:xfrm>
            <a:off x="4330588" y="3495683"/>
            <a:ext cx="3496411" cy="1387475"/>
            <a:chOff x="3494586" y="2687169"/>
            <a:chExt cx="2622649" cy="1040606"/>
          </a:xfrm>
        </p:grpSpPr>
        <p:sp>
          <p:nvSpPr>
            <p:cNvPr id="27" name="AutoShape 28"/>
            <p:cNvSpPr/>
            <p:nvPr/>
          </p:nvSpPr>
          <p:spPr bwMode="auto">
            <a:xfrm>
              <a:off x="4410475" y="3635204"/>
              <a:ext cx="749498" cy="64294"/>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chemeClr val="accent2">
                  <a:lumMod val="100000"/>
                </a:schemeClr>
              </a:solidFill>
              <a:prstDash val="solid"/>
              <a:miter lim="0"/>
              <a:headEnd type="none" w="med" len="med"/>
              <a:tailEnd type="non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grpSp>
          <p:nvGrpSpPr>
            <p:cNvPr id="28" name="组合 27"/>
            <p:cNvGrpSpPr/>
            <p:nvPr/>
          </p:nvGrpSpPr>
          <p:grpSpPr>
            <a:xfrm>
              <a:off x="5626698" y="2742831"/>
              <a:ext cx="490537" cy="693539"/>
              <a:chOff x="5626698" y="2742831"/>
              <a:chExt cx="490537" cy="693539"/>
            </a:xfrm>
          </p:grpSpPr>
          <p:sp>
            <p:nvSpPr>
              <p:cNvPr id="38" name="AutoShape 38"/>
              <p:cNvSpPr/>
              <p:nvPr/>
            </p:nvSpPr>
            <p:spPr bwMode="auto">
              <a:xfrm rot="172778" flipH="1">
                <a:off x="5626698" y="2788670"/>
                <a:ext cx="410766" cy="647700"/>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chemeClr val="accent1">
                    <a:lumMod val="100000"/>
                  </a:schemeClr>
                </a:solidFill>
                <a:prstDash val="solid"/>
                <a:miter lim="0"/>
                <a:headEnd type="oval"/>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solidFill>
                    <a:schemeClr val="tx1">
                      <a:lumMod val="85000"/>
                      <a:lumOff val="15000"/>
                    </a:schemeClr>
                  </a:solidFill>
                  <a:cs typeface="+mn-ea"/>
                  <a:sym typeface="+mn-lt"/>
                </a:endParaRPr>
              </a:p>
            </p:txBody>
          </p:sp>
          <p:sp>
            <p:nvSpPr>
              <p:cNvPr id="39" name="AutoShape 43"/>
              <p:cNvSpPr/>
              <p:nvPr/>
            </p:nvSpPr>
            <p:spPr bwMode="auto">
              <a:xfrm>
                <a:off x="5996387" y="2742831"/>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grpSp>
          <p:nvGrpSpPr>
            <p:cNvPr id="29" name="组合 28"/>
            <p:cNvGrpSpPr/>
            <p:nvPr/>
          </p:nvGrpSpPr>
          <p:grpSpPr>
            <a:xfrm>
              <a:off x="3868144" y="3297663"/>
              <a:ext cx="707231" cy="425350"/>
              <a:chOff x="3868144" y="3297663"/>
              <a:chExt cx="707231" cy="425350"/>
            </a:xfrm>
          </p:grpSpPr>
          <p:sp>
            <p:nvSpPr>
              <p:cNvPr id="36" name="AutoShape 23"/>
              <p:cNvSpPr/>
              <p:nvPr/>
            </p:nvSpPr>
            <p:spPr bwMode="auto">
              <a:xfrm>
                <a:off x="3868144" y="3297663"/>
                <a:ext cx="642938" cy="364926"/>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chemeClr val="accent2">
                    <a:lumMod val="100000"/>
                  </a:schemeClr>
                </a:solidFill>
                <a:prstDash val="solid"/>
                <a:miter lim="0"/>
                <a:headEnd type="none" w="med" len="med"/>
                <a:tailEnd type="ova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37" name="AutoShape 43"/>
              <p:cNvSpPr/>
              <p:nvPr/>
            </p:nvSpPr>
            <p:spPr bwMode="auto">
              <a:xfrm>
                <a:off x="4454527" y="3602165"/>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grpSp>
          <p:nvGrpSpPr>
            <p:cNvPr id="30" name="组合 29"/>
            <p:cNvGrpSpPr/>
            <p:nvPr/>
          </p:nvGrpSpPr>
          <p:grpSpPr>
            <a:xfrm>
              <a:off x="3494586" y="2687169"/>
              <a:ext cx="406301" cy="645617"/>
              <a:chOff x="3494586" y="2687169"/>
              <a:chExt cx="406301" cy="645617"/>
            </a:xfrm>
          </p:grpSpPr>
          <p:sp>
            <p:nvSpPr>
              <p:cNvPr id="34" name="AutoShape 18"/>
              <p:cNvSpPr/>
              <p:nvPr/>
            </p:nvSpPr>
            <p:spPr bwMode="auto">
              <a:xfrm>
                <a:off x="3555010" y="2751166"/>
                <a:ext cx="345877" cy="581620"/>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solidFill>
                <a:schemeClr val="accent1">
                  <a:lumMod val="100000"/>
                </a:schemeClr>
              </a:solidFill>
              <a:ln w="101600" cap="flat" cmpd="sng">
                <a:solidFill>
                  <a:schemeClr val="accent1">
                    <a:lumMod val="100000"/>
                  </a:schemeClr>
                </a:solidFill>
                <a:prstDash val="solid"/>
                <a:miter lim="0"/>
                <a:headEnd type="oval" w="med" len="me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dirty="0">
                  <a:solidFill>
                    <a:schemeClr val="tx1">
                      <a:lumMod val="85000"/>
                      <a:lumOff val="15000"/>
                    </a:schemeClr>
                  </a:solidFill>
                  <a:cs typeface="+mn-ea"/>
                  <a:sym typeface="+mn-lt"/>
                </a:endParaRPr>
              </a:p>
            </p:txBody>
          </p:sp>
          <p:sp>
            <p:nvSpPr>
              <p:cNvPr id="35" name="AutoShape 43"/>
              <p:cNvSpPr/>
              <p:nvPr/>
            </p:nvSpPr>
            <p:spPr bwMode="auto">
              <a:xfrm>
                <a:off x="3494586" y="2687169"/>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grpSp>
          <p:nvGrpSpPr>
            <p:cNvPr id="31" name="组合 30"/>
            <p:cNvGrpSpPr/>
            <p:nvPr/>
          </p:nvGrpSpPr>
          <p:grpSpPr>
            <a:xfrm>
              <a:off x="5054304" y="3319094"/>
              <a:ext cx="702172" cy="408681"/>
              <a:chOff x="5054304" y="3319094"/>
              <a:chExt cx="702172" cy="408681"/>
            </a:xfrm>
          </p:grpSpPr>
          <p:sp>
            <p:nvSpPr>
              <p:cNvPr id="32" name="AutoShape 33"/>
              <p:cNvSpPr/>
              <p:nvPr/>
            </p:nvSpPr>
            <p:spPr bwMode="auto">
              <a:xfrm rot="10627777" flipV="1">
                <a:off x="5101037" y="3319094"/>
                <a:ext cx="655439" cy="333970"/>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chemeClr val="accent2">
                    <a:lumMod val="100000"/>
                  </a:schemeClr>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solidFill>
                    <a:schemeClr val="tx1">
                      <a:lumMod val="85000"/>
                      <a:lumOff val="15000"/>
                    </a:schemeClr>
                  </a:solidFill>
                  <a:cs typeface="+mn-ea"/>
                  <a:sym typeface="+mn-lt"/>
                </a:endParaRPr>
              </a:p>
            </p:txBody>
          </p:sp>
          <p:sp>
            <p:nvSpPr>
              <p:cNvPr id="33" name="AutoShape 43"/>
              <p:cNvSpPr/>
              <p:nvPr/>
            </p:nvSpPr>
            <p:spPr bwMode="auto">
              <a:xfrm>
                <a:off x="5054304" y="3606927"/>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dirty="0">
                  <a:solidFill>
                    <a:schemeClr val="tx1">
                      <a:lumMod val="85000"/>
                      <a:lumOff val="15000"/>
                    </a:schemeClr>
                  </a:solidFill>
                  <a:effectLst>
                    <a:outerShdw blurRad="38100" dist="38100" dir="2700000" algn="tl">
                      <a:srgbClr val="000000"/>
                    </a:outerShdw>
                  </a:effectLst>
                  <a:cs typeface="+mn-ea"/>
                  <a:sym typeface="+mn-lt"/>
                </a:endParaRPr>
              </a:p>
            </p:txBody>
          </p:sp>
        </p:grpSp>
      </p:grpSp>
      <p:sp>
        <p:nvSpPr>
          <p:cNvPr id="40" name="Line 47"/>
          <p:cNvSpPr>
            <a:spLocks noChangeShapeType="1"/>
          </p:cNvSpPr>
          <p:nvPr/>
        </p:nvSpPr>
        <p:spPr bwMode="auto">
          <a:xfrm flipH="1" flipV="1">
            <a:off x="4027201" y="3598513"/>
            <a:ext cx="261321" cy="3639"/>
          </a:xfrm>
          <a:prstGeom prst="line">
            <a:avLst/>
          </a:prstGeom>
          <a:noFill/>
          <a:ln w="15875" cap="flat" cmpd="sng">
            <a:solidFill>
              <a:schemeClr val="accent1">
                <a:lumMod val="100000"/>
              </a:schemeClr>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defRPr/>
            </a:pPr>
            <a:endParaRPr lang="es-ES" sz="700">
              <a:solidFill>
                <a:schemeClr val="tx1">
                  <a:lumMod val="85000"/>
                  <a:lumOff val="15000"/>
                </a:schemeClr>
              </a:solidFill>
              <a:cs typeface="+mn-ea"/>
              <a:sym typeface="+mn-lt"/>
            </a:endParaRPr>
          </a:p>
        </p:txBody>
      </p:sp>
      <p:pic>
        <p:nvPicPr>
          <p:cNvPr id="41" name="图片 40" descr="图片包含 游戏机, 光盘&#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450" t="69998" r="36107" b="16980"/>
          <a:stretch>
            <a:fillRect/>
          </a:stretch>
        </p:blipFill>
        <p:spPr>
          <a:xfrm>
            <a:off x="5043940" y="2070308"/>
            <a:ext cx="2143096" cy="1905060"/>
          </a:xfrm>
          <a:prstGeom prst="rect">
            <a:avLst/>
          </a:prstGeom>
        </p:spPr>
      </p:pic>
      <p:sp>
        <p:nvSpPr>
          <p:cNvPr id="42" name="矩形 41"/>
          <p:cNvSpPr/>
          <p:nvPr/>
        </p:nvSpPr>
        <p:spPr>
          <a:xfrm>
            <a:off x="5198165" y="1948070"/>
            <a:ext cx="1211777" cy="298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8"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940" y="-4492"/>
            <a:ext cx="12201939" cy="6862492"/>
          </a:xfrm>
          <a:prstGeom prst="rect">
            <a:avLst/>
          </a:prstGeom>
          <a:solidFill>
            <a:srgbClr val="25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4430" r="27011"/>
          <a:stretch>
            <a:fillRect/>
          </a:stretch>
        </p:blipFill>
        <p:spPr>
          <a:xfrm>
            <a:off x="5052391" y="441590"/>
            <a:ext cx="7139609" cy="5974820"/>
          </a:xfrm>
          <a:prstGeom prst="rect">
            <a:avLst/>
          </a:prstGeom>
        </p:spPr>
      </p:pic>
      <p:sp>
        <p:nvSpPr>
          <p:cNvPr id="6" name="矩形 5"/>
          <p:cNvSpPr/>
          <p:nvPr/>
        </p:nvSpPr>
        <p:spPr>
          <a:xfrm>
            <a:off x="11598965" y="2534478"/>
            <a:ext cx="593035" cy="1659835"/>
          </a:xfrm>
          <a:prstGeom prst="rect">
            <a:avLst/>
          </a:prstGeom>
          <a:solidFill>
            <a:srgbClr val="ADC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522318" y="0"/>
            <a:ext cx="2185214" cy="6858000"/>
          </a:xfrm>
          <a:prstGeom prst="rect">
            <a:avLst/>
          </a:prstGeom>
          <a:noFill/>
        </p:spPr>
        <p:txBody>
          <a:bodyPr vert="eaVert" wrap="square" rtlCol="0">
            <a:spAutoFit/>
          </a:bodyPr>
          <a:lstStyle/>
          <a:p>
            <a:r>
              <a:rPr lang="en-US" altLang="zh-CN" sz="13000" b="1" dirty="0">
                <a:solidFill>
                  <a:srgbClr val="212C6A"/>
                </a:solidFill>
                <a:cs typeface="+mn-ea"/>
                <a:sym typeface="+mn-lt"/>
              </a:rPr>
              <a:t>TWO</a:t>
            </a:r>
            <a:endParaRPr lang="zh-CN" altLang="en-US" sz="13000" b="1" dirty="0">
              <a:solidFill>
                <a:srgbClr val="212C6A"/>
              </a:solidFill>
              <a:cs typeface="+mn-ea"/>
              <a:sym typeface="+mn-lt"/>
            </a:endParaRPr>
          </a:p>
        </p:txBody>
      </p:sp>
      <p:sp>
        <p:nvSpPr>
          <p:cNvPr id="8" name="文本框 7"/>
          <p:cNvSpPr txBox="1"/>
          <p:nvPr/>
        </p:nvSpPr>
        <p:spPr>
          <a:xfrm>
            <a:off x="1574800" y="2103591"/>
            <a:ext cx="4998720" cy="707886"/>
          </a:xfrm>
          <a:prstGeom prst="rect">
            <a:avLst/>
          </a:prstGeom>
          <a:noFill/>
        </p:spPr>
        <p:txBody>
          <a:bodyPr wrap="square" rtlCol="0">
            <a:spAutoFit/>
          </a:bodyPr>
          <a:lstStyle/>
          <a:p>
            <a:r>
              <a:rPr lang="en-US" altLang="zh-CN" sz="4000" b="1" spc="600" dirty="0">
                <a:solidFill>
                  <a:schemeClr val="bg1"/>
                </a:solidFill>
                <a:cs typeface="+mn-ea"/>
                <a:sym typeface="+mn-lt"/>
              </a:rPr>
              <a:t>Add title text</a:t>
            </a:r>
            <a:endParaRPr lang="zh-CN" altLang="en-US" sz="4000" b="1" spc="600" dirty="0">
              <a:solidFill>
                <a:schemeClr val="bg1"/>
              </a:solidFill>
              <a:cs typeface="+mn-ea"/>
              <a:sym typeface="+mn-lt"/>
            </a:endParaRPr>
          </a:p>
        </p:txBody>
      </p:sp>
      <p:sp>
        <p:nvSpPr>
          <p:cNvPr id="9" name="文本框 8"/>
          <p:cNvSpPr txBox="1"/>
          <p:nvPr/>
        </p:nvSpPr>
        <p:spPr>
          <a:xfrm>
            <a:off x="1574800" y="2998113"/>
            <a:ext cx="2854960" cy="783548"/>
          </a:xfrm>
          <a:prstGeom prst="rect">
            <a:avLst/>
          </a:prstGeom>
          <a:noFill/>
        </p:spPr>
        <p:txBody>
          <a:bodyPr wrap="square" rtlCol="0">
            <a:spAutoFit/>
          </a:bodyPr>
          <a:lstStyle/>
          <a:p>
            <a:pPr eaLnBrk="0">
              <a:lnSpc>
                <a:spcPct val="150000"/>
              </a:lnSpc>
            </a:pPr>
            <a:r>
              <a:rPr lang="en-US" altLang="zh-CN" sz="1600" cap="none" dirty="0">
                <a:solidFill>
                  <a:schemeClr val="bg1"/>
                </a:solidFill>
                <a:cs typeface="+mn-ea"/>
                <a:sym typeface="+mn-lt"/>
              </a:rPr>
              <a:t>Click here to add content, content to match the title. </a:t>
            </a:r>
          </a:p>
        </p:txBody>
      </p:sp>
      <p:grpSp>
        <p:nvGrpSpPr>
          <p:cNvPr id="10" name="组合 9"/>
          <p:cNvGrpSpPr/>
          <p:nvPr/>
        </p:nvGrpSpPr>
        <p:grpSpPr>
          <a:xfrm>
            <a:off x="1662896" y="5199391"/>
            <a:ext cx="1190392" cy="45720"/>
            <a:chOff x="1652073" y="3644911"/>
            <a:chExt cx="1190392" cy="45720"/>
          </a:xfrm>
        </p:grpSpPr>
        <p:sp>
          <p:nvSpPr>
            <p:cNvPr id="11" name="形状 4"/>
            <p:cNvSpPr/>
            <p:nvPr/>
          </p:nvSpPr>
          <p:spPr>
            <a:xfrm flipV="1">
              <a:off x="198735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2" name="形状 4"/>
            <p:cNvSpPr/>
            <p:nvPr/>
          </p:nvSpPr>
          <p:spPr>
            <a:xfrm flipV="1">
              <a:off x="1652073"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3" name="形状 4"/>
            <p:cNvSpPr/>
            <p:nvPr/>
          </p:nvSpPr>
          <p:spPr>
            <a:xfrm flipV="1">
              <a:off x="265624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sp>
          <p:nvSpPr>
            <p:cNvPr id="14" name="形状 4"/>
            <p:cNvSpPr/>
            <p:nvPr/>
          </p:nvSpPr>
          <p:spPr>
            <a:xfrm flipV="1">
              <a:off x="2320961" y="3644911"/>
              <a:ext cx="186224" cy="45720"/>
            </a:xfrm>
            <a:prstGeom prst="roundRect">
              <a:avLst>
                <a:gd name="adj" fmla="val 50000"/>
              </a:avLst>
            </a:prstGeom>
            <a:solidFill>
              <a:srgbClr val="FFF18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508000" eaLnBrk="0" fontAlgn="auto">
                <a:lnSpc>
                  <a:spcPct val="100000"/>
                </a:lnSpc>
                <a:spcBef>
                  <a:spcPts val="0"/>
                </a:spcBef>
                <a:spcAft>
                  <a:spcPts val="0"/>
                </a:spcAft>
                <a:buFontTx/>
                <a:buNone/>
              </a:pPr>
              <a:endParaRPr lang="ko-KR" altLang="en-US" sz="1800" cap="none"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1000">
        <p14:ripp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千图1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自定义 1">
      <a:dk1>
        <a:srgbClr val="000000"/>
      </a:dk1>
      <a:lt1>
        <a:srgbClr val="FFFFFF"/>
      </a:lt1>
      <a:dk2>
        <a:srgbClr val="FFFFFF"/>
      </a:dk2>
      <a:lt2>
        <a:srgbClr val="FFFFFF"/>
      </a:lt2>
      <a:accent1>
        <a:srgbClr val="254F7F"/>
      </a:accent1>
      <a:accent2>
        <a:srgbClr val="212C6A"/>
      </a:accent2>
      <a:accent3>
        <a:srgbClr val="2B859C"/>
      </a:accent3>
      <a:accent4>
        <a:srgbClr val="254F7F"/>
      </a:accent4>
      <a:accent5>
        <a:srgbClr val="212C6A"/>
      </a:accent5>
      <a:accent6>
        <a:srgbClr val="2B859C"/>
      </a:accent6>
      <a:hlink>
        <a:srgbClr val="FFFFFF"/>
      </a:hlink>
      <a:folHlink>
        <a:srgbClr val="FFFFFF"/>
      </a:folHlink>
    </a:clrScheme>
    <a:fontScheme name="0jn0hzbg">
      <a:majorFont>
        <a:latin typeface="Arial Rounded MT Bold"/>
        <a:ea typeface="微软雅黑"/>
        <a:cs typeface=""/>
      </a:majorFont>
      <a:minorFont>
        <a:latin typeface="Arial Rounded MT 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0jn0hzbg">
      <a:majorFont>
        <a:latin typeface="Arial Rounded MT Bold"/>
        <a:ea typeface="微软雅黑"/>
        <a:cs typeface=""/>
      </a:majorFont>
      <a:minorFont>
        <a:latin typeface="Arial Rounded MT Bold"/>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1334</Words>
  <Application>Microsoft Office PowerPoint</Application>
  <PresentationFormat>宽屏</PresentationFormat>
  <Paragraphs>216</Paragraphs>
  <Slides>25</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微软雅黑</vt:lpstr>
      <vt:lpstr>字魂58号-创中黑</vt:lpstr>
      <vt:lpstr>Arial</vt:lpstr>
      <vt:lpstr>Arial Rounded MT Bold</vt:lpstr>
      <vt:lpstr>MS Reference Sans Serif</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年终汇报</dc:title>
  <dc:creator>第一PPT</dc:creator>
  <cp:keywords>www.1ppt.com</cp:keywords>
  <dc:description>www.1ppt.com</dc:description>
  <cp:lastModifiedBy>之灵</cp:lastModifiedBy>
  <cp:revision>26</cp:revision>
  <dcterms:created xsi:type="dcterms:W3CDTF">2020-03-17T11:57:00Z</dcterms:created>
  <dcterms:modified xsi:type="dcterms:W3CDTF">2023-12-24T13:06:28Z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2F2054F3D590421994E86579C717A6C5_12</vt:lpwstr>
  </property>
  <property fmtid="{D5CDD505-2E9C-101B-9397-08002B2CF9AE}" pid="3" name="KSOProductBuildVer">
    <vt:lpwstr>2052-12.1.0.15374</vt:lpwstr>
  </property>
</Properties>
</file>