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58" r:id="rId2"/>
  </p:sldMasterIdLst>
  <p:notesMasterIdLst>
    <p:notesMasterId r:id="rId28"/>
  </p:notesMasterIdLst>
  <p:sldIdLst>
    <p:sldId id="276" r:id="rId3"/>
    <p:sldId id="274" r:id="rId4"/>
    <p:sldId id="275" r:id="rId5"/>
    <p:sldId id="313" r:id="rId6"/>
    <p:sldId id="297" r:id="rId7"/>
    <p:sldId id="320" r:id="rId8"/>
    <p:sldId id="299" r:id="rId9"/>
    <p:sldId id="317" r:id="rId10"/>
    <p:sldId id="300" r:id="rId11"/>
    <p:sldId id="312" r:id="rId12"/>
    <p:sldId id="277" r:id="rId13"/>
    <p:sldId id="372" r:id="rId14"/>
    <p:sldId id="308" r:id="rId15"/>
    <p:sldId id="296" r:id="rId16"/>
    <p:sldId id="373" r:id="rId17"/>
    <p:sldId id="278" r:id="rId18"/>
    <p:sldId id="309" r:id="rId19"/>
    <p:sldId id="298" r:id="rId20"/>
    <p:sldId id="318" r:id="rId21"/>
    <p:sldId id="279" r:id="rId22"/>
    <p:sldId id="371" r:id="rId23"/>
    <p:sldId id="307" r:id="rId24"/>
    <p:sldId id="314" r:id="rId25"/>
    <p:sldId id="321" r:id="rId26"/>
    <p:sldId id="280"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040"/>
    <a:srgbClr val="3C6ECE"/>
    <a:srgbClr val="FDEFDC"/>
    <a:srgbClr val="A82327"/>
    <a:srgbClr val="E02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92139" autoAdjust="0"/>
  </p:normalViewPr>
  <p:slideViewPr>
    <p:cSldViewPr snapToGrid="0">
      <p:cViewPr varScale="1">
        <p:scale>
          <a:sx n="71" d="100"/>
          <a:sy n="71" d="100"/>
        </p:scale>
        <p:origin x="546" y="60"/>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CD359-B9DE-4051-B4EC-4281894FA01D}" type="datetimeFigureOut">
              <a:rPr lang="zh-CN" altLang="en-US" smtClean="0"/>
              <a:t>2023/12/26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3BE34-AA92-4D49-8B78-B35B3E379930}" type="slidenum">
              <a:rPr lang="zh-CN" altLang="en-US" smtClean="0"/>
              <a:t>‹#›</a:t>
            </a:fld>
            <a:endParaRPr lang="zh-CN" altLang="en-US"/>
          </a:p>
        </p:txBody>
      </p:sp>
    </p:spTree>
    <p:extLst>
      <p:ext uri="{BB962C8B-B14F-4D97-AF65-F5344CB8AC3E}">
        <p14:creationId xmlns:p14="http://schemas.microsoft.com/office/powerpoint/2010/main" val="376132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a:latin typeface="微软雅黑" panose="020B0503020204020204" pitchFamily="34" charset="-122"/>
                <a:ea typeface="微软雅黑" panose="020B0503020204020204" pitchFamily="34" charset="-122"/>
              </a:rPr>
              <a:t>模板来自于： 第一</a:t>
            </a:r>
            <a:r>
              <a:rPr lang="en-US" altLang="zh-CN" sz="1200">
                <a:latin typeface="微软雅黑" panose="020B0503020204020204" pitchFamily="34" charset="-122"/>
                <a:ea typeface="微软雅黑" panose="020B0503020204020204" pitchFamily="34" charset="-122"/>
              </a:rPr>
              <a:t>PPT</a:t>
            </a:r>
            <a:r>
              <a:rPr lang="zh-CN" altLang="en-US" sz="1200" baseline="0">
                <a:latin typeface="微软雅黑" panose="020B0503020204020204" pitchFamily="34" charset="-122"/>
                <a:ea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rPr>
              <a:t>https://www.1ppt.com/</a:t>
            </a:r>
            <a:endParaRPr lang="zh-CN" altLang="en-US"/>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
        <p:nvSpPr>
          <p:cNvPr id="13" name="图片占位符 41"/>
          <p:cNvSpPr>
            <a:spLocks noGrp="1"/>
          </p:cNvSpPr>
          <p:nvPr>
            <p:ph type="pic" sz="quarter" idx="13"/>
          </p:nvPr>
        </p:nvSpPr>
        <p:spPr>
          <a:xfrm>
            <a:off x="7019132" y="2192324"/>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14" name="图片占位符 42"/>
          <p:cNvSpPr>
            <a:spLocks noGrp="1"/>
          </p:cNvSpPr>
          <p:nvPr>
            <p:ph type="pic" sz="quarter" idx="14"/>
          </p:nvPr>
        </p:nvSpPr>
        <p:spPr>
          <a:xfrm>
            <a:off x="7019132" y="3642966"/>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15" name="图片占位符 43"/>
          <p:cNvSpPr>
            <a:spLocks noGrp="1"/>
          </p:cNvSpPr>
          <p:nvPr>
            <p:ph type="pic" sz="quarter" idx="15"/>
          </p:nvPr>
        </p:nvSpPr>
        <p:spPr>
          <a:xfrm>
            <a:off x="5349899" y="1886927"/>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16" name="图片占位符 44"/>
          <p:cNvSpPr>
            <a:spLocks noGrp="1"/>
          </p:cNvSpPr>
          <p:nvPr>
            <p:ph type="pic" sz="quarter" idx="16"/>
          </p:nvPr>
        </p:nvSpPr>
        <p:spPr>
          <a:xfrm>
            <a:off x="5349899" y="3322684"/>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17" name="图片占位符 45"/>
          <p:cNvSpPr>
            <a:spLocks noGrp="1"/>
          </p:cNvSpPr>
          <p:nvPr>
            <p:ph type="pic" sz="quarter" idx="17"/>
          </p:nvPr>
        </p:nvSpPr>
        <p:spPr>
          <a:xfrm>
            <a:off x="5349899" y="4773327"/>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18" name="图片占位符 46"/>
          <p:cNvSpPr>
            <a:spLocks noGrp="1"/>
          </p:cNvSpPr>
          <p:nvPr>
            <p:ph type="pic" sz="quarter" idx="10"/>
          </p:nvPr>
        </p:nvSpPr>
        <p:spPr>
          <a:xfrm>
            <a:off x="4518049" y="1841717"/>
            <a:ext cx="650851" cy="1111543"/>
          </a:xfrm>
          <a:custGeom>
            <a:avLst/>
            <a:gdLst>
              <a:gd name="connsiteX0" fmla="*/ 0 w 650851"/>
              <a:gd name="connsiteY0" fmla="*/ 0 h 1613882"/>
              <a:gd name="connsiteX1" fmla="*/ 650851 w 650851"/>
              <a:gd name="connsiteY1" fmla="*/ 0 h 1613882"/>
              <a:gd name="connsiteX2" fmla="*/ 650851 w 650851"/>
              <a:gd name="connsiteY2" fmla="*/ 1613882 h 1613882"/>
              <a:gd name="connsiteX3" fmla="*/ 0 w 650851"/>
              <a:gd name="connsiteY3" fmla="*/ 1613882 h 1613882"/>
            </a:gdLst>
            <a:ahLst/>
            <a:cxnLst>
              <a:cxn ang="0">
                <a:pos x="connsiteX0" y="connsiteY0"/>
              </a:cxn>
              <a:cxn ang="0">
                <a:pos x="connsiteX1" y="connsiteY1"/>
              </a:cxn>
              <a:cxn ang="0">
                <a:pos x="connsiteX2" y="connsiteY2"/>
              </a:cxn>
              <a:cxn ang="0">
                <a:pos x="connsiteX3" y="connsiteY3"/>
              </a:cxn>
            </a:cxnLst>
            <a:rect l="l" t="t" r="r" b="b"/>
            <a:pathLst>
              <a:path w="650851" h="1613882">
                <a:moveTo>
                  <a:pt x="0" y="0"/>
                </a:moveTo>
                <a:lnTo>
                  <a:pt x="650851" y="0"/>
                </a:lnTo>
                <a:lnTo>
                  <a:pt x="650851" y="1613882"/>
                </a:lnTo>
                <a:lnTo>
                  <a:pt x="0" y="1613882"/>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19" name="图片占位符 47"/>
          <p:cNvSpPr>
            <a:spLocks noGrp="1"/>
          </p:cNvSpPr>
          <p:nvPr>
            <p:ph type="pic" sz="quarter" idx="11"/>
          </p:nvPr>
        </p:nvSpPr>
        <p:spPr>
          <a:xfrm>
            <a:off x="4518049" y="2945071"/>
            <a:ext cx="650851" cy="1211653"/>
          </a:xfrm>
          <a:custGeom>
            <a:avLst/>
            <a:gdLst>
              <a:gd name="connsiteX0" fmla="*/ 0 w 650851"/>
              <a:gd name="connsiteY0" fmla="*/ 0 h 1759235"/>
              <a:gd name="connsiteX1" fmla="*/ 650851 w 650851"/>
              <a:gd name="connsiteY1" fmla="*/ 0 h 1759235"/>
              <a:gd name="connsiteX2" fmla="*/ 650851 w 650851"/>
              <a:gd name="connsiteY2" fmla="*/ 1759235 h 1759235"/>
              <a:gd name="connsiteX3" fmla="*/ 0 w 650851"/>
              <a:gd name="connsiteY3" fmla="*/ 1759235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0"/>
                </a:lnTo>
                <a:lnTo>
                  <a:pt x="650851" y="1759235"/>
                </a:lnTo>
                <a:lnTo>
                  <a:pt x="0" y="1759235"/>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20" name="图片占位符 48"/>
          <p:cNvSpPr>
            <a:spLocks noGrp="1"/>
          </p:cNvSpPr>
          <p:nvPr>
            <p:ph type="pic" sz="quarter" idx="12"/>
          </p:nvPr>
        </p:nvSpPr>
        <p:spPr>
          <a:xfrm>
            <a:off x="4518049" y="4174769"/>
            <a:ext cx="650851" cy="1211653"/>
          </a:xfrm>
          <a:custGeom>
            <a:avLst/>
            <a:gdLst>
              <a:gd name="connsiteX0" fmla="*/ 0 w 650851"/>
              <a:gd name="connsiteY0" fmla="*/ 0 h 1759235"/>
              <a:gd name="connsiteX1" fmla="*/ 650851 w 650851"/>
              <a:gd name="connsiteY1" fmla="*/ 0 h 1759235"/>
              <a:gd name="connsiteX2" fmla="*/ 650851 w 650851"/>
              <a:gd name="connsiteY2" fmla="*/ 1759235 h 1759235"/>
              <a:gd name="connsiteX3" fmla="*/ 0 w 650851"/>
              <a:gd name="connsiteY3" fmla="*/ 1759235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0"/>
                </a:lnTo>
                <a:lnTo>
                  <a:pt x="650851" y="1759235"/>
                </a:lnTo>
                <a:lnTo>
                  <a:pt x="0" y="1759235"/>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21" name="图片占位符 49"/>
          <p:cNvSpPr>
            <a:spLocks noGrp="1"/>
          </p:cNvSpPr>
          <p:nvPr>
            <p:ph type="pic" sz="quarter" idx="18"/>
          </p:nvPr>
        </p:nvSpPr>
        <p:spPr>
          <a:xfrm>
            <a:off x="6181749" y="1471560"/>
            <a:ext cx="650851" cy="1759235"/>
          </a:xfrm>
          <a:custGeom>
            <a:avLst/>
            <a:gdLst>
              <a:gd name="connsiteX0" fmla="*/ 0 w 650851"/>
              <a:gd name="connsiteY0" fmla="*/ 0 h 1759235"/>
              <a:gd name="connsiteX1" fmla="*/ 650851 w 650851"/>
              <a:gd name="connsiteY1" fmla="*/ 384092 h 1759235"/>
              <a:gd name="connsiteX2" fmla="*/ 650851 w 650851"/>
              <a:gd name="connsiteY2" fmla="*/ 1759235 h 1759235"/>
              <a:gd name="connsiteX3" fmla="*/ 0 w 650851"/>
              <a:gd name="connsiteY3" fmla="*/ 1363604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384092"/>
                </a:lnTo>
                <a:lnTo>
                  <a:pt x="650851" y="1759235"/>
                </a:lnTo>
                <a:lnTo>
                  <a:pt x="0" y="1363604"/>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22" name="图片占位符 50"/>
          <p:cNvSpPr>
            <a:spLocks noGrp="1"/>
          </p:cNvSpPr>
          <p:nvPr>
            <p:ph type="pic" sz="quarter" idx="19"/>
          </p:nvPr>
        </p:nvSpPr>
        <p:spPr>
          <a:xfrm>
            <a:off x="6181749" y="2908347"/>
            <a:ext cx="650851" cy="1759235"/>
          </a:xfrm>
          <a:custGeom>
            <a:avLst/>
            <a:gdLst>
              <a:gd name="connsiteX0" fmla="*/ 0 w 650851"/>
              <a:gd name="connsiteY0" fmla="*/ 0 h 1759235"/>
              <a:gd name="connsiteX1" fmla="*/ 650851 w 650851"/>
              <a:gd name="connsiteY1" fmla="*/ 384092 h 1759235"/>
              <a:gd name="connsiteX2" fmla="*/ 650851 w 650851"/>
              <a:gd name="connsiteY2" fmla="*/ 1759235 h 1759235"/>
              <a:gd name="connsiteX3" fmla="*/ 0 w 650851"/>
              <a:gd name="connsiteY3" fmla="*/ 1363604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384092"/>
                </a:lnTo>
                <a:lnTo>
                  <a:pt x="650851" y="1759235"/>
                </a:lnTo>
                <a:lnTo>
                  <a:pt x="0" y="1363604"/>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
        <p:nvSpPr>
          <p:cNvPr id="23" name="图片占位符 51"/>
          <p:cNvSpPr>
            <a:spLocks noGrp="1"/>
          </p:cNvSpPr>
          <p:nvPr>
            <p:ph type="pic" sz="quarter" idx="20"/>
          </p:nvPr>
        </p:nvSpPr>
        <p:spPr>
          <a:xfrm>
            <a:off x="6181749" y="4371717"/>
            <a:ext cx="650851" cy="1759235"/>
          </a:xfrm>
          <a:custGeom>
            <a:avLst/>
            <a:gdLst>
              <a:gd name="connsiteX0" fmla="*/ 0 w 650851"/>
              <a:gd name="connsiteY0" fmla="*/ 0 h 1759235"/>
              <a:gd name="connsiteX1" fmla="*/ 650851 w 650851"/>
              <a:gd name="connsiteY1" fmla="*/ 384092 h 1759235"/>
              <a:gd name="connsiteX2" fmla="*/ 650851 w 650851"/>
              <a:gd name="connsiteY2" fmla="*/ 1759235 h 1759235"/>
              <a:gd name="connsiteX3" fmla="*/ 0 w 650851"/>
              <a:gd name="connsiteY3" fmla="*/ 1363604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384092"/>
                </a:lnTo>
                <a:lnTo>
                  <a:pt x="650851" y="1759235"/>
                </a:lnTo>
                <a:lnTo>
                  <a:pt x="0" y="1363604"/>
                </a:lnTo>
                <a:close/>
              </a:path>
            </a:pathLst>
          </a:custGeom>
          <a:solidFill>
            <a:schemeClr val="bg1">
              <a:lumMod val="95000"/>
            </a:schemeClr>
          </a:solidFill>
        </p:spPr>
        <p:txBody>
          <a:bodyPr vert="horz" wrap="square" lIns="91440" tIns="45720" rIns="91440" bIns="45720" rtlCol="0">
            <a:noAutofit/>
          </a:bodyPr>
          <a:lstStyle>
            <a:lvl1pPr>
              <a:defRPr lang="zh-CN" altLang="en-US" sz="5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nodePh="1">
                                  <p:stCondLst>
                                    <p:cond delay="0"/>
                                  </p:stCondLst>
                                  <p:endCondLst>
                                    <p:cond evt="begin" delay="0">
                                      <p:tn val="41"/>
                                    </p:cond>
                                  </p:end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nodePh="1">
                                  <p:stCondLst>
                                    <p:cond delay="0"/>
                                  </p:stCondLst>
                                  <p:endCondLst>
                                    <p:cond evt="begin" delay="0">
                                      <p:tn val="47"/>
                                    </p:cond>
                                  </p:end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nodePh="1">
                                  <p:stCondLst>
                                    <p:cond delay="0"/>
                                  </p:stCondLst>
                                  <p:endCondLst>
                                    <p:cond evt="begin" delay="0">
                                      <p:tn val="59"/>
                                    </p:cond>
                                  </p:end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nodePh="1">
                                  <p:stCondLst>
                                    <p:cond delay="0"/>
                                  </p:stCondLst>
                                  <p:endCondLst>
                                    <p:cond evt="begin" delay="0">
                                      <p:tn val="65"/>
                                    </p:cond>
                                  </p:end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562187" y="930351"/>
            <a:ext cx="3453346" cy="4998564"/>
          </a:xfrm>
          <a:custGeom>
            <a:avLst/>
            <a:gdLst>
              <a:gd name="connsiteX0" fmla="*/ 0 w 3453346"/>
              <a:gd name="connsiteY0" fmla="*/ 0 h 4998564"/>
              <a:gd name="connsiteX1" fmla="*/ 3453346 w 3453346"/>
              <a:gd name="connsiteY1" fmla="*/ 0 h 4998564"/>
              <a:gd name="connsiteX2" fmla="*/ 3453346 w 3453346"/>
              <a:gd name="connsiteY2" fmla="*/ 4998564 h 4998564"/>
              <a:gd name="connsiteX3" fmla="*/ 0 w 3453346"/>
              <a:gd name="connsiteY3" fmla="*/ 4998564 h 4998564"/>
            </a:gdLst>
            <a:ahLst/>
            <a:cxnLst>
              <a:cxn ang="0">
                <a:pos x="connsiteX0" y="connsiteY0"/>
              </a:cxn>
              <a:cxn ang="0">
                <a:pos x="connsiteX1" y="connsiteY1"/>
              </a:cxn>
              <a:cxn ang="0">
                <a:pos x="connsiteX2" y="connsiteY2"/>
              </a:cxn>
              <a:cxn ang="0">
                <a:pos x="connsiteX3" y="connsiteY3"/>
              </a:cxn>
            </a:cxnLst>
            <a:rect l="l" t="t" r="r" b="b"/>
            <a:pathLst>
              <a:path w="3453346" h="4998564">
                <a:moveTo>
                  <a:pt x="0" y="0"/>
                </a:moveTo>
                <a:lnTo>
                  <a:pt x="3453346" y="0"/>
                </a:lnTo>
                <a:lnTo>
                  <a:pt x="3453346" y="4998564"/>
                </a:lnTo>
                <a:lnTo>
                  <a:pt x="0" y="4998564"/>
                </a:lnTo>
                <a:close/>
              </a:path>
            </a:pathLst>
          </a:custGeom>
          <a:solidFill>
            <a:schemeClr val="bg1">
              <a:lumMod val="95000"/>
            </a:schemeClr>
          </a:solidFill>
        </p:spPr>
        <p:txBody>
          <a:bodyPr vert="horz" wrap="square" lIns="91440" tIns="45720" rIns="91440" bIns="45720" rtlCol="0">
            <a:noAutofit/>
          </a:bodyPr>
          <a:lstStyle>
            <a:lvl1pPr>
              <a:defRPr lang="zh-CN" altLang="en-US"/>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219200" y="1804582"/>
            <a:ext cx="5787656" cy="3858437"/>
          </a:xfrm>
          <a:custGeom>
            <a:avLst/>
            <a:gdLst>
              <a:gd name="connsiteX0" fmla="*/ 0 w 5787656"/>
              <a:gd name="connsiteY0" fmla="*/ 0 h 3858437"/>
              <a:gd name="connsiteX1" fmla="*/ 5787656 w 5787656"/>
              <a:gd name="connsiteY1" fmla="*/ 0 h 3858437"/>
              <a:gd name="connsiteX2" fmla="*/ 5787656 w 5787656"/>
              <a:gd name="connsiteY2" fmla="*/ 3858437 h 3858437"/>
              <a:gd name="connsiteX3" fmla="*/ 0 w 5787656"/>
              <a:gd name="connsiteY3" fmla="*/ 3858437 h 3858437"/>
            </a:gdLst>
            <a:ahLst/>
            <a:cxnLst>
              <a:cxn ang="0">
                <a:pos x="connsiteX0" y="connsiteY0"/>
              </a:cxn>
              <a:cxn ang="0">
                <a:pos x="connsiteX1" y="connsiteY1"/>
              </a:cxn>
              <a:cxn ang="0">
                <a:pos x="connsiteX2" y="connsiteY2"/>
              </a:cxn>
              <a:cxn ang="0">
                <a:pos x="connsiteX3" y="connsiteY3"/>
              </a:cxn>
            </a:cxnLst>
            <a:rect l="l" t="t" r="r" b="b"/>
            <a:pathLst>
              <a:path w="5787656" h="3858437">
                <a:moveTo>
                  <a:pt x="0" y="0"/>
                </a:moveTo>
                <a:lnTo>
                  <a:pt x="5787656" y="0"/>
                </a:lnTo>
                <a:lnTo>
                  <a:pt x="5787656" y="3858437"/>
                </a:lnTo>
                <a:lnTo>
                  <a:pt x="0" y="3858437"/>
                </a:lnTo>
                <a:close/>
              </a:path>
            </a:pathLst>
          </a:custGeom>
          <a:solidFill>
            <a:schemeClr val="bg1">
              <a:lumMod val="95000"/>
            </a:schemeClr>
          </a:solidFill>
        </p:spPr>
        <p:txBody>
          <a:bodyPr vert="horz" wrap="square" lIns="91440" tIns="45720" rIns="91440" bIns="45720" rtlCol="0">
            <a:noAutofit/>
          </a:bodyPr>
          <a:lstStyle>
            <a:lvl1pPr>
              <a:defRPr lang="zh-CN" altLang="en-US"/>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5" name="图片占位符 5"/>
          <p:cNvSpPr>
            <a:spLocks noGrp="1"/>
          </p:cNvSpPr>
          <p:nvPr>
            <p:ph type="pic" sz="quarter" idx="10"/>
          </p:nvPr>
        </p:nvSpPr>
        <p:spPr>
          <a:xfrm>
            <a:off x="1577256" y="2422830"/>
            <a:ext cx="2399431" cy="2047570"/>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6" name="图片占位符 5"/>
          <p:cNvSpPr>
            <a:spLocks noGrp="1"/>
          </p:cNvSpPr>
          <p:nvPr>
            <p:ph type="pic" sz="quarter" idx="12"/>
          </p:nvPr>
        </p:nvSpPr>
        <p:spPr>
          <a:xfrm>
            <a:off x="4915842" y="2422830"/>
            <a:ext cx="2399431" cy="2047570"/>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7" name="图片占位符 5"/>
          <p:cNvSpPr>
            <a:spLocks noGrp="1"/>
          </p:cNvSpPr>
          <p:nvPr>
            <p:ph type="pic" sz="quarter" idx="11"/>
          </p:nvPr>
        </p:nvSpPr>
        <p:spPr>
          <a:xfrm>
            <a:off x="8254335" y="2422830"/>
            <a:ext cx="2399431" cy="2047570"/>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
        <p:nvSpPr>
          <p:cNvPr id="5" name="图片占位符 5"/>
          <p:cNvSpPr>
            <a:spLocks noGrp="1"/>
          </p:cNvSpPr>
          <p:nvPr>
            <p:ph type="pic" sz="quarter" idx="10"/>
          </p:nvPr>
        </p:nvSpPr>
        <p:spPr>
          <a:xfrm>
            <a:off x="1377950" y="1617785"/>
            <a:ext cx="4267200" cy="1981078"/>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6" name="图片占位符 5"/>
          <p:cNvSpPr>
            <a:spLocks noGrp="1"/>
          </p:cNvSpPr>
          <p:nvPr>
            <p:ph type="pic" sz="quarter" idx="11"/>
          </p:nvPr>
        </p:nvSpPr>
        <p:spPr>
          <a:xfrm>
            <a:off x="6878151" y="1617785"/>
            <a:ext cx="4267200" cy="1981078"/>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7" name="图片占位符 5"/>
          <p:cNvSpPr>
            <a:spLocks noGrp="1"/>
          </p:cNvSpPr>
          <p:nvPr>
            <p:ph type="pic" sz="quarter" idx="12"/>
          </p:nvPr>
        </p:nvSpPr>
        <p:spPr>
          <a:xfrm>
            <a:off x="9103400" y="3984534"/>
            <a:ext cx="2062338" cy="1043439"/>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7" name="图片占位符 7"/>
          <p:cNvSpPr>
            <a:spLocks noGrp="1"/>
          </p:cNvSpPr>
          <p:nvPr>
            <p:ph type="pic" sz="quarter" idx="10"/>
          </p:nvPr>
        </p:nvSpPr>
        <p:spPr>
          <a:xfrm>
            <a:off x="955675" y="1581150"/>
            <a:ext cx="1939925" cy="3005138"/>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13" name="图片占位符 7"/>
          <p:cNvSpPr>
            <a:spLocks noGrp="1"/>
          </p:cNvSpPr>
          <p:nvPr>
            <p:ph type="pic" sz="quarter" idx="11"/>
          </p:nvPr>
        </p:nvSpPr>
        <p:spPr>
          <a:xfrm>
            <a:off x="3052280" y="1581150"/>
            <a:ext cx="1939925" cy="3005138"/>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14" name="图片占位符 7"/>
          <p:cNvSpPr>
            <a:spLocks noGrp="1"/>
          </p:cNvSpPr>
          <p:nvPr>
            <p:ph type="pic" sz="quarter" idx="12"/>
          </p:nvPr>
        </p:nvSpPr>
        <p:spPr>
          <a:xfrm>
            <a:off x="5148885" y="1581150"/>
            <a:ext cx="1939925" cy="3005138"/>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15" name="图片占位符 7"/>
          <p:cNvSpPr>
            <a:spLocks noGrp="1"/>
          </p:cNvSpPr>
          <p:nvPr>
            <p:ph type="pic" sz="quarter" idx="13"/>
          </p:nvPr>
        </p:nvSpPr>
        <p:spPr>
          <a:xfrm>
            <a:off x="7245490" y="1581150"/>
            <a:ext cx="1939925" cy="3005138"/>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16" name="图片占位符 7"/>
          <p:cNvSpPr>
            <a:spLocks noGrp="1"/>
          </p:cNvSpPr>
          <p:nvPr>
            <p:ph type="pic" sz="quarter" idx="14"/>
          </p:nvPr>
        </p:nvSpPr>
        <p:spPr>
          <a:xfrm>
            <a:off x="9342094" y="1581150"/>
            <a:ext cx="1939925" cy="3005138"/>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Lst>
  </p:timing>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6" name="图片占位符 6"/>
          <p:cNvSpPr>
            <a:spLocks noGrp="1"/>
          </p:cNvSpPr>
          <p:nvPr>
            <p:ph type="pic" sz="quarter" idx="10"/>
          </p:nvPr>
        </p:nvSpPr>
        <p:spPr>
          <a:xfrm>
            <a:off x="5611813" y="187325"/>
            <a:ext cx="4291012" cy="2863850"/>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7" name="图片占位符 6"/>
          <p:cNvSpPr>
            <a:spLocks noGrp="1"/>
          </p:cNvSpPr>
          <p:nvPr>
            <p:ph type="pic" sz="quarter" idx="11"/>
          </p:nvPr>
        </p:nvSpPr>
        <p:spPr>
          <a:xfrm>
            <a:off x="5611813" y="3211879"/>
            <a:ext cx="1505061" cy="1688259"/>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8" name="图片占位符 6"/>
          <p:cNvSpPr>
            <a:spLocks noGrp="1"/>
          </p:cNvSpPr>
          <p:nvPr>
            <p:ph type="pic" sz="quarter" idx="12"/>
          </p:nvPr>
        </p:nvSpPr>
        <p:spPr>
          <a:xfrm>
            <a:off x="7298657" y="3376949"/>
            <a:ext cx="2603427" cy="3258026"/>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9" name="图片占位符 6"/>
          <p:cNvSpPr>
            <a:spLocks noGrp="1"/>
          </p:cNvSpPr>
          <p:nvPr>
            <p:ph type="pic" sz="quarter" idx="13"/>
          </p:nvPr>
        </p:nvSpPr>
        <p:spPr>
          <a:xfrm>
            <a:off x="10608644" y="1683835"/>
            <a:ext cx="1036273" cy="1367104"/>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6" name="图片占位符 6"/>
          <p:cNvSpPr>
            <a:spLocks noGrp="1"/>
          </p:cNvSpPr>
          <p:nvPr>
            <p:ph type="pic" sz="quarter" idx="10"/>
          </p:nvPr>
        </p:nvSpPr>
        <p:spPr>
          <a:xfrm>
            <a:off x="4192588" y="1801813"/>
            <a:ext cx="1825625" cy="1825625"/>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7" name="图片占位符 6"/>
          <p:cNvSpPr>
            <a:spLocks noGrp="1"/>
          </p:cNvSpPr>
          <p:nvPr>
            <p:ph type="pic" sz="quarter" idx="11"/>
          </p:nvPr>
        </p:nvSpPr>
        <p:spPr>
          <a:xfrm>
            <a:off x="6313103" y="1801813"/>
            <a:ext cx="1825625" cy="1825625"/>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8" name="图片占位符 6"/>
          <p:cNvSpPr>
            <a:spLocks noGrp="1"/>
          </p:cNvSpPr>
          <p:nvPr>
            <p:ph type="pic" sz="quarter" idx="12"/>
          </p:nvPr>
        </p:nvSpPr>
        <p:spPr>
          <a:xfrm>
            <a:off x="4192588" y="3774883"/>
            <a:ext cx="1825625" cy="1825625"/>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
        <p:nvSpPr>
          <p:cNvPr id="9" name="图片占位符 6"/>
          <p:cNvSpPr>
            <a:spLocks noGrp="1"/>
          </p:cNvSpPr>
          <p:nvPr>
            <p:ph type="pic" sz="quarter" idx="13"/>
          </p:nvPr>
        </p:nvSpPr>
        <p:spPr>
          <a:xfrm>
            <a:off x="6313103" y="3774883"/>
            <a:ext cx="1825625" cy="1825625"/>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3" name="图片占位符 3"/>
          <p:cNvSpPr>
            <a:spLocks noGrp="1"/>
          </p:cNvSpPr>
          <p:nvPr>
            <p:ph type="pic" sz="quarter" idx="10"/>
          </p:nvPr>
        </p:nvSpPr>
        <p:spPr>
          <a:xfrm>
            <a:off x="2082800" y="900113"/>
            <a:ext cx="4262438" cy="5022850"/>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图片占位符 3"/>
          <p:cNvSpPr>
            <a:spLocks noGrp="1"/>
          </p:cNvSpPr>
          <p:nvPr>
            <p:ph type="pic" sz="quarter" idx="10"/>
          </p:nvPr>
        </p:nvSpPr>
        <p:spPr>
          <a:xfrm>
            <a:off x="1252538" y="1674813"/>
            <a:ext cx="5232400" cy="3375025"/>
          </a:xfrm>
          <a:prstGeom prst="rect">
            <a:avLst/>
          </a:prstGeom>
          <a:solidFill>
            <a:schemeClr val="bg1">
              <a:lumMod val="95000"/>
            </a:schemeClr>
          </a:solidFill>
        </p:spPr>
        <p:txBody>
          <a:bodyPr vert="horz" wrap="square" lIns="91440" tIns="45720" rIns="91440" bIns="45720" rtlCol="0">
            <a:noAutofit/>
          </a:bodyPr>
          <a:lstStyle>
            <a:lvl1pPr>
              <a:defRPr lang="zh-CN" altLang="en-US" sz="12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图片占位符 5"/>
          <p:cNvSpPr>
            <a:spLocks noGrp="1"/>
          </p:cNvSpPr>
          <p:nvPr>
            <p:ph type="pic" sz="quarter" idx="10"/>
          </p:nvPr>
        </p:nvSpPr>
        <p:spPr>
          <a:xfrm>
            <a:off x="5537028" y="-321951"/>
            <a:ext cx="6275770" cy="5410145"/>
          </a:xfrm>
          <a:custGeom>
            <a:avLst/>
            <a:gdLst>
              <a:gd name="connsiteX0" fmla="*/ 1352537 w 6275770"/>
              <a:gd name="connsiteY0" fmla="*/ 0 h 5410145"/>
              <a:gd name="connsiteX1" fmla="*/ 4923233 w 6275770"/>
              <a:gd name="connsiteY1" fmla="*/ 0 h 5410145"/>
              <a:gd name="connsiteX2" fmla="*/ 6275770 w 6275770"/>
              <a:gd name="connsiteY2" fmla="*/ 2705073 h 5410145"/>
              <a:gd name="connsiteX3" fmla="*/ 4923233 w 6275770"/>
              <a:gd name="connsiteY3" fmla="*/ 5410145 h 5410145"/>
              <a:gd name="connsiteX4" fmla="*/ 1352537 w 6275770"/>
              <a:gd name="connsiteY4" fmla="*/ 5410145 h 5410145"/>
              <a:gd name="connsiteX5" fmla="*/ 0 w 6275770"/>
              <a:gd name="connsiteY5" fmla="*/ 2705073 h 541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5770" h="5410145">
                <a:moveTo>
                  <a:pt x="1352537" y="0"/>
                </a:moveTo>
                <a:lnTo>
                  <a:pt x="4923233" y="0"/>
                </a:lnTo>
                <a:lnTo>
                  <a:pt x="6275770" y="2705073"/>
                </a:lnTo>
                <a:lnTo>
                  <a:pt x="4923233" y="5410145"/>
                </a:lnTo>
                <a:lnTo>
                  <a:pt x="1352537" y="5410145"/>
                </a:lnTo>
                <a:lnTo>
                  <a:pt x="0" y="2705073"/>
                </a:lnTo>
                <a:close/>
              </a:path>
            </a:pathLst>
          </a:custGeom>
          <a:solidFill>
            <a:schemeClr val="bg1"/>
          </a:solidFill>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12/26/2023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2301770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896759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031165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5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3" name="图片占位符 3"/>
          <p:cNvSpPr>
            <a:spLocks noGrp="1"/>
          </p:cNvSpPr>
          <p:nvPr>
            <p:ph type="pic" sz="quarter" idx="10"/>
          </p:nvPr>
        </p:nvSpPr>
        <p:spPr>
          <a:xfrm>
            <a:off x="3276600" y="1181100"/>
            <a:ext cx="3733800" cy="4419600"/>
          </a:xfrm>
          <a:prstGeom prst="rect">
            <a:avLst/>
          </a:prstGeom>
          <a:solidFill>
            <a:schemeClr val="bg1">
              <a:lumMod val="95000"/>
            </a:schemeClr>
          </a:solidFill>
        </p:spPr>
        <p:txBody>
          <a:bodyPr vert="horz" wrap="square" lIns="91440" tIns="45720" rIns="91440" bIns="45720" rtlCol="0">
            <a:noAutofit/>
          </a:bodyPr>
          <a:lstStyle>
            <a:lvl1pPr>
              <a:defRPr lang="zh-CN" altLang="en-US"/>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88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33043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userDrawn="1"/>
        </p:nvSpPr>
        <p:spPr>
          <a:xfrm>
            <a:off x="1326984" y="280835"/>
            <a:ext cx="3570339"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sym typeface="思源黑体" panose="020B0400000000000000" pitchFamily="34" charset="-122"/>
              </a:rPr>
              <a:t>Add title text</a:t>
            </a:r>
            <a:endParaRPr lang="zh-CN" altLang="en-US" sz="2400" b="1" dirty="0">
              <a:latin typeface="微软雅黑" pitchFamily="34" charset="-122"/>
              <a:ea typeface="微软雅黑" pitchFamily="34" charset="-122"/>
            </a:endParaRPr>
          </a:p>
        </p:txBody>
      </p:sp>
      <p:sp>
        <p:nvSpPr>
          <p:cNvPr id="3" name="文本框 2"/>
          <p:cNvSpPr txBox="1"/>
          <p:nvPr userDrawn="1"/>
        </p:nvSpPr>
        <p:spPr>
          <a:xfrm>
            <a:off x="1326984" y="650167"/>
            <a:ext cx="3570339" cy="307777"/>
          </a:xfrm>
          <a:prstGeom prst="rect">
            <a:avLst/>
          </a:prstGeom>
          <a:noFill/>
        </p:spPr>
        <p:txBody>
          <a:bodyPr wrap="square" rtlCol="0">
            <a:spAutoFit/>
          </a:bodyPr>
          <a:lstStyle/>
          <a:p>
            <a:r>
              <a:rPr lang="en-US" altLang="zh-CN" sz="1400" dirty="0">
                <a:latin typeface="微软雅黑" pitchFamily="34" charset="-122"/>
                <a:ea typeface="微软雅黑" pitchFamily="34" charset="-122"/>
                <a:sym typeface="思源黑体" panose="020B0400000000000000" pitchFamily="34" charset="-122"/>
              </a:rPr>
              <a:t>Use "Title Only" Layout</a:t>
            </a:r>
            <a:endParaRPr lang="zh-CN" altLang="en-US" sz="1400" dirty="0">
              <a:latin typeface="微软雅黑" pitchFamily="34" charset="-122"/>
              <a:ea typeface="微软雅黑" pitchFamily="34" charset="-122"/>
            </a:endParaRPr>
          </a:p>
        </p:txBody>
      </p:sp>
      <p:grpSp>
        <p:nvGrpSpPr>
          <p:cNvPr id="4" name="组合 3"/>
          <p:cNvGrpSpPr/>
          <p:nvPr userDrawn="1"/>
        </p:nvGrpSpPr>
        <p:grpSpPr>
          <a:xfrm flipH="1">
            <a:off x="84530" y="244146"/>
            <a:ext cx="1126340" cy="757340"/>
            <a:chOff x="6950839" y="-698245"/>
            <a:chExt cx="11925915" cy="8018858"/>
          </a:xfrm>
        </p:grpSpPr>
        <p:sp>
          <p:nvSpPr>
            <p:cNvPr id="5" name="六边形 4"/>
            <p:cNvSpPr/>
            <p:nvPr/>
          </p:nvSpPr>
          <p:spPr>
            <a:xfrm>
              <a:off x="9912096" y="-552893"/>
              <a:ext cx="8964658" cy="772815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6" name="图片 5"/>
            <p:cNvPicPr>
              <a:picLocks noChangeAspect="1"/>
            </p:cNvPicPr>
            <p:nvPr/>
          </p:nvPicPr>
          <p:blipFill>
            <a:blip r:embed="rId22" cstate="print">
              <a:extLst>
                <a:ext uri="{28A0092B-C50C-407E-A947-70E740481C1C}">
                  <a14:useLocalDpi xmlns:a14="http://schemas.microsoft.com/office/drawing/2010/main" val="0"/>
                </a:ext>
              </a:extLst>
            </a:blip>
            <a:srcRect l="11351" r="47969"/>
            <a:stretch>
              <a:fillRect/>
            </a:stretch>
          </p:blipFill>
          <p:spPr>
            <a:xfrm>
              <a:off x="6950839" y="-698245"/>
              <a:ext cx="4895399" cy="8018858"/>
            </a:xfrm>
            <a:custGeom>
              <a:avLst/>
              <a:gdLst>
                <a:gd name="connsiteX0" fmla="*/ 2004716 w 4895399"/>
                <a:gd name="connsiteY0" fmla="*/ 0 h 8018858"/>
                <a:gd name="connsiteX1" fmla="*/ 4895399 w 4895399"/>
                <a:gd name="connsiteY1" fmla="*/ 0 h 8018858"/>
                <a:gd name="connsiteX2" fmla="*/ 2890682 w 4895399"/>
                <a:gd name="connsiteY2" fmla="*/ 4009430 h 8018858"/>
                <a:gd name="connsiteX3" fmla="*/ 4895399 w 4895399"/>
                <a:gd name="connsiteY3" fmla="*/ 8018858 h 8018858"/>
                <a:gd name="connsiteX4" fmla="*/ 2004716 w 4895399"/>
                <a:gd name="connsiteY4" fmla="*/ 8018858 h 8018858"/>
                <a:gd name="connsiteX5" fmla="*/ 0 w 4895399"/>
                <a:gd name="connsiteY5" fmla="*/ 4009430 h 801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5399" h="8018858">
                  <a:moveTo>
                    <a:pt x="2004716" y="0"/>
                  </a:moveTo>
                  <a:lnTo>
                    <a:pt x="4895399" y="0"/>
                  </a:lnTo>
                  <a:lnTo>
                    <a:pt x="2890682" y="4009430"/>
                  </a:lnTo>
                  <a:lnTo>
                    <a:pt x="4895399" y="8018858"/>
                  </a:lnTo>
                  <a:lnTo>
                    <a:pt x="2004716" y="8018858"/>
                  </a:lnTo>
                  <a:lnTo>
                    <a:pt x="0" y="4009430"/>
                  </a:lnTo>
                  <a:close/>
                </a:path>
              </a:pathLst>
            </a:custGeom>
            <a:ln w="63500">
              <a:solidFill>
                <a:schemeClr val="bg1"/>
              </a:solidFill>
            </a:ln>
          </p:spPr>
        </p:pic>
      </p:grpSp>
      <p:sp>
        <p:nvSpPr>
          <p:cNvPr id="7" name="六边形 6"/>
          <p:cNvSpPr/>
          <p:nvPr userDrawn="1"/>
        </p:nvSpPr>
        <p:spPr>
          <a:xfrm flipH="1">
            <a:off x="11628830" y="6133438"/>
            <a:ext cx="846665" cy="729884"/>
          </a:xfrm>
          <a:prstGeom prst="hexagon">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7" r:id="rId8"/>
    <p:sldLayoutId id="2147483755"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762" r:id="rId20"/>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2001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6.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20.xml"/><Relationship Id="rId6" Type="http://schemas.openxmlformats.org/officeDocument/2006/relationships/hyperlink" Target="https://www.youtube.com/@Slidestemplatesfree" TargetMode="External"/><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42.png"/><Relationship Id="rId14" Type="http://schemas.openxmlformats.org/officeDocument/2006/relationships/hyperlink" Target="http://www.freeppt7.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任意多边形: 形状 57"/>
          <p:cNvSpPr/>
          <p:nvPr/>
        </p:nvSpPr>
        <p:spPr>
          <a:xfrm flipH="1">
            <a:off x="5224653" y="3495179"/>
            <a:ext cx="3066157" cy="4942811"/>
          </a:xfrm>
          <a:custGeom>
            <a:avLst/>
            <a:gdLst>
              <a:gd name="connsiteX0" fmla="*/ 1914402 w 2375107"/>
              <a:gd name="connsiteY0" fmla="*/ 0 h 3828801"/>
              <a:gd name="connsiteX1" fmla="*/ 0 w 2375107"/>
              <a:gd name="connsiteY1" fmla="*/ 3828801 h 3828801"/>
              <a:gd name="connsiteX2" fmla="*/ 921410 w 2375107"/>
              <a:gd name="connsiteY2" fmla="*/ 3828801 h 3828801"/>
              <a:gd name="connsiteX3" fmla="*/ 2375107 w 2375107"/>
              <a:gd name="connsiteY3" fmla="*/ 921411 h 3828801"/>
            </a:gdLst>
            <a:ahLst/>
            <a:cxnLst>
              <a:cxn ang="0">
                <a:pos x="connsiteX0" y="connsiteY0"/>
              </a:cxn>
              <a:cxn ang="0">
                <a:pos x="connsiteX1" y="connsiteY1"/>
              </a:cxn>
              <a:cxn ang="0">
                <a:pos x="connsiteX2" y="connsiteY2"/>
              </a:cxn>
              <a:cxn ang="0">
                <a:pos x="connsiteX3" y="connsiteY3"/>
              </a:cxn>
            </a:cxnLst>
            <a:rect l="l" t="t" r="r" b="b"/>
            <a:pathLst>
              <a:path w="2375107" h="3828801">
                <a:moveTo>
                  <a:pt x="1914402" y="0"/>
                </a:moveTo>
                <a:lnTo>
                  <a:pt x="0" y="3828801"/>
                </a:lnTo>
                <a:lnTo>
                  <a:pt x="921410" y="3828801"/>
                </a:lnTo>
                <a:lnTo>
                  <a:pt x="2375107" y="9214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36" name="六边形 35"/>
          <p:cNvSpPr/>
          <p:nvPr/>
        </p:nvSpPr>
        <p:spPr>
          <a:xfrm>
            <a:off x="10341158" y="5250275"/>
            <a:ext cx="3111118" cy="2681998"/>
          </a:xfrm>
          <a:prstGeom prst="hexagon">
            <a:avLst/>
          </a:prstGeom>
          <a:noFill/>
          <a:ln w="187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38" name="六边形 37"/>
          <p:cNvSpPr/>
          <p:nvPr/>
        </p:nvSpPr>
        <p:spPr>
          <a:xfrm>
            <a:off x="6426715" y="749340"/>
            <a:ext cx="6105573" cy="526342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4" name="六边形 23"/>
          <p:cNvSpPr/>
          <p:nvPr/>
        </p:nvSpPr>
        <p:spPr>
          <a:xfrm>
            <a:off x="10923300" y="-379053"/>
            <a:ext cx="2309688" cy="199111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6" name="矩形 5"/>
          <p:cNvSpPr/>
          <p:nvPr/>
        </p:nvSpPr>
        <p:spPr>
          <a:xfrm>
            <a:off x="1681316" y="-1133063"/>
            <a:ext cx="3315575" cy="811110"/>
          </a:xfrm>
          <a:prstGeom prst="rect">
            <a:avLst/>
          </a:prstGeom>
          <a:solidFill>
            <a:srgbClr val="3C6E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dirty="0">
                <a:latin typeface="Arial"/>
                <a:ea typeface="微软雅黑"/>
                <a:sym typeface="Arial"/>
              </a:rPr>
              <a:t>60,110,206</a:t>
            </a:r>
            <a:endParaRPr lang="zh-CN" altLang="en-US" sz="3600" dirty="0">
              <a:latin typeface="Arial"/>
              <a:ea typeface="微软雅黑"/>
              <a:sym typeface="Arial"/>
            </a:endParaRPr>
          </a:p>
        </p:txBody>
      </p:sp>
      <p:sp>
        <p:nvSpPr>
          <p:cNvPr id="35" name="矩形 34"/>
          <p:cNvSpPr/>
          <p:nvPr/>
        </p:nvSpPr>
        <p:spPr>
          <a:xfrm>
            <a:off x="5311766" y="-1133063"/>
            <a:ext cx="3315575" cy="811110"/>
          </a:xfrm>
          <a:prstGeom prst="rect">
            <a:avLst/>
          </a:prstGeom>
          <a:solidFill>
            <a:srgbClr val="102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a:latin typeface="Arial"/>
                <a:ea typeface="微软雅黑"/>
                <a:sym typeface="Arial"/>
              </a:rPr>
              <a:t>16,32,64</a:t>
            </a:r>
            <a:endParaRPr lang="zh-CN" altLang="en-US" sz="4000">
              <a:latin typeface="Arial"/>
              <a:ea typeface="微软雅黑"/>
              <a:sym typeface="Arial"/>
            </a:endParaRPr>
          </a:p>
        </p:txBody>
      </p:sp>
      <p:sp>
        <p:nvSpPr>
          <p:cNvPr id="37" name="六边形 36"/>
          <p:cNvSpPr/>
          <p:nvPr/>
        </p:nvSpPr>
        <p:spPr>
          <a:xfrm>
            <a:off x="-1111859" y="5421132"/>
            <a:ext cx="2573919" cy="221889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16" name="图片占位符 1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351" r="11351"/>
          <a:stretch>
            <a:fillRect/>
          </a:stretch>
        </p:blipFill>
        <p:spPr>
          <a:xfrm>
            <a:off x="5236462" y="379532"/>
            <a:ext cx="6275770" cy="5410145"/>
          </a:xfrm>
          <a:ln w="63500">
            <a:solidFill>
              <a:schemeClr val="bg1"/>
            </a:solidFill>
          </a:ln>
        </p:spPr>
      </p:pic>
      <p:cxnSp>
        <p:nvCxnSpPr>
          <p:cNvPr id="22" name="直接连接符 21"/>
          <p:cNvCxnSpPr/>
          <p:nvPr/>
        </p:nvCxnSpPr>
        <p:spPr>
          <a:xfrm flipH="1">
            <a:off x="5325559" y="-211252"/>
            <a:ext cx="469811" cy="1045690"/>
          </a:xfrm>
          <a:prstGeom prst="line">
            <a:avLst/>
          </a:prstGeom>
        </p:spPr>
        <p:style>
          <a:lnRef idx="1">
            <a:schemeClr val="accent1"/>
          </a:lnRef>
          <a:fillRef idx="0">
            <a:schemeClr val="accent1"/>
          </a:fillRef>
          <a:effectRef idx="0">
            <a:schemeClr val="accent1"/>
          </a:effectRef>
          <a:fontRef idx="minor">
            <a:schemeClr val="tx1"/>
          </a:fontRef>
        </p:style>
      </p:cxnSp>
      <p:sp>
        <p:nvSpPr>
          <p:cNvPr id="59" name="任意多边形: 形状 58"/>
          <p:cNvSpPr/>
          <p:nvPr/>
        </p:nvSpPr>
        <p:spPr>
          <a:xfrm flipH="1">
            <a:off x="9543629" y="157049"/>
            <a:ext cx="3908646" cy="6300949"/>
          </a:xfrm>
          <a:custGeom>
            <a:avLst/>
            <a:gdLst>
              <a:gd name="connsiteX0" fmla="*/ 1914402 w 2375107"/>
              <a:gd name="connsiteY0" fmla="*/ 0 h 3828801"/>
              <a:gd name="connsiteX1" fmla="*/ 0 w 2375107"/>
              <a:gd name="connsiteY1" fmla="*/ 3828801 h 3828801"/>
              <a:gd name="connsiteX2" fmla="*/ 921410 w 2375107"/>
              <a:gd name="connsiteY2" fmla="*/ 3828801 h 3828801"/>
              <a:gd name="connsiteX3" fmla="*/ 2375107 w 2375107"/>
              <a:gd name="connsiteY3" fmla="*/ 921411 h 3828801"/>
            </a:gdLst>
            <a:ahLst/>
            <a:cxnLst>
              <a:cxn ang="0">
                <a:pos x="connsiteX0" y="connsiteY0"/>
              </a:cxn>
              <a:cxn ang="0">
                <a:pos x="connsiteX1" y="connsiteY1"/>
              </a:cxn>
              <a:cxn ang="0">
                <a:pos x="connsiteX2" y="connsiteY2"/>
              </a:cxn>
              <a:cxn ang="0">
                <a:pos x="connsiteX3" y="connsiteY3"/>
              </a:cxn>
            </a:cxnLst>
            <a:rect l="l" t="t" r="r" b="b"/>
            <a:pathLst>
              <a:path w="2375107" h="3828801">
                <a:moveTo>
                  <a:pt x="1914402" y="0"/>
                </a:moveTo>
                <a:lnTo>
                  <a:pt x="0" y="3828801"/>
                </a:lnTo>
                <a:lnTo>
                  <a:pt x="921410" y="3828801"/>
                </a:lnTo>
                <a:lnTo>
                  <a:pt x="2375107" y="921411"/>
                </a:lnTo>
                <a:close/>
              </a:path>
            </a:pathLst>
          </a:cu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60" name="任意多边形: 形状 59"/>
          <p:cNvSpPr/>
          <p:nvPr/>
        </p:nvSpPr>
        <p:spPr>
          <a:xfrm flipH="1">
            <a:off x="5381338" y="-1079963"/>
            <a:ext cx="2375107" cy="3828801"/>
          </a:xfrm>
          <a:custGeom>
            <a:avLst/>
            <a:gdLst>
              <a:gd name="connsiteX0" fmla="*/ 1914402 w 2375107"/>
              <a:gd name="connsiteY0" fmla="*/ 0 h 3828801"/>
              <a:gd name="connsiteX1" fmla="*/ 0 w 2375107"/>
              <a:gd name="connsiteY1" fmla="*/ 3828801 h 3828801"/>
              <a:gd name="connsiteX2" fmla="*/ 921410 w 2375107"/>
              <a:gd name="connsiteY2" fmla="*/ 3828801 h 3828801"/>
              <a:gd name="connsiteX3" fmla="*/ 2375107 w 2375107"/>
              <a:gd name="connsiteY3" fmla="*/ 921411 h 3828801"/>
            </a:gdLst>
            <a:ahLst/>
            <a:cxnLst>
              <a:cxn ang="0">
                <a:pos x="connsiteX0" y="connsiteY0"/>
              </a:cxn>
              <a:cxn ang="0">
                <a:pos x="connsiteX1" y="connsiteY1"/>
              </a:cxn>
              <a:cxn ang="0">
                <a:pos x="connsiteX2" y="connsiteY2"/>
              </a:cxn>
              <a:cxn ang="0">
                <a:pos x="connsiteX3" y="connsiteY3"/>
              </a:cxn>
            </a:cxnLst>
            <a:rect l="l" t="t" r="r" b="b"/>
            <a:pathLst>
              <a:path w="2375107" h="3828801">
                <a:moveTo>
                  <a:pt x="1914402" y="0"/>
                </a:moveTo>
                <a:lnTo>
                  <a:pt x="0" y="3828801"/>
                </a:lnTo>
                <a:lnTo>
                  <a:pt x="921410" y="3828801"/>
                </a:lnTo>
                <a:lnTo>
                  <a:pt x="2375107" y="921411"/>
                </a:lnTo>
                <a:close/>
              </a:path>
            </a:pathLst>
          </a:cu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cxnSp>
        <p:nvCxnSpPr>
          <p:cNvPr id="48" name="直接连接符 47"/>
          <p:cNvCxnSpPr/>
          <p:nvPr/>
        </p:nvCxnSpPr>
        <p:spPr>
          <a:xfrm flipH="1">
            <a:off x="10729670" y="3683405"/>
            <a:ext cx="1026278" cy="2019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11113683" y="2502715"/>
            <a:ext cx="1026278" cy="2019237"/>
          </a:xfrm>
          <a:prstGeom prst="line">
            <a:avLst/>
          </a:prstGeom>
        </p:spPr>
        <p:style>
          <a:lnRef idx="1">
            <a:schemeClr val="accent1"/>
          </a:lnRef>
          <a:fillRef idx="0">
            <a:schemeClr val="accent1"/>
          </a:fillRef>
          <a:effectRef idx="0">
            <a:schemeClr val="accent1"/>
          </a:effectRef>
          <a:fontRef idx="minor">
            <a:schemeClr val="tx1"/>
          </a:fontRef>
        </p:style>
      </p:cxnSp>
      <p:sp>
        <p:nvSpPr>
          <p:cNvPr id="23" name="六边形 22"/>
          <p:cNvSpPr/>
          <p:nvPr/>
        </p:nvSpPr>
        <p:spPr>
          <a:xfrm>
            <a:off x="4765653" y="1479084"/>
            <a:ext cx="2426546" cy="2091850"/>
          </a:xfrm>
          <a:prstGeom prst="hexagon">
            <a:avLst/>
          </a:prstGeom>
          <a:solidFill>
            <a:srgbClr val="3C6E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43" name="矩形 42"/>
          <p:cNvSpPr/>
          <p:nvPr/>
        </p:nvSpPr>
        <p:spPr>
          <a:xfrm>
            <a:off x="4714580" y="2073223"/>
            <a:ext cx="2505726" cy="923330"/>
          </a:xfrm>
          <a:prstGeom prst="rect">
            <a:avLst/>
          </a:prstGeom>
          <a:noFill/>
        </p:spPr>
        <p:txBody>
          <a:bodyPr wrap="square">
            <a:spAutoFit/>
          </a:bodyPr>
          <a:lstStyle/>
          <a:p>
            <a:pPr algn="ctr" defTabSz="914400">
              <a:spcBef>
                <a:spcPct val="0"/>
              </a:spcBef>
            </a:pPr>
            <a:r>
              <a:rPr lang="en-US" altLang="zh-CN" sz="5400" b="1" spc="-150" dirty="0">
                <a:solidFill>
                  <a:schemeClr val="bg1"/>
                </a:solidFill>
                <a:latin typeface="Arial"/>
                <a:ea typeface="微软雅黑"/>
                <a:cs typeface="+mj-cs"/>
                <a:sym typeface="Arial"/>
              </a:rPr>
              <a:t>20XX</a:t>
            </a:r>
            <a:endParaRPr lang="zh-CN" altLang="en-US" sz="5400" b="1" spc="-150" dirty="0">
              <a:solidFill>
                <a:schemeClr val="bg1"/>
              </a:solidFill>
              <a:latin typeface="Arial"/>
              <a:ea typeface="微软雅黑"/>
              <a:cs typeface="+mj-cs"/>
              <a:sym typeface="Arial"/>
            </a:endParaRPr>
          </a:p>
        </p:txBody>
      </p:sp>
      <p:sp>
        <p:nvSpPr>
          <p:cNvPr id="63" name="矩形 62"/>
          <p:cNvSpPr/>
          <p:nvPr/>
        </p:nvSpPr>
        <p:spPr>
          <a:xfrm>
            <a:off x="696974" y="1798148"/>
            <a:ext cx="4634196" cy="1107996"/>
          </a:xfrm>
          <a:prstGeom prst="rect">
            <a:avLst/>
          </a:prstGeom>
          <a:noFill/>
        </p:spPr>
        <p:txBody>
          <a:bodyPr wrap="square">
            <a:spAutoFit/>
          </a:bodyPr>
          <a:lstStyle/>
          <a:p>
            <a:pPr defTabSz="914400">
              <a:spcBef>
                <a:spcPct val="0"/>
              </a:spcBef>
            </a:pPr>
            <a:r>
              <a:rPr lang="zh-CN" altLang="en-US" sz="6600" b="1" spc="-300" dirty="0">
                <a:solidFill>
                  <a:schemeClr val="accent2"/>
                </a:solidFill>
                <a:latin typeface="Arial"/>
                <a:ea typeface="微软雅黑"/>
                <a:cs typeface="+mj-cs"/>
                <a:sym typeface="Arial"/>
              </a:rPr>
              <a:t>SUMMARY</a:t>
            </a:r>
          </a:p>
        </p:txBody>
      </p:sp>
      <p:sp>
        <p:nvSpPr>
          <p:cNvPr id="64" name="矩形 63"/>
          <p:cNvSpPr/>
          <p:nvPr/>
        </p:nvSpPr>
        <p:spPr>
          <a:xfrm>
            <a:off x="696974" y="2654443"/>
            <a:ext cx="4634196" cy="1015663"/>
          </a:xfrm>
          <a:prstGeom prst="rect">
            <a:avLst/>
          </a:prstGeom>
          <a:noFill/>
        </p:spPr>
        <p:txBody>
          <a:bodyPr wrap="square">
            <a:spAutoFit/>
          </a:bodyPr>
          <a:lstStyle/>
          <a:p>
            <a:pPr defTabSz="914400">
              <a:spcBef>
                <a:spcPct val="0"/>
              </a:spcBef>
            </a:pPr>
            <a:r>
              <a:rPr lang="zh-CN" altLang="en-US" sz="6000" b="1" spc="-150" dirty="0">
                <a:solidFill>
                  <a:schemeClr val="accent1"/>
                </a:solidFill>
                <a:latin typeface="Arial"/>
                <a:ea typeface="微软雅黑"/>
                <a:cs typeface="+mj-cs"/>
                <a:sym typeface="Arial"/>
              </a:rPr>
              <a:t>REPORT</a:t>
            </a:r>
          </a:p>
        </p:txBody>
      </p:sp>
      <p:sp>
        <p:nvSpPr>
          <p:cNvPr id="65" name="矩形 64"/>
          <p:cNvSpPr/>
          <p:nvPr/>
        </p:nvSpPr>
        <p:spPr>
          <a:xfrm>
            <a:off x="1631738" y="6246668"/>
            <a:ext cx="3761351" cy="338554"/>
          </a:xfrm>
          <a:prstGeom prst="rect">
            <a:avLst/>
          </a:prstGeom>
        </p:spPr>
        <p:txBody>
          <a:bodyPr wrap="none">
            <a:spAutoFit/>
          </a:bodyPr>
          <a:lstStyle/>
          <a:p>
            <a:pPr algn="ctr"/>
            <a:r>
              <a:rPr lang="en-US" altLang="zh-CN" sz="1600" dirty="0">
                <a:solidFill>
                  <a:schemeClr val="accent2"/>
                </a:solidFill>
                <a:latin typeface="Arial"/>
                <a:ea typeface="微软雅黑"/>
                <a:sym typeface="Arial"/>
              </a:rPr>
              <a:t>Time </a:t>
            </a:r>
            <a:r>
              <a:rPr lang="zh-CN" altLang="en-US" sz="1600" dirty="0">
                <a:solidFill>
                  <a:schemeClr val="accent2"/>
                </a:solidFill>
                <a:latin typeface="Arial"/>
                <a:ea typeface="微软雅黑"/>
                <a:sym typeface="Arial"/>
              </a:rPr>
              <a:t>：</a:t>
            </a:r>
            <a:r>
              <a:rPr lang="en-US" altLang="zh-CN" sz="1600" dirty="0">
                <a:solidFill>
                  <a:schemeClr val="accent2"/>
                </a:solidFill>
                <a:latin typeface="Arial"/>
                <a:ea typeface="微软雅黑"/>
                <a:sym typeface="Arial"/>
              </a:rPr>
              <a:t>20XX     Report </a:t>
            </a:r>
            <a:r>
              <a:rPr lang="zh-CN" altLang="en-US" sz="1600" dirty="0">
                <a:solidFill>
                  <a:schemeClr val="accent2"/>
                </a:solidFill>
                <a:latin typeface="Arial"/>
                <a:ea typeface="微软雅黑"/>
                <a:sym typeface="Arial"/>
              </a:rPr>
              <a:t>：</a:t>
            </a:r>
            <a:r>
              <a:rPr lang="en-US" altLang="zh-CN" sz="1600" dirty="0">
                <a:solidFill>
                  <a:schemeClr val="accent2"/>
                </a:solidFill>
                <a:latin typeface="Arial"/>
                <a:ea typeface="微软雅黑"/>
                <a:sym typeface="Arial"/>
              </a:rPr>
              <a:t>freeppt7.com</a:t>
            </a:r>
            <a:endParaRPr lang="zh-CN" altLang="en-US" sz="1600" dirty="0">
              <a:solidFill>
                <a:schemeClr val="accent2"/>
              </a:solidFill>
              <a:latin typeface="Arial"/>
              <a:ea typeface="微软雅黑"/>
              <a:sym typeface="Arial"/>
            </a:endParaRPr>
          </a:p>
        </p:txBody>
      </p:sp>
      <p:sp>
        <p:nvSpPr>
          <p:cNvPr id="66" name="文本框 65"/>
          <p:cNvSpPr txBox="1"/>
          <p:nvPr/>
        </p:nvSpPr>
        <p:spPr>
          <a:xfrm>
            <a:off x="422092" y="411069"/>
            <a:ext cx="1396536" cy="423369"/>
          </a:xfrm>
          <a:prstGeom prst="rect">
            <a:avLst/>
          </a:prstGeom>
          <a:noFill/>
          <a:ln w="3175">
            <a:solidFill>
              <a:schemeClr val="tx1">
                <a:lumMod val="50000"/>
                <a:lumOff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ctr">
              <a:defRPr>
                <a:solidFill>
                  <a:schemeClr val="bg1">
                    <a:lumMod val="95000"/>
                    <a:alpha val="52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tx1">
                    <a:lumMod val="75000"/>
                    <a:lumOff val="25000"/>
                    <a:alpha val="52000"/>
                  </a:schemeClr>
                </a:solidFill>
                <a:latin typeface="Arial"/>
                <a:ea typeface="微软雅黑"/>
                <a:sym typeface="Arial"/>
              </a:rPr>
              <a:t>LOGO HERE</a:t>
            </a:r>
            <a:endParaRPr lang="zh-CN" altLang="en-US" sz="1600" dirty="0">
              <a:solidFill>
                <a:schemeClr val="tx1">
                  <a:lumMod val="75000"/>
                  <a:lumOff val="25000"/>
                  <a:alpha val="52000"/>
                </a:schemeClr>
              </a:solidFill>
              <a:latin typeface="Arial"/>
              <a:ea typeface="微软雅黑"/>
              <a:sym typeface="Arial"/>
            </a:endParaRPr>
          </a:p>
        </p:txBody>
      </p:sp>
      <p:sp>
        <p:nvSpPr>
          <p:cNvPr id="67" name="矩形 66"/>
          <p:cNvSpPr/>
          <p:nvPr/>
        </p:nvSpPr>
        <p:spPr>
          <a:xfrm>
            <a:off x="737520" y="3534656"/>
            <a:ext cx="4121962" cy="369332"/>
          </a:xfrm>
          <a:prstGeom prst="rect">
            <a:avLst/>
          </a:prstGeom>
        </p:spPr>
        <p:txBody>
          <a:bodyPr wrap="none">
            <a:spAutoFit/>
          </a:bodyPr>
          <a:lstStyle/>
          <a:p>
            <a:r>
              <a:rPr lang="en-US" altLang="zh-CN" dirty="0">
                <a:solidFill>
                  <a:schemeClr val="tx1">
                    <a:lumMod val="85000"/>
                    <a:lumOff val="15000"/>
                  </a:schemeClr>
                </a:solidFill>
                <a:latin typeface="Arial"/>
                <a:ea typeface="微软雅黑"/>
                <a:cs typeface="+mn-ea"/>
                <a:sym typeface="Arial"/>
              </a:rPr>
              <a:t>Insert the Subtitle of Your Presentation</a:t>
            </a:r>
          </a:p>
        </p:txBody>
      </p:sp>
      <p:sp>
        <p:nvSpPr>
          <p:cNvPr id="69" name="矩形 68"/>
          <p:cNvSpPr/>
          <p:nvPr/>
        </p:nvSpPr>
        <p:spPr>
          <a:xfrm>
            <a:off x="803105" y="1613482"/>
            <a:ext cx="1794081" cy="369332"/>
          </a:xfrm>
          <a:prstGeom prst="rect">
            <a:avLst/>
          </a:prstGeom>
        </p:spPr>
        <p:txBody>
          <a:bodyPr wrap="none">
            <a:spAutoFit/>
          </a:bodyPr>
          <a:lstStyle/>
          <a:p>
            <a:r>
              <a:rPr lang="en-US" altLang="zh-CN" dirty="0">
                <a:solidFill>
                  <a:schemeClr val="tx1">
                    <a:lumMod val="50000"/>
                    <a:lumOff val="50000"/>
                  </a:schemeClr>
                </a:solidFill>
                <a:latin typeface="Arial"/>
                <a:ea typeface="微软雅黑"/>
                <a:sym typeface="Arial"/>
              </a:rPr>
              <a:t>POWERPOINT</a:t>
            </a:r>
            <a:endParaRPr lang="zh-CN" altLang="en-US" dirty="0">
              <a:solidFill>
                <a:schemeClr val="tx1">
                  <a:lumMod val="50000"/>
                  <a:lumOff val="50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up)">
                                      <p:cBhvr>
                                        <p:cTn id="39" dur="500"/>
                                        <p:tgtEl>
                                          <p:spTgt spid="61"/>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down)">
                                      <p:cBhvr>
                                        <p:cTn id="51" dur="500"/>
                                        <p:tgtEl>
                                          <p:spTgt spid="6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00"/>
                                        <p:tgtEl>
                                          <p:spTgt spid="6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down)">
                                      <p:cBhvr>
                                        <p:cTn id="59" dur="500"/>
                                        <p:tgtEl>
                                          <p:spTgt spid="64"/>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down)">
                                      <p:cBhvr>
                                        <p:cTn id="63" dur="500"/>
                                        <p:tgtEl>
                                          <p:spTgt spid="65"/>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down)">
                                      <p:cBhvr>
                                        <p:cTn id="67" dur="500"/>
                                        <p:tgtEl>
                                          <p:spTgt spid="67"/>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down)">
                                      <p:cBhvr>
                                        <p:cTn id="71" dur="500"/>
                                        <p:tgtEl>
                                          <p:spTgt spid="69"/>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up)">
                                      <p:cBhvr>
                                        <p:cTn id="7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36" grpId="0" animBg="1"/>
      <p:bldP spid="38" grpId="0" animBg="1"/>
      <p:bldP spid="24" grpId="0" animBg="1"/>
      <p:bldP spid="37" grpId="0" animBg="1"/>
      <p:bldP spid="59" grpId="0" animBg="1"/>
      <p:bldP spid="60" grpId="0" animBg="1"/>
      <p:bldP spid="23" grpId="0" animBg="1"/>
      <p:bldP spid="43" grpId="0"/>
      <p:bldP spid="63" grpId="0"/>
      <p:bldP spid="64" grpId="0"/>
      <p:bldP spid="65" grpId="0"/>
      <p:bldP spid="66" grpId="0" animBg="1"/>
      <p:bldP spid="67" grpId="0"/>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64"/>
          <p:cNvGrpSpPr/>
          <p:nvPr>
            <p:custDataLst>
              <p:tags r:id="rId1"/>
            </p:custDataLst>
          </p:nvPr>
        </p:nvGrpSpPr>
        <p:grpSpPr>
          <a:xfrm>
            <a:off x="1803343" y="2031032"/>
            <a:ext cx="1894048" cy="2704153"/>
            <a:chOff x="3226561" y="2685008"/>
            <a:chExt cx="1629148" cy="2325955"/>
          </a:xfrm>
          <a:solidFill>
            <a:schemeClr val="tx1"/>
          </a:solidFill>
        </p:grpSpPr>
        <p:grpSp>
          <p:nvGrpSpPr>
            <p:cNvPr id="3" name="Group 3"/>
            <p:cNvGrpSpPr/>
            <p:nvPr/>
          </p:nvGrpSpPr>
          <p:grpSpPr bwMode="auto">
            <a:xfrm>
              <a:off x="3226561" y="3531080"/>
              <a:ext cx="1629148" cy="1479883"/>
              <a:chOff x="3024188" y="3378200"/>
              <a:chExt cx="2609851" cy="2530475"/>
            </a:xfrm>
            <a:grpFill/>
          </p:grpSpPr>
          <p:sp>
            <p:nvSpPr>
              <p:cNvPr id="9" name="Freeform: Shape 4"/>
              <p:cNvSpPr/>
              <p:nvPr/>
            </p:nvSpPr>
            <p:spPr bwMode="auto">
              <a:xfrm>
                <a:off x="3024188" y="3378200"/>
                <a:ext cx="1306513" cy="2530475"/>
              </a:xfrm>
              <a:custGeom>
                <a:avLst/>
                <a:gdLst>
                  <a:gd name="T0" fmla="*/ 1253952 w 348"/>
                  <a:gd name="T1" fmla="*/ 195520 h 673"/>
                  <a:gd name="T2" fmla="*/ 0 w 348"/>
                  <a:gd name="T3" fmla="*/ 2530475 h 673"/>
                  <a:gd name="T4" fmla="*/ 1306513 w 348"/>
                  <a:gd name="T5" fmla="*/ 2530475 h 673"/>
                  <a:gd name="T6" fmla="*/ 1306513 w 348"/>
                  <a:gd name="T7" fmla="*/ 0 h 673"/>
                  <a:gd name="T8" fmla="*/ 1253952 w 348"/>
                  <a:gd name="T9" fmla="*/ 19552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a:ea typeface="微软雅黑"/>
                  <a:cs typeface="+mn-ea"/>
                  <a:sym typeface="Arial"/>
                </a:endParaRPr>
              </a:p>
            </p:txBody>
          </p:sp>
          <p:sp>
            <p:nvSpPr>
              <p:cNvPr id="10" name="Freeform: Shape 5"/>
              <p:cNvSpPr/>
              <p:nvPr/>
            </p:nvSpPr>
            <p:spPr bwMode="auto">
              <a:xfrm>
                <a:off x="4330058" y="3378200"/>
                <a:ext cx="1303981"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grpFill/>
              <a:ln>
                <a:noFill/>
              </a:ln>
            </p:spPr>
            <p:txBody>
              <a:bodyPr anchor="ctr"/>
              <a:lstStyle/>
              <a:p>
                <a:pPr algn="ctr"/>
                <a:endParaRPr>
                  <a:latin typeface="Arial"/>
                  <a:ea typeface="微软雅黑"/>
                  <a:cs typeface="+mn-ea"/>
                  <a:sym typeface="Arial"/>
                </a:endParaRPr>
              </a:p>
            </p:txBody>
          </p:sp>
        </p:grpSp>
        <p:grpSp>
          <p:nvGrpSpPr>
            <p:cNvPr id="4" name="Group 53"/>
            <p:cNvGrpSpPr/>
            <p:nvPr/>
          </p:nvGrpSpPr>
          <p:grpSpPr>
            <a:xfrm>
              <a:off x="3787239" y="2685008"/>
              <a:ext cx="507792" cy="753317"/>
              <a:chOff x="2263239" y="1798573"/>
              <a:chExt cx="507792" cy="753317"/>
            </a:xfrm>
            <a:grpFill/>
          </p:grpSpPr>
          <p:sp>
            <p:nvSpPr>
              <p:cNvPr id="5" name="Oval 21"/>
              <p:cNvSpPr/>
              <p:nvPr/>
            </p:nvSpPr>
            <p:spPr>
              <a:xfrm>
                <a:off x="2478213" y="2474050"/>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grpSp>
            <p:nvGrpSpPr>
              <p:cNvPr id="6" name="Group 27"/>
              <p:cNvGrpSpPr/>
              <p:nvPr/>
            </p:nvGrpSpPr>
            <p:grpSpPr>
              <a:xfrm>
                <a:off x="2263239" y="1798573"/>
                <a:ext cx="507792" cy="507791"/>
                <a:chOff x="1148654" y="2495295"/>
                <a:chExt cx="668942" cy="668942"/>
              </a:xfrm>
              <a:grpFill/>
            </p:grpSpPr>
            <p:sp>
              <p:nvSpPr>
                <p:cNvPr id="7" name="Teardrop 28"/>
                <p:cNvSpPr/>
                <p:nvPr/>
              </p:nvSpPr>
              <p:spPr>
                <a:xfrm rot="8100000">
                  <a:off x="1148654" y="2495295"/>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sp>
              <p:nvSpPr>
                <p:cNvPr id="8" name="TextBox 29"/>
                <p:cNvSpPr txBox="1"/>
                <p:nvPr/>
              </p:nvSpPr>
              <p:spPr>
                <a:xfrm>
                  <a:off x="1175065" y="2692096"/>
                  <a:ext cx="616118" cy="348746"/>
                </a:xfrm>
                <a:prstGeom prst="rect">
                  <a:avLst/>
                </a:prstGeom>
                <a:noFill/>
              </p:spPr>
              <p:txBody>
                <a:bodyPr wrap="none">
                  <a:normAutofit/>
                </a:bodyPr>
                <a:lstStyle/>
                <a:p>
                  <a:pPr algn="ctr"/>
                  <a:r>
                    <a:rPr lang="en-US" sz="1400" dirty="0">
                      <a:solidFill>
                        <a:prstClr val="white"/>
                      </a:solidFill>
                      <a:latin typeface="Arial"/>
                      <a:ea typeface="微软雅黑"/>
                      <a:cs typeface="+mn-ea"/>
                      <a:sym typeface="Arial"/>
                    </a:rPr>
                    <a:t>45%</a:t>
                  </a:r>
                </a:p>
              </p:txBody>
            </p:sp>
          </p:grpSp>
        </p:grpSp>
      </p:grpSp>
      <p:grpSp>
        <p:nvGrpSpPr>
          <p:cNvPr id="11" name="PA_组合 63"/>
          <p:cNvGrpSpPr/>
          <p:nvPr>
            <p:custDataLst>
              <p:tags r:id="rId2"/>
            </p:custDataLst>
          </p:nvPr>
        </p:nvGrpSpPr>
        <p:grpSpPr>
          <a:xfrm>
            <a:off x="3101354" y="1323997"/>
            <a:ext cx="1930588" cy="3411190"/>
            <a:chOff x="4025821" y="2076856"/>
            <a:chExt cx="1660579" cy="2934107"/>
          </a:xfrm>
          <a:solidFill>
            <a:schemeClr val="tx2"/>
          </a:solidFill>
        </p:grpSpPr>
        <p:grpSp>
          <p:nvGrpSpPr>
            <p:cNvPr id="12" name="Group 6"/>
            <p:cNvGrpSpPr/>
            <p:nvPr/>
          </p:nvGrpSpPr>
          <p:grpSpPr bwMode="auto">
            <a:xfrm>
              <a:off x="4025821" y="2875686"/>
              <a:ext cx="1660579" cy="2135277"/>
              <a:chOff x="4338638" y="2257425"/>
              <a:chExt cx="2605088" cy="3651250"/>
            </a:xfrm>
            <a:grpFill/>
          </p:grpSpPr>
          <p:sp>
            <p:nvSpPr>
              <p:cNvPr id="18" name="Freeform: Shape 7"/>
              <p:cNvSpPr/>
              <p:nvPr/>
            </p:nvSpPr>
            <p:spPr bwMode="auto">
              <a:xfrm>
                <a:off x="4338638" y="2257425"/>
                <a:ext cx="1302543"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pFill/>
              <a:ln>
                <a:noFill/>
              </a:ln>
            </p:spPr>
            <p:txBody>
              <a:bodyPr anchor="ctr"/>
              <a:lstStyle/>
              <a:p>
                <a:pPr algn="ctr"/>
                <a:endParaRPr>
                  <a:latin typeface="Arial"/>
                  <a:ea typeface="微软雅黑"/>
                  <a:cs typeface="+mn-ea"/>
                  <a:sym typeface="Arial"/>
                </a:endParaRPr>
              </a:p>
            </p:txBody>
          </p:sp>
          <p:sp>
            <p:nvSpPr>
              <p:cNvPr id="19" name="Freeform: Shape 8"/>
              <p:cNvSpPr/>
              <p:nvPr/>
            </p:nvSpPr>
            <p:spPr bwMode="auto">
              <a:xfrm>
                <a:off x="5641181" y="2257425"/>
                <a:ext cx="1302545"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grpFill/>
              <a:ln>
                <a:noFill/>
              </a:ln>
            </p:spPr>
            <p:txBody>
              <a:bodyPr anchor="ctr"/>
              <a:lstStyle/>
              <a:p>
                <a:pPr algn="ctr"/>
                <a:endParaRPr>
                  <a:latin typeface="Arial"/>
                  <a:ea typeface="微软雅黑"/>
                  <a:cs typeface="+mn-ea"/>
                  <a:sym typeface="Arial"/>
                </a:endParaRPr>
              </a:p>
            </p:txBody>
          </p:sp>
        </p:grpSp>
        <p:grpSp>
          <p:nvGrpSpPr>
            <p:cNvPr id="13" name="Group 52"/>
            <p:cNvGrpSpPr/>
            <p:nvPr/>
          </p:nvGrpSpPr>
          <p:grpSpPr>
            <a:xfrm>
              <a:off x="4602218" y="2076856"/>
              <a:ext cx="507792" cy="740750"/>
              <a:chOff x="3078217" y="1190422"/>
              <a:chExt cx="507792" cy="740750"/>
            </a:xfrm>
            <a:grpFill/>
          </p:grpSpPr>
          <p:sp>
            <p:nvSpPr>
              <p:cNvPr id="14" name="Oval 22"/>
              <p:cNvSpPr/>
              <p:nvPr/>
            </p:nvSpPr>
            <p:spPr>
              <a:xfrm>
                <a:off x="3293189" y="1853332"/>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grpSp>
            <p:nvGrpSpPr>
              <p:cNvPr id="15" name="Group 30"/>
              <p:cNvGrpSpPr/>
              <p:nvPr/>
            </p:nvGrpSpPr>
            <p:grpSpPr>
              <a:xfrm>
                <a:off x="3078217" y="1190422"/>
                <a:ext cx="507792" cy="507791"/>
                <a:chOff x="2224496" y="1578810"/>
                <a:chExt cx="668942" cy="668942"/>
              </a:xfrm>
              <a:grpFill/>
            </p:grpSpPr>
            <p:sp>
              <p:nvSpPr>
                <p:cNvPr id="16" name="Teardrop 31"/>
                <p:cNvSpPr/>
                <p:nvPr/>
              </p:nvSpPr>
              <p:spPr>
                <a:xfrm rot="8100000">
                  <a:off x="2224496" y="1578810"/>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sp>
              <p:nvSpPr>
                <p:cNvPr id="17" name="TextBox 32"/>
                <p:cNvSpPr txBox="1"/>
                <p:nvPr/>
              </p:nvSpPr>
              <p:spPr>
                <a:xfrm>
                  <a:off x="2250380" y="1754838"/>
                  <a:ext cx="616118" cy="348746"/>
                </a:xfrm>
                <a:prstGeom prst="rect">
                  <a:avLst/>
                </a:prstGeom>
                <a:noFill/>
              </p:spPr>
              <p:txBody>
                <a:bodyPr wrap="none">
                  <a:normAutofit/>
                </a:bodyPr>
                <a:lstStyle/>
                <a:p>
                  <a:pPr algn="ctr"/>
                  <a:r>
                    <a:rPr lang="en-US" sz="1400" dirty="0">
                      <a:solidFill>
                        <a:prstClr val="white"/>
                      </a:solidFill>
                      <a:latin typeface="Arial"/>
                      <a:ea typeface="微软雅黑"/>
                      <a:cs typeface="+mn-ea"/>
                      <a:sym typeface="Arial"/>
                    </a:rPr>
                    <a:t>60%</a:t>
                  </a:r>
                </a:p>
              </p:txBody>
            </p:sp>
          </p:grpSp>
        </p:grpSp>
      </p:grpSp>
      <p:grpSp>
        <p:nvGrpSpPr>
          <p:cNvPr id="20" name="PA_组合 60"/>
          <p:cNvGrpSpPr/>
          <p:nvPr>
            <p:custDataLst>
              <p:tags r:id="rId3"/>
            </p:custDataLst>
          </p:nvPr>
        </p:nvGrpSpPr>
        <p:grpSpPr>
          <a:xfrm>
            <a:off x="4435906" y="2470691"/>
            <a:ext cx="1931988" cy="2264499"/>
            <a:chOff x="4868160" y="3063175"/>
            <a:chExt cx="1661784" cy="1947790"/>
          </a:xfrm>
          <a:solidFill>
            <a:schemeClr val="accent1"/>
          </a:solidFill>
        </p:grpSpPr>
        <p:grpSp>
          <p:nvGrpSpPr>
            <p:cNvPr id="21" name="Group 9"/>
            <p:cNvGrpSpPr/>
            <p:nvPr/>
          </p:nvGrpSpPr>
          <p:grpSpPr bwMode="auto">
            <a:xfrm>
              <a:off x="4868160" y="3863750"/>
              <a:ext cx="1661784" cy="1147215"/>
              <a:chOff x="5661026" y="3946525"/>
              <a:chExt cx="2605088" cy="1962150"/>
            </a:xfrm>
            <a:grpFill/>
          </p:grpSpPr>
          <p:sp>
            <p:nvSpPr>
              <p:cNvPr id="27" name="Freeform: Shape 10"/>
              <p:cNvSpPr/>
              <p:nvPr/>
            </p:nvSpPr>
            <p:spPr bwMode="auto">
              <a:xfrm>
                <a:off x="5661026" y="3946525"/>
                <a:ext cx="130160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pFill/>
              <a:ln>
                <a:noFill/>
              </a:ln>
            </p:spPr>
            <p:txBody>
              <a:bodyPr anchor="ctr"/>
              <a:lstStyle/>
              <a:p>
                <a:pPr algn="ctr"/>
                <a:endParaRPr>
                  <a:latin typeface="Arial"/>
                  <a:ea typeface="微软雅黑"/>
                  <a:cs typeface="+mn-ea"/>
                  <a:sym typeface="Arial"/>
                </a:endParaRPr>
              </a:p>
            </p:txBody>
          </p:sp>
          <p:sp>
            <p:nvSpPr>
              <p:cNvPr id="28" name="Freeform: Shape 11"/>
              <p:cNvSpPr/>
              <p:nvPr/>
            </p:nvSpPr>
            <p:spPr bwMode="auto">
              <a:xfrm>
                <a:off x="6962626" y="3946525"/>
                <a:ext cx="130348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grpFill/>
              <a:ln>
                <a:noFill/>
              </a:ln>
            </p:spPr>
            <p:txBody>
              <a:bodyPr anchor="ctr"/>
              <a:lstStyle/>
              <a:p>
                <a:pPr algn="ctr"/>
                <a:endParaRPr>
                  <a:latin typeface="Arial"/>
                  <a:ea typeface="微软雅黑"/>
                  <a:cs typeface="+mn-ea"/>
                  <a:sym typeface="Arial"/>
                </a:endParaRPr>
              </a:p>
            </p:txBody>
          </p:sp>
        </p:grpSp>
        <p:grpSp>
          <p:nvGrpSpPr>
            <p:cNvPr id="22" name="Group 51"/>
            <p:cNvGrpSpPr/>
            <p:nvPr/>
          </p:nvGrpSpPr>
          <p:grpSpPr>
            <a:xfrm>
              <a:off x="5445163" y="3063175"/>
              <a:ext cx="507792" cy="739662"/>
              <a:chOff x="3921162" y="2176742"/>
              <a:chExt cx="507792" cy="739662"/>
            </a:xfrm>
            <a:grpFill/>
          </p:grpSpPr>
          <p:sp>
            <p:nvSpPr>
              <p:cNvPr id="23" name="Oval 23"/>
              <p:cNvSpPr/>
              <p:nvPr/>
            </p:nvSpPr>
            <p:spPr>
              <a:xfrm>
                <a:off x="4136132" y="2838564"/>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grpSp>
            <p:nvGrpSpPr>
              <p:cNvPr id="24" name="Group 33"/>
              <p:cNvGrpSpPr/>
              <p:nvPr/>
            </p:nvGrpSpPr>
            <p:grpSpPr>
              <a:xfrm>
                <a:off x="3921162" y="2176742"/>
                <a:ext cx="507792" cy="507791"/>
                <a:chOff x="3328843" y="2993479"/>
                <a:chExt cx="668942" cy="668942"/>
              </a:xfrm>
              <a:grpFill/>
            </p:grpSpPr>
            <p:sp>
              <p:nvSpPr>
                <p:cNvPr id="25" name="Teardrop 34"/>
                <p:cNvSpPr/>
                <p:nvPr/>
              </p:nvSpPr>
              <p:spPr>
                <a:xfrm rot="8100000">
                  <a:off x="3328843" y="2993479"/>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sp>
              <p:nvSpPr>
                <p:cNvPr id="26" name="TextBox 35"/>
                <p:cNvSpPr txBox="1"/>
                <p:nvPr/>
              </p:nvSpPr>
              <p:spPr>
                <a:xfrm>
                  <a:off x="3351838" y="3183838"/>
                  <a:ext cx="616118" cy="348746"/>
                </a:xfrm>
                <a:prstGeom prst="rect">
                  <a:avLst/>
                </a:prstGeom>
                <a:noFill/>
              </p:spPr>
              <p:txBody>
                <a:bodyPr wrap="none">
                  <a:normAutofit/>
                </a:bodyPr>
                <a:lstStyle/>
                <a:p>
                  <a:pPr algn="ctr"/>
                  <a:r>
                    <a:rPr lang="en-US" sz="1400" dirty="0">
                      <a:solidFill>
                        <a:prstClr val="white"/>
                      </a:solidFill>
                      <a:latin typeface="Arial"/>
                      <a:ea typeface="微软雅黑"/>
                      <a:cs typeface="+mn-ea"/>
                      <a:sym typeface="Arial"/>
                    </a:rPr>
                    <a:t>30%</a:t>
                  </a:r>
                </a:p>
              </p:txBody>
            </p:sp>
          </p:grpSp>
        </p:grpSp>
      </p:grpSp>
      <p:grpSp>
        <p:nvGrpSpPr>
          <p:cNvPr id="29" name="PA_组合 47"/>
          <p:cNvGrpSpPr/>
          <p:nvPr>
            <p:custDataLst>
              <p:tags r:id="rId4"/>
            </p:custDataLst>
          </p:nvPr>
        </p:nvGrpSpPr>
        <p:grpSpPr>
          <a:xfrm>
            <a:off x="5771870" y="1800867"/>
            <a:ext cx="1934794" cy="2934323"/>
            <a:chOff x="5703273" y="2487031"/>
            <a:chExt cx="1664196" cy="2523932"/>
          </a:xfrm>
          <a:solidFill>
            <a:schemeClr val="tx2"/>
          </a:solidFill>
        </p:grpSpPr>
        <p:grpSp>
          <p:nvGrpSpPr>
            <p:cNvPr id="30" name="Group 12"/>
            <p:cNvGrpSpPr/>
            <p:nvPr/>
          </p:nvGrpSpPr>
          <p:grpSpPr bwMode="auto">
            <a:xfrm>
              <a:off x="5703273" y="3271352"/>
              <a:ext cx="1664196" cy="1739611"/>
              <a:chOff x="6970712" y="2933700"/>
              <a:chExt cx="2609850" cy="2974975"/>
            </a:xfrm>
            <a:grpFill/>
          </p:grpSpPr>
          <p:sp>
            <p:nvSpPr>
              <p:cNvPr id="36" name="Freeform: Shape 13"/>
              <p:cNvSpPr/>
              <p:nvPr/>
            </p:nvSpPr>
            <p:spPr bwMode="auto">
              <a:xfrm>
                <a:off x="8276581" y="2933700"/>
                <a:ext cx="1303981"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grpFill/>
              <a:ln>
                <a:noFill/>
              </a:ln>
            </p:spPr>
            <p:txBody>
              <a:bodyPr anchor="ctr"/>
              <a:lstStyle/>
              <a:p>
                <a:pPr algn="ctr"/>
                <a:endParaRPr>
                  <a:latin typeface="Arial"/>
                  <a:ea typeface="微软雅黑"/>
                  <a:cs typeface="+mn-ea"/>
                  <a:sym typeface="Arial"/>
                </a:endParaRPr>
              </a:p>
            </p:txBody>
          </p:sp>
          <p:sp>
            <p:nvSpPr>
              <p:cNvPr id="37" name="Freeform: Shape 14"/>
              <p:cNvSpPr/>
              <p:nvPr/>
            </p:nvSpPr>
            <p:spPr bwMode="auto">
              <a:xfrm>
                <a:off x="6970712" y="2933700"/>
                <a:ext cx="1305870"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grpFill/>
              <a:ln>
                <a:noFill/>
              </a:ln>
            </p:spPr>
            <p:txBody>
              <a:bodyPr anchor="ctr"/>
              <a:lstStyle/>
              <a:p>
                <a:pPr algn="ctr"/>
                <a:endParaRPr>
                  <a:latin typeface="Arial"/>
                  <a:ea typeface="微软雅黑"/>
                  <a:cs typeface="+mn-ea"/>
                  <a:sym typeface="Arial"/>
                </a:endParaRPr>
              </a:p>
            </p:txBody>
          </p:sp>
        </p:grpSp>
        <p:grpSp>
          <p:nvGrpSpPr>
            <p:cNvPr id="31" name="Group 50"/>
            <p:cNvGrpSpPr/>
            <p:nvPr/>
          </p:nvGrpSpPr>
          <p:grpSpPr>
            <a:xfrm>
              <a:off x="6281481" y="2487031"/>
              <a:ext cx="507792" cy="757948"/>
              <a:chOff x="4757479" y="1600596"/>
              <a:chExt cx="507792" cy="757948"/>
            </a:xfrm>
            <a:grpFill/>
          </p:grpSpPr>
          <p:sp>
            <p:nvSpPr>
              <p:cNvPr id="32" name="Oval 24"/>
              <p:cNvSpPr/>
              <p:nvPr/>
            </p:nvSpPr>
            <p:spPr>
              <a:xfrm>
                <a:off x="4972448" y="2280704"/>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grpSp>
            <p:nvGrpSpPr>
              <p:cNvPr id="33" name="Group 36"/>
              <p:cNvGrpSpPr/>
              <p:nvPr/>
            </p:nvGrpSpPr>
            <p:grpSpPr>
              <a:xfrm>
                <a:off x="4757479" y="1600596"/>
                <a:ext cx="507792" cy="507791"/>
                <a:chOff x="4444487" y="2106342"/>
                <a:chExt cx="668942" cy="668942"/>
              </a:xfrm>
              <a:grpFill/>
            </p:grpSpPr>
            <p:sp>
              <p:nvSpPr>
                <p:cNvPr id="34" name="Teardrop 37"/>
                <p:cNvSpPr/>
                <p:nvPr/>
              </p:nvSpPr>
              <p:spPr>
                <a:xfrm rot="8100000">
                  <a:off x="4444487" y="2106342"/>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sp>
              <p:nvSpPr>
                <p:cNvPr id="35" name="TextBox 38"/>
                <p:cNvSpPr txBox="1"/>
                <p:nvPr/>
              </p:nvSpPr>
              <p:spPr>
                <a:xfrm>
                  <a:off x="4478169" y="2299547"/>
                  <a:ext cx="616118" cy="348747"/>
                </a:xfrm>
                <a:prstGeom prst="rect">
                  <a:avLst/>
                </a:prstGeom>
                <a:noFill/>
              </p:spPr>
              <p:txBody>
                <a:bodyPr wrap="none">
                  <a:normAutofit/>
                </a:bodyPr>
                <a:lstStyle/>
                <a:p>
                  <a:pPr algn="ctr"/>
                  <a:r>
                    <a:rPr lang="en-US" sz="1400" dirty="0">
                      <a:solidFill>
                        <a:prstClr val="white"/>
                      </a:solidFill>
                      <a:latin typeface="Arial"/>
                      <a:ea typeface="微软雅黑"/>
                      <a:cs typeface="+mn-ea"/>
                      <a:sym typeface="Arial"/>
                    </a:rPr>
                    <a:t>52%</a:t>
                  </a:r>
                </a:p>
              </p:txBody>
            </p:sp>
          </p:grpSp>
        </p:grpSp>
      </p:grpSp>
      <p:grpSp>
        <p:nvGrpSpPr>
          <p:cNvPr id="38" name="PA_组合 46"/>
          <p:cNvGrpSpPr/>
          <p:nvPr>
            <p:custDataLst>
              <p:tags r:id="rId5"/>
            </p:custDataLst>
          </p:nvPr>
        </p:nvGrpSpPr>
        <p:grpSpPr>
          <a:xfrm>
            <a:off x="7110620" y="3176640"/>
            <a:ext cx="1893533" cy="1558547"/>
            <a:chOff x="6546815" y="3670391"/>
            <a:chExt cx="1628707" cy="1340572"/>
          </a:xfrm>
          <a:solidFill>
            <a:schemeClr val="tx1"/>
          </a:solidFill>
        </p:grpSpPr>
        <p:grpSp>
          <p:nvGrpSpPr>
            <p:cNvPr id="39" name="Group 15"/>
            <p:cNvGrpSpPr/>
            <p:nvPr/>
          </p:nvGrpSpPr>
          <p:grpSpPr bwMode="auto">
            <a:xfrm>
              <a:off x="6546815" y="4456486"/>
              <a:ext cx="1628707" cy="554477"/>
              <a:chOff x="8293101" y="5205412"/>
              <a:chExt cx="2605088" cy="703264"/>
            </a:xfrm>
            <a:grpFill/>
          </p:grpSpPr>
          <p:sp>
            <p:nvSpPr>
              <p:cNvPr id="45" name="Freeform: Shape 16"/>
              <p:cNvSpPr/>
              <p:nvPr/>
            </p:nvSpPr>
            <p:spPr bwMode="auto">
              <a:xfrm>
                <a:off x="8293101" y="5205412"/>
                <a:ext cx="1301750" cy="703263"/>
              </a:xfrm>
              <a:custGeom>
                <a:avLst/>
                <a:gdLst>
                  <a:gd name="T0" fmla="*/ 1249230 w 347"/>
                  <a:gd name="T1" fmla="*/ 52651 h 187"/>
                  <a:gd name="T2" fmla="*/ 0 w 347"/>
                  <a:gd name="T3" fmla="*/ 703263 h 187"/>
                  <a:gd name="T4" fmla="*/ 1301750 w 347"/>
                  <a:gd name="T5" fmla="*/ 703263 h 187"/>
                  <a:gd name="T6" fmla="*/ 1301750 w 347"/>
                  <a:gd name="T7" fmla="*/ 0 h 187"/>
                  <a:gd name="T8" fmla="*/ 1249230 w 347"/>
                  <a:gd name="T9" fmla="*/ 52651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a:ea typeface="微软雅黑"/>
                  <a:cs typeface="+mn-ea"/>
                  <a:sym typeface="Arial"/>
                </a:endParaRPr>
              </a:p>
            </p:txBody>
          </p:sp>
          <p:sp>
            <p:nvSpPr>
              <p:cNvPr id="46" name="Freeform: Shape 17"/>
              <p:cNvSpPr/>
              <p:nvPr/>
            </p:nvSpPr>
            <p:spPr bwMode="auto">
              <a:xfrm>
                <a:off x="9595644" y="5205412"/>
                <a:ext cx="1302545" cy="703264"/>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grpFill/>
              <a:ln>
                <a:noFill/>
              </a:ln>
            </p:spPr>
            <p:txBody>
              <a:bodyPr anchor="ctr"/>
              <a:lstStyle/>
              <a:p>
                <a:pPr algn="ctr"/>
                <a:endParaRPr>
                  <a:latin typeface="Arial"/>
                  <a:ea typeface="微软雅黑"/>
                  <a:cs typeface="+mn-ea"/>
                  <a:sym typeface="Arial"/>
                </a:endParaRPr>
              </a:p>
            </p:txBody>
          </p:sp>
        </p:grpSp>
        <p:grpSp>
          <p:nvGrpSpPr>
            <p:cNvPr id="40" name="Group 49"/>
            <p:cNvGrpSpPr/>
            <p:nvPr/>
          </p:nvGrpSpPr>
          <p:grpSpPr>
            <a:xfrm>
              <a:off x="7107283" y="3670391"/>
              <a:ext cx="507792" cy="761539"/>
              <a:chOff x="5583281" y="2783953"/>
              <a:chExt cx="507792" cy="761539"/>
            </a:xfrm>
            <a:grpFill/>
          </p:grpSpPr>
          <p:sp>
            <p:nvSpPr>
              <p:cNvPr id="41" name="Oval 25"/>
              <p:cNvSpPr/>
              <p:nvPr/>
            </p:nvSpPr>
            <p:spPr>
              <a:xfrm>
                <a:off x="5798247" y="3467652"/>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grpSp>
            <p:nvGrpSpPr>
              <p:cNvPr id="42" name="Group 39"/>
              <p:cNvGrpSpPr/>
              <p:nvPr/>
            </p:nvGrpSpPr>
            <p:grpSpPr>
              <a:xfrm>
                <a:off x="5583281" y="2783953"/>
                <a:ext cx="507792" cy="507791"/>
                <a:chOff x="5527086" y="3998428"/>
                <a:chExt cx="668942" cy="668942"/>
              </a:xfrm>
              <a:grpFill/>
            </p:grpSpPr>
            <p:sp>
              <p:nvSpPr>
                <p:cNvPr id="43" name="Teardrop 40"/>
                <p:cNvSpPr/>
                <p:nvPr/>
              </p:nvSpPr>
              <p:spPr>
                <a:xfrm rot="8100000">
                  <a:off x="5527086" y="3998428"/>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sp>
              <p:nvSpPr>
                <p:cNvPr id="44" name="TextBox 41"/>
                <p:cNvSpPr txBox="1"/>
                <p:nvPr/>
              </p:nvSpPr>
              <p:spPr>
                <a:xfrm>
                  <a:off x="5559261" y="4179010"/>
                  <a:ext cx="616118" cy="348747"/>
                </a:xfrm>
                <a:prstGeom prst="rect">
                  <a:avLst/>
                </a:prstGeom>
                <a:noFill/>
              </p:spPr>
              <p:txBody>
                <a:bodyPr wrap="none">
                  <a:normAutofit/>
                </a:bodyPr>
                <a:lstStyle/>
                <a:p>
                  <a:pPr algn="ctr"/>
                  <a:r>
                    <a:rPr lang="en-US" sz="1400" dirty="0">
                      <a:solidFill>
                        <a:prstClr val="white"/>
                      </a:solidFill>
                      <a:latin typeface="Arial"/>
                      <a:ea typeface="微软雅黑"/>
                      <a:cs typeface="+mn-ea"/>
                      <a:sym typeface="Arial"/>
                    </a:rPr>
                    <a:t>12%</a:t>
                  </a:r>
                </a:p>
              </p:txBody>
            </p:sp>
          </p:grpSp>
        </p:grpSp>
      </p:grpSp>
      <p:grpSp>
        <p:nvGrpSpPr>
          <p:cNvPr id="47" name="PA_组合 45"/>
          <p:cNvGrpSpPr/>
          <p:nvPr>
            <p:custDataLst>
              <p:tags r:id="rId6"/>
            </p:custDataLst>
          </p:nvPr>
        </p:nvGrpSpPr>
        <p:grpSpPr>
          <a:xfrm>
            <a:off x="8408122" y="2847623"/>
            <a:ext cx="1868764" cy="1887567"/>
            <a:chOff x="7968207" y="3387390"/>
            <a:chExt cx="1607402" cy="1623575"/>
          </a:xfrm>
          <a:solidFill>
            <a:schemeClr val="accent1"/>
          </a:solidFill>
        </p:grpSpPr>
        <p:grpSp>
          <p:nvGrpSpPr>
            <p:cNvPr id="48" name="Group 18"/>
            <p:cNvGrpSpPr/>
            <p:nvPr/>
          </p:nvGrpSpPr>
          <p:grpSpPr bwMode="auto">
            <a:xfrm>
              <a:off x="7968207" y="4197526"/>
              <a:ext cx="1607402" cy="813439"/>
              <a:chOff x="1706563" y="4518025"/>
              <a:chExt cx="2605088" cy="1390650"/>
            </a:xfrm>
            <a:grpFill/>
          </p:grpSpPr>
          <p:sp>
            <p:nvSpPr>
              <p:cNvPr id="54" name="Freeform: Shape 19"/>
              <p:cNvSpPr/>
              <p:nvPr/>
            </p:nvSpPr>
            <p:spPr bwMode="auto">
              <a:xfrm>
                <a:off x="1706563" y="4518025"/>
                <a:ext cx="1303338" cy="1390650"/>
              </a:xfrm>
              <a:custGeom>
                <a:avLst/>
                <a:gdLst>
                  <a:gd name="T0" fmla="*/ 1250754 w 347"/>
                  <a:gd name="T1" fmla="*/ 108997 h 370"/>
                  <a:gd name="T2" fmla="*/ 0 w 347"/>
                  <a:gd name="T3" fmla="*/ 1390650 h 370"/>
                  <a:gd name="T4" fmla="*/ 1303338 w 347"/>
                  <a:gd name="T5" fmla="*/ 1390650 h 370"/>
                  <a:gd name="T6" fmla="*/ 1303338 w 347"/>
                  <a:gd name="T7" fmla="*/ 0 h 370"/>
                  <a:gd name="T8" fmla="*/ 1250754 w 347"/>
                  <a:gd name="T9" fmla="*/ 108997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a:ea typeface="微软雅黑"/>
                  <a:cs typeface="+mn-ea"/>
                  <a:sym typeface="Arial"/>
                </a:endParaRPr>
              </a:p>
            </p:txBody>
          </p:sp>
          <p:sp>
            <p:nvSpPr>
              <p:cNvPr id="55" name="Freeform: Shape 20"/>
              <p:cNvSpPr/>
              <p:nvPr/>
            </p:nvSpPr>
            <p:spPr bwMode="auto">
              <a:xfrm>
                <a:off x="3010052" y="4518025"/>
                <a:ext cx="1301599"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grpFill/>
              <a:ln>
                <a:noFill/>
              </a:ln>
            </p:spPr>
            <p:txBody>
              <a:bodyPr anchor="ctr"/>
              <a:lstStyle/>
              <a:p>
                <a:pPr algn="ctr"/>
                <a:endParaRPr>
                  <a:latin typeface="Arial"/>
                  <a:ea typeface="微软雅黑"/>
                  <a:cs typeface="+mn-ea"/>
                  <a:sym typeface="Arial"/>
                </a:endParaRPr>
              </a:p>
            </p:txBody>
          </p:sp>
        </p:grpSp>
        <p:grpSp>
          <p:nvGrpSpPr>
            <p:cNvPr id="49" name="Group 48"/>
            <p:cNvGrpSpPr/>
            <p:nvPr/>
          </p:nvGrpSpPr>
          <p:grpSpPr>
            <a:xfrm>
              <a:off x="8518024" y="3387390"/>
              <a:ext cx="507792" cy="763887"/>
              <a:chOff x="6383853" y="2500953"/>
              <a:chExt cx="507792" cy="763887"/>
            </a:xfrm>
            <a:grpFill/>
          </p:grpSpPr>
          <p:sp>
            <p:nvSpPr>
              <p:cNvPr id="50" name="Oval 26"/>
              <p:cNvSpPr/>
              <p:nvPr/>
            </p:nvSpPr>
            <p:spPr>
              <a:xfrm>
                <a:off x="6598819" y="3187000"/>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grpSp>
            <p:nvGrpSpPr>
              <p:cNvPr id="51" name="Group 42"/>
              <p:cNvGrpSpPr/>
              <p:nvPr/>
            </p:nvGrpSpPr>
            <p:grpSpPr>
              <a:xfrm>
                <a:off x="6383853" y="2500953"/>
                <a:ext cx="507792" cy="507791"/>
                <a:chOff x="6584608" y="3420580"/>
                <a:chExt cx="668942" cy="668942"/>
              </a:xfrm>
              <a:grpFill/>
            </p:grpSpPr>
            <p:sp>
              <p:nvSpPr>
                <p:cNvPr id="52" name="Teardrop 43"/>
                <p:cNvSpPr/>
                <p:nvPr/>
              </p:nvSpPr>
              <p:spPr>
                <a:xfrm rot="8100000">
                  <a:off x="6584608" y="3420580"/>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mn-ea"/>
                    <a:sym typeface="Arial"/>
                  </a:endParaRPr>
                </a:p>
              </p:txBody>
            </p:sp>
            <p:sp>
              <p:nvSpPr>
                <p:cNvPr id="53" name="TextBox 44"/>
                <p:cNvSpPr txBox="1"/>
                <p:nvPr/>
              </p:nvSpPr>
              <p:spPr>
                <a:xfrm>
                  <a:off x="6617501" y="3601162"/>
                  <a:ext cx="616118" cy="348747"/>
                </a:xfrm>
                <a:prstGeom prst="rect">
                  <a:avLst/>
                </a:prstGeom>
                <a:noFill/>
              </p:spPr>
              <p:txBody>
                <a:bodyPr wrap="none">
                  <a:normAutofit/>
                </a:bodyPr>
                <a:lstStyle/>
                <a:p>
                  <a:pPr algn="ctr"/>
                  <a:r>
                    <a:rPr lang="en-US" sz="1400" dirty="0">
                      <a:solidFill>
                        <a:prstClr val="white"/>
                      </a:solidFill>
                      <a:latin typeface="Arial"/>
                      <a:ea typeface="微软雅黑"/>
                      <a:cs typeface="+mn-ea"/>
                      <a:sym typeface="Arial"/>
                    </a:rPr>
                    <a:t>30%</a:t>
                  </a:r>
                </a:p>
              </p:txBody>
            </p:sp>
          </p:grpSp>
        </p:grpSp>
      </p:grpSp>
      <p:sp>
        <p:nvSpPr>
          <p:cNvPr id="56" name="PA_文本框 65"/>
          <p:cNvSpPr txBox="1"/>
          <p:nvPr>
            <p:custDataLst>
              <p:tags r:id="rId7"/>
            </p:custDataLst>
          </p:nvPr>
        </p:nvSpPr>
        <p:spPr bwMode="auto">
          <a:xfrm>
            <a:off x="6116187" y="5197050"/>
            <a:ext cx="1258977" cy="309958"/>
          </a:xfrm>
          <a:prstGeom prst="rect">
            <a:avLst/>
          </a:prstGeom>
          <a:noFill/>
        </p:spPr>
        <p:txBody>
          <a:bodyPr wrap="none" lIns="90000" tIns="46800" rIns="90000" bIns="46800">
            <a:normAutofit/>
          </a:bodyPr>
          <a:lstStyle/>
          <a:p>
            <a:pPr latinLnBrk="0"/>
            <a:r>
              <a:rPr lang="en-US" altLang="zh-CN" sz="1400" dirty="0">
                <a:effectLst/>
                <a:latin typeface="Arial"/>
                <a:ea typeface="微软雅黑"/>
                <a:cs typeface="+mn-ea"/>
                <a:sym typeface="Arial"/>
              </a:rPr>
              <a:t>Add title text</a:t>
            </a:r>
            <a:endParaRPr lang="zh-CN" altLang="en-US" sz="1400" dirty="0">
              <a:effectLst/>
              <a:latin typeface="Arial"/>
              <a:ea typeface="微软雅黑"/>
              <a:cs typeface="+mn-ea"/>
              <a:sym typeface="Arial"/>
            </a:endParaRPr>
          </a:p>
        </p:txBody>
      </p:sp>
      <p:sp>
        <p:nvSpPr>
          <p:cNvPr id="57" name="PA_文本框 66"/>
          <p:cNvSpPr txBox="1"/>
          <p:nvPr>
            <p:custDataLst>
              <p:tags r:id="rId8"/>
            </p:custDataLst>
          </p:nvPr>
        </p:nvSpPr>
        <p:spPr bwMode="auto">
          <a:xfrm>
            <a:off x="8713006" y="5160353"/>
            <a:ext cx="1258977" cy="309958"/>
          </a:xfrm>
          <a:prstGeom prst="rect">
            <a:avLst/>
          </a:prstGeom>
          <a:noFill/>
        </p:spPr>
        <p:txBody>
          <a:bodyPr wrap="none" lIns="90000" tIns="46800" rIns="90000" bIns="46800">
            <a:normAutofit/>
          </a:bodyPr>
          <a:lstStyle/>
          <a:p>
            <a:pPr latinLnBrk="0"/>
            <a:r>
              <a:rPr lang="en-US" altLang="zh-CN" sz="1400" dirty="0">
                <a:effectLst/>
                <a:latin typeface="Arial"/>
                <a:ea typeface="微软雅黑"/>
                <a:cs typeface="+mn-ea"/>
                <a:sym typeface="Arial"/>
              </a:rPr>
              <a:t>Add title text</a:t>
            </a:r>
            <a:endParaRPr lang="zh-CN" altLang="en-US" sz="1400" dirty="0">
              <a:effectLst/>
              <a:latin typeface="Arial"/>
              <a:ea typeface="微软雅黑"/>
              <a:cs typeface="+mn-ea"/>
              <a:sym typeface="Arial"/>
            </a:endParaRPr>
          </a:p>
        </p:txBody>
      </p:sp>
      <p:sp>
        <p:nvSpPr>
          <p:cNvPr id="58" name="PA_文本框 67"/>
          <p:cNvSpPr txBox="1"/>
          <p:nvPr>
            <p:custDataLst>
              <p:tags r:id="rId9"/>
            </p:custDataLst>
          </p:nvPr>
        </p:nvSpPr>
        <p:spPr bwMode="auto">
          <a:xfrm>
            <a:off x="3436689" y="5187191"/>
            <a:ext cx="1258977" cy="309958"/>
          </a:xfrm>
          <a:prstGeom prst="rect">
            <a:avLst/>
          </a:prstGeom>
          <a:noFill/>
        </p:spPr>
        <p:txBody>
          <a:bodyPr wrap="none" lIns="90000" tIns="46800" rIns="90000" bIns="46800">
            <a:normAutofit/>
          </a:bodyPr>
          <a:lstStyle/>
          <a:p>
            <a:pPr latinLnBrk="0"/>
            <a:r>
              <a:rPr lang="en-US" altLang="zh-CN" sz="1400" dirty="0">
                <a:effectLst/>
                <a:latin typeface="Arial"/>
                <a:ea typeface="微软雅黑"/>
                <a:cs typeface="+mn-ea"/>
                <a:sym typeface="Arial"/>
              </a:rPr>
              <a:t>Add title text</a:t>
            </a:r>
            <a:endParaRPr lang="zh-CN" altLang="en-US" sz="1400" dirty="0">
              <a:effectLst/>
              <a:latin typeface="Arial"/>
              <a:ea typeface="微软雅黑"/>
              <a:cs typeface="+mn-ea"/>
              <a:sym typeface="Arial"/>
            </a:endParaRPr>
          </a:p>
        </p:txBody>
      </p:sp>
      <p:sp>
        <p:nvSpPr>
          <p:cNvPr id="59" name="PA_文本框 68"/>
          <p:cNvSpPr txBox="1"/>
          <p:nvPr>
            <p:custDataLst>
              <p:tags r:id="rId10"/>
            </p:custDataLst>
          </p:nvPr>
        </p:nvSpPr>
        <p:spPr bwMode="auto">
          <a:xfrm>
            <a:off x="4769397" y="4863336"/>
            <a:ext cx="1258977" cy="309958"/>
          </a:xfrm>
          <a:prstGeom prst="rect">
            <a:avLst/>
          </a:prstGeom>
          <a:noFill/>
        </p:spPr>
        <p:txBody>
          <a:bodyPr wrap="none" lIns="90000" tIns="46800" rIns="90000" bIns="46800">
            <a:normAutofit/>
          </a:bodyPr>
          <a:lstStyle/>
          <a:p>
            <a:pPr latinLnBrk="0"/>
            <a:r>
              <a:rPr lang="en-US" altLang="zh-CN" sz="1400" dirty="0">
                <a:effectLst/>
                <a:latin typeface="Arial"/>
                <a:ea typeface="微软雅黑"/>
                <a:cs typeface="+mn-ea"/>
                <a:sym typeface="Arial"/>
              </a:rPr>
              <a:t>Add title text</a:t>
            </a:r>
            <a:endParaRPr lang="zh-CN" altLang="en-US" sz="1400" dirty="0">
              <a:effectLst/>
              <a:latin typeface="Arial"/>
              <a:ea typeface="微软雅黑"/>
              <a:cs typeface="+mn-ea"/>
              <a:sym typeface="Arial"/>
            </a:endParaRPr>
          </a:p>
        </p:txBody>
      </p:sp>
      <p:sp>
        <p:nvSpPr>
          <p:cNvPr id="60" name="PA_文本框 69"/>
          <p:cNvSpPr txBox="1"/>
          <p:nvPr>
            <p:custDataLst>
              <p:tags r:id="rId11"/>
            </p:custDataLst>
          </p:nvPr>
        </p:nvSpPr>
        <p:spPr bwMode="auto">
          <a:xfrm>
            <a:off x="7418768" y="4863336"/>
            <a:ext cx="1258977" cy="309958"/>
          </a:xfrm>
          <a:prstGeom prst="rect">
            <a:avLst/>
          </a:prstGeom>
          <a:noFill/>
        </p:spPr>
        <p:txBody>
          <a:bodyPr wrap="none" lIns="90000" tIns="46800" rIns="90000" bIns="46800">
            <a:normAutofit/>
          </a:bodyPr>
          <a:lstStyle/>
          <a:p>
            <a:pPr latinLnBrk="0"/>
            <a:r>
              <a:rPr lang="en-US" altLang="zh-CN" sz="1400" dirty="0">
                <a:effectLst/>
                <a:latin typeface="Arial"/>
                <a:ea typeface="微软雅黑"/>
                <a:cs typeface="+mn-ea"/>
                <a:sym typeface="Arial"/>
              </a:rPr>
              <a:t>Add title text</a:t>
            </a:r>
            <a:endParaRPr lang="zh-CN" altLang="en-US" sz="1400" dirty="0">
              <a:effectLst/>
              <a:latin typeface="Arial"/>
              <a:ea typeface="微软雅黑"/>
              <a:cs typeface="+mn-ea"/>
              <a:sym typeface="Arial"/>
            </a:endParaRPr>
          </a:p>
        </p:txBody>
      </p:sp>
      <p:sp>
        <p:nvSpPr>
          <p:cNvPr id="61" name="PA_文本框 70"/>
          <p:cNvSpPr txBox="1"/>
          <p:nvPr>
            <p:custDataLst>
              <p:tags r:id="rId12"/>
            </p:custDataLst>
          </p:nvPr>
        </p:nvSpPr>
        <p:spPr bwMode="auto">
          <a:xfrm>
            <a:off x="2120026" y="4863336"/>
            <a:ext cx="1258977" cy="309958"/>
          </a:xfrm>
          <a:prstGeom prst="rect">
            <a:avLst/>
          </a:prstGeom>
          <a:noFill/>
        </p:spPr>
        <p:txBody>
          <a:bodyPr wrap="none" lIns="90000" tIns="46800" rIns="90000" bIns="46800">
            <a:normAutofit/>
          </a:bodyPr>
          <a:lstStyle/>
          <a:p>
            <a:pPr latinLnBrk="0"/>
            <a:r>
              <a:rPr lang="en-US" altLang="zh-CN" sz="1400" dirty="0">
                <a:effectLst/>
                <a:latin typeface="Arial"/>
                <a:ea typeface="微软雅黑"/>
                <a:cs typeface="+mn-ea"/>
                <a:sym typeface="Arial"/>
              </a:rPr>
              <a:t>Add title text</a:t>
            </a:r>
            <a:endParaRPr lang="zh-CN" altLang="en-US" sz="1400" dirty="0">
              <a:effectLst/>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40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600"/>
                                      </p:stCondLst>
                                      <p:childTnLst>
                                        <p:set>
                                          <p:cBhvr>
                                            <p:cTn id="14" dur="1" fill="hold">
                                              <p:stCondLst>
                                                <p:cond delay="0"/>
                                              </p:stCondLst>
                                            </p:cTn>
                                            <p:tgtEl>
                                              <p:spTgt spid="20"/>
                                            </p:tgtEl>
                                            <p:attrNameLst>
                                              <p:attrName>style.visibility</p:attrName>
                                            </p:attrNameLst>
                                          </p:cBhvr>
                                          <p:to>
                                            <p:strVal val="visible"/>
                                          </p:to>
                                        </p:set>
                                        <p:anim calcmode="lin" valueType="num" p14:bounceEnd="68000">
                                          <p:cBhvr additive="base">
                                            <p:cTn id="15" dur="500" fill="hold"/>
                                            <p:tgtEl>
                                              <p:spTgt spid="20"/>
                                            </p:tgtEl>
                                            <p:attrNameLst>
                                              <p:attrName>ppt_x</p:attrName>
                                            </p:attrNameLst>
                                          </p:cBhvr>
                                          <p:tavLst>
                                            <p:tav tm="0">
                                              <p:val>
                                                <p:strVal val="#ppt_x"/>
                                              </p:val>
                                            </p:tav>
                                            <p:tav tm="100000">
                                              <p:val>
                                                <p:strVal val="#ppt_x"/>
                                              </p:val>
                                            </p:tav>
                                          </p:tavLst>
                                        </p:anim>
                                        <p:anim calcmode="lin" valueType="num" p14:bounceEnd="68000">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800"/>
                                      </p:stCondLst>
                                      <p:childTnLst>
                                        <p:set>
                                          <p:cBhvr>
                                            <p:cTn id="18" dur="1" fill="hold">
                                              <p:stCondLst>
                                                <p:cond delay="0"/>
                                              </p:stCondLst>
                                            </p:cTn>
                                            <p:tgtEl>
                                              <p:spTgt spid="29"/>
                                            </p:tgtEl>
                                            <p:attrNameLst>
                                              <p:attrName>style.visibility</p:attrName>
                                            </p:attrNameLst>
                                          </p:cBhvr>
                                          <p:to>
                                            <p:strVal val="visible"/>
                                          </p:to>
                                        </p:set>
                                        <p:anim calcmode="lin" valueType="num" p14:bounceEnd="68000">
                                          <p:cBhvr additive="base">
                                            <p:cTn id="19" dur="500" fill="hold"/>
                                            <p:tgtEl>
                                              <p:spTgt spid="29"/>
                                            </p:tgtEl>
                                            <p:attrNameLst>
                                              <p:attrName>ppt_x</p:attrName>
                                            </p:attrNameLst>
                                          </p:cBhvr>
                                          <p:tavLst>
                                            <p:tav tm="0">
                                              <p:val>
                                                <p:strVal val="#ppt_x"/>
                                              </p:val>
                                            </p:tav>
                                            <p:tav tm="100000">
                                              <p:val>
                                                <p:strVal val="#ppt_x"/>
                                              </p:val>
                                            </p:tav>
                                          </p:tavLst>
                                        </p:anim>
                                        <p:anim calcmode="lin" valueType="num" p14:bounceEnd="68000">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14:bounceEnd="68000">
                                          <p:cBhvr additive="base">
                                            <p:cTn id="23" dur="500" fill="hold"/>
                                            <p:tgtEl>
                                              <p:spTgt spid="38"/>
                                            </p:tgtEl>
                                            <p:attrNameLst>
                                              <p:attrName>ppt_x</p:attrName>
                                            </p:attrNameLst>
                                          </p:cBhvr>
                                          <p:tavLst>
                                            <p:tav tm="0">
                                              <p:val>
                                                <p:strVal val="#ppt_x"/>
                                              </p:val>
                                            </p:tav>
                                            <p:tav tm="100000">
                                              <p:val>
                                                <p:strVal val="#ppt_x"/>
                                              </p:val>
                                            </p:tav>
                                          </p:tavLst>
                                        </p:anim>
                                        <p:anim calcmode="lin" valueType="num" p14:bounceEnd="68000">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1200"/>
                                      </p:stCondLst>
                                      <p:childTnLst>
                                        <p:set>
                                          <p:cBhvr>
                                            <p:cTn id="26" dur="1" fill="hold">
                                              <p:stCondLst>
                                                <p:cond delay="0"/>
                                              </p:stCondLst>
                                            </p:cTn>
                                            <p:tgtEl>
                                              <p:spTgt spid="47"/>
                                            </p:tgtEl>
                                            <p:attrNameLst>
                                              <p:attrName>style.visibility</p:attrName>
                                            </p:attrNameLst>
                                          </p:cBhvr>
                                          <p:to>
                                            <p:strVal val="visible"/>
                                          </p:to>
                                        </p:set>
                                        <p:anim calcmode="lin" valueType="num" p14:bounceEnd="68000">
                                          <p:cBhvr additive="base">
                                            <p:cTn id="27" dur="500" fill="hold"/>
                                            <p:tgtEl>
                                              <p:spTgt spid="47"/>
                                            </p:tgtEl>
                                            <p:attrNameLst>
                                              <p:attrName>ppt_x</p:attrName>
                                            </p:attrNameLst>
                                          </p:cBhvr>
                                          <p:tavLst>
                                            <p:tav tm="0">
                                              <p:val>
                                                <p:strVal val="#ppt_x"/>
                                              </p:val>
                                            </p:tav>
                                            <p:tav tm="100000">
                                              <p:val>
                                                <p:strVal val="#ppt_x"/>
                                              </p:val>
                                            </p:tav>
                                          </p:tavLst>
                                        </p:anim>
                                        <p:anim calcmode="lin" valueType="num" p14:bounceEnd="68000">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8000">
                                      <p:stCondLst>
                                        <p:cond delay="1400"/>
                                      </p:stCondLst>
                                      <p:childTnLst>
                                        <p:set>
                                          <p:cBhvr>
                                            <p:cTn id="30" dur="1" fill="hold">
                                              <p:stCondLst>
                                                <p:cond delay="0"/>
                                              </p:stCondLst>
                                            </p:cTn>
                                            <p:tgtEl>
                                              <p:spTgt spid="56"/>
                                            </p:tgtEl>
                                            <p:attrNameLst>
                                              <p:attrName>style.visibility</p:attrName>
                                            </p:attrNameLst>
                                          </p:cBhvr>
                                          <p:to>
                                            <p:strVal val="visible"/>
                                          </p:to>
                                        </p:set>
                                        <p:anim calcmode="lin" valueType="num" p14:bounceEnd="68000">
                                          <p:cBhvr additive="base">
                                            <p:cTn id="31" dur="500" fill="hold"/>
                                            <p:tgtEl>
                                              <p:spTgt spid="56"/>
                                            </p:tgtEl>
                                            <p:attrNameLst>
                                              <p:attrName>ppt_x</p:attrName>
                                            </p:attrNameLst>
                                          </p:cBhvr>
                                          <p:tavLst>
                                            <p:tav tm="0">
                                              <p:val>
                                                <p:strVal val="#ppt_x"/>
                                              </p:val>
                                            </p:tav>
                                            <p:tav tm="100000">
                                              <p:val>
                                                <p:strVal val="#ppt_x"/>
                                              </p:val>
                                            </p:tav>
                                          </p:tavLst>
                                        </p:anim>
                                        <p:anim calcmode="lin" valueType="num" p14:bounceEnd="68000">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1600"/>
                                      </p:stCondLst>
                                      <p:childTnLst>
                                        <p:set>
                                          <p:cBhvr>
                                            <p:cTn id="34" dur="1" fill="hold">
                                              <p:stCondLst>
                                                <p:cond delay="0"/>
                                              </p:stCondLst>
                                            </p:cTn>
                                            <p:tgtEl>
                                              <p:spTgt spid="57"/>
                                            </p:tgtEl>
                                            <p:attrNameLst>
                                              <p:attrName>style.visibility</p:attrName>
                                            </p:attrNameLst>
                                          </p:cBhvr>
                                          <p:to>
                                            <p:strVal val="visible"/>
                                          </p:to>
                                        </p:set>
                                        <p:anim calcmode="lin" valueType="num" p14:bounceEnd="68000">
                                          <p:cBhvr additive="base">
                                            <p:cTn id="35" dur="500" fill="hold"/>
                                            <p:tgtEl>
                                              <p:spTgt spid="57"/>
                                            </p:tgtEl>
                                            <p:attrNameLst>
                                              <p:attrName>ppt_x</p:attrName>
                                            </p:attrNameLst>
                                          </p:cBhvr>
                                          <p:tavLst>
                                            <p:tav tm="0">
                                              <p:val>
                                                <p:strVal val="#ppt_x"/>
                                              </p:val>
                                            </p:tav>
                                            <p:tav tm="100000">
                                              <p:val>
                                                <p:strVal val="#ppt_x"/>
                                              </p:val>
                                            </p:tav>
                                          </p:tavLst>
                                        </p:anim>
                                        <p:anim calcmode="lin" valueType="num" p14:bounceEnd="68000">
                                          <p:cBhvr additive="base">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8000">
                                      <p:stCondLst>
                                        <p:cond delay="1800"/>
                                      </p:stCondLst>
                                      <p:childTnLst>
                                        <p:set>
                                          <p:cBhvr>
                                            <p:cTn id="38" dur="1" fill="hold">
                                              <p:stCondLst>
                                                <p:cond delay="0"/>
                                              </p:stCondLst>
                                            </p:cTn>
                                            <p:tgtEl>
                                              <p:spTgt spid="58"/>
                                            </p:tgtEl>
                                            <p:attrNameLst>
                                              <p:attrName>style.visibility</p:attrName>
                                            </p:attrNameLst>
                                          </p:cBhvr>
                                          <p:to>
                                            <p:strVal val="visible"/>
                                          </p:to>
                                        </p:set>
                                        <p:anim calcmode="lin" valueType="num" p14:bounceEnd="68000">
                                          <p:cBhvr additive="base">
                                            <p:cTn id="39" dur="500" fill="hold"/>
                                            <p:tgtEl>
                                              <p:spTgt spid="58"/>
                                            </p:tgtEl>
                                            <p:attrNameLst>
                                              <p:attrName>ppt_x</p:attrName>
                                            </p:attrNameLst>
                                          </p:cBhvr>
                                          <p:tavLst>
                                            <p:tav tm="0">
                                              <p:val>
                                                <p:strVal val="#ppt_x"/>
                                              </p:val>
                                            </p:tav>
                                            <p:tav tm="100000">
                                              <p:val>
                                                <p:strVal val="#ppt_x"/>
                                              </p:val>
                                            </p:tav>
                                          </p:tavLst>
                                        </p:anim>
                                        <p:anim calcmode="lin" valueType="num" p14:bounceEnd="68000">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8000">
                                      <p:stCondLst>
                                        <p:cond delay="2000"/>
                                      </p:stCondLst>
                                      <p:childTnLst>
                                        <p:set>
                                          <p:cBhvr>
                                            <p:cTn id="42" dur="1" fill="hold">
                                              <p:stCondLst>
                                                <p:cond delay="0"/>
                                              </p:stCondLst>
                                            </p:cTn>
                                            <p:tgtEl>
                                              <p:spTgt spid="59"/>
                                            </p:tgtEl>
                                            <p:attrNameLst>
                                              <p:attrName>style.visibility</p:attrName>
                                            </p:attrNameLst>
                                          </p:cBhvr>
                                          <p:to>
                                            <p:strVal val="visible"/>
                                          </p:to>
                                        </p:set>
                                        <p:anim calcmode="lin" valueType="num" p14:bounceEnd="68000">
                                          <p:cBhvr additive="base">
                                            <p:cTn id="43" dur="500" fill="hold"/>
                                            <p:tgtEl>
                                              <p:spTgt spid="59"/>
                                            </p:tgtEl>
                                            <p:attrNameLst>
                                              <p:attrName>ppt_x</p:attrName>
                                            </p:attrNameLst>
                                          </p:cBhvr>
                                          <p:tavLst>
                                            <p:tav tm="0">
                                              <p:val>
                                                <p:strVal val="#ppt_x"/>
                                              </p:val>
                                            </p:tav>
                                            <p:tav tm="100000">
                                              <p:val>
                                                <p:strVal val="#ppt_x"/>
                                              </p:val>
                                            </p:tav>
                                          </p:tavLst>
                                        </p:anim>
                                        <p:anim calcmode="lin" valueType="num" p14:bounceEnd="68000">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68000">
                                      <p:stCondLst>
                                        <p:cond delay="2200"/>
                                      </p:stCondLst>
                                      <p:childTnLst>
                                        <p:set>
                                          <p:cBhvr>
                                            <p:cTn id="46" dur="1" fill="hold">
                                              <p:stCondLst>
                                                <p:cond delay="0"/>
                                              </p:stCondLst>
                                            </p:cTn>
                                            <p:tgtEl>
                                              <p:spTgt spid="60"/>
                                            </p:tgtEl>
                                            <p:attrNameLst>
                                              <p:attrName>style.visibility</p:attrName>
                                            </p:attrNameLst>
                                          </p:cBhvr>
                                          <p:to>
                                            <p:strVal val="visible"/>
                                          </p:to>
                                        </p:set>
                                        <p:anim calcmode="lin" valueType="num" p14:bounceEnd="68000">
                                          <p:cBhvr additive="base">
                                            <p:cTn id="47" dur="500" fill="hold"/>
                                            <p:tgtEl>
                                              <p:spTgt spid="60"/>
                                            </p:tgtEl>
                                            <p:attrNameLst>
                                              <p:attrName>ppt_x</p:attrName>
                                            </p:attrNameLst>
                                          </p:cBhvr>
                                          <p:tavLst>
                                            <p:tav tm="0">
                                              <p:val>
                                                <p:strVal val="#ppt_x"/>
                                              </p:val>
                                            </p:tav>
                                            <p:tav tm="100000">
                                              <p:val>
                                                <p:strVal val="#ppt_x"/>
                                              </p:val>
                                            </p:tav>
                                          </p:tavLst>
                                        </p:anim>
                                        <p:anim calcmode="lin" valueType="num" p14:bounceEnd="68000">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68000">
                                      <p:stCondLst>
                                        <p:cond delay="2400"/>
                                      </p:stCondLst>
                                      <p:childTnLst>
                                        <p:set>
                                          <p:cBhvr>
                                            <p:cTn id="50" dur="1" fill="hold">
                                              <p:stCondLst>
                                                <p:cond delay="0"/>
                                              </p:stCondLst>
                                            </p:cTn>
                                            <p:tgtEl>
                                              <p:spTgt spid="61"/>
                                            </p:tgtEl>
                                            <p:attrNameLst>
                                              <p:attrName>style.visibility</p:attrName>
                                            </p:attrNameLst>
                                          </p:cBhvr>
                                          <p:to>
                                            <p:strVal val="visible"/>
                                          </p:to>
                                        </p:set>
                                        <p:anim calcmode="lin" valueType="num" p14:bounceEnd="68000">
                                          <p:cBhvr additive="base">
                                            <p:cTn id="51" dur="500" fill="hold"/>
                                            <p:tgtEl>
                                              <p:spTgt spid="61"/>
                                            </p:tgtEl>
                                            <p:attrNameLst>
                                              <p:attrName>ppt_x</p:attrName>
                                            </p:attrNameLst>
                                          </p:cBhvr>
                                          <p:tavLst>
                                            <p:tav tm="0">
                                              <p:val>
                                                <p:strVal val="#ppt_x"/>
                                              </p:val>
                                            </p:tav>
                                            <p:tav tm="100000">
                                              <p:val>
                                                <p:strVal val="#ppt_x"/>
                                              </p:val>
                                            </p:tav>
                                          </p:tavLst>
                                        </p:anim>
                                        <p:anim calcmode="lin" valueType="num" p14:bounceEnd="68000">
                                          <p:cBhvr additive="base">
                                            <p:cTn id="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40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60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80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0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40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9912096" y="-552893"/>
            <a:ext cx="8964658" cy="7728154"/>
          </a:xfrm>
          <a:prstGeom prst="hexag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11351" r="47969"/>
          <a:stretch>
            <a:fillRect/>
          </a:stretch>
        </p:blipFill>
        <p:spPr>
          <a:xfrm>
            <a:off x="6950839" y="-698245"/>
            <a:ext cx="4895399" cy="8018858"/>
          </a:xfrm>
          <a:custGeom>
            <a:avLst/>
            <a:gdLst>
              <a:gd name="connsiteX0" fmla="*/ 2004716 w 4895399"/>
              <a:gd name="connsiteY0" fmla="*/ 0 h 8018858"/>
              <a:gd name="connsiteX1" fmla="*/ 4895399 w 4895399"/>
              <a:gd name="connsiteY1" fmla="*/ 0 h 8018858"/>
              <a:gd name="connsiteX2" fmla="*/ 2890682 w 4895399"/>
              <a:gd name="connsiteY2" fmla="*/ 4009430 h 8018858"/>
              <a:gd name="connsiteX3" fmla="*/ 4895399 w 4895399"/>
              <a:gd name="connsiteY3" fmla="*/ 8018858 h 8018858"/>
              <a:gd name="connsiteX4" fmla="*/ 2004716 w 4895399"/>
              <a:gd name="connsiteY4" fmla="*/ 8018858 h 8018858"/>
              <a:gd name="connsiteX5" fmla="*/ 0 w 4895399"/>
              <a:gd name="connsiteY5" fmla="*/ 4009430 h 801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5399" h="8018858">
                <a:moveTo>
                  <a:pt x="2004716" y="0"/>
                </a:moveTo>
                <a:lnTo>
                  <a:pt x="4895399" y="0"/>
                </a:lnTo>
                <a:lnTo>
                  <a:pt x="2890682" y="4009430"/>
                </a:lnTo>
                <a:lnTo>
                  <a:pt x="4895399" y="8018858"/>
                </a:lnTo>
                <a:lnTo>
                  <a:pt x="2004716" y="8018858"/>
                </a:lnTo>
                <a:lnTo>
                  <a:pt x="0" y="4009430"/>
                </a:lnTo>
                <a:close/>
              </a:path>
            </a:pathLst>
          </a:custGeom>
          <a:ln w="63500">
            <a:solidFill>
              <a:schemeClr val="bg1"/>
            </a:solidFill>
          </a:ln>
        </p:spPr>
      </p:pic>
      <p:cxnSp>
        <p:nvCxnSpPr>
          <p:cNvPr id="5" name="直接连接符 4"/>
          <p:cNvCxnSpPr/>
          <p:nvPr/>
        </p:nvCxnSpPr>
        <p:spPr>
          <a:xfrm>
            <a:off x="0" y="2979174"/>
            <a:ext cx="60416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360299" y="2979174"/>
            <a:ext cx="1681316" cy="147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4" name="文本框 13"/>
          <p:cNvSpPr txBox="1"/>
          <p:nvPr/>
        </p:nvSpPr>
        <p:spPr>
          <a:xfrm>
            <a:off x="1338167" y="3399681"/>
            <a:ext cx="1083347" cy="792000"/>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Arial"/>
                <a:ea typeface="微软雅黑"/>
                <a:cs typeface="Arial" panose="020B0604020202020204" pitchFamily="34" charset="0"/>
                <a:sym typeface="Arial"/>
              </a:rPr>
              <a:t>02</a:t>
            </a:r>
            <a:endParaRPr lang="zh-CN" altLang="en-US" spc="100" dirty="0">
              <a:solidFill>
                <a:schemeClr val="accent1"/>
              </a:solidFill>
              <a:latin typeface="Arial"/>
              <a:ea typeface="微软雅黑"/>
              <a:cs typeface="Arial" panose="020B0604020202020204" pitchFamily="34" charset="0"/>
              <a:sym typeface="Arial"/>
            </a:endParaRPr>
          </a:p>
        </p:txBody>
      </p:sp>
      <p:sp>
        <p:nvSpPr>
          <p:cNvPr id="15" name="矩形 14"/>
          <p:cNvSpPr/>
          <p:nvPr/>
        </p:nvSpPr>
        <p:spPr>
          <a:xfrm>
            <a:off x="2749862" y="3878826"/>
            <a:ext cx="3220874" cy="523220"/>
          </a:xfrm>
          <a:prstGeom prst="rect">
            <a:avLst/>
          </a:prstGeom>
        </p:spPr>
        <p:txBody>
          <a:bodyPr wrap="square">
            <a:spAutoFit/>
          </a:bodyPr>
          <a:lstStyle/>
          <a:p>
            <a:pPr lvl="0"/>
            <a:r>
              <a:rPr lang="en-US" altLang="zh-CN" sz="1400" dirty="0">
                <a:solidFill>
                  <a:schemeClr val="tx1">
                    <a:lumMod val="75000"/>
                    <a:lumOff val="25000"/>
                  </a:schemeClr>
                </a:solidFill>
                <a:latin typeface="Arial"/>
                <a:ea typeface="微软雅黑"/>
                <a:sym typeface="Arial"/>
              </a:rPr>
              <a:t>When you copy &amp; paste, choose "keep text only" option.</a:t>
            </a:r>
            <a:endParaRPr lang="zh-CN" altLang="en-US" sz="1400" dirty="0">
              <a:solidFill>
                <a:schemeClr val="tx1">
                  <a:lumMod val="75000"/>
                  <a:lumOff val="25000"/>
                </a:schemeClr>
              </a:solidFill>
              <a:latin typeface="Arial"/>
              <a:ea typeface="微软雅黑"/>
              <a:sym typeface="Arial"/>
            </a:endParaRPr>
          </a:p>
        </p:txBody>
      </p:sp>
      <p:sp>
        <p:nvSpPr>
          <p:cNvPr id="16" name="矩形 15"/>
          <p:cNvSpPr/>
          <p:nvPr/>
        </p:nvSpPr>
        <p:spPr>
          <a:xfrm>
            <a:off x="2715071" y="3201865"/>
            <a:ext cx="3720890" cy="707886"/>
          </a:xfrm>
          <a:prstGeom prst="rect">
            <a:avLst/>
          </a:prstGeom>
        </p:spPr>
        <p:txBody>
          <a:bodyPr wrap="none">
            <a:spAutoFit/>
          </a:bodyPr>
          <a:lstStyle/>
          <a:p>
            <a:r>
              <a:rPr lang="en-US" altLang="zh-CN" sz="4000" b="1" dirty="0">
                <a:solidFill>
                  <a:schemeClr val="tx1">
                    <a:lumMod val="75000"/>
                    <a:lumOff val="25000"/>
                  </a:schemeClr>
                </a:solidFill>
                <a:latin typeface="Arial"/>
                <a:ea typeface="微软雅黑"/>
                <a:sym typeface="Arial"/>
              </a:rPr>
              <a:t>Add title text 2</a:t>
            </a:r>
            <a:endParaRPr lang="zh-CN" altLang="en-US" sz="4000" b="1" dirty="0">
              <a:solidFill>
                <a:schemeClr val="tx1">
                  <a:lumMod val="75000"/>
                  <a:lumOff val="2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13"/>
          <p:cNvSpPr>
            <a:spLocks noChangeShapeType="1"/>
          </p:cNvSpPr>
          <p:nvPr/>
        </p:nvSpPr>
        <p:spPr bwMode="auto">
          <a:xfrm>
            <a:off x="8131842" y="2435865"/>
            <a:ext cx="2958927" cy="0"/>
          </a:xfrm>
          <a:prstGeom prst="line">
            <a:avLst/>
          </a:prstGeom>
          <a:noFill/>
          <a:ln w="12700" cap="flat">
            <a:solidFill>
              <a:schemeClr val="bg2">
                <a:lumMod val="7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Arial"/>
              <a:ea typeface="微软雅黑"/>
              <a:cs typeface="+mn-ea"/>
              <a:sym typeface="Arial"/>
            </a:endParaRPr>
          </a:p>
        </p:txBody>
      </p:sp>
      <p:sp>
        <p:nvSpPr>
          <p:cNvPr id="17" name="Line 14"/>
          <p:cNvSpPr>
            <a:spLocks noChangeShapeType="1"/>
          </p:cNvSpPr>
          <p:nvPr/>
        </p:nvSpPr>
        <p:spPr bwMode="auto">
          <a:xfrm>
            <a:off x="8131842" y="3580237"/>
            <a:ext cx="2958927" cy="0"/>
          </a:xfrm>
          <a:prstGeom prst="line">
            <a:avLst/>
          </a:prstGeom>
          <a:noFill/>
          <a:ln w="12700" cap="flat">
            <a:solidFill>
              <a:schemeClr val="bg2">
                <a:lumMod val="7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Arial"/>
              <a:ea typeface="微软雅黑"/>
              <a:cs typeface="+mn-ea"/>
              <a:sym typeface="Arial"/>
            </a:endParaRPr>
          </a:p>
        </p:txBody>
      </p:sp>
      <p:sp>
        <p:nvSpPr>
          <p:cNvPr id="18" name="Line 15"/>
          <p:cNvSpPr>
            <a:spLocks noChangeShapeType="1"/>
          </p:cNvSpPr>
          <p:nvPr/>
        </p:nvSpPr>
        <p:spPr bwMode="auto">
          <a:xfrm>
            <a:off x="8131842" y="4724610"/>
            <a:ext cx="2958927" cy="0"/>
          </a:xfrm>
          <a:prstGeom prst="line">
            <a:avLst/>
          </a:prstGeom>
          <a:noFill/>
          <a:ln w="12700" cap="flat">
            <a:solidFill>
              <a:schemeClr val="bg2">
                <a:lumMod val="7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Arial"/>
              <a:ea typeface="微软雅黑"/>
              <a:cs typeface="+mn-ea"/>
              <a:sym typeface="Arial"/>
            </a:endParaRPr>
          </a:p>
        </p:txBody>
      </p:sp>
      <p:sp>
        <p:nvSpPr>
          <p:cNvPr id="19" name="Line 16"/>
          <p:cNvSpPr>
            <a:spLocks noChangeShapeType="1"/>
          </p:cNvSpPr>
          <p:nvPr/>
        </p:nvSpPr>
        <p:spPr bwMode="auto">
          <a:xfrm>
            <a:off x="8131842" y="5793111"/>
            <a:ext cx="2958927" cy="0"/>
          </a:xfrm>
          <a:prstGeom prst="line">
            <a:avLst/>
          </a:prstGeom>
          <a:noFill/>
          <a:ln w="12700" cap="flat">
            <a:solidFill>
              <a:schemeClr val="bg2">
                <a:lumMod val="7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Arial"/>
              <a:ea typeface="微软雅黑"/>
              <a:cs typeface="+mn-ea"/>
              <a:sym typeface="Arial"/>
            </a:endParaRPr>
          </a:p>
        </p:txBody>
      </p:sp>
      <p:sp>
        <p:nvSpPr>
          <p:cNvPr id="20" name="Rectangle 17"/>
          <p:cNvSpPr/>
          <p:nvPr/>
        </p:nvSpPr>
        <p:spPr bwMode="auto">
          <a:xfrm>
            <a:off x="8138165" y="1500137"/>
            <a:ext cx="2958927" cy="8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l">
              <a:lnSpc>
                <a:spcPct val="130000"/>
              </a:lnSpc>
            </a:pPr>
            <a:r>
              <a:rPr lang="en-US" altLang="zh-CN" sz="1200" b="1" dirty="0">
                <a:latin typeface="Arial"/>
                <a:ea typeface="微软雅黑"/>
                <a:cs typeface="+mn-ea"/>
                <a:sym typeface="Arial"/>
              </a:rPr>
              <a:t>Add title text here</a:t>
            </a:r>
            <a:endParaRPr lang="zh-CN" altLang="en-US" sz="1200" b="1" dirty="0">
              <a:latin typeface="Arial"/>
              <a:ea typeface="微软雅黑"/>
              <a:cs typeface="+mn-ea"/>
              <a:sym typeface="Arial"/>
            </a:endParaRPr>
          </a:p>
          <a:p>
            <a:pPr algn="l">
              <a:lnSpc>
                <a:spcPct val="130000"/>
              </a:lnSpc>
            </a:pPr>
            <a:r>
              <a:rPr lang="en-US" altLang="zh-CN" sz="1200" dirty="0">
                <a:solidFill>
                  <a:schemeClr val="bg1">
                    <a:lumMod val="25000"/>
                  </a:schemeClr>
                </a:solidFill>
                <a:latin typeface="Arial"/>
                <a:ea typeface="微软雅黑"/>
                <a:cs typeface="+mn-ea"/>
                <a:sym typeface="Arial"/>
              </a:rPr>
              <a:t>Click here to add text content, such as keywords, some brief introductions, etc.</a:t>
            </a:r>
            <a:endParaRPr lang="en-US" sz="1200" dirty="0">
              <a:solidFill>
                <a:schemeClr val="bg1">
                  <a:lumMod val="25000"/>
                </a:schemeClr>
              </a:solidFill>
              <a:latin typeface="Arial"/>
              <a:ea typeface="微软雅黑"/>
              <a:cs typeface="+mn-ea"/>
              <a:sym typeface="Arial"/>
            </a:endParaRPr>
          </a:p>
        </p:txBody>
      </p:sp>
      <p:sp>
        <p:nvSpPr>
          <p:cNvPr id="21" name="Rectangle 18"/>
          <p:cNvSpPr/>
          <p:nvPr/>
        </p:nvSpPr>
        <p:spPr bwMode="auto">
          <a:xfrm>
            <a:off x="8138165" y="2644508"/>
            <a:ext cx="2958927" cy="8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l">
              <a:lnSpc>
                <a:spcPct val="130000"/>
              </a:lnSpc>
            </a:pPr>
            <a:r>
              <a:rPr lang="en-US" altLang="zh-CN" sz="1200" b="1" dirty="0">
                <a:latin typeface="Arial"/>
                <a:ea typeface="微软雅黑"/>
                <a:cs typeface="+mn-ea"/>
                <a:sym typeface="Arial"/>
              </a:rPr>
              <a:t>Add title text here</a:t>
            </a:r>
            <a:endParaRPr lang="zh-CN" altLang="en-US" sz="1200" b="1" dirty="0">
              <a:latin typeface="Arial"/>
              <a:ea typeface="微软雅黑"/>
              <a:cs typeface="+mn-ea"/>
              <a:sym typeface="Arial"/>
            </a:endParaRPr>
          </a:p>
          <a:p>
            <a:pPr algn="l">
              <a:lnSpc>
                <a:spcPct val="130000"/>
              </a:lnSpc>
            </a:pPr>
            <a:r>
              <a:rPr lang="en-US" altLang="zh-CN" sz="1200" dirty="0">
                <a:solidFill>
                  <a:schemeClr val="bg1">
                    <a:lumMod val="25000"/>
                  </a:schemeClr>
                </a:solidFill>
                <a:latin typeface="Arial"/>
                <a:ea typeface="微软雅黑"/>
                <a:cs typeface="+mn-ea"/>
                <a:sym typeface="Arial"/>
              </a:rPr>
              <a:t>Click here to add text content, such as keywords, some brief introductions, etc.</a:t>
            </a:r>
          </a:p>
        </p:txBody>
      </p:sp>
      <p:sp>
        <p:nvSpPr>
          <p:cNvPr id="22" name="Rectangle 19"/>
          <p:cNvSpPr/>
          <p:nvPr/>
        </p:nvSpPr>
        <p:spPr bwMode="auto">
          <a:xfrm>
            <a:off x="8138165" y="3795202"/>
            <a:ext cx="2958927" cy="8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l">
              <a:lnSpc>
                <a:spcPct val="130000"/>
              </a:lnSpc>
            </a:pPr>
            <a:r>
              <a:rPr lang="en-US" altLang="zh-CN" sz="1200" b="1" dirty="0">
                <a:latin typeface="Arial"/>
                <a:ea typeface="微软雅黑"/>
                <a:cs typeface="+mn-ea"/>
                <a:sym typeface="Arial"/>
              </a:rPr>
              <a:t>Add title text here</a:t>
            </a:r>
            <a:endParaRPr lang="zh-CN" altLang="en-US" sz="1200" b="1" dirty="0">
              <a:latin typeface="Arial"/>
              <a:ea typeface="微软雅黑"/>
              <a:cs typeface="+mn-ea"/>
              <a:sym typeface="Arial"/>
            </a:endParaRPr>
          </a:p>
          <a:p>
            <a:pPr algn="l">
              <a:lnSpc>
                <a:spcPct val="130000"/>
              </a:lnSpc>
            </a:pPr>
            <a:r>
              <a:rPr lang="en-US" altLang="zh-CN" sz="1200" dirty="0">
                <a:solidFill>
                  <a:schemeClr val="bg1">
                    <a:lumMod val="25000"/>
                  </a:schemeClr>
                </a:solidFill>
                <a:latin typeface="Arial"/>
                <a:ea typeface="微软雅黑"/>
                <a:cs typeface="+mn-ea"/>
                <a:sym typeface="Arial"/>
              </a:rPr>
              <a:t>Click here to add text content, such as keywords, some brief introductions, etc.</a:t>
            </a:r>
          </a:p>
        </p:txBody>
      </p:sp>
      <p:sp>
        <p:nvSpPr>
          <p:cNvPr id="23" name="Rectangle 20"/>
          <p:cNvSpPr/>
          <p:nvPr/>
        </p:nvSpPr>
        <p:spPr bwMode="auto">
          <a:xfrm>
            <a:off x="8138165" y="4863705"/>
            <a:ext cx="2958927" cy="8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l">
              <a:lnSpc>
                <a:spcPct val="130000"/>
              </a:lnSpc>
            </a:pPr>
            <a:r>
              <a:rPr lang="en-US" altLang="zh-CN" sz="1200" b="1" dirty="0">
                <a:latin typeface="Arial"/>
                <a:ea typeface="微软雅黑"/>
                <a:cs typeface="+mn-ea"/>
                <a:sym typeface="Arial"/>
              </a:rPr>
              <a:t>Add title text here</a:t>
            </a:r>
            <a:endParaRPr lang="zh-CN" altLang="en-US" sz="1200" b="1" dirty="0">
              <a:latin typeface="Arial"/>
              <a:ea typeface="微软雅黑"/>
              <a:cs typeface="+mn-ea"/>
              <a:sym typeface="Arial"/>
            </a:endParaRPr>
          </a:p>
          <a:p>
            <a:pPr algn="l">
              <a:lnSpc>
                <a:spcPct val="130000"/>
              </a:lnSpc>
            </a:pPr>
            <a:r>
              <a:rPr lang="en-US" altLang="zh-CN" sz="1200" dirty="0">
                <a:solidFill>
                  <a:schemeClr val="bg1">
                    <a:lumMod val="25000"/>
                  </a:schemeClr>
                </a:solidFill>
                <a:latin typeface="Arial"/>
                <a:ea typeface="微软雅黑"/>
                <a:cs typeface="+mn-ea"/>
                <a:sym typeface="Arial"/>
              </a:rPr>
              <a:t>Click here to add text content, such as keywords, some brief introductions, etc.</a:t>
            </a:r>
          </a:p>
        </p:txBody>
      </p:sp>
      <p:sp>
        <p:nvSpPr>
          <p:cNvPr id="24" name="Rectangle 21"/>
          <p:cNvSpPr/>
          <p:nvPr/>
        </p:nvSpPr>
        <p:spPr bwMode="auto">
          <a:xfrm>
            <a:off x="1094908" y="3052091"/>
            <a:ext cx="2889380" cy="236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l">
              <a:lnSpc>
                <a:spcPct val="130000"/>
              </a:lnSpc>
            </a:pPr>
            <a:r>
              <a:rPr lang="en-US" altLang="zh-CN" sz="1200" b="1" dirty="0">
                <a:solidFill>
                  <a:schemeClr val="bg1">
                    <a:lumMod val="25000"/>
                  </a:schemeClr>
                </a:solidFill>
                <a:latin typeface="Arial"/>
                <a:ea typeface="微软雅黑"/>
                <a:cs typeface="+mn-ea"/>
                <a:sym typeface="Arial"/>
              </a:rPr>
              <a:t>We provide professional-quality free PowerPoint templates to help you with your business presentations - freeppt7.com</a:t>
            </a:r>
          </a:p>
          <a:p>
            <a:pPr algn="l">
              <a:lnSpc>
                <a:spcPct val="130000"/>
              </a:lnSpc>
            </a:pPr>
            <a:endParaRPr lang="zh-CN" altLang="en-US" sz="1200" dirty="0">
              <a:solidFill>
                <a:schemeClr val="bg1">
                  <a:lumMod val="25000"/>
                </a:schemeClr>
              </a:solidFill>
              <a:latin typeface="Arial"/>
              <a:ea typeface="微软雅黑"/>
              <a:cs typeface="+mn-ea"/>
              <a:sym typeface="Arial"/>
            </a:endParaRPr>
          </a:p>
          <a:p>
            <a:pPr algn="l">
              <a:lnSpc>
                <a:spcPct val="130000"/>
              </a:lnSpc>
            </a:pPr>
            <a:r>
              <a:rPr lang="en-US" altLang="zh-CN" sz="1200" dirty="0">
                <a:solidFill>
                  <a:schemeClr val="bg1">
                    <a:lumMod val="25000"/>
                  </a:schemeClr>
                </a:solidFill>
                <a:latin typeface="Arial"/>
                <a:ea typeface="微软雅黑"/>
                <a:cs typeface="+mn-ea"/>
                <a:sym typeface="Arial"/>
              </a:rPr>
              <a:t>We provide professional-quality free PowerPoint templates to help you with your business presentations - freeppt7.com</a:t>
            </a:r>
          </a:p>
          <a:p>
            <a:pPr algn="l">
              <a:lnSpc>
                <a:spcPct val="130000"/>
              </a:lnSpc>
            </a:pPr>
            <a:endParaRPr lang="zh-CN" altLang="en-US" sz="1200" dirty="0">
              <a:solidFill>
                <a:schemeClr val="bg1">
                  <a:lumMod val="25000"/>
                </a:schemeClr>
              </a:solidFill>
              <a:latin typeface="Arial"/>
              <a:ea typeface="微软雅黑"/>
              <a:cs typeface="+mn-ea"/>
              <a:sym typeface="Arial"/>
            </a:endParaRPr>
          </a:p>
        </p:txBody>
      </p:sp>
      <p:sp>
        <p:nvSpPr>
          <p:cNvPr id="25" name="Rectangle 22"/>
          <p:cNvSpPr/>
          <p:nvPr/>
        </p:nvSpPr>
        <p:spPr bwMode="auto">
          <a:xfrm>
            <a:off x="1094908" y="1534691"/>
            <a:ext cx="2889380" cy="125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en-US" altLang="zh-CN" sz="2585" b="1" dirty="0">
                <a:latin typeface="Arial"/>
                <a:ea typeface="微软雅黑"/>
                <a:cs typeface="+mn-ea"/>
                <a:sym typeface="Arial"/>
              </a:rPr>
              <a:t>Add title text </a:t>
            </a:r>
            <a:endParaRPr lang="zh-CN" altLang="en-US" sz="2585" b="1" dirty="0">
              <a:latin typeface="Arial"/>
              <a:ea typeface="微软雅黑"/>
              <a:cs typeface="+mn-ea"/>
              <a:sym typeface="Arial"/>
            </a:endParaRPr>
          </a:p>
        </p:txBody>
      </p:sp>
      <p:sp>
        <p:nvSpPr>
          <p:cNvPr id="26" name="Line 23"/>
          <p:cNvSpPr>
            <a:spLocks noChangeShapeType="1"/>
          </p:cNvSpPr>
          <p:nvPr/>
        </p:nvSpPr>
        <p:spPr bwMode="auto">
          <a:xfrm>
            <a:off x="1094908" y="5566003"/>
            <a:ext cx="2958927" cy="0"/>
          </a:xfrm>
          <a:prstGeom prst="line">
            <a:avLst/>
          </a:prstGeom>
          <a:noFill/>
          <a:ln w="12700" cap="flat">
            <a:solidFill>
              <a:schemeClr val="accent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Arial"/>
              <a:ea typeface="微软雅黑"/>
              <a:cs typeface="+mn-ea"/>
              <a:sym typeface="Arial"/>
            </a:endParaRPr>
          </a:p>
        </p:txBody>
      </p:sp>
      <p:pic>
        <p:nvPicPr>
          <p:cNvPr id="81" name="图片占位符 80"/>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l="31250" r="31250"/>
          <a:stretch>
            <a:fillRect/>
          </a:stretch>
        </p:blipFill>
        <p:spPr>
          <a:xfrm>
            <a:off x="7019132" y="1681466"/>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p:spPr>
      </p:pic>
      <p:pic>
        <p:nvPicPr>
          <p:cNvPr id="89" name="图片占位符 88"/>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l="34487" r="34487"/>
          <a:stretch>
            <a:fillRect/>
          </a:stretch>
        </p:blipFill>
        <p:spPr>
          <a:xfrm>
            <a:off x="7019132" y="3132108"/>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p:spPr>
      </p:pic>
      <p:pic>
        <p:nvPicPr>
          <p:cNvPr id="71" name="图片占位符 70"/>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rcRect l="25311" r="25311"/>
          <a:stretch>
            <a:fillRect/>
          </a:stretch>
        </p:blipFill>
        <p:spPr>
          <a:xfrm>
            <a:off x="5349899" y="1689979"/>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p:spPr>
      </p:pic>
      <p:pic>
        <p:nvPicPr>
          <p:cNvPr id="75" name="图片占位符 74"/>
          <p:cNvPicPr>
            <a:picLocks noGrp="1" noChangeAspect="1"/>
          </p:cNvPicPr>
          <p:nvPr>
            <p:ph type="pic" sz="quarter" idx="4294967295"/>
          </p:nvPr>
        </p:nvPicPr>
        <p:blipFill>
          <a:blip r:embed="rId6" cstate="print">
            <a:extLst>
              <a:ext uri="{28A0092B-C50C-407E-A947-70E740481C1C}">
                <a14:useLocalDpi xmlns:a14="http://schemas.microsoft.com/office/drawing/2010/main" val="0"/>
              </a:ext>
            </a:extLst>
          </a:blip>
          <a:srcRect l="37667" r="37667"/>
          <a:stretch>
            <a:fillRect/>
          </a:stretch>
        </p:blipFill>
        <p:spPr>
          <a:xfrm>
            <a:off x="5349899" y="3125736"/>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p:spPr>
      </p:pic>
      <p:pic>
        <p:nvPicPr>
          <p:cNvPr id="73" name="图片占位符 72"/>
          <p:cNvPicPr>
            <a:picLocks noGrp="1" noChangeAspect="1"/>
          </p:cNvPicPr>
          <p:nvPr>
            <p:ph type="pic" sz="quarter" idx="4294967295"/>
          </p:nvPr>
        </p:nvPicPr>
        <p:blipFill>
          <a:blip r:embed="rId7" cstate="print">
            <a:extLst>
              <a:ext uri="{28A0092B-C50C-407E-A947-70E740481C1C}">
                <a14:useLocalDpi xmlns:a14="http://schemas.microsoft.com/office/drawing/2010/main" val="0"/>
              </a:ext>
            </a:extLst>
          </a:blip>
          <a:srcRect l="25466" r="25466"/>
          <a:stretch>
            <a:fillRect/>
          </a:stretch>
        </p:blipFill>
        <p:spPr>
          <a:xfrm>
            <a:off x="5349899" y="4576379"/>
            <a:ext cx="650851" cy="1759888"/>
          </a:xfrm>
          <a:custGeom>
            <a:avLst/>
            <a:gdLst>
              <a:gd name="connsiteX0" fmla="*/ 650851 w 650851"/>
              <a:gd name="connsiteY0" fmla="*/ 0 h 1759888"/>
              <a:gd name="connsiteX1" fmla="*/ 650851 w 650851"/>
              <a:gd name="connsiteY1" fmla="*/ 1367918 h 1759888"/>
              <a:gd name="connsiteX2" fmla="*/ 0 w 650851"/>
              <a:gd name="connsiteY2" fmla="*/ 1759888 h 1759888"/>
              <a:gd name="connsiteX3" fmla="*/ 0 w 650851"/>
              <a:gd name="connsiteY3" fmla="*/ 396285 h 1759888"/>
            </a:gdLst>
            <a:ahLst/>
            <a:cxnLst>
              <a:cxn ang="0">
                <a:pos x="connsiteX0" y="connsiteY0"/>
              </a:cxn>
              <a:cxn ang="0">
                <a:pos x="connsiteX1" y="connsiteY1"/>
              </a:cxn>
              <a:cxn ang="0">
                <a:pos x="connsiteX2" y="connsiteY2"/>
              </a:cxn>
              <a:cxn ang="0">
                <a:pos x="connsiteX3" y="connsiteY3"/>
              </a:cxn>
            </a:cxnLst>
            <a:rect l="l" t="t" r="r" b="b"/>
            <a:pathLst>
              <a:path w="650851" h="1759888">
                <a:moveTo>
                  <a:pt x="650851" y="0"/>
                </a:moveTo>
                <a:lnTo>
                  <a:pt x="650851" y="1367918"/>
                </a:lnTo>
                <a:lnTo>
                  <a:pt x="0" y="1759888"/>
                </a:lnTo>
                <a:lnTo>
                  <a:pt x="0" y="396285"/>
                </a:lnTo>
                <a:close/>
              </a:path>
            </a:pathLst>
          </a:custGeom>
        </p:spPr>
      </p:pic>
      <p:pic>
        <p:nvPicPr>
          <p:cNvPr id="67" name="图片占位符 66"/>
          <p:cNvPicPr>
            <a:picLocks noGrp="1" noChangeAspect="1"/>
          </p:cNvPicPr>
          <p:nvPr>
            <p:ph type="pic" sz="quarter" idx="4294967295"/>
          </p:nvPr>
        </p:nvPicPr>
        <p:blipFill>
          <a:blip r:embed="rId8" cstate="print">
            <a:extLst>
              <a:ext uri="{28A0092B-C50C-407E-A947-70E740481C1C}">
                <a14:useLocalDpi xmlns:a14="http://schemas.microsoft.com/office/drawing/2010/main" val="0"/>
              </a:ext>
            </a:extLst>
          </a:blip>
          <a:srcRect l="20790" r="20790"/>
          <a:stretch>
            <a:fillRect/>
          </a:stretch>
        </p:blipFill>
        <p:spPr>
          <a:xfrm>
            <a:off x="4518049" y="1841717"/>
            <a:ext cx="650851" cy="1111543"/>
          </a:xfrm>
          <a:custGeom>
            <a:avLst/>
            <a:gdLst>
              <a:gd name="connsiteX0" fmla="*/ 0 w 650851"/>
              <a:gd name="connsiteY0" fmla="*/ 0 h 1613882"/>
              <a:gd name="connsiteX1" fmla="*/ 650851 w 650851"/>
              <a:gd name="connsiteY1" fmla="*/ 0 h 1613882"/>
              <a:gd name="connsiteX2" fmla="*/ 650851 w 650851"/>
              <a:gd name="connsiteY2" fmla="*/ 1613882 h 1613882"/>
              <a:gd name="connsiteX3" fmla="*/ 0 w 650851"/>
              <a:gd name="connsiteY3" fmla="*/ 1613882 h 1613882"/>
            </a:gdLst>
            <a:ahLst/>
            <a:cxnLst>
              <a:cxn ang="0">
                <a:pos x="connsiteX0" y="connsiteY0"/>
              </a:cxn>
              <a:cxn ang="0">
                <a:pos x="connsiteX1" y="connsiteY1"/>
              </a:cxn>
              <a:cxn ang="0">
                <a:pos x="connsiteX2" y="connsiteY2"/>
              </a:cxn>
              <a:cxn ang="0">
                <a:pos x="connsiteX3" y="connsiteY3"/>
              </a:cxn>
            </a:cxnLst>
            <a:rect l="l" t="t" r="r" b="b"/>
            <a:pathLst>
              <a:path w="650851" h="1613882">
                <a:moveTo>
                  <a:pt x="0" y="0"/>
                </a:moveTo>
                <a:lnTo>
                  <a:pt x="650851" y="0"/>
                </a:lnTo>
                <a:lnTo>
                  <a:pt x="650851" y="1613882"/>
                </a:lnTo>
                <a:lnTo>
                  <a:pt x="0" y="1613882"/>
                </a:lnTo>
                <a:close/>
              </a:path>
            </a:pathLst>
          </a:custGeom>
        </p:spPr>
      </p:pic>
      <p:pic>
        <p:nvPicPr>
          <p:cNvPr id="63" name="图片占位符 62"/>
          <p:cNvPicPr>
            <a:picLocks noGrp="1" noChangeAspect="1"/>
          </p:cNvPicPr>
          <p:nvPr>
            <p:ph type="pic" sz="quarter" idx="4294967295"/>
          </p:nvPr>
        </p:nvPicPr>
        <p:blipFill>
          <a:blip r:embed="rId9" cstate="print">
            <a:extLst>
              <a:ext uri="{28A0092B-C50C-407E-A947-70E740481C1C}">
                <a14:useLocalDpi xmlns:a14="http://schemas.microsoft.com/office/drawing/2010/main" val="0"/>
              </a:ext>
            </a:extLst>
          </a:blip>
          <a:srcRect l="14373" r="14373"/>
          <a:stretch>
            <a:fillRect/>
          </a:stretch>
        </p:blipFill>
        <p:spPr>
          <a:xfrm>
            <a:off x="4518049" y="2945071"/>
            <a:ext cx="650851" cy="1211653"/>
          </a:xfrm>
          <a:custGeom>
            <a:avLst/>
            <a:gdLst>
              <a:gd name="connsiteX0" fmla="*/ 0 w 650851"/>
              <a:gd name="connsiteY0" fmla="*/ 0 h 1759235"/>
              <a:gd name="connsiteX1" fmla="*/ 650851 w 650851"/>
              <a:gd name="connsiteY1" fmla="*/ 0 h 1759235"/>
              <a:gd name="connsiteX2" fmla="*/ 650851 w 650851"/>
              <a:gd name="connsiteY2" fmla="*/ 1759235 h 1759235"/>
              <a:gd name="connsiteX3" fmla="*/ 0 w 650851"/>
              <a:gd name="connsiteY3" fmla="*/ 1759235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0"/>
                </a:lnTo>
                <a:lnTo>
                  <a:pt x="650851" y="1759235"/>
                </a:lnTo>
                <a:lnTo>
                  <a:pt x="0" y="1759235"/>
                </a:lnTo>
                <a:close/>
              </a:path>
            </a:pathLst>
          </a:custGeom>
        </p:spPr>
      </p:pic>
      <p:pic>
        <p:nvPicPr>
          <p:cNvPr id="69" name="图片占位符 68"/>
          <p:cNvPicPr>
            <a:picLocks noGrp="1" noChangeAspect="1"/>
          </p:cNvPicPr>
          <p:nvPr>
            <p:ph type="pic" sz="quarter" idx="4294967295"/>
          </p:nvPr>
        </p:nvPicPr>
        <p:blipFill>
          <a:blip r:embed="rId10" cstate="print">
            <a:extLst>
              <a:ext uri="{28A0092B-C50C-407E-A947-70E740481C1C}">
                <a14:useLocalDpi xmlns:a14="http://schemas.microsoft.com/office/drawing/2010/main" val="0"/>
              </a:ext>
            </a:extLst>
          </a:blip>
          <a:srcRect l="23132" r="23132"/>
          <a:stretch>
            <a:fillRect/>
          </a:stretch>
        </p:blipFill>
        <p:spPr>
          <a:xfrm>
            <a:off x="4518049" y="4174769"/>
            <a:ext cx="650851" cy="1211653"/>
          </a:xfrm>
          <a:custGeom>
            <a:avLst/>
            <a:gdLst>
              <a:gd name="connsiteX0" fmla="*/ 0 w 650851"/>
              <a:gd name="connsiteY0" fmla="*/ 0 h 1759235"/>
              <a:gd name="connsiteX1" fmla="*/ 650851 w 650851"/>
              <a:gd name="connsiteY1" fmla="*/ 0 h 1759235"/>
              <a:gd name="connsiteX2" fmla="*/ 650851 w 650851"/>
              <a:gd name="connsiteY2" fmla="*/ 1759235 h 1759235"/>
              <a:gd name="connsiteX3" fmla="*/ 0 w 650851"/>
              <a:gd name="connsiteY3" fmla="*/ 1759235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0"/>
                </a:lnTo>
                <a:lnTo>
                  <a:pt x="650851" y="1759235"/>
                </a:lnTo>
                <a:lnTo>
                  <a:pt x="0" y="1759235"/>
                </a:lnTo>
                <a:close/>
              </a:path>
            </a:pathLst>
          </a:custGeom>
        </p:spPr>
      </p:pic>
      <p:pic>
        <p:nvPicPr>
          <p:cNvPr id="85" name="图片占位符 84"/>
          <p:cNvPicPr>
            <a:picLocks noGrp="1" noChangeAspect="1"/>
          </p:cNvPicPr>
          <p:nvPr>
            <p:ph type="pic" sz="quarter" idx="4294967295"/>
          </p:nvPr>
        </p:nvPicPr>
        <p:blipFill>
          <a:blip r:embed="rId11" cstate="print">
            <a:extLst>
              <a:ext uri="{28A0092B-C50C-407E-A947-70E740481C1C}">
                <a14:useLocalDpi xmlns:a14="http://schemas.microsoft.com/office/drawing/2010/main" val="0"/>
              </a:ext>
            </a:extLst>
          </a:blip>
          <a:srcRect l="31096" r="31096"/>
          <a:stretch>
            <a:fillRect/>
          </a:stretch>
        </p:blipFill>
        <p:spPr>
          <a:xfrm>
            <a:off x="6181749" y="960702"/>
            <a:ext cx="650851" cy="1759235"/>
          </a:xfrm>
          <a:custGeom>
            <a:avLst/>
            <a:gdLst>
              <a:gd name="connsiteX0" fmla="*/ 0 w 650851"/>
              <a:gd name="connsiteY0" fmla="*/ 0 h 1759235"/>
              <a:gd name="connsiteX1" fmla="*/ 650851 w 650851"/>
              <a:gd name="connsiteY1" fmla="*/ 384092 h 1759235"/>
              <a:gd name="connsiteX2" fmla="*/ 650851 w 650851"/>
              <a:gd name="connsiteY2" fmla="*/ 1759235 h 1759235"/>
              <a:gd name="connsiteX3" fmla="*/ 0 w 650851"/>
              <a:gd name="connsiteY3" fmla="*/ 1363604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384092"/>
                </a:lnTo>
                <a:lnTo>
                  <a:pt x="650851" y="1759235"/>
                </a:lnTo>
                <a:lnTo>
                  <a:pt x="0" y="1363604"/>
                </a:lnTo>
                <a:close/>
              </a:path>
            </a:pathLst>
          </a:custGeom>
        </p:spPr>
      </p:pic>
      <p:pic>
        <p:nvPicPr>
          <p:cNvPr id="79" name="图片占位符 78"/>
          <p:cNvPicPr>
            <a:picLocks noGrp="1" noChangeAspect="1"/>
          </p:cNvPicPr>
          <p:nvPr>
            <p:ph type="pic" sz="quarter" idx="4294967295"/>
          </p:nvPr>
        </p:nvPicPr>
        <p:blipFill>
          <a:blip r:embed="rId12" cstate="print">
            <a:extLst>
              <a:ext uri="{28A0092B-C50C-407E-A947-70E740481C1C}">
                <a14:useLocalDpi xmlns:a14="http://schemas.microsoft.com/office/drawing/2010/main" val="0"/>
              </a:ext>
            </a:extLst>
          </a:blip>
          <a:srcRect l="37675" r="37675"/>
          <a:stretch>
            <a:fillRect/>
          </a:stretch>
        </p:blipFill>
        <p:spPr>
          <a:xfrm>
            <a:off x="6181749" y="2397489"/>
            <a:ext cx="650851" cy="1759235"/>
          </a:xfrm>
          <a:custGeom>
            <a:avLst/>
            <a:gdLst>
              <a:gd name="connsiteX0" fmla="*/ 0 w 650851"/>
              <a:gd name="connsiteY0" fmla="*/ 0 h 1759235"/>
              <a:gd name="connsiteX1" fmla="*/ 650851 w 650851"/>
              <a:gd name="connsiteY1" fmla="*/ 384092 h 1759235"/>
              <a:gd name="connsiteX2" fmla="*/ 650851 w 650851"/>
              <a:gd name="connsiteY2" fmla="*/ 1759235 h 1759235"/>
              <a:gd name="connsiteX3" fmla="*/ 0 w 650851"/>
              <a:gd name="connsiteY3" fmla="*/ 1363604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384092"/>
                </a:lnTo>
                <a:lnTo>
                  <a:pt x="650851" y="1759235"/>
                </a:lnTo>
                <a:lnTo>
                  <a:pt x="0" y="1363604"/>
                </a:lnTo>
                <a:close/>
              </a:path>
            </a:pathLst>
          </a:custGeom>
        </p:spPr>
      </p:pic>
      <p:pic>
        <p:nvPicPr>
          <p:cNvPr id="87" name="图片占位符 86"/>
          <p:cNvPicPr>
            <a:picLocks noGrp="1" noChangeAspect="1"/>
          </p:cNvPicPr>
          <p:nvPr>
            <p:ph type="pic" sz="quarter" idx="4294967295"/>
          </p:nvPr>
        </p:nvPicPr>
        <p:blipFill>
          <a:blip r:embed="rId13" cstate="print">
            <a:extLst>
              <a:ext uri="{28A0092B-C50C-407E-A947-70E740481C1C}">
                <a14:useLocalDpi xmlns:a14="http://schemas.microsoft.com/office/drawing/2010/main" val="0"/>
              </a:ext>
            </a:extLst>
          </a:blip>
          <a:srcRect l="35021" r="35021"/>
          <a:stretch>
            <a:fillRect/>
          </a:stretch>
        </p:blipFill>
        <p:spPr>
          <a:xfrm>
            <a:off x="6181749" y="3860859"/>
            <a:ext cx="650851" cy="1759235"/>
          </a:xfrm>
          <a:custGeom>
            <a:avLst/>
            <a:gdLst>
              <a:gd name="connsiteX0" fmla="*/ 0 w 650851"/>
              <a:gd name="connsiteY0" fmla="*/ 0 h 1759235"/>
              <a:gd name="connsiteX1" fmla="*/ 650851 w 650851"/>
              <a:gd name="connsiteY1" fmla="*/ 384092 h 1759235"/>
              <a:gd name="connsiteX2" fmla="*/ 650851 w 650851"/>
              <a:gd name="connsiteY2" fmla="*/ 1759235 h 1759235"/>
              <a:gd name="connsiteX3" fmla="*/ 0 w 650851"/>
              <a:gd name="connsiteY3" fmla="*/ 1363604 h 1759235"/>
            </a:gdLst>
            <a:ahLst/>
            <a:cxnLst>
              <a:cxn ang="0">
                <a:pos x="connsiteX0" y="connsiteY0"/>
              </a:cxn>
              <a:cxn ang="0">
                <a:pos x="connsiteX1" y="connsiteY1"/>
              </a:cxn>
              <a:cxn ang="0">
                <a:pos x="connsiteX2" y="connsiteY2"/>
              </a:cxn>
              <a:cxn ang="0">
                <a:pos x="connsiteX3" y="connsiteY3"/>
              </a:cxn>
            </a:cxnLst>
            <a:rect l="l" t="t" r="r" b="b"/>
            <a:pathLst>
              <a:path w="650851" h="1759235">
                <a:moveTo>
                  <a:pt x="0" y="0"/>
                </a:moveTo>
                <a:lnTo>
                  <a:pt x="650851" y="384092"/>
                </a:lnTo>
                <a:lnTo>
                  <a:pt x="650851" y="1759235"/>
                </a:lnTo>
                <a:lnTo>
                  <a:pt x="0" y="136360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1+#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P spid="23" grpId="0"/>
      <p:bldP spid="24" grpId="0"/>
      <p:bldP spid="25"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小白白(http://dwz.cn/Wu2UP)"/>
          <p:cNvSpPr>
            <a:spLocks noChangeArrowheads="1"/>
          </p:cNvSpPr>
          <p:nvPr/>
        </p:nvSpPr>
        <p:spPr bwMode="auto">
          <a:xfrm>
            <a:off x="2144347" y="1751346"/>
            <a:ext cx="862013" cy="862012"/>
          </a:xfrm>
          <a:prstGeom prst="pentagon">
            <a:avLst/>
          </a:prstGeom>
          <a:solidFill>
            <a:schemeClr val="tx2">
              <a:lumMod val="60000"/>
              <a:lumOff val="40000"/>
            </a:schemeClr>
          </a:solidFill>
          <a:ln>
            <a:noFill/>
          </a:ln>
        </p:spPr>
        <p:txBody>
          <a:bodyPr anchor="ctr"/>
          <a:lstStyle>
            <a:lvl1pPr defTabSz="912495">
              <a:defRPr>
                <a:solidFill>
                  <a:schemeClr val="tx1"/>
                </a:solidFill>
                <a:latin typeface="Arial" panose="020B0604020202020204" pitchFamily="34" charset="0"/>
                <a:ea typeface="微软雅黑" panose="020B0503020204020204" charset="-122"/>
              </a:defRPr>
            </a:lvl1pPr>
            <a:lvl2pPr marL="742950" indent="-285750" defTabSz="912495">
              <a:defRPr>
                <a:solidFill>
                  <a:schemeClr val="tx1"/>
                </a:solidFill>
                <a:latin typeface="Arial" panose="020B0604020202020204" pitchFamily="34" charset="0"/>
                <a:ea typeface="微软雅黑" panose="020B0503020204020204" charset="-122"/>
              </a:defRPr>
            </a:lvl2pPr>
            <a:lvl3pPr marL="1143000" indent="-228600" defTabSz="912495">
              <a:defRPr>
                <a:solidFill>
                  <a:schemeClr val="tx1"/>
                </a:solidFill>
                <a:latin typeface="Arial" panose="020B0604020202020204" pitchFamily="34" charset="0"/>
                <a:ea typeface="微软雅黑" panose="020B0503020204020204" charset="-122"/>
              </a:defRPr>
            </a:lvl3pPr>
            <a:lvl4pPr marL="1600200" indent="-228600" defTabSz="912495">
              <a:defRPr>
                <a:solidFill>
                  <a:schemeClr val="tx1"/>
                </a:solidFill>
                <a:latin typeface="Arial" panose="020B0604020202020204" pitchFamily="34" charset="0"/>
                <a:ea typeface="微软雅黑" panose="020B0503020204020204" charset="-122"/>
              </a:defRPr>
            </a:lvl4pPr>
            <a:lvl5pPr marL="2057400" indent="-228600" defTabSz="912495">
              <a:defRPr>
                <a:solidFill>
                  <a:schemeClr val="tx1"/>
                </a:solidFill>
                <a:latin typeface="Arial" panose="020B0604020202020204" pitchFamily="34" charset="0"/>
                <a:ea typeface="微软雅黑" panose="020B050302020402020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ru-RU" altLang="en-US" sz="2800">
              <a:latin typeface="Arial"/>
              <a:ea typeface="微软雅黑"/>
              <a:cs typeface="+mn-ea"/>
              <a:sym typeface="Arial"/>
            </a:endParaRPr>
          </a:p>
        </p:txBody>
      </p:sp>
      <p:sp>
        <p:nvSpPr>
          <p:cNvPr id="3" name="稻壳儿小白白(http://dwz.cn/Wu2UP)"/>
          <p:cNvSpPr>
            <a:spLocks noChangeArrowheads="1"/>
          </p:cNvSpPr>
          <p:nvPr/>
        </p:nvSpPr>
        <p:spPr bwMode="auto">
          <a:xfrm>
            <a:off x="5660663" y="1751346"/>
            <a:ext cx="862013" cy="862012"/>
          </a:xfrm>
          <a:prstGeom prst="pentagon">
            <a:avLst/>
          </a:prstGeom>
          <a:solidFill>
            <a:schemeClr val="accent1"/>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ru-RU" altLang="en-US">
              <a:latin typeface="Arial"/>
              <a:ea typeface="微软雅黑"/>
              <a:cs typeface="+mn-ea"/>
              <a:sym typeface="Arial"/>
            </a:endParaRPr>
          </a:p>
        </p:txBody>
      </p:sp>
      <p:sp>
        <p:nvSpPr>
          <p:cNvPr id="4" name="稻壳儿小白白(http://dwz.cn/Wu2UP)"/>
          <p:cNvSpPr>
            <a:spLocks noChangeArrowheads="1"/>
          </p:cNvSpPr>
          <p:nvPr/>
        </p:nvSpPr>
        <p:spPr bwMode="auto">
          <a:xfrm>
            <a:off x="9156404" y="1751346"/>
            <a:ext cx="860425" cy="862012"/>
          </a:xfrm>
          <a:prstGeom prst="pentagon">
            <a:avLst/>
          </a:prstGeom>
          <a:solidFill>
            <a:schemeClr val="tx2"/>
          </a:solidFill>
          <a:ln>
            <a:noFill/>
          </a:ln>
        </p:spPr>
        <p:txBody>
          <a:bodyPr anchor="ctr"/>
          <a:lstStyle>
            <a:lvl1pPr defTabSz="912495">
              <a:defRPr>
                <a:solidFill>
                  <a:schemeClr val="tx1"/>
                </a:solidFill>
                <a:latin typeface="Arial" panose="020B0604020202020204" pitchFamily="34" charset="0"/>
                <a:ea typeface="微软雅黑" panose="020B0503020204020204" charset="-122"/>
              </a:defRPr>
            </a:lvl1pPr>
            <a:lvl2pPr marL="742950" indent="-285750" defTabSz="912495">
              <a:defRPr>
                <a:solidFill>
                  <a:schemeClr val="tx1"/>
                </a:solidFill>
                <a:latin typeface="Arial" panose="020B0604020202020204" pitchFamily="34" charset="0"/>
                <a:ea typeface="微软雅黑" panose="020B0503020204020204" charset="-122"/>
              </a:defRPr>
            </a:lvl2pPr>
            <a:lvl3pPr marL="1143000" indent="-228600" defTabSz="912495">
              <a:defRPr>
                <a:solidFill>
                  <a:schemeClr val="tx1"/>
                </a:solidFill>
                <a:latin typeface="Arial" panose="020B0604020202020204" pitchFamily="34" charset="0"/>
                <a:ea typeface="微软雅黑" panose="020B0503020204020204" charset="-122"/>
              </a:defRPr>
            </a:lvl3pPr>
            <a:lvl4pPr marL="1600200" indent="-228600" defTabSz="912495">
              <a:defRPr>
                <a:solidFill>
                  <a:schemeClr val="tx1"/>
                </a:solidFill>
                <a:latin typeface="Arial" panose="020B0604020202020204" pitchFamily="34" charset="0"/>
                <a:ea typeface="微软雅黑" panose="020B0503020204020204" charset="-122"/>
              </a:defRPr>
            </a:lvl4pPr>
            <a:lvl5pPr marL="2057400" indent="-228600" defTabSz="912495">
              <a:defRPr>
                <a:solidFill>
                  <a:schemeClr val="tx1"/>
                </a:solidFill>
                <a:latin typeface="Arial" panose="020B0604020202020204" pitchFamily="34" charset="0"/>
                <a:ea typeface="微软雅黑" panose="020B050302020402020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ru-RU" altLang="en-US" sz="2400">
              <a:latin typeface="Arial"/>
              <a:ea typeface="微软雅黑"/>
              <a:cs typeface="+mn-ea"/>
              <a:sym typeface="Arial"/>
            </a:endParaRPr>
          </a:p>
        </p:txBody>
      </p:sp>
      <p:sp>
        <p:nvSpPr>
          <p:cNvPr id="5" name="稻壳儿小白白(http://dwz.cn/Wu2UP)"/>
          <p:cNvSpPr/>
          <p:nvPr/>
        </p:nvSpPr>
        <p:spPr bwMode="auto">
          <a:xfrm>
            <a:off x="9380241" y="2077534"/>
            <a:ext cx="412750" cy="369888"/>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p:spPr>
        <p:txBody>
          <a:bodyPr wrap="none" anchor="ctr"/>
          <a:lstStyle/>
          <a:p>
            <a:endParaRPr lang="zh-CN" altLang="en-US">
              <a:latin typeface="Arial"/>
              <a:ea typeface="微软雅黑"/>
              <a:cs typeface="+mn-ea"/>
              <a:sym typeface="Arial"/>
            </a:endParaRPr>
          </a:p>
        </p:txBody>
      </p:sp>
      <p:sp>
        <p:nvSpPr>
          <p:cNvPr id="6" name="稻壳儿小白白(http://dwz.cn/Wu2UP)"/>
          <p:cNvSpPr/>
          <p:nvPr/>
        </p:nvSpPr>
        <p:spPr bwMode="auto">
          <a:xfrm>
            <a:off x="2390410" y="2106903"/>
            <a:ext cx="369887" cy="31115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solidFill>
          <a:ln>
            <a:noFill/>
          </a:ln>
        </p:spPr>
        <p:txBody>
          <a:bodyPr wrap="none" anchor="ctr"/>
          <a:lstStyle/>
          <a:p>
            <a:endParaRPr lang="zh-CN" altLang="en-US">
              <a:latin typeface="Arial"/>
              <a:ea typeface="微软雅黑"/>
              <a:cs typeface="+mn-ea"/>
              <a:sym typeface="Arial"/>
            </a:endParaRPr>
          </a:p>
        </p:txBody>
      </p:sp>
      <p:sp>
        <p:nvSpPr>
          <p:cNvPr id="7" name="稻壳儿小白白(http://dwz.cn/Wu2UP)"/>
          <p:cNvSpPr/>
          <p:nvPr/>
        </p:nvSpPr>
        <p:spPr bwMode="auto">
          <a:xfrm>
            <a:off x="5878151" y="2070391"/>
            <a:ext cx="376237"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latin typeface="Arial"/>
              <a:ea typeface="微软雅黑"/>
              <a:cs typeface="+mn-ea"/>
              <a:sym typeface="Arial"/>
            </a:endParaRPr>
          </a:p>
        </p:txBody>
      </p:sp>
      <p:sp>
        <p:nvSpPr>
          <p:cNvPr id="8" name="TextBox 76"/>
          <p:cNvSpPr txBox="1"/>
          <p:nvPr/>
        </p:nvSpPr>
        <p:spPr>
          <a:xfrm>
            <a:off x="1595541" y="2779293"/>
            <a:ext cx="2041559" cy="461665"/>
          </a:xfrm>
          <a:prstGeom prst="rect">
            <a:avLst/>
          </a:prstGeom>
          <a:noFill/>
          <a:effectLst/>
        </p:spPr>
        <p:txBody>
          <a:bodyPr wrap="square" rtlCol="0">
            <a:spAutoFit/>
          </a:bodyPr>
          <a:lstStyle/>
          <a:p>
            <a:pPr algn="ctr"/>
            <a:r>
              <a:rPr lang="en-US" altLang="zh-CN" sz="2400" dirty="0">
                <a:latin typeface="Arial"/>
                <a:ea typeface="微软雅黑"/>
                <a:cs typeface="+mn-ea"/>
                <a:sym typeface="Arial"/>
              </a:rPr>
              <a:t>Add title text </a:t>
            </a:r>
          </a:p>
        </p:txBody>
      </p:sp>
      <p:sp>
        <p:nvSpPr>
          <p:cNvPr id="9" name="文本框 8"/>
          <p:cNvSpPr txBox="1"/>
          <p:nvPr/>
        </p:nvSpPr>
        <p:spPr>
          <a:xfrm>
            <a:off x="1384257" y="3294579"/>
            <a:ext cx="2424892" cy="1463542"/>
          </a:xfrm>
          <a:prstGeom prst="rect">
            <a:avLst/>
          </a:prstGeom>
          <a:noFill/>
          <a:effectLst/>
        </p:spPr>
        <p:txBody>
          <a:bodyPr wrap="square" rtlCol="0">
            <a:spAutoFit/>
          </a:bodyPr>
          <a:lstStyle/>
          <a:p>
            <a:pPr algn="ctr">
              <a:lnSpc>
                <a:spcPct val="130000"/>
              </a:lnSpc>
            </a:pPr>
            <a:r>
              <a:rPr lang="en-US" altLang="zh-CN" sz="1400" dirty="0">
                <a:latin typeface="Arial"/>
                <a:ea typeface="微软雅黑"/>
                <a:cs typeface="+mn-ea"/>
                <a:sym typeface="Arial"/>
              </a:rPr>
              <a:t>We provide professional-quality free PowerPoint templates to help you with your business presentations - freeppt7.com</a:t>
            </a:r>
          </a:p>
        </p:txBody>
      </p:sp>
      <p:sp>
        <p:nvSpPr>
          <p:cNvPr id="10" name="TextBox 76"/>
          <p:cNvSpPr txBox="1"/>
          <p:nvPr/>
        </p:nvSpPr>
        <p:spPr>
          <a:xfrm>
            <a:off x="5094838" y="2779293"/>
            <a:ext cx="2041559" cy="461665"/>
          </a:xfrm>
          <a:prstGeom prst="rect">
            <a:avLst/>
          </a:prstGeom>
          <a:noFill/>
          <a:effectLst/>
        </p:spPr>
        <p:txBody>
          <a:bodyPr wrap="square" rtlCol="0">
            <a:spAutoFit/>
          </a:bodyPr>
          <a:lstStyle/>
          <a:p>
            <a:pPr algn="ctr"/>
            <a:r>
              <a:rPr lang="en-US" altLang="zh-CN" sz="2400" dirty="0">
                <a:latin typeface="Arial"/>
                <a:ea typeface="微软雅黑"/>
                <a:cs typeface="+mn-ea"/>
                <a:sym typeface="Arial"/>
              </a:rPr>
              <a:t>Add title text </a:t>
            </a:r>
          </a:p>
        </p:txBody>
      </p:sp>
      <p:sp>
        <p:nvSpPr>
          <p:cNvPr id="11" name="文本框 10"/>
          <p:cNvSpPr txBox="1"/>
          <p:nvPr/>
        </p:nvSpPr>
        <p:spPr>
          <a:xfrm>
            <a:off x="4883554" y="3294579"/>
            <a:ext cx="2424892" cy="1463542"/>
          </a:xfrm>
          <a:prstGeom prst="rect">
            <a:avLst/>
          </a:prstGeom>
          <a:noFill/>
          <a:effectLst/>
        </p:spPr>
        <p:txBody>
          <a:bodyPr wrap="square" rtlCol="0">
            <a:spAutoFit/>
          </a:bodyPr>
          <a:lstStyle/>
          <a:p>
            <a:pPr algn="ctr">
              <a:lnSpc>
                <a:spcPct val="130000"/>
              </a:lnSpc>
            </a:pPr>
            <a:r>
              <a:rPr lang="en-US" altLang="zh-CN" sz="1400" dirty="0">
                <a:latin typeface="Arial"/>
                <a:ea typeface="微软雅黑"/>
                <a:cs typeface="+mn-ea"/>
                <a:sym typeface="Arial"/>
              </a:rPr>
              <a:t>We provide professional-quality free PowerPoint templates to help you with your business presentations - freeppt7.com</a:t>
            </a:r>
          </a:p>
        </p:txBody>
      </p:sp>
      <p:sp>
        <p:nvSpPr>
          <p:cNvPr id="12" name="TextBox 76"/>
          <p:cNvSpPr txBox="1"/>
          <p:nvPr/>
        </p:nvSpPr>
        <p:spPr>
          <a:xfrm>
            <a:off x="8591603" y="2779293"/>
            <a:ext cx="2041559" cy="461665"/>
          </a:xfrm>
          <a:prstGeom prst="rect">
            <a:avLst/>
          </a:prstGeom>
          <a:noFill/>
          <a:effectLst/>
        </p:spPr>
        <p:txBody>
          <a:bodyPr wrap="square" rtlCol="0">
            <a:spAutoFit/>
          </a:bodyPr>
          <a:lstStyle/>
          <a:p>
            <a:pPr algn="ctr"/>
            <a:r>
              <a:rPr lang="en-US" altLang="zh-CN" sz="2400" dirty="0">
                <a:latin typeface="Arial"/>
                <a:ea typeface="微软雅黑"/>
                <a:cs typeface="+mn-ea"/>
                <a:sym typeface="Arial"/>
              </a:rPr>
              <a:t>Add title text </a:t>
            </a:r>
          </a:p>
        </p:txBody>
      </p:sp>
      <p:sp>
        <p:nvSpPr>
          <p:cNvPr id="13" name="文本框 12"/>
          <p:cNvSpPr txBox="1"/>
          <p:nvPr/>
        </p:nvSpPr>
        <p:spPr>
          <a:xfrm>
            <a:off x="8380319" y="3294579"/>
            <a:ext cx="2424892" cy="1463542"/>
          </a:xfrm>
          <a:prstGeom prst="rect">
            <a:avLst/>
          </a:prstGeom>
          <a:noFill/>
          <a:effectLst/>
        </p:spPr>
        <p:txBody>
          <a:bodyPr wrap="square" rtlCol="0">
            <a:spAutoFit/>
          </a:bodyPr>
          <a:lstStyle/>
          <a:p>
            <a:pPr algn="ctr">
              <a:lnSpc>
                <a:spcPct val="130000"/>
              </a:lnSpc>
            </a:pPr>
            <a:r>
              <a:rPr lang="en-US" altLang="zh-CN" sz="1400" dirty="0">
                <a:latin typeface="Arial"/>
                <a:ea typeface="微软雅黑"/>
                <a:cs typeface="+mn-ea"/>
                <a:sym typeface="Arial"/>
              </a:rPr>
              <a:t>We provide professional-quality free PowerPoint templates to help you with your business presentations - freeppt7.com</a:t>
            </a:r>
          </a:p>
        </p:txBody>
      </p:sp>
      <p:cxnSp>
        <p:nvCxnSpPr>
          <p:cNvPr id="14" name="直接连接符 13"/>
          <p:cNvCxnSpPr/>
          <p:nvPr/>
        </p:nvCxnSpPr>
        <p:spPr>
          <a:xfrm>
            <a:off x="4371994" y="1622782"/>
            <a:ext cx="0" cy="3612436"/>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804568" y="1622782"/>
            <a:ext cx="0" cy="3612436"/>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6919931" y="3363166"/>
            <a:ext cx="1338608" cy="1338608"/>
            <a:chOff x="6920031" y="3363156"/>
            <a:chExt cx="1338773" cy="1338773"/>
          </a:xfrm>
        </p:grpSpPr>
        <p:sp>
          <p:nvSpPr>
            <p:cNvPr id="5"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Arial"/>
                <a:ea typeface="微软雅黑"/>
                <a:cs typeface="+mn-ea"/>
                <a:sym typeface="Arial"/>
              </a:endParaRPr>
            </a:p>
          </p:txBody>
        </p:sp>
        <p:grpSp>
          <p:nvGrpSpPr>
            <p:cNvPr id="6" name="Group 20"/>
            <p:cNvGrpSpPr/>
            <p:nvPr/>
          </p:nvGrpSpPr>
          <p:grpSpPr>
            <a:xfrm>
              <a:off x="7357245" y="3796320"/>
              <a:ext cx="464344" cy="465138"/>
              <a:chOff x="7287419" y="3505994"/>
              <a:chExt cx="464344" cy="465138"/>
            </a:xfrm>
            <a:solidFill>
              <a:schemeClr val="bg2"/>
            </a:solidFill>
          </p:grpSpPr>
          <p:sp>
            <p:nvSpPr>
              <p:cNvPr id="7"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705">
                  <a:latin typeface="Arial"/>
                  <a:ea typeface="微软雅黑"/>
                  <a:cs typeface="+mn-ea"/>
                  <a:sym typeface="Arial"/>
                </a:endParaRPr>
              </a:p>
            </p:txBody>
          </p:sp>
          <p:sp>
            <p:nvSpPr>
              <p:cNvPr id="8"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705">
                  <a:latin typeface="Arial"/>
                  <a:ea typeface="微软雅黑"/>
                  <a:cs typeface="+mn-ea"/>
                  <a:sym typeface="Arial"/>
                </a:endParaRPr>
              </a:p>
            </p:txBody>
          </p:sp>
          <p:sp>
            <p:nvSpPr>
              <p:cNvPr id="9"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705">
                  <a:latin typeface="Arial"/>
                  <a:ea typeface="微软雅黑"/>
                  <a:cs typeface="+mn-ea"/>
                  <a:sym typeface="Arial"/>
                </a:endParaRPr>
              </a:p>
            </p:txBody>
          </p:sp>
          <p:sp>
            <p:nvSpPr>
              <p:cNvPr id="10"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705">
                  <a:latin typeface="Arial"/>
                  <a:ea typeface="微软雅黑"/>
                  <a:cs typeface="+mn-ea"/>
                  <a:sym typeface="Arial"/>
                </a:endParaRPr>
              </a:p>
            </p:txBody>
          </p:sp>
          <p:sp>
            <p:nvSpPr>
              <p:cNvPr id="1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705">
                  <a:latin typeface="Arial"/>
                  <a:ea typeface="微软雅黑"/>
                  <a:cs typeface="+mn-ea"/>
                  <a:sym typeface="Arial"/>
                </a:endParaRPr>
              </a:p>
            </p:txBody>
          </p:sp>
          <p:sp>
            <p:nvSpPr>
              <p:cNvPr id="1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705">
                  <a:latin typeface="Arial"/>
                  <a:ea typeface="微软雅黑"/>
                  <a:cs typeface="+mn-ea"/>
                  <a:sym typeface="Arial"/>
                </a:endParaRPr>
              </a:p>
            </p:txBody>
          </p:sp>
        </p:grpSp>
      </p:grpSp>
      <p:grpSp>
        <p:nvGrpSpPr>
          <p:cNvPr id="13" name="Group 11"/>
          <p:cNvGrpSpPr/>
          <p:nvPr/>
        </p:nvGrpSpPr>
        <p:grpSpPr>
          <a:xfrm>
            <a:off x="6096001" y="2566990"/>
            <a:ext cx="1338608" cy="1338608"/>
            <a:chOff x="6096000" y="2566881"/>
            <a:chExt cx="1338773" cy="1338773"/>
          </a:xfrm>
        </p:grpSpPr>
        <p:sp>
          <p:nvSpPr>
            <p:cNvPr id="14" name="Oval 6"/>
            <p:cNvSpPr/>
            <p:nvPr/>
          </p:nvSpPr>
          <p:spPr>
            <a:xfrm>
              <a:off x="6096000" y="2566881"/>
              <a:ext cx="1338773" cy="1338773"/>
            </a:xfrm>
            <a:prstGeom prst="ellipse">
              <a:avLst/>
            </a:prstGeom>
            <a:solidFill>
              <a:schemeClr val="tx1">
                <a:lumMod val="50000"/>
                <a:lumOff val="5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Arial"/>
                <a:ea typeface="微软雅黑"/>
                <a:cs typeface="+mn-ea"/>
                <a:sym typeface="Arial"/>
              </a:endParaRPr>
            </a:p>
          </p:txBody>
        </p:sp>
        <p:grpSp>
          <p:nvGrpSpPr>
            <p:cNvPr id="15" name="Group 27"/>
            <p:cNvGrpSpPr/>
            <p:nvPr/>
          </p:nvGrpSpPr>
          <p:grpSpPr>
            <a:xfrm>
              <a:off x="6551978" y="3004095"/>
              <a:ext cx="434975" cy="464344"/>
              <a:chOff x="9159875" y="1647825"/>
              <a:chExt cx="434975" cy="464344"/>
            </a:xfrm>
            <a:solidFill>
              <a:schemeClr val="bg2"/>
            </a:solidFill>
          </p:grpSpPr>
          <p:sp>
            <p:nvSpPr>
              <p:cNvPr id="1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1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1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grpSp>
      </p:grpSp>
      <p:grpSp>
        <p:nvGrpSpPr>
          <p:cNvPr id="19" name="Group 12"/>
          <p:cNvGrpSpPr/>
          <p:nvPr/>
        </p:nvGrpSpPr>
        <p:grpSpPr>
          <a:xfrm>
            <a:off x="4362368" y="1776785"/>
            <a:ext cx="1959856" cy="1959856"/>
            <a:chOff x="4362154" y="1776581"/>
            <a:chExt cx="1960098" cy="1960098"/>
          </a:xfrm>
        </p:grpSpPr>
        <p:sp>
          <p:nvSpPr>
            <p:cNvPr id="20" name="Oval 5"/>
            <p:cNvSpPr/>
            <p:nvPr/>
          </p:nvSpPr>
          <p:spPr>
            <a:xfrm>
              <a:off x="4362154" y="1776581"/>
              <a:ext cx="1960098" cy="1960098"/>
            </a:xfrm>
            <a:prstGeom prst="ellipse">
              <a:avLst/>
            </a:prstGeom>
            <a:solidFill>
              <a:schemeClr val="tx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Arial"/>
                <a:ea typeface="微软雅黑"/>
                <a:cs typeface="+mn-ea"/>
                <a:sym typeface="Arial"/>
              </a:endParaRPr>
            </a:p>
          </p:txBody>
        </p:sp>
        <p:sp>
          <p:nvSpPr>
            <p:cNvPr id="21"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1429" tIns="45714" rIns="91429" bIns="45714" numCol="1" anchor="t" anchorCtr="0" compatLnSpc="1"/>
            <a:lstStyle/>
            <a:p>
              <a:endParaRPr lang="en-GB" sz="1705">
                <a:latin typeface="Arial"/>
                <a:ea typeface="微软雅黑"/>
                <a:cs typeface="+mn-ea"/>
                <a:sym typeface="Arial"/>
              </a:endParaRPr>
            </a:p>
          </p:txBody>
        </p:sp>
      </p:grpSp>
      <p:grpSp>
        <p:nvGrpSpPr>
          <p:cNvPr id="22" name="Group 9"/>
          <p:cNvGrpSpPr/>
          <p:nvPr/>
        </p:nvGrpSpPr>
        <p:grpSpPr>
          <a:xfrm>
            <a:off x="6096002" y="4400252"/>
            <a:ext cx="1781687" cy="1781687"/>
            <a:chOff x="6096000" y="4400370"/>
            <a:chExt cx="1781907" cy="1781907"/>
          </a:xfrm>
        </p:grpSpPr>
        <p:sp>
          <p:nvSpPr>
            <p:cNvPr id="23"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Arial"/>
                <a:ea typeface="微软雅黑"/>
                <a:cs typeface="+mn-ea"/>
                <a:sym typeface="Arial"/>
              </a:endParaRPr>
            </a:p>
          </p:txBody>
        </p:sp>
        <p:grpSp>
          <p:nvGrpSpPr>
            <p:cNvPr id="24" name="Group 44"/>
            <p:cNvGrpSpPr/>
            <p:nvPr/>
          </p:nvGrpSpPr>
          <p:grpSpPr>
            <a:xfrm>
              <a:off x="6612822" y="4917650"/>
              <a:ext cx="632375" cy="747345"/>
              <a:chOff x="1325323" y="3586519"/>
              <a:chExt cx="632375" cy="747345"/>
            </a:xfrm>
            <a:solidFill>
              <a:schemeClr val="bg2"/>
            </a:solidFill>
          </p:grpSpPr>
          <p:sp>
            <p:nvSpPr>
              <p:cNvPr id="25"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en-GB" sz="1705">
                  <a:latin typeface="Arial"/>
                  <a:ea typeface="微软雅黑"/>
                  <a:cs typeface="+mn-ea"/>
                  <a:sym typeface="Arial"/>
                </a:endParaRPr>
              </a:p>
            </p:txBody>
          </p:sp>
          <p:sp>
            <p:nvSpPr>
              <p:cNvPr id="26"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en-GB" sz="1705">
                  <a:latin typeface="Arial"/>
                  <a:ea typeface="微软雅黑"/>
                  <a:cs typeface="+mn-ea"/>
                  <a:sym typeface="Arial"/>
                </a:endParaRPr>
              </a:p>
            </p:txBody>
          </p:sp>
        </p:grpSp>
      </p:grpSp>
      <p:grpSp>
        <p:nvGrpSpPr>
          <p:cNvPr id="27" name="Group 13"/>
          <p:cNvGrpSpPr/>
          <p:nvPr/>
        </p:nvGrpSpPr>
        <p:grpSpPr>
          <a:xfrm>
            <a:off x="3933465" y="3337689"/>
            <a:ext cx="1338608" cy="1338608"/>
            <a:chOff x="3933196" y="3337676"/>
            <a:chExt cx="1338773" cy="1338773"/>
          </a:xfrm>
        </p:grpSpPr>
        <p:sp>
          <p:nvSpPr>
            <p:cNvPr id="28" name="Oval 4"/>
            <p:cNvSpPr/>
            <p:nvPr/>
          </p:nvSpPr>
          <p:spPr>
            <a:xfrm>
              <a:off x="3933196" y="3337676"/>
              <a:ext cx="1338773" cy="1338773"/>
            </a:xfrm>
            <a:prstGeom prst="ellipse">
              <a:avLst/>
            </a:prstGeom>
            <a:solidFill>
              <a:schemeClr val="tx1">
                <a:lumMod val="65000"/>
                <a:lumOff val="3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Arial"/>
                <a:ea typeface="微软雅黑"/>
                <a:cs typeface="+mn-ea"/>
                <a:sym typeface="Arial"/>
              </a:endParaRPr>
            </a:p>
          </p:txBody>
        </p:sp>
        <p:grpSp>
          <p:nvGrpSpPr>
            <p:cNvPr id="29" name="Group 31"/>
            <p:cNvGrpSpPr/>
            <p:nvPr/>
          </p:nvGrpSpPr>
          <p:grpSpPr>
            <a:xfrm>
              <a:off x="4370013" y="3811402"/>
              <a:ext cx="465138" cy="391319"/>
              <a:chOff x="5368132" y="2625725"/>
              <a:chExt cx="465138" cy="391319"/>
            </a:xfrm>
            <a:solidFill>
              <a:schemeClr val="bg2"/>
            </a:solidFill>
          </p:grpSpPr>
          <p:sp>
            <p:nvSpPr>
              <p:cNvPr id="3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3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3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grpSp>
      </p:grpSp>
      <p:grpSp>
        <p:nvGrpSpPr>
          <p:cNvPr id="33" name="Group 14"/>
          <p:cNvGrpSpPr/>
          <p:nvPr/>
        </p:nvGrpSpPr>
        <p:grpSpPr>
          <a:xfrm>
            <a:off x="4266355" y="4562178"/>
            <a:ext cx="1005716" cy="1005716"/>
            <a:chOff x="4266129" y="4562318"/>
            <a:chExt cx="1005840" cy="1005840"/>
          </a:xfrm>
        </p:grpSpPr>
        <p:sp>
          <p:nvSpPr>
            <p:cNvPr id="34" name="Oval 3"/>
            <p:cNvSpPr/>
            <p:nvPr/>
          </p:nvSpPr>
          <p:spPr>
            <a:xfrm>
              <a:off x="4266129" y="4562318"/>
              <a:ext cx="1005840" cy="1005840"/>
            </a:xfrm>
            <a:prstGeom prst="ellipse">
              <a:avLst/>
            </a:prstGeom>
            <a:solidFill>
              <a:schemeClr val="tx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Arial"/>
                <a:ea typeface="微软雅黑"/>
                <a:cs typeface="+mn-ea"/>
                <a:sym typeface="Arial"/>
              </a:endParaRPr>
            </a:p>
          </p:txBody>
        </p:sp>
        <p:grpSp>
          <p:nvGrpSpPr>
            <p:cNvPr id="35" name="Group 35"/>
            <p:cNvGrpSpPr/>
            <p:nvPr/>
          </p:nvGrpSpPr>
          <p:grpSpPr>
            <a:xfrm>
              <a:off x="4536877" y="4882511"/>
              <a:ext cx="464344" cy="362744"/>
              <a:chOff x="2581275" y="1710532"/>
              <a:chExt cx="464344" cy="362744"/>
            </a:xfrm>
            <a:solidFill>
              <a:schemeClr val="bg2"/>
            </a:solidFill>
          </p:grpSpPr>
          <p:sp>
            <p:nvSpPr>
              <p:cNvPr id="3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3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3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3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4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4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sp>
            <p:nvSpPr>
              <p:cNvPr id="4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8600" hangingPunct="0"/>
                <a:endParaRPr lang="en-US" sz="1500">
                  <a:solidFill>
                    <a:srgbClr val="FFFFFF"/>
                  </a:solidFill>
                  <a:effectLst>
                    <a:outerShdw blurRad="38100" dist="38100" dir="2700000" algn="tl">
                      <a:srgbClr val="000000"/>
                    </a:outerShdw>
                  </a:effectLst>
                  <a:latin typeface="Arial"/>
                  <a:ea typeface="微软雅黑"/>
                  <a:cs typeface="+mn-ea"/>
                  <a:sym typeface="Arial"/>
                </a:endParaRPr>
              </a:p>
            </p:txBody>
          </p:sp>
        </p:grpSp>
      </p:grpSp>
      <p:sp>
        <p:nvSpPr>
          <p:cNvPr id="43" name="TextBox 41"/>
          <p:cNvSpPr txBox="1"/>
          <p:nvPr/>
        </p:nvSpPr>
        <p:spPr>
          <a:xfrm>
            <a:off x="1006595" y="5211579"/>
            <a:ext cx="2821830" cy="601842"/>
          </a:xfrm>
          <a:prstGeom prst="rect">
            <a:avLst/>
          </a:prstGeom>
          <a:noFill/>
        </p:spPr>
        <p:txBody>
          <a:bodyPr wrap="square" lIns="81225" tIns="40613" rIns="81225" bIns="40613" rtlCol="0">
            <a:spAutoFit/>
          </a:bodyPr>
          <a:lstStyle/>
          <a:p>
            <a:pPr algn="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
        <p:nvSpPr>
          <p:cNvPr id="44" name="TextBox 170"/>
          <p:cNvSpPr txBox="1"/>
          <p:nvPr/>
        </p:nvSpPr>
        <p:spPr>
          <a:xfrm>
            <a:off x="1524211" y="4874255"/>
            <a:ext cx="2304215" cy="427736"/>
          </a:xfrm>
          <a:prstGeom prst="rect">
            <a:avLst/>
          </a:prstGeom>
          <a:noFill/>
        </p:spPr>
        <p:txBody>
          <a:bodyPr wrap="square" lIns="91431" tIns="45715" rIns="91431" bIns="45715" rtlCol="0">
            <a:spAutoFit/>
          </a:bodyPr>
          <a:lstStyle/>
          <a:p>
            <a:pPr algn="r">
              <a:lnSpc>
                <a:spcPct val="120000"/>
              </a:lnSpc>
            </a:pPr>
            <a:r>
              <a:rPr lang="en-US" altLang="zh-CN" sz="2000" dirty="0">
                <a:solidFill>
                  <a:schemeClr val="bg1">
                    <a:lumMod val="65000"/>
                  </a:schemeClr>
                </a:solidFill>
                <a:latin typeface="Arial"/>
                <a:ea typeface="微软雅黑"/>
                <a:cs typeface="+mn-ea"/>
                <a:sym typeface="Arial"/>
              </a:rPr>
              <a:t>Add title text</a:t>
            </a:r>
          </a:p>
        </p:txBody>
      </p:sp>
      <p:sp>
        <p:nvSpPr>
          <p:cNvPr id="45" name="TextBox 41"/>
          <p:cNvSpPr txBox="1"/>
          <p:nvPr/>
        </p:nvSpPr>
        <p:spPr>
          <a:xfrm>
            <a:off x="993049" y="3531792"/>
            <a:ext cx="2821830" cy="601842"/>
          </a:xfrm>
          <a:prstGeom prst="rect">
            <a:avLst/>
          </a:prstGeom>
          <a:noFill/>
        </p:spPr>
        <p:txBody>
          <a:bodyPr wrap="square" lIns="81225" tIns="40613" rIns="81225" bIns="40613" rtlCol="0">
            <a:spAutoFit/>
          </a:bodyPr>
          <a:lstStyle/>
          <a:p>
            <a:pPr algn="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
        <p:nvSpPr>
          <p:cNvPr id="46" name="TextBox 170"/>
          <p:cNvSpPr txBox="1"/>
          <p:nvPr/>
        </p:nvSpPr>
        <p:spPr>
          <a:xfrm>
            <a:off x="1510665" y="3194469"/>
            <a:ext cx="2304215" cy="427736"/>
          </a:xfrm>
          <a:prstGeom prst="rect">
            <a:avLst/>
          </a:prstGeom>
          <a:noFill/>
        </p:spPr>
        <p:txBody>
          <a:bodyPr wrap="square" lIns="91431" tIns="45715" rIns="91431" bIns="45715" rtlCol="0">
            <a:spAutoFit/>
          </a:bodyPr>
          <a:lstStyle/>
          <a:p>
            <a:pPr algn="r">
              <a:lnSpc>
                <a:spcPct val="120000"/>
              </a:lnSpc>
            </a:pPr>
            <a:r>
              <a:rPr lang="en-US" altLang="zh-CN" sz="2000" dirty="0">
                <a:solidFill>
                  <a:schemeClr val="bg1">
                    <a:lumMod val="65000"/>
                  </a:schemeClr>
                </a:solidFill>
                <a:latin typeface="Arial"/>
                <a:ea typeface="微软雅黑"/>
                <a:cs typeface="+mn-ea"/>
                <a:sym typeface="Arial"/>
              </a:rPr>
              <a:t>Add title text</a:t>
            </a:r>
          </a:p>
        </p:txBody>
      </p:sp>
      <p:sp>
        <p:nvSpPr>
          <p:cNvPr id="47" name="TextBox 41"/>
          <p:cNvSpPr txBox="1"/>
          <p:nvPr/>
        </p:nvSpPr>
        <p:spPr>
          <a:xfrm>
            <a:off x="993049" y="1838459"/>
            <a:ext cx="2821830" cy="601842"/>
          </a:xfrm>
          <a:prstGeom prst="rect">
            <a:avLst/>
          </a:prstGeom>
          <a:noFill/>
        </p:spPr>
        <p:txBody>
          <a:bodyPr wrap="square" lIns="81225" tIns="40613" rIns="81225" bIns="40613" rtlCol="0">
            <a:spAutoFit/>
          </a:bodyPr>
          <a:lstStyle/>
          <a:p>
            <a:pPr algn="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
        <p:nvSpPr>
          <p:cNvPr id="48" name="TextBox 170"/>
          <p:cNvSpPr txBox="1"/>
          <p:nvPr/>
        </p:nvSpPr>
        <p:spPr>
          <a:xfrm>
            <a:off x="1510665" y="1501136"/>
            <a:ext cx="2304215" cy="427736"/>
          </a:xfrm>
          <a:prstGeom prst="rect">
            <a:avLst/>
          </a:prstGeom>
          <a:noFill/>
        </p:spPr>
        <p:txBody>
          <a:bodyPr wrap="square" lIns="91431" tIns="45715" rIns="91431" bIns="45715" rtlCol="0">
            <a:spAutoFit/>
          </a:bodyPr>
          <a:lstStyle/>
          <a:p>
            <a:pPr algn="r">
              <a:lnSpc>
                <a:spcPct val="120000"/>
              </a:lnSpc>
            </a:pPr>
            <a:r>
              <a:rPr lang="en-US" altLang="zh-CN" sz="2000" dirty="0">
                <a:solidFill>
                  <a:schemeClr val="bg1">
                    <a:lumMod val="65000"/>
                  </a:schemeClr>
                </a:solidFill>
                <a:latin typeface="Arial"/>
                <a:ea typeface="微软雅黑"/>
                <a:cs typeface="+mn-ea"/>
                <a:sym typeface="Arial"/>
              </a:rPr>
              <a:t>Add title text</a:t>
            </a:r>
          </a:p>
        </p:txBody>
      </p:sp>
      <p:sp>
        <p:nvSpPr>
          <p:cNvPr id="49" name="TextBox 41"/>
          <p:cNvSpPr txBox="1"/>
          <p:nvPr/>
        </p:nvSpPr>
        <p:spPr>
          <a:xfrm>
            <a:off x="8209387" y="5197065"/>
            <a:ext cx="2974838" cy="601842"/>
          </a:xfrm>
          <a:prstGeom prst="rect">
            <a:avLst/>
          </a:prstGeom>
          <a:noFill/>
        </p:spPr>
        <p:txBody>
          <a:bodyPr wrap="square" lIns="81225" tIns="40613" rIns="81225" bIns="40613" rtlCol="0">
            <a:spAutoFit/>
          </a:bodyPr>
          <a:lstStyle/>
          <a:p>
            <a:pP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
        <p:nvSpPr>
          <p:cNvPr id="50" name="TextBox 170"/>
          <p:cNvSpPr txBox="1"/>
          <p:nvPr/>
        </p:nvSpPr>
        <p:spPr>
          <a:xfrm>
            <a:off x="8209389" y="4861963"/>
            <a:ext cx="2304215" cy="427736"/>
          </a:xfrm>
          <a:prstGeom prst="rect">
            <a:avLst/>
          </a:prstGeom>
          <a:noFill/>
        </p:spPr>
        <p:txBody>
          <a:bodyPr wrap="square" lIns="91431" tIns="45715" rIns="91431" bIns="45715" rtlCol="0">
            <a:spAutoFit/>
          </a:bodyPr>
          <a:lstStyle/>
          <a:p>
            <a:pPr>
              <a:lnSpc>
                <a:spcPct val="120000"/>
              </a:lnSpc>
            </a:pPr>
            <a:r>
              <a:rPr lang="en-US" altLang="zh-CN" sz="2000" dirty="0">
                <a:solidFill>
                  <a:schemeClr val="bg1">
                    <a:lumMod val="65000"/>
                  </a:schemeClr>
                </a:solidFill>
                <a:latin typeface="Arial"/>
                <a:ea typeface="微软雅黑"/>
                <a:cs typeface="+mn-ea"/>
                <a:sym typeface="Arial"/>
              </a:rPr>
              <a:t>Add title text</a:t>
            </a:r>
          </a:p>
        </p:txBody>
      </p:sp>
      <p:sp>
        <p:nvSpPr>
          <p:cNvPr id="51" name="TextBox 41"/>
          <p:cNvSpPr txBox="1"/>
          <p:nvPr/>
        </p:nvSpPr>
        <p:spPr>
          <a:xfrm>
            <a:off x="8453227" y="3598558"/>
            <a:ext cx="2974838" cy="601842"/>
          </a:xfrm>
          <a:prstGeom prst="rect">
            <a:avLst/>
          </a:prstGeom>
          <a:noFill/>
        </p:spPr>
        <p:txBody>
          <a:bodyPr wrap="square" lIns="81225" tIns="40613" rIns="81225" bIns="40613" rtlCol="0">
            <a:spAutoFit/>
          </a:bodyPr>
          <a:lstStyle/>
          <a:p>
            <a:pP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
        <p:nvSpPr>
          <p:cNvPr id="52" name="TextBox 170"/>
          <p:cNvSpPr txBox="1"/>
          <p:nvPr/>
        </p:nvSpPr>
        <p:spPr>
          <a:xfrm>
            <a:off x="8453229" y="3208056"/>
            <a:ext cx="2304215" cy="427736"/>
          </a:xfrm>
          <a:prstGeom prst="rect">
            <a:avLst/>
          </a:prstGeom>
          <a:noFill/>
        </p:spPr>
        <p:txBody>
          <a:bodyPr wrap="square" lIns="91431" tIns="45715" rIns="91431" bIns="45715" rtlCol="0">
            <a:spAutoFit/>
          </a:bodyPr>
          <a:lstStyle/>
          <a:p>
            <a:pPr>
              <a:lnSpc>
                <a:spcPct val="120000"/>
              </a:lnSpc>
            </a:pPr>
            <a:r>
              <a:rPr lang="en-US" altLang="zh-CN" sz="2000" dirty="0">
                <a:solidFill>
                  <a:schemeClr val="bg1">
                    <a:lumMod val="65000"/>
                  </a:schemeClr>
                </a:solidFill>
                <a:latin typeface="Arial"/>
                <a:ea typeface="微软雅黑"/>
                <a:cs typeface="+mn-ea"/>
                <a:sym typeface="Arial"/>
              </a:rPr>
              <a:t>Add title text</a:t>
            </a:r>
          </a:p>
        </p:txBody>
      </p:sp>
      <p:sp>
        <p:nvSpPr>
          <p:cNvPr id="53" name="TextBox 41"/>
          <p:cNvSpPr txBox="1"/>
          <p:nvPr/>
        </p:nvSpPr>
        <p:spPr>
          <a:xfrm>
            <a:off x="7410133" y="2050649"/>
            <a:ext cx="2974838" cy="601842"/>
          </a:xfrm>
          <a:prstGeom prst="rect">
            <a:avLst/>
          </a:prstGeom>
          <a:noFill/>
        </p:spPr>
        <p:txBody>
          <a:bodyPr wrap="square" lIns="81225" tIns="40613" rIns="81225" bIns="40613" rtlCol="0">
            <a:spAutoFit/>
          </a:bodyPr>
          <a:lstStyle/>
          <a:p>
            <a:pP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
        <p:nvSpPr>
          <p:cNvPr id="54" name="TextBox 170"/>
          <p:cNvSpPr txBox="1"/>
          <p:nvPr/>
        </p:nvSpPr>
        <p:spPr>
          <a:xfrm>
            <a:off x="7410135" y="1637856"/>
            <a:ext cx="2304215" cy="427736"/>
          </a:xfrm>
          <a:prstGeom prst="rect">
            <a:avLst/>
          </a:prstGeom>
          <a:noFill/>
        </p:spPr>
        <p:txBody>
          <a:bodyPr wrap="square" lIns="91431" tIns="45715" rIns="91431" bIns="45715" rtlCol="0">
            <a:spAutoFit/>
          </a:bodyPr>
          <a:lstStyle/>
          <a:p>
            <a:pPr>
              <a:lnSpc>
                <a:spcPct val="120000"/>
              </a:lnSpc>
            </a:pPr>
            <a:r>
              <a:rPr lang="en-US" altLang="zh-CN" sz="2000" dirty="0">
                <a:solidFill>
                  <a:schemeClr val="bg1">
                    <a:lumMod val="65000"/>
                  </a:schemeClr>
                </a:solidFill>
                <a:latin typeface="Arial"/>
                <a:ea typeface="微软雅黑"/>
                <a:cs typeface="+mn-ea"/>
                <a:sym typeface="Arial"/>
              </a:rPr>
              <a:t>Add title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anim calcmode="lin" valueType="num">
                                      <p:cBhvr>
                                        <p:cTn id="44" dur="500" fill="hold"/>
                                        <p:tgtEl>
                                          <p:spTgt spid="50"/>
                                        </p:tgtEl>
                                        <p:attrNameLst>
                                          <p:attrName>ppt_x</p:attrName>
                                        </p:attrNameLst>
                                      </p:cBhvr>
                                      <p:tavLst>
                                        <p:tav tm="0">
                                          <p:val>
                                            <p:strVal val="#ppt_x"/>
                                          </p:val>
                                        </p:tav>
                                        <p:tav tm="100000">
                                          <p:val>
                                            <p:strVal val="#ppt_x"/>
                                          </p:val>
                                        </p:tav>
                                      </p:tavLst>
                                    </p:anim>
                                    <p:anim calcmode="lin" valueType="num">
                                      <p:cBhvr>
                                        <p:cTn id="45" dur="500" fill="hold"/>
                                        <p:tgtEl>
                                          <p:spTgt spid="5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anim calcmode="lin" valueType="num">
                                      <p:cBhvr>
                                        <p:cTn id="49" dur="500" fill="hold"/>
                                        <p:tgtEl>
                                          <p:spTgt spid="49"/>
                                        </p:tgtEl>
                                        <p:attrNameLst>
                                          <p:attrName>ppt_x</p:attrName>
                                        </p:attrNameLst>
                                      </p:cBhvr>
                                      <p:tavLst>
                                        <p:tav tm="0">
                                          <p:val>
                                            <p:strVal val="#ppt_x"/>
                                          </p:val>
                                        </p:tav>
                                        <p:tav tm="100000">
                                          <p:val>
                                            <p:strVal val="#ppt_x"/>
                                          </p:val>
                                        </p:tav>
                                      </p:tavLst>
                                    </p:anim>
                                    <p:anim calcmode="lin" valueType="num">
                                      <p:cBhvr>
                                        <p:cTn id="50" dur="500" fill="hold"/>
                                        <p:tgtEl>
                                          <p:spTgt spid="49"/>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anim calcmode="lin" valueType="num">
                                      <p:cBhvr>
                                        <p:cTn id="55" dur="500" fill="hold"/>
                                        <p:tgtEl>
                                          <p:spTgt spid="52"/>
                                        </p:tgtEl>
                                        <p:attrNameLst>
                                          <p:attrName>ppt_x</p:attrName>
                                        </p:attrNameLst>
                                      </p:cBhvr>
                                      <p:tavLst>
                                        <p:tav tm="0">
                                          <p:val>
                                            <p:strVal val="#ppt_x"/>
                                          </p:val>
                                        </p:tav>
                                        <p:tav tm="100000">
                                          <p:val>
                                            <p:strVal val="#ppt_x"/>
                                          </p:val>
                                        </p:tav>
                                      </p:tavLst>
                                    </p:anim>
                                    <p:anim calcmode="lin" valueType="num">
                                      <p:cBhvr>
                                        <p:cTn id="56" dur="500" fill="hold"/>
                                        <p:tgtEl>
                                          <p:spTgt spid="5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anim calcmode="lin" valueType="num">
                                      <p:cBhvr>
                                        <p:cTn id="60" dur="500" fill="hold"/>
                                        <p:tgtEl>
                                          <p:spTgt spid="51"/>
                                        </p:tgtEl>
                                        <p:attrNameLst>
                                          <p:attrName>ppt_x</p:attrName>
                                        </p:attrNameLst>
                                      </p:cBhvr>
                                      <p:tavLst>
                                        <p:tav tm="0">
                                          <p:val>
                                            <p:strVal val="#ppt_x"/>
                                          </p:val>
                                        </p:tav>
                                        <p:tav tm="100000">
                                          <p:val>
                                            <p:strVal val="#ppt_x"/>
                                          </p:val>
                                        </p:tav>
                                      </p:tavLst>
                                    </p:anim>
                                    <p:anim calcmode="lin" valueType="num">
                                      <p:cBhvr>
                                        <p:cTn id="61" dur="500" fill="hold"/>
                                        <p:tgtEl>
                                          <p:spTgt spid="51"/>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anim calcmode="lin" valueType="num">
                                      <p:cBhvr>
                                        <p:cTn id="66" dur="500" fill="hold"/>
                                        <p:tgtEl>
                                          <p:spTgt spid="54"/>
                                        </p:tgtEl>
                                        <p:attrNameLst>
                                          <p:attrName>ppt_x</p:attrName>
                                        </p:attrNameLst>
                                      </p:cBhvr>
                                      <p:tavLst>
                                        <p:tav tm="0">
                                          <p:val>
                                            <p:strVal val="#ppt_x"/>
                                          </p:val>
                                        </p:tav>
                                        <p:tav tm="100000">
                                          <p:val>
                                            <p:strVal val="#ppt_x"/>
                                          </p:val>
                                        </p:tav>
                                      </p:tavLst>
                                    </p:anim>
                                    <p:anim calcmode="lin" valueType="num">
                                      <p:cBhvr>
                                        <p:cTn id="67" dur="500" fill="hold"/>
                                        <p:tgtEl>
                                          <p:spTgt spid="5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anim calcmode="lin" valueType="num">
                                      <p:cBhvr>
                                        <p:cTn id="71" dur="500" fill="hold"/>
                                        <p:tgtEl>
                                          <p:spTgt spid="53"/>
                                        </p:tgtEl>
                                        <p:attrNameLst>
                                          <p:attrName>ppt_x</p:attrName>
                                        </p:attrNameLst>
                                      </p:cBhvr>
                                      <p:tavLst>
                                        <p:tav tm="0">
                                          <p:val>
                                            <p:strVal val="#ppt_x"/>
                                          </p:val>
                                        </p:tav>
                                        <p:tav tm="100000">
                                          <p:val>
                                            <p:strVal val="#ppt_x"/>
                                          </p:val>
                                        </p:tav>
                                      </p:tavLst>
                                    </p:anim>
                                    <p:anim calcmode="lin" valueType="num">
                                      <p:cBhvr>
                                        <p:cTn id="72" dur="500" fill="hold"/>
                                        <p:tgtEl>
                                          <p:spTgt spid="53"/>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anim calcmode="lin" valueType="num">
                                      <p:cBhvr>
                                        <p:cTn id="77" dur="500" fill="hold"/>
                                        <p:tgtEl>
                                          <p:spTgt spid="48"/>
                                        </p:tgtEl>
                                        <p:attrNameLst>
                                          <p:attrName>ppt_x</p:attrName>
                                        </p:attrNameLst>
                                      </p:cBhvr>
                                      <p:tavLst>
                                        <p:tav tm="0">
                                          <p:val>
                                            <p:strVal val="#ppt_x"/>
                                          </p:val>
                                        </p:tav>
                                        <p:tav tm="100000">
                                          <p:val>
                                            <p:strVal val="#ppt_x"/>
                                          </p:val>
                                        </p:tav>
                                      </p:tavLst>
                                    </p:anim>
                                    <p:anim calcmode="lin" valueType="num">
                                      <p:cBhvr>
                                        <p:cTn id="78" dur="500" fill="hold"/>
                                        <p:tgtEl>
                                          <p:spTgt spid="4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anim calcmode="lin" valueType="num">
                                      <p:cBhvr>
                                        <p:cTn id="82" dur="500" fill="hold"/>
                                        <p:tgtEl>
                                          <p:spTgt spid="47"/>
                                        </p:tgtEl>
                                        <p:attrNameLst>
                                          <p:attrName>ppt_x</p:attrName>
                                        </p:attrNameLst>
                                      </p:cBhvr>
                                      <p:tavLst>
                                        <p:tav tm="0">
                                          <p:val>
                                            <p:strVal val="#ppt_x"/>
                                          </p:val>
                                        </p:tav>
                                        <p:tav tm="100000">
                                          <p:val>
                                            <p:strVal val="#ppt_x"/>
                                          </p:val>
                                        </p:tav>
                                      </p:tavLst>
                                    </p:anim>
                                    <p:anim calcmode="lin" valueType="num">
                                      <p:cBhvr>
                                        <p:cTn id="83" dur="5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anim calcmode="lin" valueType="num">
                                      <p:cBhvr>
                                        <p:cTn id="88" dur="500" fill="hold"/>
                                        <p:tgtEl>
                                          <p:spTgt spid="46"/>
                                        </p:tgtEl>
                                        <p:attrNameLst>
                                          <p:attrName>ppt_x</p:attrName>
                                        </p:attrNameLst>
                                      </p:cBhvr>
                                      <p:tavLst>
                                        <p:tav tm="0">
                                          <p:val>
                                            <p:strVal val="#ppt_x"/>
                                          </p:val>
                                        </p:tav>
                                        <p:tav tm="100000">
                                          <p:val>
                                            <p:strVal val="#ppt_x"/>
                                          </p:val>
                                        </p:tav>
                                      </p:tavLst>
                                    </p:anim>
                                    <p:anim calcmode="lin" valueType="num">
                                      <p:cBhvr>
                                        <p:cTn id="89" dur="500" fill="hold"/>
                                        <p:tgtEl>
                                          <p:spTgt spid="4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anim calcmode="lin" valueType="num">
                                      <p:cBhvr>
                                        <p:cTn id="93" dur="500" fill="hold"/>
                                        <p:tgtEl>
                                          <p:spTgt spid="45"/>
                                        </p:tgtEl>
                                        <p:attrNameLst>
                                          <p:attrName>ppt_x</p:attrName>
                                        </p:attrNameLst>
                                      </p:cBhvr>
                                      <p:tavLst>
                                        <p:tav tm="0">
                                          <p:val>
                                            <p:strVal val="#ppt_x"/>
                                          </p:val>
                                        </p:tav>
                                        <p:tav tm="100000">
                                          <p:val>
                                            <p:strVal val="#ppt_x"/>
                                          </p:val>
                                        </p:tav>
                                      </p:tavLst>
                                    </p:anim>
                                    <p:anim calcmode="lin" valueType="num">
                                      <p:cBhvr>
                                        <p:cTn id="94" dur="500" fill="hold"/>
                                        <p:tgtEl>
                                          <p:spTgt spid="45"/>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anim calcmode="lin" valueType="num">
                                      <p:cBhvr>
                                        <p:cTn id="99" dur="500" fill="hold"/>
                                        <p:tgtEl>
                                          <p:spTgt spid="44"/>
                                        </p:tgtEl>
                                        <p:attrNameLst>
                                          <p:attrName>ppt_x</p:attrName>
                                        </p:attrNameLst>
                                      </p:cBhvr>
                                      <p:tavLst>
                                        <p:tav tm="0">
                                          <p:val>
                                            <p:strVal val="#ppt_x"/>
                                          </p:val>
                                        </p:tav>
                                        <p:tav tm="100000">
                                          <p:val>
                                            <p:strVal val="#ppt_x"/>
                                          </p:val>
                                        </p:tav>
                                      </p:tavLst>
                                    </p:anim>
                                    <p:anim calcmode="lin" valueType="num">
                                      <p:cBhvr>
                                        <p:cTn id="100" dur="500" fill="hold"/>
                                        <p:tgtEl>
                                          <p:spTgt spid="44"/>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anim calcmode="lin" valueType="num">
                                      <p:cBhvr>
                                        <p:cTn id="104" dur="500" fill="hold"/>
                                        <p:tgtEl>
                                          <p:spTgt spid="43"/>
                                        </p:tgtEl>
                                        <p:attrNameLst>
                                          <p:attrName>ppt_x</p:attrName>
                                        </p:attrNameLst>
                                      </p:cBhvr>
                                      <p:tavLst>
                                        <p:tav tm="0">
                                          <p:val>
                                            <p:strVal val="#ppt_x"/>
                                          </p:val>
                                        </p:tav>
                                        <p:tav tm="100000">
                                          <p:val>
                                            <p:strVal val="#ppt_x"/>
                                          </p:val>
                                        </p:tav>
                                      </p:tavLst>
                                    </p:anim>
                                    <p:anim calcmode="lin" valueType="num">
                                      <p:cBhvr>
                                        <p:cTn id="10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1"/>
          <p:cNvSpPr>
            <a:spLocks noChangeShapeType="1"/>
          </p:cNvSpPr>
          <p:nvPr/>
        </p:nvSpPr>
        <p:spPr bwMode="auto">
          <a:xfrm>
            <a:off x="795912" y="2125948"/>
            <a:ext cx="0" cy="2235793"/>
          </a:xfrm>
          <a:prstGeom prst="line">
            <a:avLst/>
          </a:prstGeom>
          <a:noFill/>
          <a:ln w="63500" cap="flat">
            <a:solidFill>
              <a:srgbClr val="FFFEF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Arial"/>
              <a:ea typeface="微软雅黑"/>
              <a:cs typeface="+mn-ea"/>
              <a:sym typeface="Arial"/>
            </a:endParaRPr>
          </a:p>
        </p:txBody>
      </p:sp>
      <p:sp>
        <p:nvSpPr>
          <p:cNvPr id="31" name="Rectangle 3"/>
          <p:cNvSpPr/>
          <p:nvPr/>
        </p:nvSpPr>
        <p:spPr bwMode="auto">
          <a:xfrm>
            <a:off x="1377582" y="5021650"/>
            <a:ext cx="2016876" cy="162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lvl="0" algn="l">
              <a:lnSpc>
                <a:spcPct val="130000"/>
              </a:lnSpc>
            </a:pPr>
            <a:r>
              <a:rPr lang="en-US" altLang="zh-CN" sz="1200" b="1" dirty="0">
                <a:solidFill>
                  <a:srgbClr val="FEFEFE">
                    <a:lumMod val="25000"/>
                  </a:srgbClr>
                </a:solidFill>
                <a:latin typeface="Arial"/>
                <a:ea typeface="微软雅黑"/>
                <a:cs typeface="+mn-ea"/>
                <a:sym typeface="Arial"/>
              </a:rPr>
              <a:t>Click here to add text content, such as keywords, some brief introductions, etc.</a:t>
            </a:r>
            <a:endParaRPr lang="en-US" altLang="zh-CN" sz="1200" dirty="0">
              <a:solidFill>
                <a:srgbClr val="FEFEFE">
                  <a:lumMod val="25000"/>
                </a:srgbClr>
              </a:solidFill>
              <a:latin typeface="Arial"/>
              <a:ea typeface="微软雅黑"/>
              <a:cs typeface="+mn-ea"/>
              <a:sym typeface="Arial"/>
            </a:endParaRPr>
          </a:p>
        </p:txBody>
      </p:sp>
      <p:sp>
        <p:nvSpPr>
          <p:cNvPr id="32" name="Rectangle 4"/>
          <p:cNvSpPr/>
          <p:nvPr/>
        </p:nvSpPr>
        <p:spPr bwMode="auto">
          <a:xfrm>
            <a:off x="3634712" y="3940505"/>
            <a:ext cx="2016876" cy="266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just">
              <a:lnSpc>
                <a:spcPct val="130000"/>
              </a:lnSpc>
            </a:pPr>
            <a:r>
              <a:rPr lang="en-US" altLang="zh-CN" sz="1200" dirty="0">
                <a:solidFill>
                  <a:schemeClr val="bg1">
                    <a:lumMod val="25000"/>
                  </a:schemeClr>
                </a:solidFill>
                <a:latin typeface="Arial"/>
                <a:ea typeface="微软雅黑"/>
                <a:cs typeface="+mn-ea"/>
                <a:sym typeface="Arial"/>
              </a:rPr>
              <a:t>Click here to add text content, such as keywords, some brief introductions, </a:t>
            </a:r>
            <a:r>
              <a:rPr lang="en-US" altLang="zh-CN" sz="1200" dirty="0" err="1">
                <a:solidFill>
                  <a:schemeClr val="bg1">
                    <a:lumMod val="25000"/>
                  </a:schemeClr>
                </a:solidFill>
                <a:latin typeface="Arial"/>
                <a:ea typeface="微软雅黑"/>
                <a:cs typeface="+mn-ea"/>
                <a:sym typeface="Arial"/>
              </a:rPr>
              <a:t>etc.We</a:t>
            </a:r>
            <a:r>
              <a:rPr lang="en-US" altLang="zh-CN" sz="1200" dirty="0">
                <a:solidFill>
                  <a:schemeClr val="bg1">
                    <a:lumMod val="25000"/>
                  </a:schemeClr>
                </a:solidFill>
                <a:latin typeface="Arial"/>
                <a:ea typeface="微软雅黑"/>
                <a:cs typeface="+mn-ea"/>
                <a:sym typeface="Arial"/>
              </a:rPr>
              <a:t> provide professional-quality free PowerPoint templates to help you with your business presentations - freeppt7.com</a:t>
            </a:r>
            <a:r>
              <a:rPr lang="zh-CN" altLang="en-US" sz="1200" dirty="0">
                <a:solidFill>
                  <a:schemeClr val="bg1">
                    <a:lumMod val="25000"/>
                  </a:schemeClr>
                </a:solidFill>
                <a:latin typeface="Arial"/>
                <a:ea typeface="微软雅黑"/>
                <a:cs typeface="+mn-ea"/>
                <a:sym typeface="Arial"/>
              </a:rPr>
              <a:t>，</a:t>
            </a:r>
          </a:p>
        </p:txBody>
      </p:sp>
      <p:sp>
        <p:nvSpPr>
          <p:cNvPr id="33" name="Rectangle 5"/>
          <p:cNvSpPr/>
          <p:nvPr/>
        </p:nvSpPr>
        <p:spPr bwMode="auto">
          <a:xfrm>
            <a:off x="1377581" y="3940504"/>
            <a:ext cx="2061134" cy="77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altLang="zh-CN" sz="3285" b="1" dirty="0">
                <a:latin typeface="Arial"/>
                <a:ea typeface="微软雅黑"/>
                <a:cs typeface="+mn-ea"/>
                <a:sym typeface="Arial"/>
              </a:rPr>
              <a:t>Add title text</a:t>
            </a:r>
            <a:endParaRPr lang="zh-CN" altLang="en-US" sz="3285" b="1" dirty="0">
              <a:latin typeface="Arial"/>
              <a:ea typeface="微软雅黑"/>
              <a:cs typeface="+mn-ea"/>
              <a:sym typeface="Arial"/>
            </a:endParaRPr>
          </a:p>
        </p:txBody>
      </p:sp>
      <p:sp>
        <p:nvSpPr>
          <p:cNvPr id="34" name="Rectangle 6"/>
          <p:cNvSpPr/>
          <p:nvPr/>
        </p:nvSpPr>
        <p:spPr bwMode="auto">
          <a:xfrm>
            <a:off x="1498500" y="2513201"/>
            <a:ext cx="1296111" cy="10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zh-CN" altLang="en-US" sz="2390" dirty="0">
                <a:solidFill>
                  <a:schemeClr val="bg1"/>
                </a:solidFill>
                <a:latin typeface="Arial"/>
                <a:ea typeface="微软雅黑"/>
                <a:cs typeface="+mn-ea"/>
                <a:sym typeface="Arial"/>
              </a:rPr>
              <a:t>无名氏</a:t>
            </a:r>
            <a:endParaRPr lang="en-US" sz="2390" dirty="0">
              <a:solidFill>
                <a:schemeClr val="bg1"/>
              </a:solidFill>
              <a:latin typeface="Arial"/>
              <a:ea typeface="微软雅黑"/>
              <a:cs typeface="+mn-ea"/>
              <a:sym typeface="Arial"/>
            </a:endParaRPr>
          </a:p>
          <a:p>
            <a:pPr algn="l"/>
            <a:r>
              <a:rPr lang="en-US" sz="1190" dirty="0">
                <a:solidFill>
                  <a:schemeClr val="bg1"/>
                </a:solidFill>
                <a:latin typeface="Arial"/>
                <a:ea typeface="微软雅黑"/>
                <a:cs typeface="+mn-ea"/>
                <a:sym typeface="Arial"/>
              </a:rPr>
              <a:t>(</a:t>
            </a:r>
            <a:r>
              <a:rPr lang="zh-CN" altLang="en-US" sz="1190" dirty="0">
                <a:solidFill>
                  <a:schemeClr val="bg1"/>
                </a:solidFill>
                <a:latin typeface="Arial"/>
                <a:ea typeface="微软雅黑"/>
                <a:cs typeface="+mn-ea"/>
                <a:sym typeface="Arial"/>
              </a:rPr>
              <a:t>职位描述</a:t>
            </a:r>
            <a:r>
              <a:rPr lang="en-US" sz="1190" dirty="0">
                <a:solidFill>
                  <a:schemeClr val="bg1"/>
                </a:solidFill>
                <a:latin typeface="Arial"/>
                <a:ea typeface="微软雅黑"/>
                <a:cs typeface="+mn-ea"/>
                <a:sym typeface="Arial"/>
              </a:rPr>
              <a:t>)</a:t>
            </a:r>
          </a:p>
        </p:txBody>
      </p:sp>
      <p:sp>
        <p:nvSpPr>
          <p:cNvPr id="35" name="Rectangle 10"/>
          <p:cNvSpPr/>
          <p:nvPr/>
        </p:nvSpPr>
        <p:spPr bwMode="auto">
          <a:xfrm>
            <a:off x="6878153" y="3940505"/>
            <a:ext cx="2016876" cy="129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just">
              <a:lnSpc>
                <a:spcPct val="130000"/>
              </a:lnSpc>
            </a:pPr>
            <a:r>
              <a:rPr lang="en-US" altLang="zh-CN" sz="1200" dirty="0">
                <a:solidFill>
                  <a:schemeClr val="bg1">
                    <a:lumMod val="25000"/>
                  </a:schemeClr>
                </a:solidFill>
                <a:latin typeface="Arial"/>
                <a:ea typeface="微软雅黑"/>
                <a:cs typeface="+mn-ea"/>
                <a:sym typeface="Arial"/>
              </a:rPr>
              <a:t>Click here to add text content, such as keywords, some brief introductions, etc.</a:t>
            </a:r>
            <a:endParaRPr lang="zh-CN" altLang="en-US" sz="1200" dirty="0">
              <a:solidFill>
                <a:schemeClr val="bg1">
                  <a:lumMod val="25000"/>
                </a:schemeClr>
              </a:solidFill>
              <a:latin typeface="Arial"/>
              <a:ea typeface="微软雅黑"/>
              <a:cs typeface="+mn-ea"/>
              <a:sym typeface="Arial"/>
            </a:endParaRPr>
          </a:p>
        </p:txBody>
      </p:sp>
      <p:sp>
        <p:nvSpPr>
          <p:cNvPr id="36" name="Rectangle 11"/>
          <p:cNvSpPr/>
          <p:nvPr/>
        </p:nvSpPr>
        <p:spPr bwMode="auto">
          <a:xfrm>
            <a:off x="9091024" y="5271389"/>
            <a:ext cx="2048489" cy="89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en-US" sz="1590" b="1" dirty="0">
                <a:solidFill>
                  <a:schemeClr val="bg1">
                    <a:lumMod val="50000"/>
                  </a:schemeClr>
                </a:solidFill>
                <a:latin typeface="Arial"/>
                <a:ea typeface="微软雅黑"/>
                <a:cs typeface="+mn-ea"/>
                <a:sym typeface="Arial"/>
              </a:rPr>
              <a:t>"</a:t>
            </a:r>
            <a:r>
              <a:rPr lang="en-US" altLang="zh-CN" sz="1590" b="1" dirty="0">
                <a:solidFill>
                  <a:schemeClr val="bg1">
                    <a:lumMod val="50000"/>
                  </a:schemeClr>
                </a:solidFill>
                <a:latin typeface="Arial"/>
                <a:ea typeface="微软雅黑"/>
                <a:cs typeface="+mn-ea"/>
                <a:sym typeface="Arial"/>
              </a:rPr>
              <a:t>Add title text </a:t>
            </a:r>
            <a:r>
              <a:rPr lang="en-US" sz="1590" b="1" dirty="0">
                <a:solidFill>
                  <a:schemeClr val="bg1">
                    <a:lumMod val="50000"/>
                  </a:schemeClr>
                </a:solidFill>
                <a:latin typeface="Arial"/>
                <a:ea typeface="微软雅黑"/>
                <a:cs typeface="+mn-ea"/>
                <a:sym typeface="Arial"/>
              </a:rPr>
              <a:t>"</a:t>
            </a:r>
          </a:p>
        </p:txBody>
      </p:sp>
      <p:sp>
        <p:nvSpPr>
          <p:cNvPr id="37" name="Rectangle 12"/>
          <p:cNvSpPr/>
          <p:nvPr/>
        </p:nvSpPr>
        <p:spPr bwMode="auto">
          <a:xfrm>
            <a:off x="7017247" y="2511620"/>
            <a:ext cx="1296111" cy="10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lvl="0" algn="l"/>
            <a:r>
              <a:rPr lang="zh-CN" altLang="en-US" sz="2390" dirty="0">
                <a:solidFill>
                  <a:srgbClr val="FEFEFE"/>
                </a:solidFill>
                <a:latin typeface="Arial"/>
                <a:ea typeface="微软雅黑"/>
                <a:cs typeface="+mn-ea"/>
                <a:sym typeface="Arial"/>
              </a:rPr>
              <a:t>无名氏</a:t>
            </a:r>
            <a:endParaRPr lang="en-US" altLang="zh-CN" sz="2390" dirty="0">
              <a:solidFill>
                <a:srgbClr val="FEFEFE"/>
              </a:solidFill>
              <a:latin typeface="Arial"/>
              <a:ea typeface="微软雅黑"/>
              <a:cs typeface="+mn-ea"/>
              <a:sym typeface="Arial"/>
            </a:endParaRPr>
          </a:p>
          <a:p>
            <a:pPr lvl="0" algn="l"/>
            <a:r>
              <a:rPr lang="en-US" altLang="zh-CN" sz="1190" dirty="0">
                <a:solidFill>
                  <a:srgbClr val="FEFEFE"/>
                </a:solidFill>
                <a:latin typeface="Arial"/>
                <a:ea typeface="微软雅黑"/>
                <a:cs typeface="+mn-ea"/>
                <a:sym typeface="Arial"/>
              </a:rPr>
              <a:t>(</a:t>
            </a:r>
            <a:r>
              <a:rPr lang="zh-CN" altLang="en-US" sz="1190" dirty="0">
                <a:solidFill>
                  <a:srgbClr val="FEFEFE"/>
                </a:solidFill>
                <a:latin typeface="Arial"/>
                <a:ea typeface="微软雅黑"/>
                <a:cs typeface="+mn-ea"/>
                <a:sym typeface="Arial"/>
              </a:rPr>
              <a:t>职位描述</a:t>
            </a:r>
            <a:r>
              <a:rPr lang="en-US" altLang="zh-CN" sz="1190" dirty="0">
                <a:solidFill>
                  <a:srgbClr val="FEFEFE"/>
                </a:solidFill>
                <a:latin typeface="Arial"/>
                <a:ea typeface="微软雅黑"/>
                <a:cs typeface="+mn-ea"/>
                <a:sym typeface="Arial"/>
              </a:rPr>
              <a:t>)</a:t>
            </a:r>
          </a:p>
        </p:txBody>
      </p:sp>
      <p:pic>
        <p:nvPicPr>
          <p:cNvPr id="9" name="图片占位符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354" r="21354"/>
          <a:stretch>
            <a:fillRect/>
          </a:stretch>
        </p:blipFill>
        <p:spPr/>
      </p:pic>
      <p:pic>
        <p:nvPicPr>
          <p:cNvPr id="11" name="图片占位符 10"/>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5280" b="15280"/>
          <a:stretch>
            <a:fillRect/>
          </a:stretch>
        </p:blipFill>
        <p:spPr/>
      </p:pic>
      <p:pic>
        <p:nvPicPr>
          <p:cNvPr id="13" name="图片占位符 12"/>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533" r="533"/>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9912096" y="-552893"/>
            <a:ext cx="8964658" cy="7728154"/>
          </a:xfrm>
          <a:prstGeom prst="hexag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11351" r="47969"/>
          <a:stretch>
            <a:fillRect/>
          </a:stretch>
        </p:blipFill>
        <p:spPr>
          <a:xfrm>
            <a:off x="6950839" y="-698245"/>
            <a:ext cx="4895399" cy="8018858"/>
          </a:xfrm>
          <a:custGeom>
            <a:avLst/>
            <a:gdLst>
              <a:gd name="connsiteX0" fmla="*/ 2004716 w 4895399"/>
              <a:gd name="connsiteY0" fmla="*/ 0 h 8018858"/>
              <a:gd name="connsiteX1" fmla="*/ 4895399 w 4895399"/>
              <a:gd name="connsiteY1" fmla="*/ 0 h 8018858"/>
              <a:gd name="connsiteX2" fmla="*/ 2890682 w 4895399"/>
              <a:gd name="connsiteY2" fmla="*/ 4009430 h 8018858"/>
              <a:gd name="connsiteX3" fmla="*/ 4895399 w 4895399"/>
              <a:gd name="connsiteY3" fmla="*/ 8018858 h 8018858"/>
              <a:gd name="connsiteX4" fmla="*/ 2004716 w 4895399"/>
              <a:gd name="connsiteY4" fmla="*/ 8018858 h 8018858"/>
              <a:gd name="connsiteX5" fmla="*/ 0 w 4895399"/>
              <a:gd name="connsiteY5" fmla="*/ 4009430 h 801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5399" h="8018858">
                <a:moveTo>
                  <a:pt x="2004716" y="0"/>
                </a:moveTo>
                <a:lnTo>
                  <a:pt x="4895399" y="0"/>
                </a:lnTo>
                <a:lnTo>
                  <a:pt x="2890682" y="4009430"/>
                </a:lnTo>
                <a:lnTo>
                  <a:pt x="4895399" y="8018858"/>
                </a:lnTo>
                <a:lnTo>
                  <a:pt x="2004716" y="8018858"/>
                </a:lnTo>
                <a:lnTo>
                  <a:pt x="0" y="4009430"/>
                </a:lnTo>
                <a:close/>
              </a:path>
            </a:pathLst>
          </a:custGeom>
          <a:ln w="63500">
            <a:solidFill>
              <a:schemeClr val="bg1"/>
            </a:solidFill>
          </a:ln>
        </p:spPr>
      </p:pic>
      <p:cxnSp>
        <p:nvCxnSpPr>
          <p:cNvPr id="5" name="直接连接符 4"/>
          <p:cNvCxnSpPr/>
          <p:nvPr/>
        </p:nvCxnSpPr>
        <p:spPr>
          <a:xfrm>
            <a:off x="0" y="2979174"/>
            <a:ext cx="60416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360299" y="2979174"/>
            <a:ext cx="1681316" cy="147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4" name="文本框 13"/>
          <p:cNvSpPr txBox="1"/>
          <p:nvPr/>
        </p:nvSpPr>
        <p:spPr>
          <a:xfrm>
            <a:off x="1338167" y="3399681"/>
            <a:ext cx="1083347" cy="792000"/>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Arial"/>
                <a:ea typeface="微软雅黑"/>
                <a:cs typeface="Arial" panose="020B0604020202020204" pitchFamily="34" charset="0"/>
                <a:sym typeface="Arial"/>
              </a:rPr>
              <a:t>03</a:t>
            </a:r>
            <a:endParaRPr lang="zh-CN" altLang="en-US" spc="100" dirty="0">
              <a:solidFill>
                <a:schemeClr val="accent1"/>
              </a:solidFill>
              <a:latin typeface="Arial"/>
              <a:ea typeface="微软雅黑"/>
              <a:cs typeface="Arial" panose="020B0604020202020204" pitchFamily="34" charset="0"/>
              <a:sym typeface="Arial"/>
            </a:endParaRPr>
          </a:p>
        </p:txBody>
      </p:sp>
      <p:sp>
        <p:nvSpPr>
          <p:cNvPr id="15" name="矩形 14"/>
          <p:cNvSpPr/>
          <p:nvPr/>
        </p:nvSpPr>
        <p:spPr>
          <a:xfrm>
            <a:off x="2749862" y="3878826"/>
            <a:ext cx="3220874" cy="523220"/>
          </a:xfrm>
          <a:prstGeom prst="rect">
            <a:avLst/>
          </a:prstGeom>
        </p:spPr>
        <p:txBody>
          <a:bodyPr wrap="square">
            <a:spAutoFit/>
          </a:bodyPr>
          <a:lstStyle/>
          <a:p>
            <a:pPr lvl="0"/>
            <a:r>
              <a:rPr lang="en-US" altLang="zh-CN" sz="1400" dirty="0">
                <a:solidFill>
                  <a:schemeClr val="tx1">
                    <a:lumMod val="75000"/>
                    <a:lumOff val="25000"/>
                  </a:schemeClr>
                </a:solidFill>
                <a:latin typeface="Arial"/>
                <a:ea typeface="微软雅黑"/>
                <a:sym typeface="Arial"/>
              </a:rPr>
              <a:t>When you copy &amp; paste, choose "keep text only" option.</a:t>
            </a:r>
            <a:endParaRPr lang="zh-CN" altLang="en-US" sz="1400" dirty="0">
              <a:solidFill>
                <a:schemeClr val="tx1">
                  <a:lumMod val="75000"/>
                  <a:lumOff val="25000"/>
                </a:schemeClr>
              </a:solidFill>
              <a:latin typeface="Arial"/>
              <a:ea typeface="微软雅黑"/>
              <a:sym typeface="Arial"/>
            </a:endParaRPr>
          </a:p>
        </p:txBody>
      </p:sp>
      <p:sp>
        <p:nvSpPr>
          <p:cNvPr id="16" name="矩形 15"/>
          <p:cNvSpPr/>
          <p:nvPr/>
        </p:nvSpPr>
        <p:spPr>
          <a:xfrm>
            <a:off x="2715071" y="3201865"/>
            <a:ext cx="3720890" cy="707886"/>
          </a:xfrm>
          <a:prstGeom prst="rect">
            <a:avLst/>
          </a:prstGeom>
        </p:spPr>
        <p:txBody>
          <a:bodyPr wrap="none">
            <a:spAutoFit/>
          </a:bodyPr>
          <a:lstStyle/>
          <a:p>
            <a:r>
              <a:rPr lang="en-US" altLang="zh-CN" sz="4000" b="1" dirty="0">
                <a:solidFill>
                  <a:schemeClr val="tx1">
                    <a:lumMod val="75000"/>
                    <a:lumOff val="25000"/>
                  </a:schemeClr>
                </a:solidFill>
                <a:latin typeface="Arial"/>
                <a:ea typeface="微软雅黑"/>
                <a:sym typeface="Arial"/>
              </a:rPr>
              <a:t>Add title text 3</a:t>
            </a:r>
            <a:endParaRPr lang="zh-CN" altLang="en-US" sz="4000" b="1" dirty="0">
              <a:solidFill>
                <a:schemeClr val="tx1">
                  <a:lumMod val="75000"/>
                  <a:lumOff val="2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angle 3"/>
          <p:cNvSpPr/>
          <p:nvPr/>
        </p:nvSpPr>
        <p:spPr>
          <a:xfrm>
            <a:off x="1598097" y="2238936"/>
            <a:ext cx="2388415" cy="2058977"/>
          </a:xfrm>
          <a:prstGeom prst="triangl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latin typeface="Arial"/>
              <a:ea typeface="微软雅黑"/>
              <a:cs typeface="+mn-ea"/>
              <a:sym typeface="Arial"/>
            </a:endParaRPr>
          </a:p>
        </p:txBody>
      </p:sp>
      <p:sp>
        <p:nvSpPr>
          <p:cNvPr id="14" name="Triangle 4"/>
          <p:cNvSpPr/>
          <p:nvPr/>
        </p:nvSpPr>
        <p:spPr>
          <a:xfrm>
            <a:off x="4921261" y="2186084"/>
            <a:ext cx="2388415" cy="2058977"/>
          </a:xfrm>
          <a:prstGeom prst="triangl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latin typeface="Arial"/>
              <a:ea typeface="微软雅黑"/>
              <a:cs typeface="+mn-ea"/>
              <a:sym typeface="Arial"/>
            </a:endParaRPr>
          </a:p>
        </p:txBody>
      </p:sp>
      <p:sp>
        <p:nvSpPr>
          <p:cNvPr id="15" name="Triangle 5"/>
          <p:cNvSpPr/>
          <p:nvPr/>
        </p:nvSpPr>
        <p:spPr>
          <a:xfrm>
            <a:off x="8244427" y="2186084"/>
            <a:ext cx="2388415" cy="2058977"/>
          </a:xfrm>
          <a:prstGeom prst="triangl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latin typeface="Arial"/>
              <a:ea typeface="微软雅黑"/>
              <a:cs typeface="+mn-ea"/>
              <a:sym typeface="Arial"/>
            </a:endParaRPr>
          </a:p>
        </p:txBody>
      </p:sp>
      <p:sp>
        <p:nvSpPr>
          <p:cNvPr id="16" name="TextBox 10"/>
          <p:cNvSpPr txBox="1"/>
          <p:nvPr/>
        </p:nvSpPr>
        <p:spPr>
          <a:xfrm>
            <a:off x="1623724" y="5136053"/>
            <a:ext cx="2353625" cy="530594"/>
          </a:xfrm>
          <a:prstGeom prst="rect">
            <a:avLst/>
          </a:prstGeom>
          <a:noFill/>
        </p:spPr>
        <p:txBody>
          <a:bodyPr wrap="square" rtlCol="0">
            <a:spAutoFit/>
          </a:bodyPr>
          <a:lstStyle/>
          <a:p>
            <a:pPr algn="ctr">
              <a:lnSpc>
                <a:spcPts val="1795"/>
              </a:lnSpc>
            </a:pPr>
            <a:r>
              <a:rPr lang="en-US" altLang="zh-CN" sz="1190" spc="149" dirty="0">
                <a:latin typeface="Arial"/>
                <a:ea typeface="微软雅黑"/>
                <a:cs typeface="+mn-ea"/>
                <a:sym typeface="Arial"/>
              </a:rPr>
              <a:t>Click here to add content, content to match the title. </a:t>
            </a:r>
            <a:endParaRPr lang="en-US" sz="1190" spc="149" dirty="0">
              <a:latin typeface="Arial"/>
              <a:ea typeface="微软雅黑"/>
              <a:cs typeface="+mn-ea"/>
              <a:sym typeface="Arial"/>
            </a:endParaRPr>
          </a:p>
        </p:txBody>
      </p:sp>
      <p:sp>
        <p:nvSpPr>
          <p:cNvPr id="17" name="TextBox 11"/>
          <p:cNvSpPr txBox="1"/>
          <p:nvPr/>
        </p:nvSpPr>
        <p:spPr>
          <a:xfrm>
            <a:off x="1879548" y="4671468"/>
            <a:ext cx="1841979" cy="474745"/>
          </a:xfrm>
          <a:prstGeom prst="rect">
            <a:avLst/>
          </a:prstGeom>
          <a:noFill/>
        </p:spPr>
        <p:txBody>
          <a:bodyPr wrap="none" rtlCol="0">
            <a:spAutoFit/>
          </a:bodyPr>
          <a:lstStyle/>
          <a:p>
            <a:pPr algn="ctr"/>
            <a:r>
              <a:rPr lang="en-US" altLang="zh-CN" sz="1590" spc="299" dirty="0">
                <a:solidFill>
                  <a:schemeClr val="tx2"/>
                </a:solidFill>
                <a:latin typeface="Arial"/>
                <a:ea typeface="微软雅黑"/>
                <a:cs typeface="+mn-ea"/>
                <a:sym typeface="Arial"/>
              </a:rPr>
              <a:t>Add title text</a:t>
            </a:r>
            <a:endParaRPr lang="zh-CN" altLang="en-US" sz="1590" spc="299" dirty="0">
              <a:solidFill>
                <a:schemeClr val="tx2"/>
              </a:solidFill>
              <a:latin typeface="Arial"/>
              <a:ea typeface="微软雅黑"/>
              <a:cs typeface="+mn-ea"/>
              <a:sym typeface="Arial"/>
            </a:endParaRPr>
          </a:p>
          <a:p>
            <a:pPr algn="ctr"/>
            <a:r>
              <a:rPr lang="en-US" sz="895" spc="299" dirty="0">
                <a:solidFill>
                  <a:schemeClr val="tx2"/>
                </a:solidFill>
                <a:latin typeface="Arial"/>
                <a:ea typeface="微软雅黑"/>
                <a:cs typeface="+mn-ea"/>
                <a:sym typeface="Arial"/>
              </a:rPr>
              <a:t>CEO &amp; FOUNDER</a:t>
            </a:r>
          </a:p>
        </p:txBody>
      </p:sp>
      <p:sp>
        <p:nvSpPr>
          <p:cNvPr id="18" name="TextBox 12"/>
          <p:cNvSpPr txBox="1"/>
          <p:nvPr/>
        </p:nvSpPr>
        <p:spPr>
          <a:xfrm>
            <a:off x="5189900" y="4671468"/>
            <a:ext cx="1841979" cy="474745"/>
          </a:xfrm>
          <a:prstGeom prst="rect">
            <a:avLst/>
          </a:prstGeom>
          <a:noFill/>
        </p:spPr>
        <p:txBody>
          <a:bodyPr wrap="none" rtlCol="0">
            <a:spAutoFit/>
          </a:bodyPr>
          <a:lstStyle/>
          <a:p>
            <a:pPr algn="ctr"/>
            <a:r>
              <a:rPr lang="en-US" altLang="zh-CN" sz="1590" spc="299" dirty="0">
                <a:solidFill>
                  <a:schemeClr val="tx2"/>
                </a:solidFill>
                <a:latin typeface="Arial"/>
                <a:ea typeface="微软雅黑"/>
                <a:cs typeface="+mn-ea"/>
                <a:sym typeface="Arial"/>
              </a:rPr>
              <a:t>Add title text</a:t>
            </a:r>
            <a:endParaRPr lang="zh-CN" altLang="en-US" sz="1590" spc="299" dirty="0">
              <a:solidFill>
                <a:schemeClr val="tx2"/>
              </a:solidFill>
              <a:latin typeface="Arial"/>
              <a:ea typeface="微软雅黑"/>
              <a:cs typeface="+mn-ea"/>
              <a:sym typeface="Arial"/>
            </a:endParaRPr>
          </a:p>
          <a:p>
            <a:pPr algn="ctr"/>
            <a:r>
              <a:rPr lang="en-US" sz="895" spc="299" dirty="0">
                <a:solidFill>
                  <a:schemeClr val="tx2"/>
                </a:solidFill>
                <a:latin typeface="Arial"/>
                <a:ea typeface="微软雅黑"/>
                <a:cs typeface="+mn-ea"/>
                <a:sym typeface="Arial"/>
              </a:rPr>
              <a:t>CEO &amp; FOUNDER</a:t>
            </a:r>
          </a:p>
        </p:txBody>
      </p:sp>
      <p:sp>
        <p:nvSpPr>
          <p:cNvPr id="19" name="TextBox 13"/>
          <p:cNvSpPr txBox="1"/>
          <p:nvPr/>
        </p:nvSpPr>
        <p:spPr>
          <a:xfrm>
            <a:off x="8500253" y="4671468"/>
            <a:ext cx="1841979" cy="474745"/>
          </a:xfrm>
          <a:prstGeom prst="rect">
            <a:avLst/>
          </a:prstGeom>
          <a:noFill/>
        </p:spPr>
        <p:txBody>
          <a:bodyPr wrap="none" rtlCol="0">
            <a:spAutoFit/>
          </a:bodyPr>
          <a:lstStyle/>
          <a:p>
            <a:pPr algn="ctr"/>
            <a:r>
              <a:rPr lang="en-US" altLang="zh-CN" sz="1590" spc="299" dirty="0">
                <a:solidFill>
                  <a:schemeClr val="tx2"/>
                </a:solidFill>
                <a:latin typeface="Arial"/>
                <a:ea typeface="微软雅黑"/>
                <a:cs typeface="+mn-ea"/>
                <a:sym typeface="Arial"/>
              </a:rPr>
              <a:t>Add title text</a:t>
            </a:r>
            <a:endParaRPr lang="zh-CN" altLang="en-US" sz="1590" spc="299" dirty="0">
              <a:solidFill>
                <a:schemeClr val="tx2"/>
              </a:solidFill>
              <a:latin typeface="Arial"/>
              <a:ea typeface="微软雅黑"/>
              <a:cs typeface="+mn-ea"/>
              <a:sym typeface="Arial"/>
            </a:endParaRPr>
          </a:p>
          <a:p>
            <a:pPr algn="ctr"/>
            <a:r>
              <a:rPr lang="en-US" sz="895" spc="299" dirty="0">
                <a:solidFill>
                  <a:schemeClr val="tx2"/>
                </a:solidFill>
                <a:latin typeface="Arial"/>
                <a:ea typeface="微软雅黑"/>
                <a:cs typeface="+mn-ea"/>
                <a:sym typeface="Arial"/>
              </a:rPr>
              <a:t>CEO &amp; FOUNDER</a:t>
            </a:r>
          </a:p>
        </p:txBody>
      </p:sp>
      <p:sp>
        <p:nvSpPr>
          <p:cNvPr id="20" name="Shape 2859"/>
          <p:cNvSpPr/>
          <p:nvPr/>
        </p:nvSpPr>
        <p:spPr>
          <a:xfrm>
            <a:off x="2123520"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21" name="Shape 2860"/>
          <p:cNvSpPr/>
          <p:nvPr/>
        </p:nvSpPr>
        <p:spPr>
          <a:xfrm>
            <a:off x="2482158"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22" name="Shape 2865"/>
          <p:cNvSpPr/>
          <p:nvPr/>
        </p:nvSpPr>
        <p:spPr>
          <a:xfrm>
            <a:off x="2840796" y="5731841"/>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23" name="Shape 2869"/>
          <p:cNvSpPr/>
          <p:nvPr/>
        </p:nvSpPr>
        <p:spPr>
          <a:xfrm>
            <a:off x="3199434" y="5740817"/>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24" name="TextBox 18"/>
          <p:cNvSpPr txBox="1"/>
          <p:nvPr/>
        </p:nvSpPr>
        <p:spPr>
          <a:xfrm>
            <a:off x="4900221" y="5136053"/>
            <a:ext cx="2353625" cy="530594"/>
          </a:xfrm>
          <a:prstGeom prst="rect">
            <a:avLst/>
          </a:prstGeom>
          <a:noFill/>
        </p:spPr>
        <p:txBody>
          <a:bodyPr wrap="square" rtlCol="0">
            <a:spAutoFit/>
          </a:bodyPr>
          <a:lstStyle/>
          <a:p>
            <a:pPr algn="ctr">
              <a:lnSpc>
                <a:spcPts val="1795"/>
              </a:lnSpc>
            </a:pPr>
            <a:r>
              <a:rPr lang="en-US" altLang="zh-CN" sz="1190" spc="149" dirty="0">
                <a:latin typeface="Arial"/>
                <a:ea typeface="微软雅黑"/>
                <a:cs typeface="+mn-ea"/>
                <a:sym typeface="Arial"/>
              </a:rPr>
              <a:t>Click here to add content, content to match the title. </a:t>
            </a:r>
            <a:endParaRPr lang="en-US" sz="1190" spc="149" dirty="0">
              <a:latin typeface="Arial"/>
              <a:ea typeface="微软雅黑"/>
              <a:cs typeface="+mn-ea"/>
              <a:sym typeface="Arial"/>
            </a:endParaRPr>
          </a:p>
        </p:txBody>
      </p:sp>
      <p:sp>
        <p:nvSpPr>
          <p:cNvPr id="25" name="Shape 2859"/>
          <p:cNvSpPr/>
          <p:nvPr/>
        </p:nvSpPr>
        <p:spPr>
          <a:xfrm>
            <a:off x="5400017"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26" name="Shape 2860"/>
          <p:cNvSpPr/>
          <p:nvPr/>
        </p:nvSpPr>
        <p:spPr>
          <a:xfrm>
            <a:off x="5758655"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27" name="Shape 2865"/>
          <p:cNvSpPr/>
          <p:nvPr/>
        </p:nvSpPr>
        <p:spPr>
          <a:xfrm>
            <a:off x="6117293" y="5731841"/>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28" name="Shape 2869"/>
          <p:cNvSpPr/>
          <p:nvPr/>
        </p:nvSpPr>
        <p:spPr>
          <a:xfrm>
            <a:off x="6475931" y="5740817"/>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29" name="TextBox 23"/>
          <p:cNvSpPr txBox="1"/>
          <p:nvPr/>
        </p:nvSpPr>
        <p:spPr>
          <a:xfrm>
            <a:off x="8244427" y="5136053"/>
            <a:ext cx="2353625" cy="530594"/>
          </a:xfrm>
          <a:prstGeom prst="rect">
            <a:avLst/>
          </a:prstGeom>
          <a:noFill/>
        </p:spPr>
        <p:txBody>
          <a:bodyPr wrap="square" rtlCol="0">
            <a:spAutoFit/>
          </a:bodyPr>
          <a:lstStyle/>
          <a:p>
            <a:pPr algn="ctr">
              <a:lnSpc>
                <a:spcPts val="1795"/>
              </a:lnSpc>
            </a:pPr>
            <a:r>
              <a:rPr lang="en-US" altLang="zh-CN" sz="1190" spc="149" dirty="0">
                <a:latin typeface="Arial"/>
                <a:ea typeface="微软雅黑"/>
                <a:cs typeface="+mn-ea"/>
                <a:sym typeface="Arial"/>
              </a:rPr>
              <a:t>Click here to add content, content to match the title. </a:t>
            </a:r>
            <a:endParaRPr lang="en-US" sz="1190" spc="149" dirty="0">
              <a:latin typeface="Arial"/>
              <a:ea typeface="微软雅黑"/>
              <a:cs typeface="+mn-ea"/>
              <a:sym typeface="Arial"/>
            </a:endParaRPr>
          </a:p>
        </p:txBody>
      </p:sp>
      <p:sp>
        <p:nvSpPr>
          <p:cNvPr id="30" name="Shape 2859"/>
          <p:cNvSpPr/>
          <p:nvPr/>
        </p:nvSpPr>
        <p:spPr>
          <a:xfrm>
            <a:off x="8744223"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31" name="Shape 2860"/>
          <p:cNvSpPr/>
          <p:nvPr/>
        </p:nvSpPr>
        <p:spPr>
          <a:xfrm>
            <a:off x="9102861"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32" name="Shape 2865"/>
          <p:cNvSpPr/>
          <p:nvPr/>
        </p:nvSpPr>
        <p:spPr>
          <a:xfrm>
            <a:off x="9461499" y="5731841"/>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33" name="Shape 2869"/>
          <p:cNvSpPr/>
          <p:nvPr/>
        </p:nvSpPr>
        <p:spPr>
          <a:xfrm>
            <a:off x="9820137" y="5740817"/>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dk2"/>
          </a:solidFill>
          <a:ln w="12700">
            <a:miter lim="400000"/>
          </a:ln>
        </p:spPr>
        <p:txBody>
          <a:bodyPr lIns="18962" tIns="18962" rIns="18962" bIns="18962"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latin typeface="Arial"/>
              <a:ea typeface="微软雅黑"/>
              <a:cs typeface="+mn-ea"/>
              <a:sym typeface="Arial"/>
            </a:endParaRPr>
          </a:p>
        </p:txBody>
      </p:sp>
      <p:sp>
        <p:nvSpPr>
          <p:cNvPr id="34" name="TextBox 31"/>
          <p:cNvSpPr txBox="1"/>
          <p:nvPr/>
        </p:nvSpPr>
        <p:spPr>
          <a:xfrm>
            <a:off x="2315797" y="1489205"/>
            <a:ext cx="7522471" cy="607730"/>
          </a:xfrm>
          <a:prstGeom prst="rect">
            <a:avLst/>
          </a:prstGeom>
          <a:noFill/>
        </p:spPr>
        <p:txBody>
          <a:bodyPr wrap="square" rtlCol="0">
            <a:spAutoFit/>
          </a:bodyPr>
          <a:lstStyle/>
          <a:p>
            <a:pPr algn="ctr">
              <a:lnSpc>
                <a:spcPct val="150000"/>
              </a:lnSpc>
            </a:pPr>
            <a:r>
              <a:rPr lang="en-US" altLang="zh-CN" sz="1190" spc="149" dirty="0">
                <a:latin typeface="Arial"/>
                <a:ea typeface="微软雅黑"/>
                <a:cs typeface="+mn-ea"/>
                <a:sym typeface="Arial"/>
              </a:rPr>
              <a:t>Click here to add content, content to match the title. </a:t>
            </a:r>
            <a:r>
              <a:rPr lang="en-US" sz="1190" spc="149" dirty="0">
                <a:latin typeface="Arial"/>
                <a:ea typeface="微软雅黑"/>
                <a:cs typeface="+mn-ea"/>
                <a:sym typeface="Arial"/>
              </a:rPr>
              <a:t> depending on the type of organization and creativity involved. Entrepreneurship ranges in scale from</a:t>
            </a:r>
          </a:p>
        </p:txBody>
      </p:sp>
      <p:pic>
        <p:nvPicPr>
          <p:cNvPr id="12" name="图片占位符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313" b="7313"/>
          <a:stretch>
            <a:fillRect/>
          </a:stretch>
        </p:blipFill>
        <p:spPr/>
      </p:pic>
      <p:pic>
        <p:nvPicPr>
          <p:cNvPr id="36" name="图片占位符 35"/>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0760" r="20760"/>
          <a:stretch>
            <a:fillRect/>
          </a:stretch>
        </p:blipFill>
        <p:spPr/>
      </p:pic>
      <p:pic>
        <p:nvPicPr>
          <p:cNvPr id="40" name="图片占位符 3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313" b="7313"/>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p:nvPr/>
        </p:nvSpPr>
        <p:spPr>
          <a:xfrm>
            <a:off x="1058153" y="3429001"/>
            <a:ext cx="4272878" cy="1106016"/>
          </a:xfrm>
          <a:prstGeom prst="rect">
            <a:avLst/>
          </a:prstGeom>
        </p:spPr>
        <p:txBody>
          <a:bodyPr vert="horz" wrap="square" lIns="108275" tIns="54138" rIns="108275" bIns="54138"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ts val="2010"/>
              </a:lnSpc>
            </a:pPr>
            <a:r>
              <a:rPr lang="en-US" altLang="zh-CN" sz="1195" dirty="0">
                <a:solidFill>
                  <a:schemeClr val="tx1"/>
                </a:solidFill>
                <a:latin typeface="Arial"/>
                <a:ea typeface="微软雅黑"/>
                <a:cs typeface="+mn-ea"/>
                <a:sym typeface="Arial"/>
              </a:rPr>
              <a:t>We provide professional-quality free PowerPoint templates to help you with your business presentations - freeppt7.com</a:t>
            </a:r>
            <a:r>
              <a:rPr lang="en-US" sz="1195" dirty="0">
                <a:solidFill>
                  <a:schemeClr val="tx1"/>
                </a:solidFill>
                <a:latin typeface="Arial"/>
                <a:ea typeface="微软雅黑"/>
                <a:cs typeface="+mn-ea"/>
                <a:sym typeface="Arial"/>
              </a:rPr>
              <a:t> </a:t>
            </a:r>
            <a:r>
              <a:rPr lang="en-US" altLang="zh-CN" sz="1195" dirty="0">
                <a:solidFill>
                  <a:schemeClr val="tx1"/>
                </a:solidFill>
                <a:latin typeface="Arial"/>
                <a:ea typeface="微软雅黑"/>
                <a:cs typeface="+mn-ea"/>
                <a:sym typeface="Arial"/>
              </a:rPr>
              <a:t>We provide professional-quality free PowerPoint templates to help you with your business presentations - freeppt7.com</a:t>
            </a:r>
            <a:endParaRPr lang="en-US" sz="1195" dirty="0">
              <a:solidFill>
                <a:schemeClr val="tx1"/>
              </a:solidFill>
              <a:latin typeface="Arial"/>
              <a:ea typeface="微软雅黑"/>
              <a:cs typeface="+mn-ea"/>
              <a:sym typeface="Arial"/>
            </a:endParaRPr>
          </a:p>
        </p:txBody>
      </p:sp>
      <p:sp>
        <p:nvSpPr>
          <p:cNvPr id="21" name="文本框 20"/>
          <p:cNvSpPr txBox="1"/>
          <p:nvPr/>
        </p:nvSpPr>
        <p:spPr>
          <a:xfrm>
            <a:off x="1189249" y="2705634"/>
            <a:ext cx="4010687" cy="479618"/>
          </a:xfrm>
          <a:prstGeom prst="rect">
            <a:avLst/>
          </a:prstGeom>
          <a:noFill/>
        </p:spPr>
        <p:txBody>
          <a:bodyPr wrap="square" rtlCol="0" anchor="ctr">
            <a:spAutoFit/>
          </a:bodyPr>
          <a:lstStyle/>
          <a:p>
            <a:pPr>
              <a:lnSpc>
                <a:spcPct val="110000"/>
              </a:lnSpc>
            </a:pPr>
            <a:r>
              <a:rPr kumimoji="1" lang="en-US" altLang="zh-CN" sz="2480" b="1" dirty="0">
                <a:latin typeface="Arial"/>
                <a:ea typeface="微软雅黑"/>
                <a:cs typeface="+mn-ea"/>
                <a:sym typeface="Arial"/>
              </a:rPr>
              <a:t>MORE THAN TEMPLATE</a:t>
            </a:r>
          </a:p>
        </p:txBody>
      </p:sp>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1" r="31"/>
          <a:stretch>
            <a:fillRect/>
          </a:stretch>
        </p:blipFill>
        <p:spPr>
          <a:xfrm>
            <a:off x="5611813" y="187325"/>
            <a:ext cx="4291012" cy="2863850"/>
          </a:xfrm>
        </p:spPr>
      </p:pic>
      <p:pic>
        <p:nvPicPr>
          <p:cNvPr id="14" name="图片占位符 13"/>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7840" r="7840"/>
          <a:stretch>
            <a:fillRect/>
          </a:stretch>
        </p:blipFill>
        <p:spPr>
          <a:xfrm>
            <a:off x="5611813" y="3211513"/>
            <a:ext cx="1504950" cy="1689100"/>
          </a:xfrm>
        </p:spPr>
      </p:pic>
      <p:pic>
        <p:nvPicPr>
          <p:cNvPr id="12" name="图片占位符 11"/>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9374" b="9374"/>
          <a:stretch>
            <a:fillRect/>
          </a:stretch>
        </p:blipFill>
        <p:spPr>
          <a:xfrm>
            <a:off x="7299325" y="3376613"/>
            <a:ext cx="2603500" cy="3259137"/>
          </a:xfrm>
        </p:spPr>
      </p:pic>
      <p:pic>
        <p:nvPicPr>
          <p:cNvPr id="22" name="图片占位符 2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4204" r="14204"/>
          <a:stretch>
            <a:fillRect/>
          </a:stretch>
        </p:blipFill>
        <p:spPr>
          <a:xfrm>
            <a:off x="10609263" y="1684338"/>
            <a:ext cx="1035050" cy="1366837"/>
          </a:xfr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482920" y="4791321"/>
            <a:ext cx="646331" cy="394210"/>
          </a:xfrm>
          <a:prstGeom prst="rect">
            <a:avLst/>
          </a:prstGeom>
          <a:noFill/>
        </p:spPr>
        <p:txBody>
          <a:bodyPr wrap="none" rtlCol="0">
            <a:spAutoFit/>
          </a:bodyPr>
          <a:lstStyle/>
          <a:p>
            <a:pPr algn="just">
              <a:lnSpc>
                <a:spcPct val="120000"/>
              </a:lnSpc>
            </a:pPr>
            <a:r>
              <a:rPr lang="en-US">
                <a:latin typeface="Arial"/>
                <a:ea typeface="微软雅黑"/>
                <a:cs typeface="+mn-ea"/>
                <a:sym typeface="Arial"/>
              </a:rPr>
              <a:t>10%</a:t>
            </a:r>
            <a:endParaRPr lang="en-GB">
              <a:latin typeface="Arial"/>
              <a:ea typeface="微软雅黑"/>
              <a:cs typeface="+mn-ea"/>
              <a:sym typeface="Arial"/>
            </a:endParaRPr>
          </a:p>
        </p:txBody>
      </p:sp>
      <p:sp>
        <p:nvSpPr>
          <p:cNvPr id="3" name="TextBox 11"/>
          <p:cNvSpPr txBox="1"/>
          <p:nvPr/>
        </p:nvSpPr>
        <p:spPr>
          <a:xfrm>
            <a:off x="1805398" y="4786184"/>
            <a:ext cx="646331" cy="394210"/>
          </a:xfrm>
          <a:prstGeom prst="rect">
            <a:avLst/>
          </a:prstGeom>
          <a:noFill/>
        </p:spPr>
        <p:txBody>
          <a:bodyPr wrap="none" rtlCol="0">
            <a:spAutoFit/>
          </a:bodyPr>
          <a:lstStyle/>
          <a:p>
            <a:pPr algn="just">
              <a:lnSpc>
                <a:spcPct val="120000"/>
              </a:lnSpc>
            </a:pPr>
            <a:r>
              <a:rPr lang="en-US" dirty="0">
                <a:latin typeface="Arial"/>
                <a:ea typeface="微软雅黑"/>
                <a:cs typeface="+mn-ea"/>
                <a:sym typeface="Arial"/>
              </a:rPr>
              <a:t>20%</a:t>
            </a:r>
            <a:endParaRPr lang="en-GB" dirty="0">
              <a:latin typeface="Arial"/>
              <a:ea typeface="微软雅黑"/>
              <a:cs typeface="+mn-ea"/>
              <a:sym typeface="Arial"/>
            </a:endParaRPr>
          </a:p>
        </p:txBody>
      </p:sp>
      <p:sp>
        <p:nvSpPr>
          <p:cNvPr id="4" name="TextBox 12"/>
          <p:cNvSpPr txBox="1"/>
          <p:nvPr/>
        </p:nvSpPr>
        <p:spPr>
          <a:xfrm>
            <a:off x="3127876" y="4791321"/>
            <a:ext cx="646331" cy="394210"/>
          </a:xfrm>
          <a:prstGeom prst="rect">
            <a:avLst/>
          </a:prstGeom>
          <a:noFill/>
        </p:spPr>
        <p:txBody>
          <a:bodyPr wrap="none" rtlCol="0">
            <a:spAutoFit/>
          </a:bodyPr>
          <a:lstStyle/>
          <a:p>
            <a:pPr algn="just">
              <a:lnSpc>
                <a:spcPct val="120000"/>
              </a:lnSpc>
            </a:pPr>
            <a:r>
              <a:rPr lang="en-US">
                <a:latin typeface="Arial"/>
                <a:ea typeface="微软雅黑"/>
                <a:cs typeface="+mn-ea"/>
                <a:sym typeface="Arial"/>
              </a:rPr>
              <a:t>30%</a:t>
            </a:r>
            <a:endParaRPr lang="en-GB">
              <a:latin typeface="Arial"/>
              <a:ea typeface="微软雅黑"/>
              <a:cs typeface="+mn-ea"/>
              <a:sym typeface="Arial"/>
            </a:endParaRPr>
          </a:p>
        </p:txBody>
      </p:sp>
      <p:sp>
        <p:nvSpPr>
          <p:cNvPr id="5" name="TextBox 13"/>
          <p:cNvSpPr txBox="1"/>
          <p:nvPr/>
        </p:nvSpPr>
        <p:spPr>
          <a:xfrm>
            <a:off x="4450354" y="4790116"/>
            <a:ext cx="646331" cy="394210"/>
          </a:xfrm>
          <a:prstGeom prst="rect">
            <a:avLst/>
          </a:prstGeom>
          <a:noFill/>
        </p:spPr>
        <p:txBody>
          <a:bodyPr wrap="none" rtlCol="0">
            <a:spAutoFit/>
          </a:bodyPr>
          <a:lstStyle/>
          <a:p>
            <a:pPr algn="just">
              <a:lnSpc>
                <a:spcPct val="120000"/>
              </a:lnSpc>
            </a:pPr>
            <a:r>
              <a:rPr lang="en-US">
                <a:latin typeface="Arial"/>
                <a:ea typeface="微软雅黑"/>
                <a:cs typeface="+mn-ea"/>
                <a:sym typeface="Arial"/>
              </a:rPr>
              <a:t>40%</a:t>
            </a:r>
            <a:endParaRPr lang="en-GB">
              <a:latin typeface="Arial"/>
              <a:ea typeface="微软雅黑"/>
              <a:cs typeface="+mn-ea"/>
              <a:sym typeface="Arial"/>
            </a:endParaRPr>
          </a:p>
        </p:txBody>
      </p:sp>
      <p:sp>
        <p:nvSpPr>
          <p:cNvPr id="6" name="TextBox 14"/>
          <p:cNvSpPr txBox="1"/>
          <p:nvPr/>
        </p:nvSpPr>
        <p:spPr>
          <a:xfrm>
            <a:off x="5772832" y="4791321"/>
            <a:ext cx="646331" cy="394210"/>
          </a:xfrm>
          <a:prstGeom prst="rect">
            <a:avLst/>
          </a:prstGeom>
          <a:noFill/>
        </p:spPr>
        <p:txBody>
          <a:bodyPr wrap="none" rtlCol="0">
            <a:spAutoFit/>
          </a:bodyPr>
          <a:lstStyle/>
          <a:p>
            <a:pPr algn="just">
              <a:lnSpc>
                <a:spcPct val="120000"/>
              </a:lnSpc>
            </a:pPr>
            <a:r>
              <a:rPr lang="en-US">
                <a:latin typeface="Arial"/>
                <a:ea typeface="微软雅黑"/>
                <a:cs typeface="+mn-ea"/>
                <a:sym typeface="Arial"/>
              </a:rPr>
              <a:t>50%</a:t>
            </a:r>
            <a:endParaRPr lang="en-GB">
              <a:latin typeface="Arial"/>
              <a:ea typeface="微软雅黑"/>
              <a:cs typeface="+mn-ea"/>
              <a:sym typeface="Arial"/>
            </a:endParaRPr>
          </a:p>
        </p:txBody>
      </p:sp>
      <p:sp>
        <p:nvSpPr>
          <p:cNvPr id="7" name="TextBox 15"/>
          <p:cNvSpPr txBox="1"/>
          <p:nvPr/>
        </p:nvSpPr>
        <p:spPr>
          <a:xfrm>
            <a:off x="7095310" y="4786184"/>
            <a:ext cx="646331" cy="394210"/>
          </a:xfrm>
          <a:prstGeom prst="rect">
            <a:avLst/>
          </a:prstGeom>
          <a:noFill/>
        </p:spPr>
        <p:txBody>
          <a:bodyPr wrap="none" rtlCol="0">
            <a:spAutoFit/>
          </a:bodyPr>
          <a:lstStyle/>
          <a:p>
            <a:pPr algn="just">
              <a:lnSpc>
                <a:spcPct val="120000"/>
              </a:lnSpc>
            </a:pPr>
            <a:r>
              <a:rPr lang="en-US">
                <a:latin typeface="Arial"/>
                <a:ea typeface="微软雅黑"/>
                <a:cs typeface="+mn-ea"/>
                <a:sym typeface="Arial"/>
              </a:rPr>
              <a:t>60%</a:t>
            </a:r>
            <a:endParaRPr lang="en-GB">
              <a:latin typeface="Arial"/>
              <a:ea typeface="微软雅黑"/>
              <a:cs typeface="+mn-ea"/>
              <a:sym typeface="Arial"/>
            </a:endParaRPr>
          </a:p>
        </p:txBody>
      </p:sp>
      <p:sp>
        <p:nvSpPr>
          <p:cNvPr id="8" name="TextBox 16"/>
          <p:cNvSpPr txBox="1"/>
          <p:nvPr/>
        </p:nvSpPr>
        <p:spPr>
          <a:xfrm>
            <a:off x="8417788" y="4786184"/>
            <a:ext cx="646331" cy="394210"/>
          </a:xfrm>
          <a:prstGeom prst="rect">
            <a:avLst/>
          </a:prstGeom>
          <a:noFill/>
        </p:spPr>
        <p:txBody>
          <a:bodyPr wrap="none" rtlCol="0">
            <a:spAutoFit/>
          </a:bodyPr>
          <a:lstStyle/>
          <a:p>
            <a:pPr algn="just">
              <a:lnSpc>
                <a:spcPct val="120000"/>
              </a:lnSpc>
            </a:pPr>
            <a:r>
              <a:rPr lang="en-US">
                <a:latin typeface="Arial"/>
                <a:ea typeface="微软雅黑"/>
                <a:cs typeface="+mn-ea"/>
                <a:sym typeface="Arial"/>
              </a:rPr>
              <a:t>70%</a:t>
            </a:r>
            <a:endParaRPr lang="en-GB">
              <a:latin typeface="Arial"/>
              <a:ea typeface="微软雅黑"/>
              <a:cs typeface="+mn-ea"/>
              <a:sym typeface="Arial"/>
            </a:endParaRPr>
          </a:p>
        </p:txBody>
      </p:sp>
      <p:sp>
        <p:nvSpPr>
          <p:cNvPr id="9" name="TextBox 17"/>
          <p:cNvSpPr txBox="1"/>
          <p:nvPr/>
        </p:nvSpPr>
        <p:spPr>
          <a:xfrm>
            <a:off x="9740266" y="4786184"/>
            <a:ext cx="646331" cy="394210"/>
          </a:xfrm>
          <a:prstGeom prst="rect">
            <a:avLst/>
          </a:prstGeom>
          <a:noFill/>
        </p:spPr>
        <p:txBody>
          <a:bodyPr wrap="none" rtlCol="0">
            <a:spAutoFit/>
          </a:bodyPr>
          <a:lstStyle/>
          <a:p>
            <a:pPr algn="just">
              <a:lnSpc>
                <a:spcPct val="120000"/>
              </a:lnSpc>
            </a:pPr>
            <a:r>
              <a:rPr lang="en-US">
                <a:latin typeface="Arial"/>
                <a:ea typeface="微软雅黑"/>
                <a:cs typeface="+mn-ea"/>
                <a:sym typeface="Arial"/>
              </a:rPr>
              <a:t>80%</a:t>
            </a:r>
            <a:endParaRPr lang="en-GB">
              <a:latin typeface="Arial"/>
              <a:ea typeface="微软雅黑"/>
              <a:cs typeface="+mn-ea"/>
              <a:sym typeface="Arial"/>
            </a:endParaRPr>
          </a:p>
        </p:txBody>
      </p:sp>
      <p:sp>
        <p:nvSpPr>
          <p:cNvPr id="10" name="TextBox 18"/>
          <p:cNvSpPr txBox="1"/>
          <p:nvPr/>
        </p:nvSpPr>
        <p:spPr>
          <a:xfrm>
            <a:off x="11062748" y="4786184"/>
            <a:ext cx="646331" cy="394210"/>
          </a:xfrm>
          <a:prstGeom prst="rect">
            <a:avLst/>
          </a:prstGeom>
          <a:noFill/>
        </p:spPr>
        <p:txBody>
          <a:bodyPr wrap="none" rtlCol="0">
            <a:spAutoFit/>
          </a:bodyPr>
          <a:lstStyle/>
          <a:p>
            <a:pPr algn="just">
              <a:lnSpc>
                <a:spcPct val="120000"/>
              </a:lnSpc>
            </a:pPr>
            <a:r>
              <a:rPr lang="en-US">
                <a:latin typeface="Arial"/>
                <a:ea typeface="微软雅黑"/>
                <a:cs typeface="+mn-ea"/>
                <a:sym typeface="Arial"/>
              </a:rPr>
              <a:t>90%</a:t>
            </a:r>
            <a:endParaRPr lang="en-GB">
              <a:latin typeface="Arial"/>
              <a:ea typeface="微软雅黑"/>
              <a:cs typeface="+mn-ea"/>
              <a:sym typeface="Arial"/>
            </a:endParaRPr>
          </a:p>
        </p:txBody>
      </p:sp>
      <p:sp>
        <p:nvSpPr>
          <p:cNvPr id="11" name="Rectangle 19"/>
          <p:cNvSpPr/>
          <p:nvPr/>
        </p:nvSpPr>
        <p:spPr>
          <a:xfrm>
            <a:off x="683850" y="4112662"/>
            <a:ext cx="2225309" cy="5785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solidFill>
                  <a:schemeClr val="bg1"/>
                </a:solidFill>
                <a:latin typeface="Arial"/>
                <a:ea typeface="微软雅黑"/>
                <a:cs typeface="+mn-ea"/>
                <a:sym typeface="Arial"/>
              </a:rPr>
              <a:t>2028</a:t>
            </a:r>
            <a:endParaRPr lang="en-GB" sz="2000" dirty="0">
              <a:solidFill>
                <a:schemeClr val="bg1"/>
              </a:solidFill>
              <a:latin typeface="Arial"/>
              <a:ea typeface="微软雅黑"/>
              <a:cs typeface="+mn-ea"/>
              <a:sym typeface="Arial"/>
            </a:endParaRPr>
          </a:p>
        </p:txBody>
      </p:sp>
      <p:sp>
        <p:nvSpPr>
          <p:cNvPr id="12" name="Rectangle 20"/>
          <p:cNvSpPr/>
          <p:nvPr/>
        </p:nvSpPr>
        <p:spPr>
          <a:xfrm>
            <a:off x="2909158" y="4112662"/>
            <a:ext cx="3619836" cy="578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solidFill>
                  <a:schemeClr val="bg1"/>
                </a:solidFill>
                <a:latin typeface="Arial"/>
                <a:ea typeface="微软雅黑"/>
                <a:cs typeface="+mn-ea"/>
                <a:sym typeface="Arial"/>
              </a:rPr>
              <a:t>2029</a:t>
            </a:r>
            <a:endParaRPr lang="en-GB" sz="2000" dirty="0">
              <a:solidFill>
                <a:schemeClr val="bg1"/>
              </a:solidFill>
              <a:latin typeface="Arial"/>
              <a:ea typeface="微软雅黑"/>
              <a:cs typeface="+mn-ea"/>
              <a:sym typeface="Arial"/>
            </a:endParaRPr>
          </a:p>
        </p:txBody>
      </p:sp>
      <p:sp>
        <p:nvSpPr>
          <p:cNvPr id="13" name="Rectangle 21"/>
          <p:cNvSpPr/>
          <p:nvPr/>
        </p:nvSpPr>
        <p:spPr>
          <a:xfrm>
            <a:off x="6528995" y="4112662"/>
            <a:ext cx="5044032" cy="57858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solidFill>
                  <a:schemeClr val="bg1"/>
                </a:solidFill>
                <a:latin typeface="Arial"/>
                <a:ea typeface="微软雅黑"/>
                <a:cs typeface="+mn-ea"/>
                <a:sym typeface="Arial"/>
              </a:rPr>
              <a:t>2020</a:t>
            </a:r>
            <a:endParaRPr lang="en-GB" sz="2000" dirty="0">
              <a:solidFill>
                <a:schemeClr val="bg1"/>
              </a:solidFill>
              <a:latin typeface="Arial"/>
              <a:ea typeface="微软雅黑"/>
              <a:cs typeface="+mn-ea"/>
              <a:sym typeface="Arial"/>
            </a:endParaRPr>
          </a:p>
        </p:txBody>
      </p:sp>
      <p:sp>
        <p:nvSpPr>
          <p:cNvPr id="14" name="Freeform 22"/>
          <p:cNvSpPr>
            <a:spLocks noEditPoints="1"/>
          </p:cNvSpPr>
          <p:nvPr/>
        </p:nvSpPr>
        <p:spPr bwMode="auto">
          <a:xfrm>
            <a:off x="9485187" y="1710772"/>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tx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latin typeface="Arial"/>
              <a:ea typeface="微软雅黑"/>
              <a:cs typeface="+mn-ea"/>
              <a:sym typeface="Arial"/>
            </a:endParaRPr>
          </a:p>
        </p:txBody>
      </p:sp>
      <p:sp>
        <p:nvSpPr>
          <p:cNvPr id="15" name="Freeform 23"/>
          <p:cNvSpPr>
            <a:spLocks noEditPoints="1"/>
          </p:cNvSpPr>
          <p:nvPr/>
        </p:nvSpPr>
        <p:spPr bwMode="auto">
          <a:xfrm>
            <a:off x="5782236" y="1731397"/>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latin typeface="Arial"/>
              <a:ea typeface="微软雅黑"/>
              <a:cs typeface="+mn-ea"/>
              <a:sym typeface="Arial"/>
            </a:endParaRPr>
          </a:p>
        </p:txBody>
      </p:sp>
      <p:sp>
        <p:nvSpPr>
          <p:cNvPr id="16" name="Freeform 24"/>
          <p:cNvSpPr>
            <a:spLocks noEditPoints="1"/>
          </p:cNvSpPr>
          <p:nvPr/>
        </p:nvSpPr>
        <p:spPr bwMode="auto">
          <a:xfrm>
            <a:off x="2252158" y="1672469"/>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tx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latin typeface="Arial"/>
              <a:ea typeface="微软雅黑"/>
              <a:cs typeface="+mn-ea"/>
              <a:sym typeface="Arial"/>
            </a:endParaRPr>
          </a:p>
        </p:txBody>
      </p:sp>
      <p:grpSp>
        <p:nvGrpSpPr>
          <p:cNvPr id="17" name="Group 3"/>
          <p:cNvGrpSpPr/>
          <p:nvPr/>
        </p:nvGrpSpPr>
        <p:grpSpPr>
          <a:xfrm>
            <a:off x="1323759" y="2544609"/>
            <a:ext cx="2319384" cy="1249938"/>
            <a:chOff x="1469669" y="2631524"/>
            <a:chExt cx="2339926" cy="1292395"/>
          </a:xfrm>
        </p:grpSpPr>
        <p:sp>
          <p:nvSpPr>
            <p:cNvPr id="18" name="TextBox 25"/>
            <p:cNvSpPr txBox="1"/>
            <p:nvPr/>
          </p:nvSpPr>
          <p:spPr>
            <a:xfrm>
              <a:off x="2049189" y="2631524"/>
              <a:ext cx="1180880" cy="338187"/>
            </a:xfrm>
            <a:prstGeom prst="rect">
              <a:avLst/>
            </a:prstGeom>
            <a:noFill/>
          </p:spPr>
          <p:txBody>
            <a:bodyPr wrap="none" rtlCol="0">
              <a:spAutoFit/>
            </a:bodyPr>
            <a:lstStyle/>
            <a:p>
              <a:pPr algn="just">
                <a:lnSpc>
                  <a:spcPct val="120000"/>
                </a:lnSpc>
              </a:pPr>
              <a:r>
                <a:rPr lang="en-US" altLang="zh-CN" sz="1400" dirty="0">
                  <a:latin typeface="Arial"/>
                  <a:ea typeface="微软雅黑"/>
                  <a:cs typeface="+mn-ea"/>
                  <a:sym typeface="Arial"/>
                </a:rPr>
                <a:t>Add title text</a:t>
              </a:r>
              <a:endParaRPr lang="en-GB" sz="1400" dirty="0">
                <a:latin typeface="Arial"/>
                <a:ea typeface="微软雅黑"/>
                <a:cs typeface="+mn-ea"/>
                <a:sym typeface="Arial"/>
              </a:endParaRPr>
            </a:p>
          </p:txBody>
        </p:sp>
        <p:sp>
          <p:nvSpPr>
            <p:cNvPr id="19" name="Rectangle 26"/>
            <p:cNvSpPr/>
            <p:nvPr/>
          </p:nvSpPr>
          <p:spPr>
            <a:xfrm>
              <a:off x="1469669" y="2931701"/>
              <a:ext cx="2339926" cy="992218"/>
            </a:xfrm>
            <a:prstGeom prst="rect">
              <a:avLst/>
            </a:prstGeom>
          </p:spPr>
          <p:txBody>
            <a:bodyPr wrap="square">
              <a:spAutoFit/>
            </a:bodyPr>
            <a:lstStyle/>
            <a:p>
              <a:pPr algn="just">
                <a:lnSpc>
                  <a:spcPct val="120000"/>
                </a:lnSpc>
              </a:pPr>
              <a:r>
                <a:rPr lang="en-US" altLang="zh-CN" sz="1200" dirty="0">
                  <a:latin typeface="Arial"/>
                  <a:ea typeface="微软雅黑"/>
                  <a:cs typeface="+mn-ea"/>
                  <a:sym typeface="Arial"/>
                </a:rPr>
                <a:t>Please replace text, click add relevant headline, modify the text content, also can copy your content to this directly.</a:t>
              </a:r>
              <a:r>
                <a:rPr lang="zh-CN" altLang="en-US" sz="1200" dirty="0">
                  <a:latin typeface="Arial"/>
                  <a:ea typeface="微软雅黑"/>
                  <a:cs typeface="+mn-ea"/>
                  <a:sym typeface="Arial"/>
                </a:rPr>
                <a:t>。</a:t>
              </a:r>
              <a:endParaRPr lang="en-GB" altLang="zh-CN" sz="1200" dirty="0">
                <a:latin typeface="Arial"/>
                <a:ea typeface="微软雅黑"/>
                <a:cs typeface="+mn-ea"/>
                <a:sym typeface="Arial"/>
              </a:endParaRPr>
            </a:p>
          </p:txBody>
        </p:sp>
      </p:grpSp>
      <p:grpSp>
        <p:nvGrpSpPr>
          <p:cNvPr id="20" name="Group 4"/>
          <p:cNvGrpSpPr/>
          <p:nvPr/>
        </p:nvGrpSpPr>
        <p:grpSpPr>
          <a:xfrm>
            <a:off x="4968748" y="2544610"/>
            <a:ext cx="2319384" cy="1249938"/>
            <a:chOff x="4926037" y="2631524"/>
            <a:chExt cx="2339926" cy="1292395"/>
          </a:xfrm>
        </p:grpSpPr>
        <p:sp>
          <p:nvSpPr>
            <p:cNvPr id="21" name="TextBox 27"/>
            <p:cNvSpPr txBox="1"/>
            <p:nvPr/>
          </p:nvSpPr>
          <p:spPr>
            <a:xfrm>
              <a:off x="5505557" y="2631524"/>
              <a:ext cx="1180880" cy="338187"/>
            </a:xfrm>
            <a:prstGeom prst="rect">
              <a:avLst/>
            </a:prstGeom>
            <a:noFill/>
          </p:spPr>
          <p:txBody>
            <a:bodyPr wrap="none" rtlCol="0">
              <a:spAutoFit/>
            </a:bodyPr>
            <a:lstStyle/>
            <a:p>
              <a:pPr algn="just">
                <a:lnSpc>
                  <a:spcPct val="120000"/>
                </a:lnSpc>
              </a:pPr>
              <a:r>
                <a:rPr lang="en-US" altLang="zh-CN" sz="1400" dirty="0">
                  <a:latin typeface="Arial"/>
                  <a:ea typeface="微软雅黑"/>
                  <a:cs typeface="+mn-ea"/>
                  <a:sym typeface="Arial"/>
                </a:rPr>
                <a:t>Add title text</a:t>
              </a:r>
              <a:endParaRPr lang="en-GB" sz="1400" dirty="0">
                <a:latin typeface="Arial"/>
                <a:ea typeface="微软雅黑"/>
                <a:cs typeface="+mn-ea"/>
                <a:sym typeface="Arial"/>
              </a:endParaRPr>
            </a:p>
          </p:txBody>
        </p:sp>
        <p:sp>
          <p:nvSpPr>
            <p:cNvPr id="22" name="Rectangle 28"/>
            <p:cNvSpPr/>
            <p:nvPr/>
          </p:nvSpPr>
          <p:spPr>
            <a:xfrm>
              <a:off x="4926037" y="2931701"/>
              <a:ext cx="2339926" cy="992218"/>
            </a:xfrm>
            <a:prstGeom prst="rect">
              <a:avLst/>
            </a:prstGeom>
          </p:spPr>
          <p:txBody>
            <a:bodyPr wrap="square">
              <a:spAutoFit/>
            </a:bodyPr>
            <a:lstStyle/>
            <a:p>
              <a:pPr algn="just">
                <a:lnSpc>
                  <a:spcPct val="120000"/>
                </a:lnSpc>
              </a:pPr>
              <a:r>
                <a:rPr lang="en-US" altLang="zh-CN" sz="1200" dirty="0">
                  <a:latin typeface="Arial"/>
                  <a:ea typeface="微软雅黑"/>
                  <a:cs typeface="+mn-ea"/>
                  <a:sym typeface="Arial"/>
                </a:rPr>
                <a:t>Please replace text, click add relevant headline, modify the text content, also can copy your content to this directly.</a:t>
              </a:r>
              <a:r>
                <a:rPr lang="zh-CN" altLang="en-US" sz="1200" dirty="0">
                  <a:latin typeface="Arial"/>
                  <a:ea typeface="微软雅黑"/>
                  <a:cs typeface="+mn-ea"/>
                  <a:sym typeface="Arial"/>
                </a:rPr>
                <a:t>。</a:t>
              </a:r>
              <a:endParaRPr lang="en-GB" altLang="zh-CN" sz="1200" dirty="0">
                <a:latin typeface="Arial"/>
                <a:ea typeface="微软雅黑"/>
                <a:cs typeface="+mn-ea"/>
                <a:sym typeface="Arial"/>
              </a:endParaRPr>
            </a:p>
          </p:txBody>
        </p:sp>
      </p:grpSp>
      <p:grpSp>
        <p:nvGrpSpPr>
          <p:cNvPr id="23" name="Group 5"/>
          <p:cNvGrpSpPr/>
          <p:nvPr/>
        </p:nvGrpSpPr>
        <p:grpSpPr>
          <a:xfrm>
            <a:off x="8613736" y="2544610"/>
            <a:ext cx="2319384" cy="1249938"/>
            <a:chOff x="8382405" y="2631524"/>
            <a:chExt cx="2339926" cy="1292395"/>
          </a:xfrm>
        </p:grpSpPr>
        <p:sp>
          <p:nvSpPr>
            <p:cNvPr id="24" name="TextBox 31"/>
            <p:cNvSpPr txBox="1"/>
            <p:nvPr/>
          </p:nvSpPr>
          <p:spPr>
            <a:xfrm>
              <a:off x="8961925" y="2631524"/>
              <a:ext cx="1180880" cy="338187"/>
            </a:xfrm>
            <a:prstGeom prst="rect">
              <a:avLst/>
            </a:prstGeom>
            <a:noFill/>
          </p:spPr>
          <p:txBody>
            <a:bodyPr wrap="none" rtlCol="0">
              <a:spAutoFit/>
            </a:bodyPr>
            <a:lstStyle/>
            <a:p>
              <a:pPr algn="just">
                <a:lnSpc>
                  <a:spcPct val="120000"/>
                </a:lnSpc>
              </a:pPr>
              <a:r>
                <a:rPr lang="en-US" altLang="zh-CN" sz="1400" dirty="0">
                  <a:latin typeface="Arial"/>
                  <a:ea typeface="微软雅黑"/>
                  <a:cs typeface="+mn-ea"/>
                  <a:sym typeface="Arial"/>
                </a:rPr>
                <a:t>Add title text</a:t>
              </a:r>
              <a:endParaRPr lang="en-GB" sz="1400" dirty="0">
                <a:latin typeface="Arial"/>
                <a:ea typeface="微软雅黑"/>
                <a:cs typeface="+mn-ea"/>
                <a:sym typeface="Arial"/>
              </a:endParaRPr>
            </a:p>
          </p:txBody>
        </p:sp>
        <p:sp>
          <p:nvSpPr>
            <p:cNvPr id="25" name="Rectangle 32"/>
            <p:cNvSpPr/>
            <p:nvPr/>
          </p:nvSpPr>
          <p:spPr>
            <a:xfrm>
              <a:off x="8382405" y="2931701"/>
              <a:ext cx="2339926" cy="992218"/>
            </a:xfrm>
            <a:prstGeom prst="rect">
              <a:avLst/>
            </a:prstGeom>
          </p:spPr>
          <p:txBody>
            <a:bodyPr wrap="square">
              <a:spAutoFit/>
            </a:bodyPr>
            <a:lstStyle/>
            <a:p>
              <a:pPr algn="just">
                <a:lnSpc>
                  <a:spcPct val="120000"/>
                </a:lnSpc>
              </a:pPr>
              <a:r>
                <a:rPr lang="en-US" altLang="zh-CN" sz="1200" dirty="0">
                  <a:latin typeface="Arial"/>
                  <a:ea typeface="微软雅黑"/>
                  <a:cs typeface="+mn-ea"/>
                  <a:sym typeface="Arial"/>
                </a:rPr>
                <a:t>Please replace text, click add relevant headline, modify the text content, also can copy your content to this directly.</a:t>
              </a:r>
              <a:r>
                <a:rPr lang="zh-CN" altLang="en-US" sz="1200" dirty="0">
                  <a:latin typeface="Arial"/>
                  <a:ea typeface="微软雅黑"/>
                  <a:cs typeface="+mn-ea"/>
                  <a:sym typeface="Arial"/>
                </a:rPr>
                <a:t>。</a:t>
              </a:r>
              <a:endParaRPr lang="en-GB" altLang="zh-CN" sz="1200" dirty="0">
                <a:latin typeface="Arial"/>
                <a:ea typeface="微软雅黑"/>
                <a:cs typeface="+mn-ea"/>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0-#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0-#ppt_w/2"/>
                                          </p:val>
                                        </p:tav>
                                        <p:tav tm="100000">
                                          <p:val>
                                            <p:strVal val="#ppt_x"/>
                                          </p:val>
                                        </p:tav>
                                      </p:tavLst>
                                    </p:anim>
                                    <p:anim calcmode="lin" valueType="num">
                                      <p:cBhvr additive="base">
                                        <p:cTn id="73" dur="5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0-#ppt_w/2"/>
                                          </p:val>
                                        </p:tav>
                                        <p:tav tm="100000">
                                          <p:val>
                                            <p:strVal val="#ppt_x"/>
                                          </p:val>
                                        </p:tav>
                                      </p:tavLst>
                                    </p:anim>
                                    <p:anim calcmode="lin" valueType="num">
                                      <p:cBhvr additive="base">
                                        <p:cTn id="78" dur="5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0-#ppt_w/2"/>
                                          </p:val>
                                        </p:tav>
                                        <p:tav tm="100000">
                                          <p:val>
                                            <p:strVal val="#ppt_x"/>
                                          </p:val>
                                        </p:tav>
                                      </p:tavLst>
                                    </p:anim>
                                    <p:anim calcmode="lin" valueType="num">
                                      <p:cBhvr additive="base">
                                        <p:cTn id="83" dur="500" fill="hold"/>
                                        <p:tgtEl>
                                          <p:spTgt spid="17"/>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0-#ppt_w/2"/>
                                          </p:val>
                                        </p:tav>
                                        <p:tav tm="100000">
                                          <p:val>
                                            <p:strVal val="#ppt_x"/>
                                          </p:val>
                                        </p:tav>
                                      </p:tavLst>
                                    </p:anim>
                                    <p:anim calcmode="lin" valueType="num">
                                      <p:cBhvr additive="base">
                                        <p:cTn id="88" dur="500" fill="hold"/>
                                        <p:tgtEl>
                                          <p:spTgt spid="20"/>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fill="hold"/>
                                        <p:tgtEl>
                                          <p:spTgt spid="23"/>
                                        </p:tgtEl>
                                        <p:attrNameLst>
                                          <p:attrName>ppt_x</p:attrName>
                                        </p:attrNameLst>
                                      </p:cBhvr>
                                      <p:tavLst>
                                        <p:tav tm="0">
                                          <p:val>
                                            <p:strVal val="0-#ppt_w/2"/>
                                          </p:val>
                                        </p:tav>
                                        <p:tav tm="100000">
                                          <p:val>
                                            <p:strVal val="#ppt_x"/>
                                          </p:val>
                                        </p:tav>
                                      </p:tavLst>
                                    </p:anim>
                                    <p:anim calcmode="lin" valueType="num">
                                      <p:cBhvr additive="base">
                                        <p:cTn id="9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038" y="-1"/>
            <a:ext cx="12246077" cy="28838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8" name="任意多边形: 形状 27"/>
          <p:cNvSpPr/>
          <p:nvPr/>
        </p:nvSpPr>
        <p:spPr>
          <a:xfrm flipH="1">
            <a:off x="2487733" y="-643975"/>
            <a:ext cx="2375107" cy="3828801"/>
          </a:xfrm>
          <a:custGeom>
            <a:avLst/>
            <a:gdLst>
              <a:gd name="connsiteX0" fmla="*/ 1914402 w 2375107"/>
              <a:gd name="connsiteY0" fmla="*/ 0 h 3828801"/>
              <a:gd name="connsiteX1" fmla="*/ 0 w 2375107"/>
              <a:gd name="connsiteY1" fmla="*/ 3828801 h 3828801"/>
              <a:gd name="connsiteX2" fmla="*/ 921410 w 2375107"/>
              <a:gd name="connsiteY2" fmla="*/ 3828801 h 3828801"/>
              <a:gd name="connsiteX3" fmla="*/ 2375107 w 2375107"/>
              <a:gd name="connsiteY3" fmla="*/ 921411 h 3828801"/>
            </a:gdLst>
            <a:ahLst/>
            <a:cxnLst>
              <a:cxn ang="0">
                <a:pos x="connsiteX0" y="connsiteY0"/>
              </a:cxn>
              <a:cxn ang="0">
                <a:pos x="connsiteX1" y="connsiteY1"/>
              </a:cxn>
              <a:cxn ang="0">
                <a:pos x="connsiteX2" y="connsiteY2"/>
              </a:cxn>
              <a:cxn ang="0">
                <a:pos x="connsiteX3" y="connsiteY3"/>
              </a:cxn>
            </a:cxnLst>
            <a:rect l="l" t="t" r="r" b="b"/>
            <a:pathLst>
              <a:path w="2375107" h="3828801">
                <a:moveTo>
                  <a:pt x="1914402" y="0"/>
                </a:moveTo>
                <a:lnTo>
                  <a:pt x="0" y="3828801"/>
                </a:lnTo>
                <a:lnTo>
                  <a:pt x="921410" y="3828801"/>
                </a:lnTo>
                <a:lnTo>
                  <a:pt x="2375107" y="921411"/>
                </a:lnTo>
                <a:close/>
              </a:path>
            </a:pathLst>
          </a:cu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9525" imgH="9525" progId="TCLayout.ActiveDocument.1">
                  <p:embed/>
                </p:oleObj>
              </mc:Choice>
              <mc:Fallback>
                <p:oleObj name="think-cell Slide" r:id="rId5" imgW="9525" imgH="9525" progId="TCLayout.ActiveDocument.1">
                  <p:embed/>
                  <p:pic>
                    <p:nvPicPr>
                      <p:cNvPr id="0" name="对象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a:ea typeface="微软雅黑"/>
              <a:cs typeface="+mj-cs"/>
              <a:sym typeface="Arial"/>
            </a:endParaRPr>
          </a:p>
        </p:txBody>
      </p:sp>
      <p:pic>
        <p:nvPicPr>
          <p:cNvPr id="15" name="图片占位符 15"/>
          <p:cNvPicPr>
            <a:picLocks noChangeAspect="1"/>
          </p:cNvPicPr>
          <p:nvPr/>
        </p:nvPicPr>
        <p:blipFill>
          <a:blip r:embed="rId7" cstate="print">
            <a:extLst>
              <a:ext uri="{28A0092B-C50C-407E-A947-70E740481C1C}">
                <a14:useLocalDpi xmlns:a14="http://schemas.microsoft.com/office/drawing/2010/main" val="0"/>
              </a:ext>
            </a:extLst>
          </a:blip>
          <a:srcRect l="11351" r="11351"/>
          <a:stretch>
            <a:fillRect/>
          </a:stretch>
        </p:blipFill>
        <p:spPr>
          <a:xfrm>
            <a:off x="4945057" y="2068810"/>
            <a:ext cx="1809704" cy="1560088"/>
          </a:xfrm>
          <a:custGeom>
            <a:avLst/>
            <a:gdLst>
              <a:gd name="connsiteX0" fmla="*/ 1352537 w 6275770"/>
              <a:gd name="connsiteY0" fmla="*/ 0 h 5410145"/>
              <a:gd name="connsiteX1" fmla="*/ 4923233 w 6275770"/>
              <a:gd name="connsiteY1" fmla="*/ 0 h 5410145"/>
              <a:gd name="connsiteX2" fmla="*/ 6275770 w 6275770"/>
              <a:gd name="connsiteY2" fmla="*/ 2705073 h 5410145"/>
              <a:gd name="connsiteX3" fmla="*/ 4923233 w 6275770"/>
              <a:gd name="connsiteY3" fmla="*/ 5410145 h 5410145"/>
              <a:gd name="connsiteX4" fmla="*/ 1352537 w 6275770"/>
              <a:gd name="connsiteY4" fmla="*/ 5410145 h 5410145"/>
              <a:gd name="connsiteX5" fmla="*/ 0 w 6275770"/>
              <a:gd name="connsiteY5" fmla="*/ 2705073 h 541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5770" h="5410145">
                <a:moveTo>
                  <a:pt x="1352537" y="0"/>
                </a:moveTo>
                <a:lnTo>
                  <a:pt x="4923233" y="0"/>
                </a:lnTo>
                <a:lnTo>
                  <a:pt x="6275770" y="2705073"/>
                </a:lnTo>
                <a:lnTo>
                  <a:pt x="4923233" y="5410145"/>
                </a:lnTo>
                <a:lnTo>
                  <a:pt x="1352537" y="5410145"/>
                </a:lnTo>
                <a:lnTo>
                  <a:pt x="0" y="2705073"/>
                </a:lnTo>
                <a:close/>
              </a:path>
            </a:pathLst>
          </a:custGeom>
          <a:ln w="63500">
            <a:solidFill>
              <a:schemeClr val="bg1"/>
            </a:solidFill>
          </a:ln>
        </p:spPr>
      </p:pic>
      <p:sp>
        <p:nvSpPr>
          <p:cNvPr id="7" name="六边形 6"/>
          <p:cNvSpPr/>
          <p:nvPr/>
        </p:nvSpPr>
        <p:spPr>
          <a:xfrm>
            <a:off x="11120284" y="1869965"/>
            <a:ext cx="2300748" cy="198340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0" name="六边形 19"/>
          <p:cNvSpPr/>
          <p:nvPr/>
        </p:nvSpPr>
        <p:spPr>
          <a:xfrm>
            <a:off x="-1337187" y="1869965"/>
            <a:ext cx="2300748" cy="198340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a:ea typeface="微软雅黑"/>
              <a:sym typeface="Arial"/>
            </a:endParaRPr>
          </a:p>
        </p:txBody>
      </p:sp>
      <p:sp>
        <p:nvSpPr>
          <p:cNvPr id="27" name="六边形 26"/>
          <p:cNvSpPr/>
          <p:nvPr/>
        </p:nvSpPr>
        <p:spPr>
          <a:xfrm>
            <a:off x="2925233" y="969561"/>
            <a:ext cx="1202814" cy="1036908"/>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9" name="任意多边形: 形状 28"/>
          <p:cNvSpPr/>
          <p:nvPr/>
        </p:nvSpPr>
        <p:spPr>
          <a:xfrm flipH="1">
            <a:off x="1500633" y="-1556701"/>
            <a:ext cx="2375107" cy="3828801"/>
          </a:xfrm>
          <a:custGeom>
            <a:avLst/>
            <a:gdLst>
              <a:gd name="connsiteX0" fmla="*/ 1914402 w 2375107"/>
              <a:gd name="connsiteY0" fmla="*/ 0 h 3828801"/>
              <a:gd name="connsiteX1" fmla="*/ 0 w 2375107"/>
              <a:gd name="connsiteY1" fmla="*/ 3828801 h 3828801"/>
              <a:gd name="connsiteX2" fmla="*/ 921410 w 2375107"/>
              <a:gd name="connsiteY2" fmla="*/ 3828801 h 3828801"/>
              <a:gd name="connsiteX3" fmla="*/ 2375107 w 2375107"/>
              <a:gd name="connsiteY3" fmla="*/ 921411 h 3828801"/>
            </a:gdLst>
            <a:ahLst/>
            <a:cxnLst>
              <a:cxn ang="0">
                <a:pos x="connsiteX0" y="connsiteY0"/>
              </a:cxn>
              <a:cxn ang="0">
                <a:pos x="connsiteX1" y="connsiteY1"/>
              </a:cxn>
              <a:cxn ang="0">
                <a:pos x="connsiteX2" y="connsiteY2"/>
              </a:cxn>
              <a:cxn ang="0">
                <a:pos x="connsiteX3" y="connsiteY3"/>
              </a:cxn>
            </a:cxnLst>
            <a:rect l="l" t="t" r="r" b="b"/>
            <a:pathLst>
              <a:path w="2375107" h="3828801">
                <a:moveTo>
                  <a:pt x="1914402" y="0"/>
                </a:moveTo>
                <a:lnTo>
                  <a:pt x="0" y="3828801"/>
                </a:lnTo>
                <a:lnTo>
                  <a:pt x="921410" y="3828801"/>
                </a:lnTo>
                <a:lnTo>
                  <a:pt x="2375107" y="921411"/>
                </a:lnTo>
                <a:close/>
              </a:path>
            </a:pathLst>
          </a:cu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46" name="矩形 45"/>
          <p:cNvSpPr/>
          <p:nvPr/>
        </p:nvSpPr>
        <p:spPr>
          <a:xfrm>
            <a:off x="4420330" y="900962"/>
            <a:ext cx="3055324" cy="707886"/>
          </a:xfrm>
          <a:prstGeom prst="rect">
            <a:avLst/>
          </a:prstGeom>
        </p:spPr>
        <p:txBody>
          <a:bodyPr wrap="none">
            <a:spAutoFit/>
          </a:bodyPr>
          <a:lstStyle/>
          <a:p>
            <a:r>
              <a:rPr lang="en-US" altLang="zh-CN" sz="4000" b="1" dirty="0">
                <a:solidFill>
                  <a:schemeClr val="accent1"/>
                </a:solidFill>
                <a:latin typeface="Arial"/>
                <a:ea typeface="微软雅黑"/>
                <a:sym typeface="Arial"/>
              </a:rPr>
              <a:t>C</a:t>
            </a:r>
            <a:r>
              <a:rPr lang="en-US" altLang="zh-CN" sz="4000" b="1" dirty="0">
                <a:solidFill>
                  <a:schemeClr val="bg1"/>
                </a:solidFill>
                <a:latin typeface="Arial"/>
                <a:ea typeface="微软雅黑"/>
                <a:sym typeface="Arial"/>
              </a:rPr>
              <a:t>ONTENTS</a:t>
            </a:r>
          </a:p>
        </p:txBody>
      </p:sp>
      <p:grpSp>
        <p:nvGrpSpPr>
          <p:cNvPr id="47" name="组合 46"/>
          <p:cNvGrpSpPr/>
          <p:nvPr/>
        </p:nvGrpSpPr>
        <p:grpSpPr>
          <a:xfrm>
            <a:off x="1535182" y="3996719"/>
            <a:ext cx="1802193" cy="2034525"/>
            <a:chOff x="1535182" y="3831178"/>
            <a:chExt cx="1802193" cy="2034525"/>
          </a:xfrm>
        </p:grpSpPr>
        <p:sp>
          <p:nvSpPr>
            <p:cNvPr id="48" name="矩形 47"/>
            <p:cNvSpPr/>
            <p:nvPr/>
          </p:nvSpPr>
          <p:spPr>
            <a:xfrm>
              <a:off x="2023345" y="3831178"/>
              <a:ext cx="825867" cy="646331"/>
            </a:xfrm>
            <a:prstGeom prst="rect">
              <a:avLst/>
            </a:prstGeom>
          </p:spPr>
          <p:txBody>
            <a:bodyPr wrap="none">
              <a:spAutoFit/>
            </a:bodyPr>
            <a:lstStyle/>
            <a:p>
              <a:pPr algn="ctr"/>
              <a:r>
                <a:rPr lang="en-US" altLang="zh-CN" sz="3600" b="1" dirty="0">
                  <a:solidFill>
                    <a:schemeClr val="accent1"/>
                  </a:solidFill>
                  <a:latin typeface="Arial"/>
                  <a:ea typeface="微软雅黑"/>
                  <a:sym typeface="Arial"/>
                </a:rPr>
                <a:t>01.</a:t>
              </a:r>
              <a:endParaRPr lang="zh-CN" altLang="en-US" sz="3600" b="1" dirty="0">
                <a:solidFill>
                  <a:schemeClr val="accent1"/>
                </a:solidFill>
                <a:latin typeface="Arial"/>
                <a:ea typeface="微软雅黑"/>
                <a:sym typeface="Arial"/>
              </a:endParaRPr>
            </a:p>
          </p:txBody>
        </p:sp>
        <p:cxnSp>
          <p:nvCxnSpPr>
            <p:cNvPr id="49" name="直接连接符 48"/>
            <p:cNvCxnSpPr/>
            <p:nvPr/>
          </p:nvCxnSpPr>
          <p:spPr>
            <a:xfrm>
              <a:off x="1588129" y="4514851"/>
              <a:ext cx="1696298"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709156" y="4631205"/>
              <a:ext cx="1454244" cy="369332"/>
            </a:xfrm>
            <a:prstGeom prst="rect">
              <a:avLst/>
            </a:prstGeom>
          </p:spPr>
          <p:txBody>
            <a:bodyPr wrap="none">
              <a:spAutoFit/>
            </a:bodyPr>
            <a:lstStyle/>
            <a:p>
              <a:pPr algn="ctr">
                <a:spcBef>
                  <a:spcPct val="0"/>
                </a:spcBef>
              </a:pPr>
              <a:r>
                <a:rPr lang="en-US" altLang="zh-CN" dirty="0">
                  <a:latin typeface="Arial"/>
                  <a:ea typeface="微软雅黑"/>
                  <a:sym typeface="Arial"/>
                </a:rPr>
                <a:t>Add title text</a:t>
              </a:r>
            </a:p>
          </p:txBody>
        </p:sp>
        <p:sp>
          <p:nvSpPr>
            <p:cNvPr id="51" name="文本框 50"/>
            <p:cNvSpPr txBox="1"/>
            <p:nvPr/>
          </p:nvSpPr>
          <p:spPr bwMode="auto">
            <a:xfrm>
              <a:off x="1535182" y="5127039"/>
              <a:ext cx="1802193" cy="738664"/>
            </a:xfrm>
            <a:prstGeom prst="rect">
              <a:avLst/>
            </a:prstGeom>
            <a:noFill/>
          </p:spPr>
          <p:txBody>
            <a:bodyPr wrap="square">
              <a:spAutoFit/>
              <a:scene3d>
                <a:camera prst="orthographicFront"/>
                <a:lightRig rig="threePt" dir="t"/>
              </a:scene3d>
              <a:sp3d contourW="12700"/>
            </a:bodyPr>
            <a:lstStyle/>
            <a:p>
              <a:pPr algn="ctr">
                <a:defRPr/>
              </a:pPr>
              <a:r>
                <a:rPr lang="en-US" altLang="zh-CN" sz="1400" dirty="0">
                  <a:solidFill>
                    <a:schemeClr val="tx1">
                      <a:lumMod val="50000"/>
                      <a:lumOff val="50000"/>
                    </a:schemeClr>
                  </a:solidFill>
                  <a:latin typeface="Arial"/>
                  <a:ea typeface="微软雅黑"/>
                  <a:sym typeface="Arial"/>
                </a:rPr>
                <a:t>Click here to add content, content to match the title. </a:t>
              </a:r>
              <a:endParaRPr lang="en-US" altLang="zh-CN" sz="1100" dirty="0">
                <a:solidFill>
                  <a:schemeClr val="tx1">
                    <a:lumMod val="50000"/>
                    <a:lumOff val="50000"/>
                  </a:schemeClr>
                </a:solidFill>
                <a:latin typeface="Arial"/>
                <a:ea typeface="微软雅黑"/>
                <a:sym typeface="Arial"/>
              </a:endParaRPr>
            </a:p>
          </p:txBody>
        </p:sp>
      </p:grpSp>
      <p:grpSp>
        <p:nvGrpSpPr>
          <p:cNvPr id="52" name="组合 51"/>
          <p:cNvGrpSpPr/>
          <p:nvPr/>
        </p:nvGrpSpPr>
        <p:grpSpPr>
          <a:xfrm>
            <a:off x="3849089" y="3996719"/>
            <a:ext cx="1802193" cy="2034525"/>
            <a:chOff x="1535182" y="3831178"/>
            <a:chExt cx="1802193" cy="2034525"/>
          </a:xfrm>
        </p:grpSpPr>
        <p:sp>
          <p:nvSpPr>
            <p:cNvPr id="53" name="矩形 52"/>
            <p:cNvSpPr/>
            <p:nvPr/>
          </p:nvSpPr>
          <p:spPr>
            <a:xfrm>
              <a:off x="2023345" y="3831178"/>
              <a:ext cx="825867" cy="646331"/>
            </a:xfrm>
            <a:prstGeom prst="rect">
              <a:avLst/>
            </a:prstGeom>
          </p:spPr>
          <p:txBody>
            <a:bodyPr wrap="none">
              <a:spAutoFit/>
            </a:bodyPr>
            <a:lstStyle/>
            <a:p>
              <a:pPr algn="ctr"/>
              <a:r>
                <a:rPr lang="en-US" altLang="zh-CN" sz="3600" b="1" dirty="0">
                  <a:solidFill>
                    <a:schemeClr val="accent1"/>
                  </a:solidFill>
                  <a:latin typeface="Arial"/>
                  <a:ea typeface="微软雅黑"/>
                  <a:sym typeface="Arial"/>
                </a:rPr>
                <a:t>01.</a:t>
              </a:r>
              <a:endParaRPr lang="zh-CN" altLang="en-US" sz="3600" b="1" dirty="0">
                <a:solidFill>
                  <a:schemeClr val="accent1"/>
                </a:solidFill>
                <a:latin typeface="Arial"/>
                <a:ea typeface="微软雅黑"/>
                <a:sym typeface="Arial"/>
              </a:endParaRPr>
            </a:p>
          </p:txBody>
        </p:sp>
        <p:cxnSp>
          <p:nvCxnSpPr>
            <p:cNvPr id="54" name="直接连接符 53"/>
            <p:cNvCxnSpPr/>
            <p:nvPr/>
          </p:nvCxnSpPr>
          <p:spPr>
            <a:xfrm>
              <a:off x="1588129" y="4514851"/>
              <a:ext cx="1696298"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709156" y="4631205"/>
              <a:ext cx="1454244" cy="369332"/>
            </a:xfrm>
            <a:prstGeom prst="rect">
              <a:avLst/>
            </a:prstGeom>
          </p:spPr>
          <p:txBody>
            <a:bodyPr wrap="none">
              <a:spAutoFit/>
            </a:bodyPr>
            <a:lstStyle/>
            <a:p>
              <a:pPr algn="ctr">
                <a:spcBef>
                  <a:spcPct val="0"/>
                </a:spcBef>
              </a:pPr>
              <a:r>
                <a:rPr lang="en-US" altLang="zh-CN" dirty="0">
                  <a:latin typeface="Arial"/>
                  <a:ea typeface="微软雅黑"/>
                  <a:sym typeface="Arial"/>
                </a:rPr>
                <a:t>Add title text</a:t>
              </a:r>
            </a:p>
          </p:txBody>
        </p:sp>
        <p:sp>
          <p:nvSpPr>
            <p:cNvPr id="56" name="文本框 55"/>
            <p:cNvSpPr txBox="1"/>
            <p:nvPr/>
          </p:nvSpPr>
          <p:spPr bwMode="auto">
            <a:xfrm>
              <a:off x="1535182" y="5127039"/>
              <a:ext cx="1802193" cy="738664"/>
            </a:xfrm>
            <a:prstGeom prst="rect">
              <a:avLst/>
            </a:prstGeom>
            <a:noFill/>
          </p:spPr>
          <p:txBody>
            <a:bodyPr wrap="square">
              <a:spAutoFit/>
              <a:scene3d>
                <a:camera prst="orthographicFront"/>
                <a:lightRig rig="threePt" dir="t"/>
              </a:scene3d>
              <a:sp3d contourW="12700"/>
            </a:bodyPr>
            <a:lstStyle/>
            <a:p>
              <a:pPr algn="ctr">
                <a:defRPr/>
              </a:pPr>
              <a:r>
                <a:rPr lang="en-US" altLang="zh-CN" sz="1400" dirty="0">
                  <a:solidFill>
                    <a:schemeClr val="tx1">
                      <a:lumMod val="50000"/>
                      <a:lumOff val="50000"/>
                    </a:schemeClr>
                  </a:solidFill>
                  <a:latin typeface="Arial"/>
                  <a:ea typeface="微软雅黑"/>
                  <a:sym typeface="Arial"/>
                </a:rPr>
                <a:t>Click here to add content, content to match the title. </a:t>
              </a:r>
            </a:p>
          </p:txBody>
        </p:sp>
      </p:grpSp>
      <p:grpSp>
        <p:nvGrpSpPr>
          <p:cNvPr id="57" name="组合 56"/>
          <p:cNvGrpSpPr/>
          <p:nvPr/>
        </p:nvGrpSpPr>
        <p:grpSpPr>
          <a:xfrm>
            <a:off x="6162996" y="3996719"/>
            <a:ext cx="1802193" cy="2034525"/>
            <a:chOff x="1535182" y="3831178"/>
            <a:chExt cx="1802193" cy="2034525"/>
          </a:xfrm>
        </p:grpSpPr>
        <p:sp>
          <p:nvSpPr>
            <p:cNvPr id="58" name="矩形 57"/>
            <p:cNvSpPr/>
            <p:nvPr/>
          </p:nvSpPr>
          <p:spPr>
            <a:xfrm>
              <a:off x="2023345" y="3831178"/>
              <a:ext cx="825867" cy="646331"/>
            </a:xfrm>
            <a:prstGeom prst="rect">
              <a:avLst/>
            </a:prstGeom>
          </p:spPr>
          <p:txBody>
            <a:bodyPr wrap="none">
              <a:spAutoFit/>
            </a:bodyPr>
            <a:lstStyle/>
            <a:p>
              <a:pPr algn="ctr"/>
              <a:r>
                <a:rPr lang="en-US" altLang="zh-CN" sz="3600" b="1" dirty="0">
                  <a:solidFill>
                    <a:schemeClr val="accent1"/>
                  </a:solidFill>
                  <a:latin typeface="Arial"/>
                  <a:ea typeface="微软雅黑"/>
                  <a:sym typeface="Arial"/>
                </a:rPr>
                <a:t>01.</a:t>
              </a:r>
              <a:endParaRPr lang="zh-CN" altLang="en-US" sz="3600" b="1" dirty="0">
                <a:solidFill>
                  <a:schemeClr val="accent1"/>
                </a:solidFill>
                <a:latin typeface="Arial"/>
                <a:ea typeface="微软雅黑"/>
                <a:sym typeface="Arial"/>
              </a:endParaRPr>
            </a:p>
          </p:txBody>
        </p:sp>
        <p:cxnSp>
          <p:nvCxnSpPr>
            <p:cNvPr id="59" name="直接连接符 58"/>
            <p:cNvCxnSpPr/>
            <p:nvPr/>
          </p:nvCxnSpPr>
          <p:spPr>
            <a:xfrm>
              <a:off x="1588129" y="4514851"/>
              <a:ext cx="1696298"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1709156" y="4631205"/>
              <a:ext cx="1454244" cy="369332"/>
            </a:xfrm>
            <a:prstGeom prst="rect">
              <a:avLst/>
            </a:prstGeom>
          </p:spPr>
          <p:txBody>
            <a:bodyPr wrap="none">
              <a:spAutoFit/>
            </a:bodyPr>
            <a:lstStyle/>
            <a:p>
              <a:pPr algn="ctr">
                <a:spcBef>
                  <a:spcPct val="0"/>
                </a:spcBef>
              </a:pPr>
              <a:r>
                <a:rPr lang="en-US" altLang="zh-CN" dirty="0">
                  <a:latin typeface="Arial"/>
                  <a:ea typeface="微软雅黑"/>
                  <a:sym typeface="Arial"/>
                </a:rPr>
                <a:t>Add title text</a:t>
              </a:r>
            </a:p>
          </p:txBody>
        </p:sp>
        <p:sp>
          <p:nvSpPr>
            <p:cNvPr id="61" name="文本框 60"/>
            <p:cNvSpPr txBox="1"/>
            <p:nvPr/>
          </p:nvSpPr>
          <p:spPr bwMode="auto">
            <a:xfrm>
              <a:off x="1535182" y="5127039"/>
              <a:ext cx="1802193" cy="738664"/>
            </a:xfrm>
            <a:prstGeom prst="rect">
              <a:avLst/>
            </a:prstGeom>
            <a:noFill/>
          </p:spPr>
          <p:txBody>
            <a:bodyPr wrap="square">
              <a:spAutoFit/>
              <a:scene3d>
                <a:camera prst="orthographicFront"/>
                <a:lightRig rig="threePt" dir="t"/>
              </a:scene3d>
              <a:sp3d contourW="12700"/>
            </a:bodyPr>
            <a:lstStyle/>
            <a:p>
              <a:pPr algn="ctr">
                <a:defRPr/>
              </a:pPr>
              <a:r>
                <a:rPr lang="en-US" altLang="zh-CN" sz="1400" dirty="0">
                  <a:solidFill>
                    <a:schemeClr val="tx1">
                      <a:lumMod val="50000"/>
                      <a:lumOff val="50000"/>
                    </a:schemeClr>
                  </a:solidFill>
                  <a:latin typeface="Arial"/>
                  <a:ea typeface="微软雅黑"/>
                  <a:sym typeface="Arial"/>
                </a:rPr>
                <a:t>Click here to add content, content to match the title. </a:t>
              </a:r>
            </a:p>
          </p:txBody>
        </p:sp>
      </p:grpSp>
      <p:grpSp>
        <p:nvGrpSpPr>
          <p:cNvPr id="62" name="组合 61"/>
          <p:cNvGrpSpPr/>
          <p:nvPr/>
        </p:nvGrpSpPr>
        <p:grpSpPr>
          <a:xfrm>
            <a:off x="8476903" y="3996719"/>
            <a:ext cx="1802193" cy="2034525"/>
            <a:chOff x="1535182" y="3831178"/>
            <a:chExt cx="1802193" cy="2034525"/>
          </a:xfrm>
        </p:grpSpPr>
        <p:sp>
          <p:nvSpPr>
            <p:cNvPr id="63" name="矩形 62"/>
            <p:cNvSpPr/>
            <p:nvPr/>
          </p:nvSpPr>
          <p:spPr>
            <a:xfrm>
              <a:off x="2023345" y="3831178"/>
              <a:ext cx="825867" cy="646331"/>
            </a:xfrm>
            <a:prstGeom prst="rect">
              <a:avLst/>
            </a:prstGeom>
          </p:spPr>
          <p:txBody>
            <a:bodyPr wrap="none">
              <a:spAutoFit/>
            </a:bodyPr>
            <a:lstStyle/>
            <a:p>
              <a:pPr algn="ctr"/>
              <a:r>
                <a:rPr lang="en-US" altLang="zh-CN" sz="3600" b="1" dirty="0">
                  <a:solidFill>
                    <a:schemeClr val="accent1"/>
                  </a:solidFill>
                  <a:latin typeface="Arial"/>
                  <a:ea typeface="微软雅黑"/>
                  <a:sym typeface="Arial"/>
                </a:rPr>
                <a:t>01.</a:t>
              </a:r>
              <a:endParaRPr lang="zh-CN" altLang="en-US" sz="3600" b="1" dirty="0">
                <a:solidFill>
                  <a:schemeClr val="accent1"/>
                </a:solidFill>
                <a:latin typeface="Arial"/>
                <a:ea typeface="微软雅黑"/>
                <a:sym typeface="Arial"/>
              </a:endParaRPr>
            </a:p>
          </p:txBody>
        </p:sp>
        <p:cxnSp>
          <p:nvCxnSpPr>
            <p:cNvPr id="64" name="直接连接符 63"/>
            <p:cNvCxnSpPr/>
            <p:nvPr/>
          </p:nvCxnSpPr>
          <p:spPr>
            <a:xfrm>
              <a:off x="1588129" y="4514851"/>
              <a:ext cx="1696298"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1709156" y="4631205"/>
              <a:ext cx="1454244" cy="369332"/>
            </a:xfrm>
            <a:prstGeom prst="rect">
              <a:avLst/>
            </a:prstGeom>
          </p:spPr>
          <p:txBody>
            <a:bodyPr wrap="none">
              <a:spAutoFit/>
            </a:bodyPr>
            <a:lstStyle/>
            <a:p>
              <a:pPr algn="ctr">
                <a:spcBef>
                  <a:spcPct val="0"/>
                </a:spcBef>
              </a:pPr>
              <a:r>
                <a:rPr lang="en-US" altLang="zh-CN" dirty="0">
                  <a:latin typeface="Arial"/>
                  <a:ea typeface="微软雅黑"/>
                  <a:sym typeface="Arial"/>
                </a:rPr>
                <a:t>Add title text</a:t>
              </a:r>
            </a:p>
          </p:txBody>
        </p:sp>
        <p:sp>
          <p:nvSpPr>
            <p:cNvPr id="66" name="文本框 65"/>
            <p:cNvSpPr txBox="1"/>
            <p:nvPr/>
          </p:nvSpPr>
          <p:spPr bwMode="auto">
            <a:xfrm>
              <a:off x="1535182" y="5127039"/>
              <a:ext cx="1802193" cy="738664"/>
            </a:xfrm>
            <a:prstGeom prst="rect">
              <a:avLst/>
            </a:prstGeom>
            <a:noFill/>
          </p:spPr>
          <p:txBody>
            <a:bodyPr wrap="square">
              <a:spAutoFit/>
              <a:scene3d>
                <a:camera prst="orthographicFront"/>
                <a:lightRig rig="threePt" dir="t"/>
              </a:scene3d>
              <a:sp3d contourW="12700"/>
            </a:bodyPr>
            <a:lstStyle/>
            <a:p>
              <a:pPr algn="ctr">
                <a:defRPr/>
              </a:pPr>
              <a:r>
                <a:rPr lang="en-US" altLang="zh-CN" sz="1400" dirty="0">
                  <a:solidFill>
                    <a:schemeClr val="tx1">
                      <a:lumMod val="50000"/>
                      <a:lumOff val="50000"/>
                    </a:schemeClr>
                  </a:solidFill>
                  <a:latin typeface="Arial"/>
                  <a:ea typeface="微软雅黑"/>
                  <a:sym typeface="Arial"/>
                </a:rPr>
                <a:t>Click here to add content, content to match the title. </a:t>
              </a:r>
            </a:p>
          </p:txBody>
        </p:sp>
      </p:grpSp>
      <p:sp>
        <p:nvSpPr>
          <p:cNvPr id="32"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1000"/>
                                        <p:tgtEl>
                                          <p:spTgt spid="47"/>
                                        </p:tgtEl>
                                      </p:cBhvr>
                                    </p:animEffect>
                                    <p:anim calcmode="lin" valueType="num">
                                      <p:cBhvr>
                                        <p:cTn id="45" dur="1000" fill="hold"/>
                                        <p:tgtEl>
                                          <p:spTgt spid="47"/>
                                        </p:tgtEl>
                                        <p:attrNameLst>
                                          <p:attrName>ppt_x</p:attrName>
                                        </p:attrNameLst>
                                      </p:cBhvr>
                                      <p:tavLst>
                                        <p:tav tm="0">
                                          <p:val>
                                            <p:strVal val="#ppt_x"/>
                                          </p:val>
                                        </p:tav>
                                        <p:tav tm="100000">
                                          <p:val>
                                            <p:strVal val="#ppt_x"/>
                                          </p:val>
                                        </p:tav>
                                      </p:tavLst>
                                    </p:anim>
                                    <p:anim calcmode="lin" valueType="num">
                                      <p:cBhvr>
                                        <p:cTn id="46" dur="1000" fill="hold"/>
                                        <p:tgtEl>
                                          <p:spTgt spid="47"/>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1000"/>
                                        <p:tgtEl>
                                          <p:spTgt spid="52"/>
                                        </p:tgtEl>
                                      </p:cBhvr>
                                    </p:animEffect>
                                    <p:anim calcmode="lin" valueType="num">
                                      <p:cBhvr>
                                        <p:cTn id="51" dur="1000" fill="hold"/>
                                        <p:tgtEl>
                                          <p:spTgt spid="52"/>
                                        </p:tgtEl>
                                        <p:attrNameLst>
                                          <p:attrName>ppt_x</p:attrName>
                                        </p:attrNameLst>
                                      </p:cBhvr>
                                      <p:tavLst>
                                        <p:tav tm="0">
                                          <p:val>
                                            <p:strVal val="#ppt_x"/>
                                          </p:val>
                                        </p:tav>
                                        <p:tav tm="100000">
                                          <p:val>
                                            <p:strVal val="#ppt_x"/>
                                          </p:val>
                                        </p:tav>
                                      </p:tavLst>
                                    </p:anim>
                                    <p:anim calcmode="lin" valueType="num">
                                      <p:cBhvr>
                                        <p:cTn id="52" dur="1000" fill="hold"/>
                                        <p:tgtEl>
                                          <p:spTgt spid="52"/>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anim calcmode="lin" valueType="num">
                                      <p:cBhvr>
                                        <p:cTn id="63" dur="1000" fill="hold"/>
                                        <p:tgtEl>
                                          <p:spTgt spid="62"/>
                                        </p:tgtEl>
                                        <p:attrNameLst>
                                          <p:attrName>ppt_x</p:attrName>
                                        </p:attrNameLst>
                                      </p:cBhvr>
                                      <p:tavLst>
                                        <p:tav tm="0">
                                          <p:val>
                                            <p:strVal val="#ppt_x"/>
                                          </p:val>
                                        </p:tav>
                                        <p:tav tm="100000">
                                          <p:val>
                                            <p:strVal val="#ppt_x"/>
                                          </p:val>
                                        </p:tav>
                                      </p:tavLst>
                                    </p:anim>
                                    <p:anim calcmode="lin" valueType="num">
                                      <p:cBhvr>
                                        <p:cTn id="6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7" grpId="0" animBg="1"/>
      <p:bldP spid="20" grpId="0" animBg="1"/>
      <p:bldP spid="27" grpId="0" animBg="1"/>
      <p:bldP spid="29"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9912096" y="-552893"/>
            <a:ext cx="8964658" cy="7728154"/>
          </a:xfrm>
          <a:prstGeom prst="hexag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11351" r="47969"/>
          <a:stretch>
            <a:fillRect/>
          </a:stretch>
        </p:blipFill>
        <p:spPr>
          <a:xfrm>
            <a:off x="6950839" y="-698245"/>
            <a:ext cx="4895399" cy="8018858"/>
          </a:xfrm>
          <a:custGeom>
            <a:avLst/>
            <a:gdLst>
              <a:gd name="connsiteX0" fmla="*/ 2004716 w 4895399"/>
              <a:gd name="connsiteY0" fmla="*/ 0 h 8018858"/>
              <a:gd name="connsiteX1" fmla="*/ 4895399 w 4895399"/>
              <a:gd name="connsiteY1" fmla="*/ 0 h 8018858"/>
              <a:gd name="connsiteX2" fmla="*/ 2890682 w 4895399"/>
              <a:gd name="connsiteY2" fmla="*/ 4009430 h 8018858"/>
              <a:gd name="connsiteX3" fmla="*/ 4895399 w 4895399"/>
              <a:gd name="connsiteY3" fmla="*/ 8018858 h 8018858"/>
              <a:gd name="connsiteX4" fmla="*/ 2004716 w 4895399"/>
              <a:gd name="connsiteY4" fmla="*/ 8018858 h 8018858"/>
              <a:gd name="connsiteX5" fmla="*/ 0 w 4895399"/>
              <a:gd name="connsiteY5" fmla="*/ 4009430 h 801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5399" h="8018858">
                <a:moveTo>
                  <a:pt x="2004716" y="0"/>
                </a:moveTo>
                <a:lnTo>
                  <a:pt x="4895399" y="0"/>
                </a:lnTo>
                <a:lnTo>
                  <a:pt x="2890682" y="4009430"/>
                </a:lnTo>
                <a:lnTo>
                  <a:pt x="4895399" y="8018858"/>
                </a:lnTo>
                <a:lnTo>
                  <a:pt x="2004716" y="8018858"/>
                </a:lnTo>
                <a:lnTo>
                  <a:pt x="0" y="4009430"/>
                </a:lnTo>
                <a:close/>
              </a:path>
            </a:pathLst>
          </a:custGeom>
          <a:ln w="63500">
            <a:solidFill>
              <a:schemeClr val="bg1"/>
            </a:solidFill>
          </a:ln>
        </p:spPr>
      </p:pic>
      <p:cxnSp>
        <p:nvCxnSpPr>
          <p:cNvPr id="5" name="直接连接符 4"/>
          <p:cNvCxnSpPr/>
          <p:nvPr/>
        </p:nvCxnSpPr>
        <p:spPr>
          <a:xfrm>
            <a:off x="0" y="2979174"/>
            <a:ext cx="60416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360299" y="2979174"/>
            <a:ext cx="1681316" cy="147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4" name="文本框 13"/>
          <p:cNvSpPr txBox="1"/>
          <p:nvPr/>
        </p:nvSpPr>
        <p:spPr>
          <a:xfrm>
            <a:off x="1338167" y="3399681"/>
            <a:ext cx="1083347" cy="792000"/>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Arial"/>
                <a:ea typeface="微软雅黑"/>
                <a:cs typeface="Arial" panose="020B0604020202020204" pitchFamily="34" charset="0"/>
                <a:sym typeface="Arial"/>
              </a:rPr>
              <a:t>04</a:t>
            </a:r>
            <a:endParaRPr lang="zh-CN" altLang="en-US" spc="100" dirty="0">
              <a:solidFill>
                <a:schemeClr val="accent1"/>
              </a:solidFill>
              <a:latin typeface="Arial"/>
              <a:ea typeface="微软雅黑"/>
              <a:cs typeface="Arial" panose="020B0604020202020204" pitchFamily="34" charset="0"/>
              <a:sym typeface="Arial"/>
            </a:endParaRPr>
          </a:p>
        </p:txBody>
      </p:sp>
      <p:sp>
        <p:nvSpPr>
          <p:cNvPr id="15" name="矩形 14"/>
          <p:cNvSpPr/>
          <p:nvPr/>
        </p:nvSpPr>
        <p:spPr>
          <a:xfrm>
            <a:off x="2749862" y="3878826"/>
            <a:ext cx="3220874" cy="523220"/>
          </a:xfrm>
          <a:prstGeom prst="rect">
            <a:avLst/>
          </a:prstGeom>
        </p:spPr>
        <p:txBody>
          <a:bodyPr wrap="square">
            <a:spAutoFit/>
          </a:bodyPr>
          <a:lstStyle/>
          <a:p>
            <a:pPr lvl="0"/>
            <a:r>
              <a:rPr lang="en-US" altLang="zh-CN" sz="1400" dirty="0">
                <a:solidFill>
                  <a:schemeClr val="tx1">
                    <a:lumMod val="75000"/>
                    <a:lumOff val="25000"/>
                  </a:schemeClr>
                </a:solidFill>
                <a:latin typeface="Arial"/>
                <a:ea typeface="微软雅黑"/>
                <a:sym typeface="Arial"/>
              </a:rPr>
              <a:t>When you copy &amp; paste, choose "keep text only" option.</a:t>
            </a:r>
            <a:endParaRPr lang="zh-CN" altLang="en-US" sz="1400" dirty="0">
              <a:solidFill>
                <a:schemeClr val="tx1">
                  <a:lumMod val="75000"/>
                  <a:lumOff val="25000"/>
                </a:schemeClr>
              </a:solidFill>
              <a:latin typeface="Arial"/>
              <a:ea typeface="微软雅黑"/>
              <a:sym typeface="Arial"/>
            </a:endParaRPr>
          </a:p>
        </p:txBody>
      </p:sp>
      <p:sp>
        <p:nvSpPr>
          <p:cNvPr id="16" name="矩形 15"/>
          <p:cNvSpPr/>
          <p:nvPr/>
        </p:nvSpPr>
        <p:spPr>
          <a:xfrm>
            <a:off x="2715071" y="3201865"/>
            <a:ext cx="3720890" cy="707886"/>
          </a:xfrm>
          <a:prstGeom prst="rect">
            <a:avLst/>
          </a:prstGeom>
        </p:spPr>
        <p:txBody>
          <a:bodyPr wrap="none">
            <a:spAutoFit/>
          </a:bodyPr>
          <a:lstStyle/>
          <a:p>
            <a:r>
              <a:rPr lang="en-US" altLang="zh-CN" sz="4000" b="1" dirty="0">
                <a:solidFill>
                  <a:schemeClr val="tx1">
                    <a:lumMod val="75000"/>
                    <a:lumOff val="25000"/>
                  </a:schemeClr>
                </a:solidFill>
                <a:latin typeface="Arial"/>
                <a:ea typeface="微软雅黑"/>
                <a:sym typeface="Arial"/>
              </a:rPr>
              <a:t>Add title text 4</a:t>
            </a:r>
            <a:endParaRPr lang="zh-CN" altLang="en-US" sz="4000" b="1" dirty="0">
              <a:solidFill>
                <a:schemeClr val="tx1">
                  <a:lumMod val="75000"/>
                  <a:lumOff val="2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原创设计师QQ598969553      _13"/>
          <p:cNvSpPr txBox="1">
            <a:spLocks noChangeArrowheads="1"/>
          </p:cNvSpPr>
          <p:nvPr/>
        </p:nvSpPr>
        <p:spPr bwMode="auto">
          <a:xfrm>
            <a:off x="8607430" y="2059841"/>
            <a:ext cx="3367392"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800" dirty="0">
                <a:latin typeface="Arial"/>
                <a:ea typeface="微软雅黑"/>
                <a:cs typeface="+mn-ea"/>
                <a:sym typeface="Arial"/>
              </a:rPr>
              <a:t>Add title text </a:t>
            </a:r>
          </a:p>
          <a:p>
            <a:pPr eaLnBrk="1" hangingPunct="1">
              <a:lnSpc>
                <a:spcPct val="150000"/>
              </a:lnSpc>
            </a:pP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 Nunc a </a:t>
            </a:r>
            <a:r>
              <a:rPr lang="en-US" altLang="zh-CN" sz="1200" dirty="0" err="1">
                <a:solidFill>
                  <a:srgbClr val="262626"/>
                </a:solidFill>
                <a:latin typeface="Arial"/>
                <a:ea typeface="微软雅黑"/>
                <a:cs typeface="+mn-ea"/>
                <a:sym typeface="Arial"/>
              </a:rPr>
              <a:t>leo</a:t>
            </a:r>
            <a:r>
              <a:rPr lang="en-US" altLang="zh-CN" sz="1200" dirty="0">
                <a:solidFill>
                  <a:srgbClr val="262626"/>
                </a:solidFill>
                <a:latin typeface="Arial"/>
                <a:ea typeface="微软雅黑"/>
                <a:cs typeface="+mn-ea"/>
                <a:sym typeface="Arial"/>
              </a:rPr>
              <a:t> magna, sit amet </a:t>
            </a:r>
            <a:r>
              <a:rPr lang="en-US" altLang="zh-CN" sz="1200" dirty="0" err="1">
                <a:solidFill>
                  <a:srgbClr val="262626"/>
                </a:solidFill>
                <a:latin typeface="Arial"/>
                <a:ea typeface="微软雅黑"/>
                <a:cs typeface="+mn-ea"/>
                <a:sym typeface="Arial"/>
              </a:rPr>
              <a:t>consequat</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risus</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a:t>
            </a:r>
          </a:p>
        </p:txBody>
      </p:sp>
      <p:sp>
        <p:nvSpPr>
          <p:cNvPr id="15" name="原创设计师QQ598969553      _14"/>
          <p:cNvSpPr txBox="1">
            <a:spLocks noChangeArrowheads="1"/>
          </p:cNvSpPr>
          <p:nvPr/>
        </p:nvSpPr>
        <p:spPr bwMode="auto">
          <a:xfrm>
            <a:off x="8607430" y="4033007"/>
            <a:ext cx="3367392"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800" dirty="0">
                <a:latin typeface="Arial"/>
                <a:ea typeface="微软雅黑"/>
                <a:cs typeface="+mn-ea"/>
                <a:sym typeface="Arial"/>
              </a:rPr>
              <a:t>Add title text </a:t>
            </a:r>
          </a:p>
          <a:p>
            <a:pPr eaLnBrk="1" hangingPunct="1">
              <a:lnSpc>
                <a:spcPct val="150000"/>
              </a:lnSpc>
            </a:pP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 Nunc a </a:t>
            </a:r>
            <a:r>
              <a:rPr lang="en-US" altLang="zh-CN" sz="1200" dirty="0" err="1">
                <a:solidFill>
                  <a:srgbClr val="262626"/>
                </a:solidFill>
                <a:latin typeface="Arial"/>
                <a:ea typeface="微软雅黑"/>
                <a:cs typeface="+mn-ea"/>
                <a:sym typeface="Arial"/>
              </a:rPr>
              <a:t>leo</a:t>
            </a:r>
            <a:r>
              <a:rPr lang="en-US" altLang="zh-CN" sz="1200" dirty="0">
                <a:solidFill>
                  <a:srgbClr val="262626"/>
                </a:solidFill>
                <a:latin typeface="Arial"/>
                <a:ea typeface="微软雅黑"/>
                <a:cs typeface="+mn-ea"/>
                <a:sym typeface="Arial"/>
              </a:rPr>
              <a:t> magna, sit amet </a:t>
            </a:r>
            <a:r>
              <a:rPr lang="en-US" altLang="zh-CN" sz="1200" dirty="0" err="1">
                <a:solidFill>
                  <a:srgbClr val="262626"/>
                </a:solidFill>
                <a:latin typeface="Arial"/>
                <a:ea typeface="微软雅黑"/>
                <a:cs typeface="+mn-ea"/>
                <a:sym typeface="Arial"/>
              </a:rPr>
              <a:t>consequat</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risus</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a:t>
            </a:r>
          </a:p>
        </p:txBody>
      </p:sp>
      <p:sp>
        <p:nvSpPr>
          <p:cNvPr id="16" name="原创设计师QQ598969553      _15"/>
          <p:cNvSpPr txBox="1">
            <a:spLocks noChangeArrowheads="1"/>
          </p:cNvSpPr>
          <p:nvPr/>
        </p:nvSpPr>
        <p:spPr bwMode="auto">
          <a:xfrm>
            <a:off x="387349" y="1992624"/>
            <a:ext cx="3367393"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800" dirty="0">
                <a:latin typeface="Arial"/>
                <a:ea typeface="微软雅黑"/>
                <a:cs typeface="+mn-ea"/>
                <a:sym typeface="Arial"/>
              </a:rPr>
              <a:t>Add title text </a:t>
            </a:r>
            <a:endParaRPr lang="en-US" altLang="zh-CN" sz="1200" dirty="0">
              <a:latin typeface="Arial"/>
              <a:ea typeface="微软雅黑"/>
              <a:cs typeface="+mn-ea"/>
              <a:sym typeface="Arial"/>
            </a:endParaRPr>
          </a:p>
          <a:p>
            <a:pPr algn="r" eaLnBrk="1" hangingPunct="1">
              <a:lnSpc>
                <a:spcPct val="150000"/>
              </a:lnSpc>
            </a:pP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 Nunc a </a:t>
            </a:r>
            <a:r>
              <a:rPr lang="en-US" altLang="zh-CN" sz="1200" dirty="0" err="1">
                <a:solidFill>
                  <a:srgbClr val="262626"/>
                </a:solidFill>
                <a:latin typeface="Arial"/>
                <a:ea typeface="微软雅黑"/>
                <a:cs typeface="+mn-ea"/>
                <a:sym typeface="Arial"/>
              </a:rPr>
              <a:t>leo</a:t>
            </a:r>
            <a:r>
              <a:rPr lang="en-US" altLang="zh-CN" sz="1200" dirty="0">
                <a:solidFill>
                  <a:srgbClr val="262626"/>
                </a:solidFill>
                <a:latin typeface="Arial"/>
                <a:ea typeface="微软雅黑"/>
                <a:cs typeface="+mn-ea"/>
                <a:sym typeface="Arial"/>
              </a:rPr>
              <a:t> magna, sit amet </a:t>
            </a:r>
            <a:r>
              <a:rPr lang="en-US" altLang="zh-CN" sz="1200" dirty="0" err="1">
                <a:solidFill>
                  <a:srgbClr val="262626"/>
                </a:solidFill>
                <a:latin typeface="Arial"/>
                <a:ea typeface="微软雅黑"/>
                <a:cs typeface="+mn-ea"/>
                <a:sym typeface="Arial"/>
              </a:rPr>
              <a:t>consequat</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risus</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a:t>
            </a:r>
          </a:p>
        </p:txBody>
      </p:sp>
      <p:sp>
        <p:nvSpPr>
          <p:cNvPr id="17" name="原创设计师QQ598969553      _16"/>
          <p:cNvSpPr txBox="1">
            <a:spLocks noChangeArrowheads="1"/>
          </p:cNvSpPr>
          <p:nvPr/>
        </p:nvSpPr>
        <p:spPr bwMode="auto">
          <a:xfrm>
            <a:off x="387349" y="3967958"/>
            <a:ext cx="3367393"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a:r>
              <a:rPr lang="en-US" altLang="zh-CN" sz="1800" dirty="0">
                <a:latin typeface="Arial"/>
                <a:ea typeface="微软雅黑"/>
                <a:cs typeface="+mn-ea"/>
                <a:sym typeface="Arial"/>
              </a:rPr>
              <a:t>Add title text </a:t>
            </a:r>
          </a:p>
          <a:p>
            <a:pPr algn="r" eaLnBrk="1" hangingPunct="1">
              <a:lnSpc>
                <a:spcPct val="150000"/>
              </a:lnSpc>
            </a:pP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 Nunc a </a:t>
            </a:r>
            <a:r>
              <a:rPr lang="en-US" altLang="zh-CN" sz="1200" dirty="0" err="1">
                <a:solidFill>
                  <a:srgbClr val="262626"/>
                </a:solidFill>
                <a:latin typeface="Arial"/>
                <a:ea typeface="微软雅黑"/>
                <a:cs typeface="+mn-ea"/>
                <a:sym typeface="Arial"/>
              </a:rPr>
              <a:t>leo</a:t>
            </a:r>
            <a:r>
              <a:rPr lang="en-US" altLang="zh-CN" sz="1200" dirty="0">
                <a:solidFill>
                  <a:srgbClr val="262626"/>
                </a:solidFill>
                <a:latin typeface="Arial"/>
                <a:ea typeface="微软雅黑"/>
                <a:cs typeface="+mn-ea"/>
                <a:sym typeface="Arial"/>
              </a:rPr>
              <a:t> magna, sit amet </a:t>
            </a:r>
            <a:r>
              <a:rPr lang="en-US" altLang="zh-CN" sz="1200" dirty="0" err="1">
                <a:solidFill>
                  <a:srgbClr val="262626"/>
                </a:solidFill>
                <a:latin typeface="Arial"/>
                <a:ea typeface="微软雅黑"/>
                <a:cs typeface="+mn-ea"/>
                <a:sym typeface="Arial"/>
              </a:rPr>
              <a:t>consequat</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risus</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a:t>
            </a:r>
          </a:p>
        </p:txBody>
      </p:sp>
      <p:pic>
        <p:nvPicPr>
          <p:cNvPr id="31" name="图片占位符 30"/>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5835" r="5835"/>
          <a:stretch>
            <a:fillRect/>
          </a:stretch>
        </p:blipFill>
        <p:spPr>
          <a:xfrm>
            <a:off x="6313488" y="1801813"/>
            <a:ext cx="1825625" cy="1825625"/>
          </a:xfrm>
        </p:spPr>
      </p:pic>
      <p:pic>
        <p:nvPicPr>
          <p:cNvPr id="29" name="图片占位符 2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694" r="2694"/>
          <a:stretch>
            <a:fillRect/>
          </a:stretch>
        </p:blipFill>
        <p:spPr>
          <a:xfrm>
            <a:off x="4192588" y="3775075"/>
            <a:ext cx="1825625" cy="1825625"/>
          </a:xfrm>
        </p:spPr>
      </p:pic>
      <p:pic>
        <p:nvPicPr>
          <p:cNvPr id="5" name="图片占位符 4"/>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5073" r="25073"/>
          <a:stretch>
            <a:fillRect/>
          </a:stretch>
        </p:blipFill>
        <p:spPr/>
      </p:pic>
      <p:pic>
        <p:nvPicPr>
          <p:cNvPr id="9" name="图片占位符 8"/>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146" r="146"/>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1+#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0-#ppt_w/2"/>
                                          </p:val>
                                        </p:tav>
                                        <p:tav tm="100000">
                                          <p:val>
                                            <p:strVal val="#ppt_x"/>
                                          </p:val>
                                        </p:tav>
                                      </p:tavLst>
                                    </p:anim>
                                    <p:anim calcmode="lin" valueType="num">
                                      <p:cBhvr additive="base">
                                        <p:cTn id="18" dur="75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0-#ppt_w/2"/>
                                          </p:val>
                                        </p:tav>
                                        <p:tav tm="100000">
                                          <p:val>
                                            <p:strVal val="#ppt_x"/>
                                          </p:val>
                                        </p:tav>
                                      </p:tavLst>
                                    </p:anim>
                                    <p:anim calcmode="lin" valueType="num">
                                      <p:cBhvr additive="base">
                                        <p:cTn id="23"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4192742" y="1801812"/>
            <a:ext cx="1825721" cy="1825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chemeClr val="bg1"/>
              </a:solidFill>
              <a:latin typeface="Arial"/>
              <a:ea typeface="微软雅黑"/>
              <a:cs typeface="+mn-ea"/>
              <a:sym typeface="Arial"/>
            </a:endParaRPr>
          </a:p>
        </p:txBody>
      </p:sp>
      <p:sp>
        <p:nvSpPr>
          <p:cNvPr id="3" name="原创设计师QQ598969553      _2"/>
          <p:cNvSpPr/>
          <p:nvPr/>
        </p:nvSpPr>
        <p:spPr>
          <a:xfrm>
            <a:off x="5526255" y="3135325"/>
            <a:ext cx="492208" cy="4922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zh-CN" sz="1350" dirty="0">
                <a:solidFill>
                  <a:schemeClr val="bg1"/>
                </a:solidFill>
                <a:latin typeface="Arial"/>
                <a:ea typeface="微软雅黑"/>
                <a:cs typeface="+mn-ea"/>
                <a:sym typeface="Arial"/>
              </a:rPr>
              <a:t>S</a:t>
            </a:r>
            <a:endParaRPr lang="zh-CN" altLang="en-US" sz="1350" dirty="0">
              <a:solidFill>
                <a:schemeClr val="bg1"/>
              </a:solidFill>
              <a:latin typeface="Arial"/>
              <a:ea typeface="微软雅黑"/>
              <a:cs typeface="+mn-ea"/>
              <a:sym typeface="Arial"/>
            </a:endParaRPr>
          </a:p>
        </p:txBody>
      </p:sp>
      <p:sp>
        <p:nvSpPr>
          <p:cNvPr id="4" name="原创设计师QQ598969553      _3"/>
          <p:cNvSpPr>
            <a:spLocks noChangeArrowheads="1"/>
          </p:cNvSpPr>
          <p:nvPr/>
        </p:nvSpPr>
        <p:spPr bwMode="auto">
          <a:xfrm>
            <a:off x="4722746" y="2534702"/>
            <a:ext cx="7873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1100">
                <a:solidFill>
                  <a:schemeClr val="bg1"/>
                </a:solidFill>
                <a:latin typeface="Arial"/>
                <a:ea typeface="微软雅黑"/>
                <a:cs typeface="+mn-ea"/>
                <a:sym typeface="Arial"/>
              </a:rPr>
              <a:t>Strengths</a:t>
            </a:r>
          </a:p>
        </p:txBody>
      </p:sp>
      <p:sp>
        <p:nvSpPr>
          <p:cNvPr id="5" name="原创设计师QQ598969553      _4"/>
          <p:cNvSpPr/>
          <p:nvPr/>
        </p:nvSpPr>
        <p:spPr>
          <a:xfrm>
            <a:off x="6313353" y="1801812"/>
            <a:ext cx="1825721" cy="1825721"/>
          </a:xfrm>
          <a:prstGeom prst="rect">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chemeClr val="bg1"/>
              </a:solidFill>
              <a:latin typeface="Arial"/>
              <a:ea typeface="微软雅黑"/>
              <a:cs typeface="+mn-ea"/>
              <a:sym typeface="Arial"/>
            </a:endParaRPr>
          </a:p>
        </p:txBody>
      </p:sp>
      <p:sp>
        <p:nvSpPr>
          <p:cNvPr id="6" name="原创设计师QQ598969553      _5"/>
          <p:cNvSpPr/>
          <p:nvPr/>
        </p:nvSpPr>
        <p:spPr>
          <a:xfrm>
            <a:off x="6313353" y="3135325"/>
            <a:ext cx="492207" cy="4922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zh-CN" sz="1350" dirty="0">
                <a:solidFill>
                  <a:schemeClr val="bg1"/>
                </a:solidFill>
                <a:latin typeface="Arial"/>
                <a:ea typeface="微软雅黑"/>
                <a:cs typeface="+mn-ea"/>
                <a:sym typeface="Arial"/>
              </a:rPr>
              <a:t>W</a:t>
            </a:r>
            <a:endParaRPr lang="zh-CN" altLang="en-US" sz="1350" dirty="0">
              <a:solidFill>
                <a:schemeClr val="bg1"/>
              </a:solidFill>
              <a:latin typeface="Arial"/>
              <a:ea typeface="微软雅黑"/>
              <a:cs typeface="+mn-ea"/>
              <a:sym typeface="Arial"/>
            </a:endParaRPr>
          </a:p>
        </p:txBody>
      </p:sp>
      <p:sp>
        <p:nvSpPr>
          <p:cNvPr id="7" name="原创设计师QQ598969553      _6"/>
          <p:cNvSpPr>
            <a:spLocks noChangeArrowheads="1"/>
          </p:cNvSpPr>
          <p:nvPr/>
        </p:nvSpPr>
        <p:spPr bwMode="auto">
          <a:xfrm>
            <a:off x="6741848" y="2534702"/>
            <a:ext cx="9925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1100">
                <a:solidFill>
                  <a:schemeClr val="bg1"/>
                </a:solidFill>
                <a:latin typeface="Arial"/>
                <a:ea typeface="微软雅黑"/>
                <a:cs typeface="+mn-ea"/>
                <a:sym typeface="Arial"/>
              </a:rPr>
              <a:t>Weaknesses</a:t>
            </a:r>
          </a:p>
        </p:txBody>
      </p:sp>
      <p:sp>
        <p:nvSpPr>
          <p:cNvPr id="8" name="原创设计师QQ598969553      _7"/>
          <p:cNvSpPr/>
          <p:nvPr/>
        </p:nvSpPr>
        <p:spPr>
          <a:xfrm>
            <a:off x="4192742" y="3774978"/>
            <a:ext cx="1825721" cy="1825721"/>
          </a:xfrm>
          <a:prstGeom prst="rect">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chemeClr val="bg1"/>
              </a:solidFill>
              <a:latin typeface="Arial"/>
              <a:ea typeface="微软雅黑"/>
              <a:cs typeface="+mn-ea"/>
              <a:sym typeface="Arial"/>
            </a:endParaRPr>
          </a:p>
        </p:txBody>
      </p:sp>
      <p:sp>
        <p:nvSpPr>
          <p:cNvPr id="9" name="原创设计师QQ598969553      _8"/>
          <p:cNvSpPr/>
          <p:nvPr/>
        </p:nvSpPr>
        <p:spPr>
          <a:xfrm>
            <a:off x="5526255" y="3774978"/>
            <a:ext cx="492208" cy="4922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zh-CN" sz="1350" dirty="0">
                <a:solidFill>
                  <a:schemeClr val="bg1"/>
                </a:solidFill>
                <a:latin typeface="Arial"/>
                <a:ea typeface="微软雅黑"/>
                <a:cs typeface="+mn-ea"/>
                <a:sym typeface="Arial"/>
              </a:rPr>
              <a:t>O</a:t>
            </a:r>
            <a:endParaRPr lang="zh-CN" altLang="en-US" sz="1350" dirty="0">
              <a:solidFill>
                <a:schemeClr val="bg1"/>
              </a:solidFill>
              <a:latin typeface="Arial"/>
              <a:ea typeface="微软雅黑"/>
              <a:cs typeface="+mn-ea"/>
              <a:sym typeface="Arial"/>
            </a:endParaRPr>
          </a:p>
        </p:txBody>
      </p:sp>
      <p:sp>
        <p:nvSpPr>
          <p:cNvPr id="10" name="原创设计师QQ598969553      _9"/>
          <p:cNvSpPr>
            <a:spLocks noChangeArrowheads="1"/>
          </p:cNvSpPr>
          <p:nvPr/>
        </p:nvSpPr>
        <p:spPr bwMode="auto">
          <a:xfrm>
            <a:off x="4608229" y="4510036"/>
            <a:ext cx="9925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1100">
                <a:solidFill>
                  <a:schemeClr val="bg1"/>
                </a:solidFill>
                <a:latin typeface="Arial"/>
                <a:ea typeface="微软雅黑"/>
                <a:cs typeface="+mn-ea"/>
                <a:sym typeface="Arial"/>
              </a:rPr>
              <a:t>opportunities</a:t>
            </a:r>
          </a:p>
        </p:txBody>
      </p:sp>
      <p:sp>
        <p:nvSpPr>
          <p:cNvPr id="11" name="原创设计师QQ598969553      _10"/>
          <p:cNvSpPr/>
          <p:nvPr/>
        </p:nvSpPr>
        <p:spPr>
          <a:xfrm>
            <a:off x="6313353" y="3774978"/>
            <a:ext cx="1825721" cy="1825721"/>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chemeClr val="bg1"/>
              </a:solidFill>
              <a:latin typeface="Arial"/>
              <a:ea typeface="微软雅黑"/>
              <a:cs typeface="+mn-ea"/>
              <a:sym typeface="Arial"/>
            </a:endParaRPr>
          </a:p>
        </p:txBody>
      </p:sp>
      <p:sp>
        <p:nvSpPr>
          <p:cNvPr id="12" name="原创设计师QQ598969553      _11"/>
          <p:cNvSpPr/>
          <p:nvPr/>
        </p:nvSpPr>
        <p:spPr>
          <a:xfrm>
            <a:off x="6313353" y="3774978"/>
            <a:ext cx="492207" cy="4922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zh-CN" sz="1350" dirty="0">
                <a:solidFill>
                  <a:schemeClr val="bg1"/>
                </a:solidFill>
                <a:latin typeface="Arial"/>
                <a:ea typeface="微软雅黑"/>
                <a:cs typeface="+mn-ea"/>
                <a:sym typeface="Arial"/>
              </a:rPr>
              <a:t>T</a:t>
            </a:r>
            <a:endParaRPr lang="zh-CN" altLang="en-US" sz="1350" dirty="0">
              <a:solidFill>
                <a:schemeClr val="bg1"/>
              </a:solidFill>
              <a:latin typeface="Arial"/>
              <a:ea typeface="微软雅黑"/>
              <a:cs typeface="+mn-ea"/>
              <a:sym typeface="Arial"/>
            </a:endParaRPr>
          </a:p>
        </p:txBody>
      </p:sp>
      <p:sp>
        <p:nvSpPr>
          <p:cNvPr id="13" name="原创设计师QQ598969553      _12"/>
          <p:cNvSpPr>
            <a:spLocks noChangeArrowheads="1"/>
          </p:cNvSpPr>
          <p:nvPr/>
        </p:nvSpPr>
        <p:spPr bwMode="auto">
          <a:xfrm>
            <a:off x="6919078" y="4510036"/>
            <a:ext cx="6142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1100">
                <a:solidFill>
                  <a:schemeClr val="bg1"/>
                </a:solidFill>
                <a:latin typeface="Arial"/>
                <a:ea typeface="微软雅黑"/>
                <a:cs typeface="+mn-ea"/>
                <a:sym typeface="Arial"/>
              </a:rPr>
              <a:t>threats</a:t>
            </a:r>
          </a:p>
        </p:txBody>
      </p:sp>
      <p:sp>
        <p:nvSpPr>
          <p:cNvPr id="14" name="原创设计师QQ598969553      _13"/>
          <p:cNvSpPr txBox="1">
            <a:spLocks noChangeArrowheads="1"/>
          </p:cNvSpPr>
          <p:nvPr/>
        </p:nvSpPr>
        <p:spPr bwMode="auto">
          <a:xfrm>
            <a:off x="8607430" y="2059841"/>
            <a:ext cx="3367392"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800" dirty="0">
                <a:latin typeface="Arial"/>
                <a:ea typeface="微软雅黑"/>
                <a:cs typeface="+mn-ea"/>
                <a:sym typeface="Arial"/>
              </a:rPr>
              <a:t>Add title text </a:t>
            </a:r>
          </a:p>
          <a:p>
            <a:pPr eaLnBrk="1" hangingPunct="1">
              <a:lnSpc>
                <a:spcPct val="150000"/>
              </a:lnSpc>
            </a:pP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 Nunc a </a:t>
            </a:r>
            <a:r>
              <a:rPr lang="en-US" altLang="zh-CN" sz="1200" dirty="0" err="1">
                <a:solidFill>
                  <a:srgbClr val="262626"/>
                </a:solidFill>
                <a:latin typeface="Arial"/>
                <a:ea typeface="微软雅黑"/>
                <a:cs typeface="+mn-ea"/>
                <a:sym typeface="Arial"/>
              </a:rPr>
              <a:t>leo</a:t>
            </a:r>
            <a:r>
              <a:rPr lang="en-US" altLang="zh-CN" sz="1200" dirty="0">
                <a:solidFill>
                  <a:srgbClr val="262626"/>
                </a:solidFill>
                <a:latin typeface="Arial"/>
                <a:ea typeface="微软雅黑"/>
                <a:cs typeface="+mn-ea"/>
                <a:sym typeface="Arial"/>
              </a:rPr>
              <a:t> magna, sit amet </a:t>
            </a:r>
            <a:r>
              <a:rPr lang="en-US" altLang="zh-CN" sz="1200" dirty="0" err="1">
                <a:solidFill>
                  <a:srgbClr val="262626"/>
                </a:solidFill>
                <a:latin typeface="Arial"/>
                <a:ea typeface="微软雅黑"/>
                <a:cs typeface="+mn-ea"/>
                <a:sym typeface="Arial"/>
              </a:rPr>
              <a:t>consequat</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risus</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a:t>
            </a:r>
          </a:p>
        </p:txBody>
      </p:sp>
      <p:sp>
        <p:nvSpPr>
          <p:cNvPr id="15" name="原创设计师QQ598969553      _14"/>
          <p:cNvSpPr txBox="1">
            <a:spLocks noChangeArrowheads="1"/>
          </p:cNvSpPr>
          <p:nvPr/>
        </p:nvSpPr>
        <p:spPr bwMode="auto">
          <a:xfrm>
            <a:off x="8607430" y="4033007"/>
            <a:ext cx="3367392"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800" dirty="0">
                <a:latin typeface="Arial"/>
                <a:ea typeface="微软雅黑"/>
                <a:cs typeface="+mn-ea"/>
                <a:sym typeface="Arial"/>
              </a:rPr>
              <a:t>Add title text </a:t>
            </a:r>
          </a:p>
          <a:p>
            <a:pPr eaLnBrk="1" hangingPunct="1">
              <a:lnSpc>
                <a:spcPct val="150000"/>
              </a:lnSpc>
            </a:pP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 Nunc a </a:t>
            </a:r>
            <a:r>
              <a:rPr lang="en-US" altLang="zh-CN" sz="1200" dirty="0" err="1">
                <a:solidFill>
                  <a:srgbClr val="262626"/>
                </a:solidFill>
                <a:latin typeface="Arial"/>
                <a:ea typeface="微软雅黑"/>
                <a:cs typeface="+mn-ea"/>
                <a:sym typeface="Arial"/>
              </a:rPr>
              <a:t>leo</a:t>
            </a:r>
            <a:r>
              <a:rPr lang="en-US" altLang="zh-CN" sz="1200" dirty="0">
                <a:solidFill>
                  <a:srgbClr val="262626"/>
                </a:solidFill>
                <a:latin typeface="Arial"/>
                <a:ea typeface="微软雅黑"/>
                <a:cs typeface="+mn-ea"/>
                <a:sym typeface="Arial"/>
              </a:rPr>
              <a:t> magna, sit amet </a:t>
            </a:r>
            <a:r>
              <a:rPr lang="en-US" altLang="zh-CN" sz="1200" dirty="0" err="1">
                <a:solidFill>
                  <a:srgbClr val="262626"/>
                </a:solidFill>
                <a:latin typeface="Arial"/>
                <a:ea typeface="微软雅黑"/>
                <a:cs typeface="+mn-ea"/>
                <a:sym typeface="Arial"/>
              </a:rPr>
              <a:t>consequat</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risus</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a:t>
            </a:r>
          </a:p>
        </p:txBody>
      </p:sp>
      <p:sp>
        <p:nvSpPr>
          <p:cNvPr id="16" name="原创设计师QQ598969553      _15"/>
          <p:cNvSpPr txBox="1">
            <a:spLocks noChangeArrowheads="1"/>
          </p:cNvSpPr>
          <p:nvPr/>
        </p:nvSpPr>
        <p:spPr bwMode="auto">
          <a:xfrm>
            <a:off x="387349" y="1992624"/>
            <a:ext cx="3367393"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800" dirty="0">
                <a:latin typeface="Arial"/>
                <a:ea typeface="微软雅黑"/>
                <a:cs typeface="+mn-ea"/>
                <a:sym typeface="Arial"/>
              </a:rPr>
              <a:t>Add title text </a:t>
            </a:r>
            <a:endParaRPr lang="en-US" altLang="zh-CN" sz="1200" dirty="0">
              <a:latin typeface="Arial"/>
              <a:ea typeface="微软雅黑"/>
              <a:cs typeface="+mn-ea"/>
              <a:sym typeface="Arial"/>
            </a:endParaRPr>
          </a:p>
          <a:p>
            <a:pPr algn="r" eaLnBrk="1" hangingPunct="1">
              <a:lnSpc>
                <a:spcPct val="150000"/>
              </a:lnSpc>
            </a:pP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 Nunc a </a:t>
            </a:r>
            <a:r>
              <a:rPr lang="en-US" altLang="zh-CN" sz="1200" dirty="0" err="1">
                <a:solidFill>
                  <a:srgbClr val="262626"/>
                </a:solidFill>
                <a:latin typeface="Arial"/>
                <a:ea typeface="微软雅黑"/>
                <a:cs typeface="+mn-ea"/>
                <a:sym typeface="Arial"/>
              </a:rPr>
              <a:t>leo</a:t>
            </a:r>
            <a:r>
              <a:rPr lang="en-US" altLang="zh-CN" sz="1200" dirty="0">
                <a:solidFill>
                  <a:srgbClr val="262626"/>
                </a:solidFill>
                <a:latin typeface="Arial"/>
                <a:ea typeface="微软雅黑"/>
                <a:cs typeface="+mn-ea"/>
                <a:sym typeface="Arial"/>
              </a:rPr>
              <a:t> magna, sit amet </a:t>
            </a:r>
            <a:r>
              <a:rPr lang="en-US" altLang="zh-CN" sz="1200" dirty="0" err="1">
                <a:solidFill>
                  <a:srgbClr val="262626"/>
                </a:solidFill>
                <a:latin typeface="Arial"/>
                <a:ea typeface="微软雅黑"/>
                <a:cs typeface="+mn-ea"/>
                <a:sym typeface="Arial"/>
              </a:rPr>
              <a:t>consequat</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risus</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a:t>
            </a:r>
          </a:p>
        </p:txBody>
      </p:sp>
      <p:sp>
        <p:nvSpPr>
          <p:cNvPr id="17" name="原创设计师QQ598969553      _16"/>
          <p:cNvSpPr txBox="1">
            <a:spLocks noChangeArrowheads="1"/>
          </p:cNvSpPr>
          <p:nvPr/>
        </p:nvSpPr>
        <p:spPr bwMode="auto">
          <a:xfrm>
            <a:off x="387349" y="3967958"/>
            <a:ext cx="3367393"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a:r>
              <a:rPr lang="en-US" altLang="zh-CN" sz="1800" dirty="0">
                <a:latin typeface="Arial"/>
                <a:ea typeface="微软雅黑"/>
                <a:cs typeface="+mn-ea"/>
                <a:sym typeface="Arial"/>
              </a:rPr>
              <a:t>Add title text </a:t>
            </a:r>
          </a:p>
          <a:p>
            <a:pPr algn="r" eaLnBrk="1" hangingPunct="1">
              <a:lnSpc>
                <a:spcPct val="150000"/>
              </a:lnSpc>
            </a:pP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 Nunc a </a:t>
            </a:r>
            <a:r>
              <a:rPr lang="en-US" altLang="zh-CN" sz="1200" dirty="0" err="1">
                <a:solidFill>
                  <a:srgbClr val="262626"/>
                </a:solidFill>
                <a:latin typeface="Arial"/>
                <a:ea typeface="微软雅黑"/>
                <a:cs typeface="+mn-ea"/>
                <a:sym typeface="Arial"/>
              </a:rPr>
              <a:t>leo</a:t>
            </a:r>
            <a:r>
              <a:rPr lang="en-US" altLang="zh-CN" sz="1200" dirty="0">
                <a:solidFill>
                  <a:srgbClr val="262626"/>
                </a:solidFill>
                <a:latin typeface="Arial"/>
                <a:ea typeface="微软雅黑"/>
                <a:cs typeface="+mn-ea"/>
                <a:sym typeface="Arial"/>
              </a:rPr>
              <a:t> magna, sit amet </a:t>
            </a:r>
            <a:r>
              <a:rPr lang="en-US" altLang="zh-CN" sz="1200" dirty="0" err="1">
                <a:solidFill>
                  <a:srgbClr val="262626"/>
                </a:solidFill>
                <a:latin typeface="Arial"/>
                <a:ea typeface="微软雅黑"/>
                <a:cs typeface="+mn-ea"/>
                <a:sym typeface="Arial"/>
              </a:rPr>
              <a:t>consequat</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risus</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Nullam</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eu</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tempor</a:t>
            </a:r>
            <a:r>
              <a:rPr lang="en-US" altLang="zh-CN" sz="1200" dirty="0">
                <a:solidFill>
                  <a:srgbClr val="262626"/>
                </a:solidFill>
                <a:latin typeface="Arial"/>
                <a:ea typeface="微软雅黑"/>
                <a:cs typeface="+mn-ea"/>
                <a:sym typeface="Arial"/>
              </a:rPr>
              <a:t> </a:t>
            </a:r>
            <a:r>
              <a:rPr lang="en-US" altLang="zh-CN" sz="1200" dirty="0" err="1">
                <a:solidFill>
                  <a:srgbClr val="262626"/>
                </a:solidFill>
                <a:latin typeface="Arial"/>
                <a:ea typeface="微软雅黑"/>
                <a:cs typeface="+mn-ea"/>
                <a:sym typeface="Arial"/>
              </a:rPr>
              <a:t>purus</a:t>
            </a:r>
            <a:r>
              <a:rPr lang="en-US" altLang="zh-CN" sz="1200" dirty="0">
                <a:solidFill>
                  <a:srgbClr val="262626"/>
                </a:solidFill>
                <a:latin typeface="Arial"/>
                <a:ea typeface="微软雅黑"/>
                <a:cs typeface="+mn-ea"/>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1+#ppt_w/2"/>
                                          </p:val>
                                        </p:tav>
                                        <p:tav tm="100000">
                                          <p:val>
                                            <p:strVal val="#ppt_x"/>
                                          </p:val>
                                        </p:tav>
                                      </p:tavLst>
                                    </p:anim>
                                    <p:anim calcmode="lin" valueType="num">
                                      <p:cBhvr additive="base">
                                        <p:cTn id="23" dur="75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750" fill="hold"/>
                                        <p:tgtEl>
                                          <p:spTgt spid="7"/>
                                        </p:tgtEl>
                                        <p:attrNameLst>
                                          <p:attrName>ppt_x</p:attrName>
                                        </p:attrNameLst>
                                      </p:cBhvr>
                                      <p:tavLst>
                                        <p:tav tm="0">
                                          <p:val>
                                            <p:strVal val="1+#ppt_w/2"/>
                                          </p:val>
                                        </p:tav>
                                        <p:tav tm="100000">
                                          <p:val>
                                            <p:strVal val="#ppt_x"/>
                                          </p:val>
                                        </p:tav>
                                      </p:tavLst>
                                    </p:anim>
                                    <p:anim calcmode="lin" valueType="num">
                                      <p:cBhvr additive="base">
                                        <p:cTn id="33" dur="75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750" fill="hold"/>
                                        <p:tgtEl>
                                          <p:spTgt spid="8"/>
                                        </p:tgtEl>
                                        <p:attrNameLst>
                                          <p:attrName>ppt_x</p:attrName>
                                        </p:attrNameLst>
                                      </p:cBhvr>
                                      <p:tavLst>
                                        <p:tav tm="0">
                                          <p:val>
                                            <p:strVal val="0-#ppt_w/2"/>
                                          </p:val>
                                        </p:tav>
                                        <p:tav tm="100000">
                                          <p:val>
                                            <p:strVal val="#ppt_x"/>
                                          </p:val>
                                        </p:tav>
                                      </p:tavLst>
                                    </p:anim>
                                    <p:anim calcmode="lin" valueType="num">
                                      <p:cBhvr additive="base">
                                        <p:cTn id="38" dur="7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0-#ppt_w/2"/>
                                          </p:val>
                                        </p:tav>
                                        <p:tav tm="100000">
                                          <p:val>
                                            <p:strVal val="#ppt_x"/>
                                          </p:val>
                                        </p:tav>
                                      </p:tavLst>
                                    </p:anim>
                                    <p:anim calcmode="lin" valueType="num">
                                      <p:cBhvr additive="base">
                                        <p:cTn id="43" dur="7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0-#ppt_w/2"/>
                                          </p:val>
                                        </p:tav>
                                        <p:tav tm="100000">
                                          <p:val>
                                            <p:strVal val="#ppt_x"/>
                                          </p:val>
                                        </p:tav>
                                      </p:tavLst>
                                    </p:anim>
                                    <p:anim calcmode="lin" valueType="num">
                                      <p:cBhvr additive="base">
                                        <p:cTn id="48" dur="75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750" fill="hold"/>
                                        <p:tgtEl>
                                          <p:spTgt spid="11"/>
                                        </p:tgtEl>
                                        <p:attrNameLst>
                                          <p:attrName>ppt_x</p:attrName>
                                        </p:attrNameLst>
                                      </p:cBhvr>
                                      <p:tavLst>
                                        <p:tav tm="0">
                                          <p:val>
                                            <p:strVal val="1+#ppt_w/2"/>
                                          </p:val>
                                        </p:tav>
                                        <p:tav tm="100000">
                                          <p:val>
                                            <p:strVal val="#ppt_x"/>
                                          </p:val>
                                        </p:tav>
                                      </p:tavLst>
                                    </p:anim>
                                    <p:anim calcmode="lin" valueType="num">
                                      <p:cBhvr additive="base">
                                        <p:cTn id="53" dur="75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750" fill="hold"/>
                                        <p:tgtEl>
                                          <p:spTgt spid="12"/>
                                        </p:tgtEl>
                                        <p:attrNameLst>
                                          <p:attrName>ppt_x</p:attrName>
                                        </p:attrNameLst>
                                      </p:cBhvr>
                                      <p:tavLst>
                                        <p:tav tm="0">
                                          <p:val>
                                            <p:strVal val="1+#ppt_w/2"/>
                                          </p:val>
                                        </p:tav>
                                        <p:tav tm="100000">
                                          <p:val>
                                            <p:strVal val="#ppt_x"/>
                                          </p:val>
                                        </p:tav>
                                      </p:tavLst>
                                    </p:anim>
                                    <p:anim calcmode="lin" valueType="num">
                                      <p:cBhvr additive="base">
                                        <p:cTn id="58" dur="75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2"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750" fill="hold"/>
                                        <p:tgtEl>
                                          <p:spTgt spid="13"/>
                                        </p:tgtEl>
                                        <p:attrNameLst>
                                          <p:attrName>ppt_x</p:attrName>
                                        </p:attrNameLst>
                                      </p:cBhvr>
                                      <p:tavLst>
                                        <p:tav tm="0">
                                          <p:val>
                                            <p:strVal val="1+#ppt_w/2"/>
                                          </p:val>
                                        </p:tav>
                                        <p:tav tm="100000">
                                          <p:val>
                                            <p:strVal val="#ppt_x"/>
                                          </p:val>
                                        </p:tav>
                                      </p:tavLst>
                                    </p:anim>
                                    <p:anim calcmode="lin" valueType="num">
                                      <p:cBhvr additive="base">
                                        <p:cTn id="63" dur="750" fill="hold"/>
                                        <p:tgtEl>
                                          <p:spTgt spid="13"/>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2"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750" fill="hold"/>
                                        <p:tgtEl>
                                          <p:spTgt spid="14"/>
                                        </p:tgtEl>
                                        <p:attrNameLst>
                                          <p:attrName>ppt_x</p:attrName>
                                        </p:attrNameLst>
                                      </p:cBhvr>
                                      <p:tavLst>
                                        <p:tav tm="0">
                                          <p:val>
                                            <p:strVal val="1+#ppt_w/2"/>
                                          </p:val>
                                        </p:tav>
                                        <p:tav tm="100000">
                                          <p:val>
                                            <p:strVal val="#ppt_x"/>
                                          </p:val>
                                        </p:tav>
                                      </p:tavLst>
                                    </p:anim>
                                    <p:anim calcmode="lin" valueType="num">
                                      <p:cBhvr additive="base">
                                        <p:cTn id="68" dur="750" fill="hold"/>
                                        <p:tgtEl>
                                          <p:spTgt spid="14"/>
                                        </p:tgtEl>
                                        <p:attrNameLst>
                                          <p:attrName>ppt_y</p:attrName>
                                        </p:attrNameLst>
                                      </p:cBhvr>
                                      <p:tavLst>
                                        <p:tav tm="0">
                                          <p:val>
                                            <p:strVal val="#ppt_y"/>
                                          </p:val>
                                        </p:tav>
                                        <p:tav tm="100000">
                                          <p:val>
                                            <p:strVal val="#ppt_y"/>
                                          </p:val>
                                        </p:tav>
                                      </p:tavLst>
                                    </p:anim>
                                  </p:childTnLst>
                                </p:cTn>
                              </p:par>
                            </p:childTnLst>
                          </p:cTn>
                        </p:par>
                        <p:par>
                          <p:cTn id="69" fill="hold">
                            <p:stCondLst>
                              <p:cond delay="13000"/>
                            </p:stCondLst>
                            <p:childTnLst>
                              <p:par>
                                <p:cTn id="70" presetID="2" presetClass="entr" presetSubtype="2"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1+#ppt_w/2"/>
                                          </p:val>
                                        </p:tav>
                                        <p:tav tm="100000">
                                          <p:val>
                                            <p:strVal val="#ppt_x"/>
                                          </p:val>
                                        </p:tav>
                                      </p:tavLst>
                                    </p:anim>
                                    <p:anim calcmode="lin" valueType="num">
                                      <p:cBhvr additive="base">
                                        <p:cTn id="73" dur="75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2" presetClass="entr" presetSubtype="8"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750" fill="hold"/>
                                        <p:tgtEl>
                                          <p:spTgt spid="16"/>
                                        </p:tgtEl>
                                        <p:attrNameLst>
                                          <p:attrName>ppt_x</p:attrName>
                                        </p:attrNameLst>
                                      </p:cBhvr>
                                      <p:tavLst>
                                        <p:tav tm="0">
                                          <p:val>
                                            <p:strVal val="0-#ppt_w/2"/>
                                          </p:val>
                                        </p:tav>
                                        <p:tav tm="100000">
                                          <p:val>
                                            <p:strVal val="#ppt_x"/>
                                          </p:val>
                                        </p:tav>
                                      </p:tavLst>
                                    </p:anim>
                                    <p:anim calcmode="lin" valueType="num">
                                      <p:cBhvr additive="base">
                                        <p:cTn id="78" dur="75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15000"/>
                            </p:stCondLst>
                            <p:childTnLst>
                              <p:par>
                                <p:cTn id="80" presetID="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750" fill="hold"/>
                                        <p:tgtEl>
                                          <p:spTgt spid="17"/>
                                        </p:tgtEl>
                                        <p:attrNameLst>
                                          <p:attrName>ppt_x</p:attrName>
                                        </p:attrNameLst>
                                      </p:cBhvr>
                                      <p:tavLst>
                                        <p:tav tm="0">
                                          <p:val>
                                            <p:strVal val="0-#ppt_w/2"/>
                                          </p:val>
                                        </p:tav>
                                        <p:tav tm="100000">
                                          <p:val>
                                            <p:strVal val="#ppt_x"/>
                                          </p:val>
                                        </p:tav>
                                      </p:tavLst>
                                    </p:anim>
                                    <p:anim calcmode="lin" valueType="num">
                                      <p:cBhvr additive="base">
                                        <p:cTn id="83"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9" grpId="0"/>
      <p:bldP spid="10" grpId="0"/>
      <p:bldP spid="11" grpId="0" animBg="1"/>
      <p:bldP spid="12"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15488" y="932247"/>
            <a:ext cx="3798399" cy="4994344"/>
            <a:chOff x="8832" y="1042"/>
            <a:chExt cx="4535" cy="5963"/>
          </a:xfrm>
        </p:grpSpPr>
        <p:sp>
          <p:nvSpPr>
            <p:cNvPr id="4" name="矩形 3"/>
            <p:cNvSpPr/>
            <p:nvPr/>
          </p:nvSpPr>
          <p:spPr>
            <a:xfrm>
              <a:off x="8832" y="1042"/>
              <a:ext cx="4535" cy="596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latin typeface="Arial"/>
                <a:ea typeface="微软雅黑"/>
                <a:cs typeface="+mn-ea"/>
                <a:sym typeface="Arial"/>
              </a:endParaRPr>
            </a:p>
          </p:txBody>
        </p:sp>
        <p:sp>
          <p:nvSpPr>
            <p:cNvPr id="5" name="等腰三角形 4"/>
            <p:cNvSpPr/>
            <p:nvPr/>
          </p:nvSpPr>
          <p:spPr>
            <a:xfrm rot="5400000">
              <a:off x="8832" y="1889"/>
              <a:ext cx="510" cy="510"/>
            </a:xfrm>
            <a:prstGeom prst="triangl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latin typeface="Arial"/>
                <a:ea typeface="微软雅黑"/>
                <a:cs typeface="+mn-ea"/>
                <a:sym typeface="Arial"/>
              </a:endParaRPr>
            </a:p>
          </p:txBody>
        </p:sp>
      </p:grpSp>
      <p:sp>
        <p:nvSpPr>
          <p:cNvPr id="6" name="文本框 5"/>
          <p:cNvSpPr txBox="1"/>
          <p:nvPr/>
        </p:nvSpPr>
        <p:spPr>
          <a:xfrm>
            <a:off x="7595697" y="1595477"/>
            <a:ext cx="1700118" cy="521361"/>
          </a:xfrm>
          <a:prstGeom prst="rect">
            <a:avLst/>
          </a:prstGeom>
          <a:noFill/>
        </p:spPr>
        <p:txBody>
          <a:bodyPr wrap="square" rtlCol="0">
            <a:spAutoFit/>
          </a:bodyPr>
          <a:lstStyle/>
          <a:p>
            <a:r>
              <a:rPr lang="en-US" altLang="zh-CN" sz="2790" b="1">
                <a:solidFill>
                  <a:schemeClr val="bg1"/>
                </a:solidFill>
                <a:latin typeface="Arial"/>
                <a:ea typeface="微软雅黑"/>
                <a:cs typeface="+mn-ea"/>
                <a:sym typeface="Arial"/>
              </a:rPr>
              <a:t>PART.02</a:t>
            </a:r>
          </a:p>
        </p:txBody>
      </p:sp>
      <p:sp>
        <p:nvSpPr>
          <p:cNvPr id="7" name="文本框 6"/>
          <p:cNvSpPr txBox="1"/>
          <p:nvPr/>
        </p:nvSpPr>
        <p:spPr>
          <a:xfrm>
            <a:off x="7595696" y="2378202"/>
            <a:ext cx="3013301" cy="398699"/>
          </a:xfrm>
          <a:prstGeom prst="rect">
            <a:avLst/>
          </a:prstGeom>
          <a:noFill/>
        </p:spPr>
        <p:txBody>
          <a:bodyPr wrap="square" rtlCol="0">
            <a:spAutoFit/>
          </a:bodyPr>
          <a:lstStyle/>
          <a:p>
            <a:r>
              <a:rPr lang="en-US" altLang="zh-CN" sz="1990" dirty="0">
                <a:solidFill>
                  <a:schemeClr val="bg1"/>
                </a:solidFill>
                <a:latin typeface="Arial"/>
                <a:ea typeface="微软雅黑"/>
                <a:cs typeface="+mn-ea"/>
                <a:sym typeface="Arial"/>
              </a:rPr>
              <a:t>Add title text</a:t>
            </a:r>
            <a:endParaRPr lang="zh-CN" altLang="en-US" sz="1990" dirty="0">
              <a:solidFill>
                <a:schemeClr val="bg1"/>
              </a:solidFill>
              <a:latin typeface="Arial"/>
              <a:ea typeface="微软雅黑"/>
              <a:cs typeface="+mn-ea"/>
              <a:sym typeface="Arial"/>
            </a:endParaRPr>
          </a:p>
        </p:txBody>
      </p:sp>
      <p:sp>
        <p:nvSpPr>
          <p:cNvPr id="8" name="矩形 7"/>
          <p:cNvSpPr/>
          <p:nvPr/>
        </p:nvSpPr>
        <p:spPr>
          <a:xfrm>
            <a:off x="7595696" y="3066089"/>
            <a:ext cx="2903289" cy="1989199"/>
          </a:xfrm>
          <a:prstGeom prst="rect">
            <a:avLst/>
          </a:prstGeom>
        </p:spPr>
        <p:txBody>
          <a:bodyPr wrap="square">
            <a:spAutoFit/>
          </a:bodyPr>
          <a:lstStyle/>
          <a:p>
            <a:pPr fontAlgn="auto">
              <a:lnSpc>
                <a:spcPct val="150000"/>
              </a:lnSpc>
            </a:pPr>
            <a:r>
              <a:rPr sz="1195" dirty="0">
                <a:solidFill>
                  <a:schemeClr val="bg1"/>
                </a:solidFill>
                <a:latin typeface="Arial"/>
                <a:ea typeface="微软雅黑"/>
                <a:cs typeface="+mn-ea"/>
                <a:sym typeface="Arial"/>
              </a:rPr>
              <a:t>If you are ever in trouble, don't try to be brave, just run, just run away. </a:t>
            </a:r>
          </a:p>
          <a:p>
            <a:pPr fontAlgn="auto">
              <a:lnSpc>
                <a:spcPct val="150000"/>
              </a:lnSpc>
            </a:pPr>
            <a:endParaRPr sz="1195" dirty="0">
              <a:solidFill>
                <a:schemeClr val="bg1"/>
              </a:solidFill>
              <a:latin typeface="Arial"/>
              <a:ea typeface="微软雅黑"/>
              <a:cs typeface="+mn-ea"/>
              <a:sym typeface="Arial"/>
            </a:endParaRPr>
          </a:p>
          <a:p>
            <a:pPr fontAlgn="auto">
              <a:lnSpc>
                <a:spcPct val="150000"/>
              </a:lnSpc>
            </a:pPr>
            <a:r>
              <a:rPr sz="1195" dirty="0">
                <a:solidFill>
                  <a:schemeClr val="bg1"/>
                </a:solidFill>
                <a:latin typeface="Arial"/>
                <a:ea typeface="微软雅黑"/>
                <a:cs typeface="+mn-ea"/>
                <a:sym typeface="Arial"/>
              </a:rPr>
              <a:t>If you are ever in trouble, don't try to be brave, just run, just run away. If you are ever in trouble, don't try to be brave, just run, just run away. </a:t>
            </a:r>
          </a:p>
        </p:txBody>
      </p:sp>
      <p:pic>
        <p:nvPicPr>
          <p:cNvPr id="17" name="图片占位符 1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697" r="21697"/>
          <a:stretch>
            <a:fillRect/>
          </a:stretch>
        </p:blipFill>
        <p:spPr>
          <a:xfrm>
            <a:off x="2082800" y="900113"/>
            <a:ext cx="4262438" cy="5022850"/>
          </a:xfr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6" presetClass="entr" presetSubtype="21" fill="hold" grpId="1"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2" presetClass="entr" presetSubtype="4" fill="hold" grpId="1"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 name="任意多边形: 形状 57"/>
          <p:cNvSpPr/>
          <p:nvPr/>
        </p:nvSpPr>
        <p:spPr>
          <a:xfrm flipH="1">
            <a:off x="5224653" y="3495179"/>
            <a:ext cx="3066157" cy="4942811"/>
          </a:xfrm>
          <a:custGeom>
            <a:avLst/>
            <a:gdLst>
              <a:gd name="connsiteX0" fmla="*/ 1914402 w 2375107"/>
              <a:gd name="connsiteY0" fmla="*/ 0 h 3828801"/>
              <a:gd name="connsiteX1" fmla="*/ 0 w 2375107"/>
              <a:gd name="connsiteY1" fmla="*/ 3828801 h 3828801"/>
              <a:gd name="connsiteX2" fmla="*/ 921410 w 2375107"/>
              <a:gd name="connsiteY2" fmla="*/ 3828801 h 3828801"/>
              <a:gd name="connsiteX3" fmla="*/ 2375107 w 2375107"/>
              <a:gd name="connsiteY3" fmla="*/ 921411 h 3828801"/>
            </a:gdLst>
            <a:ahLst/>
            <a:cxnLst>
              <a:cxn ang="0">
                <a:pos x="connsiteX0" y="connsiteY0"/>
              </a:cxn>
              <a:cxn ang="0">
                <a:pos x="connsiteX1" y="connsiteY1"/>
              </a:cxn>
              <a:cxn ang="0">
                <a:pos x="connsiteX2" y="connsiteY2"/>
              </a:cxn>
              <a:cxn ang="0">
                <a:pos x="connsiteX3" y="connsiteY3"/>
              </a:cxn>
            </a:cxnLst>
            <a:rect l="l" t="t" r="r" b="b"/>
            <a:pathLst>
              <a:path w="2375107" h="3828801">
                <a:moveTo>
                  <a:pt x="1914402" y="0"/>
                </a:moveTo>
                <a:lnTo>
                  <a:pt x="0" y="3828801"/>
                </a:lnTo>
                <a:lnTo>
                  <a:pt x="921410" y="3828801"/>
                </a:lnTo>
                <a:lnTo>
                  <a:pt x="2375107" y="9214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36" name="六边形 35"/>
          <p:cNvSpPr/>
          <p:nvPr/>
        </p:nvSpPr>
        <p:spPr>
          <a:xfrm>
            <a:off x="10341158" y="5250275"/>
            <a:ext cx="3111118" cy="2681998"/>
          </a:xfrm>
          <a:prstGeom prst="hexagon">
            <a:avLst/>
          </a:prstGeom>
          <a:noFill/>
          <a:ln w="187325">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38" name="六边形 37"/>
          <p:cNvSpPr/>
          <p:nvPr/>
        </p:nvSpPr>
        <p:spPr>
          <a:xfrm>
            <a:off x="6426715" y="749340"/>
            <a:ext cx="6105573" cy="5263421"/>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4" name="六边形 23"/>
          <p:cNvSpPr/>
          <p:nvPr/>
        </p:nvSpPr>
        <p:spPr>
          <a:xfrm>
            <a:off x="10923300" y="-379053"/>
            <a:ext cx="2309688" cy="1991110"/>
          </a:xfrm>
          <a:prstGeom prst="hexagon">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37" name="六边形 36"/>
          <p:cNvSpPr/>
          <p:nvPr/>
        </p:nvSpPr>
        <p:spPr>
          <a:xfrm>
            <a:off x="-1111859" y="5421132"/>
            <a:ext cx="2573919" cy="2218895"/>
          </a:xfrm>
          <a:prstGeom prst="hexagon">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16" name="图片占位符 1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351" r="11351"/>
          <a:stretch>
            <a:fillRect/>
          </a:stretch>
        </p:blipFill>
        <p:spPr>
          <a:xfrm>
            <a:off x="5236462" y="379532"/>
            <a:ext cx="6275770" cy="5410145"/>
          </a:xfrm>
          <a:ln w="63500">
            <a:solidFill>
              <a:schemeClr val="bg1"/>
            </a:solidFill>
          </a:ln>
        </p:spPr>
      </p:pic>
      <p:cxnSp>
        <p:nvCxnSpPr>
          <p:cNvPr id="22" name="直接连接符 21"/>
          <p:cNvCxnSpPr/>
          <p:nvPr/>
        </p:nvCxnSpPr>
        <p:spPr>
          <a:xfrm flipH="1">
            <a:off x="5325559" y="-211252"/>
            <a:ext cx="469811" cy="1045690"/>
          </a:xfrm>
          <a:prstGeom prst="line">
            <a:avLst/>
          </a:prstGeom>
        </p:spPr>
        <p:style>
          <a:lnRef idx="1">
            <a:schemeClr val="accent1"/>
          </a:lnRef>
          <a:fillRef idx="0">
            <a:schemeClr val="accent1"/>
          </a:fillRef>
          <a:effectRef idx="0">
            <a:schemeClr val="accent1"/>
          </a:effectRef>
          <a:fontRef idx="minor">
            <a:schemeClr val="tx1"/>
          </a:fontRef>
        </p:style>
      </p:cxnSp>
      <p:sp>
        <p:nvSpPr>
          <p:cNvPr id="59" name="任意多边形: 形状 58"/>
          <p:cNvSpPr/>
          <p:nvPr/>
        </p:nvSpPr>
        <p:spPr>
          <a:xfrm flipH="1">
            <a:off x="9543629" y="157049"/>
            <a:ext cx="3908646" cy="6300949"/>
          </a:xfrm>
          <a:custGeom>
            <a:avLst/>
            <a:gdLst>
              <a:gd name="connsiteX0" fmla="*/ 1914402 w 2375107"/>
              <a:gd name="connsiteY0" fmla="*/ 0 h 3828801"/>
              <a:gd name="connsiteX1" fmla="*/ 0 w 2375107"/>
              <a:gd name="connsiteY1" fmla="*/ 3828801 h 3828801"/>
              <a:gd name="connsiteX2" fmla="*/ 921410 w 2375107"/>
              <a:gd name="connsiteY2" fmla="*/ 3828801 h 3828801"/>
              <a:gd name="connsiteX3" fmla="*/ 2375107 w 2375107"/>
              <a:gd name="connsiteY3" fmla="*/ 921411 h 3828801"/>
            </a:gdLst>
            <a:ahLst/>
            <a:cxnLst>
              <a:cxn ang="0">
                <a:pos x="connsiteX0" y="connsiteY0"/>
              </a:cxn>
              <a:cxn ang="0">
                <a:pos x="connsiteX1" y="connsiteY1"/>
              </a:cxn>
              <a:cxn ang="0">
                <a:pos x="connsiteX2" y="connsiteY2"/>
              </a:cxn>
              <a:cxn ang="0">
                <a:pos x="connsiteX3" y="connsiteY3"/>
              </a:cxn>
            </a:cxnLst>
            <a:rect l="l" t="t" r="r" b="b"/>
            <a:pathLst>
              <a:path w="2375107" h="3828801">
                <a:moveTo>
                  <a:pt x="1914402" y="0"/>
                </a:moveTo>
                <a:lnTo>
                  <a:pt x="0" y="3828801"/>
                </a:lnTo>
                <a:lnTo>
                  <a:pt x="921410" y="3828801"/>
                </a:lnTo>
                <a:lnTo>
                  <a:pt x="2375107" y="921411"/>
                </a:lnTo>
                <a:close/>
              </a:path>
            </a:pathLst>
          </a:cu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60" name="任意多边形: 形状 59"/>
          <p:cNvSpPr/>
          <p:nvPr/>
        </p:nvSpPr>
        <p:spPr>
          <a:xfrm flipH="1">
            <a:off x="5381338" y="-1079963"/>
            <a:ext cx="2375107" cy="3828801"/>
          </a:xfrm>
          <a:custGeom>
            <a:avLst/>
            <a:gdLst>
              <a:gd name="connsiteX0" fmla="*/ 1914402 w 2375107"/>
              <a:gd name="connsiteY0" fmla="*/ 0 h 3828801"/>
              <a:gd name="connsiteX1" fmla="*/ 0 w 2375107"/>
              <a:gd name="connsiteY1" fmla="*/ 3828801 h 3828801"/>
              <a:gd name="connsiteX2" fmla="*/ 921410 w 2375107"/>
              <a:gd name="connsiteY2" fmla="*/ 3828801 h 3828801"/>
              <a:gd name="connsiteX3" fmla="*/ 2375107 w 2375107"/>
              <a:gd name="connsiteY3" fmla="*/ 921411 h 3828801"/>
            </a:gdLst>
            <a:ahLst/>
            <a:cxnLst>
              <a:cxn ang="0">
                <a:pos x="connsiteX0" y="connsiteY0"/>
              </a:cxn>
              <a:cxn ang="0">
                <a:pos x="connsiteX1" y="connsiteY1"/>
              </a:cxn>
              <a:cxn ang="0">
                <a:pos x="connsiteX2" y="connsiteY2"/>
              </a:cxn>
              <a:cxn ang="0">
                <a:pos x="connsiteX3" y="connsiteY3"/>
              </a:cxn>
            </a:cxnLst>
            <a:rect l="l" t="t" r="r" b="b"/>
            <a:pathLst>
              <a:path w="2375107" h="3828801">
                <a:moveTo>
                  <a:pt x="1914402" y="0"/>
                </a:moveTo>
                <a:lnTo>
                  <a:pt x="0" y="3828801"/>
                </a:lnTo>
                <a:lnTo>
                  <a:pt x="921410" y="3828801"/>
                </a:lnTo>
                <a:lnTo>
                  <a:pt x="2375107" y="921411"/>
                </a:lnTo>
                <a:close/>
              </a:path>
            </a:pathLst>
          </a:cu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cxnSp>
        <p:nvCxnSpPr>
          <p:cNvPr id="48" name="直接连接符 47"/>
          <p:cNvCxnSpPr/>
          <p:nvPr/>
        </p:nvCxnSpPr>
        <p:spPr>
          <a:xfrm flipH="1">
            <a:off x="10729670" y="3683405"/>
            <a:ext cx="1026278" cy="2019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11113683" y="2502715"/>
            <a:ext cx="1026278" cy="2019237"/>
          </a:xfrm>
          <a:prstGeom prst="line">
            <a:avLst/>
          </a:prstGeom>
        </p:spPr>
        <p:style>
          <a:lnRef idx="1">
            <a:schemeClr val="accent1"/>
          </a:lnRef>
          <a:fillRef idx="0">
            <a:schemeClr val="accent1"/>
          </a:fillRef>
          <a:effectRef idx="0">
            <a:schemeClr val="accent1"/>
          </a:effectRef>
          <a:fontRef idx="minor">
            <a:schemeClr val="tx1"/>
          </a:fontRef>
        </p:style>
      </p:cxnSp>
      <p:sp>
        <p:nvSpPr>
          <p:cNvPr id="23" name="六边形 22"/>
          <p:cNvSpPr/>
          <p:nvPr/>
        </p:nvSpPr>
        <p:spPr>
          <a:xfrm>
            <a:off x="4765653" y="1479084"/>
            <a:ext cx="2426546" cy="209185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43" name="矩形 42"/>
          <p:cNvSpPr/>
          <p:nvPr/>
        </p:nvSpPr>
        <p:spPr>
          <a:xfrm>
            <a:off x="5068364" y="2092273"/>
            <a:ext cx="2505726" cy="923330"/>
          </a:xfrm>
          <a:prstGeom prst="rect">
            <a:avLst/>
          </a:prstGeom>
          <a:noFill/>
        </p:spPr>
        <p:txBody>
          <a:bodyPr wrap="square">
            <a:spAutoFit/>
          </a:bodyPr>
          <a:lstStyle/>
          <a:p>
            <a:pPr defTabSz="914400">
              <a:spcBef>
                <a:spcPct val="0"/>
              </a:spcBef>
            </a:pPr>
            <a:r>
              <a:rPr lang="en-US" altLang="zh-CN" sz="5400" b="1" spc="-150" dirty="0">
                <a:solidFill>
                  <a:schemeClr val="bg1"/>
                </a:solidFill>
                <a:latin typeface="Arial"/>
                <a:ea typeface="微软雅黑"/>
                <a:cs typeface="+mj-cs"/>
                <a:sym typeface="Arial"/>
              </a:rPr>
              <a:t>20XX</a:t>
            </a:r>
            <a:endParaRPr lang="zh-CN" altLang="en-US" sz="5400" b="1" spc="-150" dirty="0">
              <a:solidFill>
                <a:schemeClr val="bg1"/>
              </a:solidFill>
              <a:latin typeface="Arial"/>
              <a:ea typeface="微软雅黑"/>
              <a:cs typeface="+mj-cs"/>
              <a:sym typeface="Arial"/>
            </a:endParaRPr>
          </a:p>
        </p:txBody>
      </p:sp>
      <p:sp>
        <p:nvSpPr>
          <p:cNvPr id="63" name="矩形 62"/>
          <p:cNvSpPr/>
          <p:nvPr/>
        </p:nvSpPr>
        <p:spPr>
          <a:xfrm>
            <a:off x="479016" y="2247495"/>
            <a:ext cx="4634196" cy="1323439"/>
          </a:xfrm>
          <a:prstGeom prst="rect">
            <a:avLst/>
          </a:prstGeom>
          <a:noFill/>
        </p:spPr>
        <p:txBody>
          <a:bodyPr wrap="square">
            <a:spAutoFit/>
          </a:bodyPr>
          <a:lstStyle/>
          <a:p>
            <a:pPr defTabSz="914400">
              <a:spcBef>
                <a:spcPct val="0"/>
              </a:spcBef>
            </a:pPr>
            <a:r>
              <a:rPr lang="en-US" altLang="zh-CN" sz="8000" b="1" spc="-300" dirty="0">
                <a:solidFill>
                  <a:schemeClr val="accent2"/>
                </a:solidFill>
                <a:latin typeface="Arial"/>
                <a:ea typeface="微软雅黑"/>
                <a:cs typeface="+mj-cs"/>
                <a:sym typeface="Arial"/>
              </a:rPr>
              <a:t>THANKS </a:t>
            </a:r>
            <a:endParaRPr lang="zh-CN" altLang="en-US" sz="8000" b="1" spc="-300" dirty="0">
              <a:solidFill>
                <a:schemeClr val="accent2"/>
              </a:solidFill>
              <a:latin typeface="Arial"/>
              <a:ea typeface="微软雅黑"/>
              <a:cs typeface="+mj-cs"/>
              <a:sym typeface="Arial"/>
            </a:endParaRPr>
          </a:p>
        </p:txBody>
      </p:sp>
      <p:sp>
        <p:nvSpPr>
          <p:cNvPr id="66" name="文本框 65"/>
          <p:cNvSpPr txBox="1"/>
          <p:nvPr/>
        </p:nvSpPr>
        <p:spPr>
          <a:xfrm>
            <a:off x="422092" y="411069"/>
            <a:ext cx="1396536" cy="423369"/>
          </a:xfrm>
          <a:prstGeom prst="rect">
            <a:avLst/>
          </a:prstGeom>
          <a:noFill/>
          <a:ln w="3175">
            <a:solidFill>
              <a:schemeClr val="tx1">
                <a:lumMod val="50000"/>
                <a:lumOff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ctr">
              <a:defRPr>
                <a:solidFill>
                  <a:schemeClr val="bg1">
                    <a:lumMod val="95000"/>
                    <a:alpha val="52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tx1">
                    <a:lumMod val="75000"/>
                    <a:lumOff val="25000"/>
                    <a:alpha val="52000"/>
                  </a:schemeClr>
                </a:solidFill>
                <a:latin typeface="Arial"/>
                <a:ea typeface="微软雅黑"/>
                <a:sym typeface="Arial"/>
              </a:rPr>
              <a:t>LOGO HERE</a:t>
            </a:r>
            <a:endParaRPr lang="zh-CN" altLang="en-US" sz="1600" dirty="0">
              <a:solidFill>
                <a:schemeClr val="tx1">
                  <a:lumMod val="75000"/>
                  <a:lumOff val="25000"/>
                  <a:alpha val="52000"/>
                </a:schemeClr>
              </a:solidFill>
              <a:latin typeface="Arial"/>
              <a:ea typeface="微软雅黑"/>
              <a:sym typeface="Arial"/>
            </a:endParaRPr>
          </a:p>
        </p:txBody>
      </p:sp>
      <p:sp>
        <p:nvSpPr>
          <p:cNvPr id="69" name="矩形 68"/>
          <p:cNvSpPr/>
          <p:nvPr/>
        </p:nvSpPr>
        <p:spPr>
          <a:xfrm>
            <a:off x="620142" y="1678624"/>
            <a:ext cx="1794081" cy="369332"/>
          </a:xfrm>
          <a:prstGeom prst="rect">
            <a:avLst/>
          </a:prstGeom>
        </p:spPr>
        <p:txBody>
          <a:bodyPr wrap="none">
            <a:spAutoFit/>
          </a:bodyPr>
          <a:lstStyle/>
          <a:p>
            <a:r>
              <a:rPr lang="en-US" altLang="zh-CN" dirty="0">
                <a:solidFill>
                  <a:schemeClr val="tx1">
                    <a:lumMod val="50000"/>
                    <a:lumOff val="50000"/>
                  </a:schemeClr>
                </a:solidFill>
                <a:latin typeface="Arial"/>
                <a:ea typeface="微软雅黑"/>
                <a:sym typeface="Arial"/>
              </a:rPr>
              <a:t>POWERPOINT</a:t>
            </a:r>
            <a:endParaRPr lang="zh-CN" altLang="en-US" dirty="0">
              <a:solidFill>
                <a:schemeClr val="tx1">
                  <a:lumMod val="50000"/>
                  <a:lumOff val="50000"/>
                </a:schemeClr>
              </a:solidFill>
              <a:latin typeface="Arial"/>
              <a:ea typeface="微软雅黑"/>
              <a:sym typeface="Arial"/>
            </a:endParaRPr>
          </a:p>
        </p:txBody>
      </p:sp>
      <p:sp>
        <p:nvSpPr>
          <p:cNvPr id="2" name="矩形 1">
            <a:extLst>
              <a:ext uri="{FF2B5EF4-FFF2-40B4-BE49-F238E27FC236}">
                <a16:creationId xmlns:a16="http://schemas.microsoft.com/office/drawing/2014/main" id="{5A154352-21C6-6BEE-9D32-8F7F4B1FC96F}"/>
              </a:ext>
            </a:extLst>
          </p:cNvPr>
          <p:cNvSpPr/>
          <p:nvPr/>
        </p:nvSpPr>
        <p:spPr>
          <a:xfrm>
            <a:off x="1631738" y="6246668"/>
            <a:ext cx="3761351" cy="338554"/>
          </a:xfrm>
          <a:prstGeom prst="rect">
            <a:avLst/>
          </a:prstGeom>
        </p:spPr>
        <p:txBody>
          <a:bodyPr wrap="none">
            <a:spAutoFit/>
          </a:bodyPr>
          <a:lstStyle/>
          <a:p>
            <a:pPr algn="ctr"/>
            <a:r>
              <a:rPr lang="en-US" altLang="zh-CN" sz="1600" dirty="0">
                <a:solidFill>
                  <a:schemeClr val="accent2"/>
                </a:solidFill>
                <a:latin typeface="Arial"/>
                <a:ea typeface="微软雅黑"/>
                <a:sym typeface="Arial"/>
              </a:rPr>
              <a:t>Time </a:t>
            </a:r>
            <a:r>
              <a:rPr lang="zh-CN" altLang="en-US" sz="1600" dirty="0">
                <a:solidFill>
                  <a:schemeClr val="accent2"/>
                </a:solidFill>
                <a:latin typeface="Arial"/>
                <a:ea typeface="微软雅黑"/>
                <a:sym typeface="Arial"/>
              </a:rPr>
              <a:t>：</a:t>
            </a:r>
            <a:r>
              <a:rPr lang="en-US" altLang="zh-CN" sz="1600" dirty="0">
                <a:solidFill>
                  <a:schemeClr val="accent2"/>
                </a:solidFill>
                <a:latin typeface="Arial"/>
                <a:ea typeface="微软雅黑"/>
                <a:sym typeface="Arial"/>
              </a:rPr>
              <a:t>20XX     Report </a:t>
            </a:r>
            <a:r>
              <a:rPr lang="zh-CN" altLang="en-US" sz="1600" dirty="0">
                <a:solidFill>
                  <a:schemeClr val="accent2"/>
                </a:solidFill>
                <a:latin typeface="Arial"/>
                <a:ea typeface="微软雅黑"/>
                <a:sym typeface="Arial"/>
              </a:rPr>
              <a:t>：</a:t>
            </a:r>
            <a:r>
              <a:rPr lang="en-US" altLang="zh-CN" sz="1600" dirty="0">
                <a:solidFill>
                  <a:schemeClr val="accent2"/>
                </a:solidFill>
                <a:latin typeface="Arial"/>
                <a:ea typeface="微软雅黑"/>
                <a:sym typeface="Arial"/>
              </a:rPr>
              <a:t>freeppt7.com</a:t>
            </a:r>
            <a:endParaRPr lang="zh-CN" altLang="en-US" sz="1600" dirty="0">
              <a:solidFill>
                <a:schemeClr val="accent2"/>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up)">
                                      <p:cBhvr>
                                        <p:cTn id="39" dur="500"/>
                                        <p:tgtEl>
                                          <p:spTgt spid="61"/>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down)">
                                      <p:cBhvr>
                                        <p:cTn id="51" dur="500"/>
                                        <p:tgtEl>
                                          <p:spTgt spid="6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00"/>
                                        <p:tgtEl>
                                          <p:spTgt spid="6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down)">
                                      <p:cBhvr>
                                        <p:cTn id="59" dur="500"/>
                                        <p:tgtEl>
                                          <p:spTgt spid="69"/>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up)">
                                      <p:cBhvr>
                                        <p:cTn id="63" dur="500"/>
                                        <p:tgtEl>
                                          <p:spTgt spid="60"/>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36" grpId="0" animBg="1"/>
      <p:bldP spid="38" grpId="0" animBg="1"/>
      <p:bldP spid="24" grpId="0" animBg="1"/>
      <p:bldP spid="37" grpId="0" animBg="1"/>
      <p:bldP spid="59" grpId="0" animBg="1"/>
      <p:bldP spid="60" grpId="0" animBg="1"/>
      <p:bldP spid="23" grpId="0" animBg="1"/>
      <p:bldP spid="43" grpId="0"/>
      <p:bldP spid="63" grpId="0"/>
      <p:bldP spid="66" grpId="0" animBg="1"/>
      <p:bldP spid="6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9912096" y="-552893"/>
            <a:ext cx="8964658" cy="7728154"/>
          </a:xfrm>
          <a:prstGeom prst="hexag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11351" r="47969"/>
          <a:stretch>
            <a:fillRect/>
          </a:stretch>
        </p:blipFill>
        <p:spPr>
          <a:xfrm>
            <a:off x="6950839" y="-698245"/>
            <a:ext cx="4895399" cy="8018858"/>
          </a:xfrm>
          <a:custGeom>
            <a:avLst/>
            <a:gdLst>
              <a:gd name="connsiteX0" fmla="*/ 2004716 w 4895399"/>
              <a:gd name="connsiteY0" fmla="*/ 0 h 8018858"/>
              <a:gd name="connsiteX1" fmla="*/ 4895399 w 4895399"/>
              <a:gd name="connsiteY1" fmla="*/ 0 h 8018858"/>
              <a:gd name="connsiteX2" fmla="*/ 2890682 w 4895399"/>
              <a:gd name="connsiteY2" fmla="*/ 4009430 h 8018858"/>
              <a:gd name="connsiteX3" fmla="*/ 4895399 w 4895399"/>
              <a:gd name="connsiteY3" fmla="*/ 8018858 h 8018858"/>
              <a:gd name="connsiteX4" fmla="*/ 2004716 w 4895399"/>
              <a:gd name="connsiteY4" fmla="*/ 8018858 h 8018858"/>
              <a:gd name="connsiteX5" fmla="*/ 0 w 4895399"/>
              <a:gd name="connsiteY5" fmla="*/ 4009430 h 801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5399" h="8018858">
                <a:moveTo>
                  <a:pt x="2004716" y="0"/>
                </a:moveTo>
                <a:lnTo>
                  <a:pt x="4895399" y="0"/>
                </a:lnTo>
                <a:lnTo>
                  <a:pt x="2890682" y="4009430"/>
                </a:lnTo>
                <a:lnTo>
                  <a:pt x="4895399" y="8018858"/>
                </a:lnTo>
                <a:lnTo>
                  <a:pt x="2004716" y="8018858"/>
                </a:lnTo>
                <a:lnTo>
                  <a:pt x="0" y="4009430"/>
                </a:lnTo>
                <a:close/>
              </a:path>
            </a:pathLst>
          </a:custGeom>
          <a:ln w="63500">
            <a:solidFill>
              <a:schemeClr val="bg1"/>
            </a:solidFill>
          </a:ln>
        </p:spPr>
      </p:pic>
      <p:cxnSp>
        <p:nvCxnSpPr>
          <p:cNvPr id="5" name="直接连接符 4"/>
          <p:cNvCxnSpPr/>
          <p:nvPr/>
        </p:nvCxnSpPr>
        <p:spPr>
          <a:xfrm>
            <a:off x="0" y="2979174"/>
            <a:ext cx="60416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360299" y="2979174"/>
            <a:ext cx="1681316" cy="147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4" name="文本框 13"/>
          <p:cNvSpPr txBox="1"/>
          <p:nvPr/>
        </p:nvSpPr>
        <p:spPr>
          <a:xfrm>
            <a:off x="1338167" y="3399681"/>
            <a:ext cx="1083347" cy="792000"/>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Arial"/>
                <a:ea typeface="微软雅黑"/>
                <a:cs typeface="Arial" panose="020B0604020202020204" pitchFamily="34" charset="0"/>
                <a:sym typeface="Arial"/>
              </a:rPr>
              <a:t>01</a:t>
            </a:r>
            <a:endParaRPr lang="zh-CN" altLang="en-US" spc="100" dirty="0">
              <a:solidFill>
                <a:schemeClr val="accent1"/>
              </a:solidFill>
              <a:latin typeface="Arial"/>
              <a:ea typeface="微软雅黑"/>
              <a:cs typeface="Arial" panose="020B0604020202020204" pitchFamily="34" charset="0"/>
              <a:sym typeface="Arial"/>
            </a:endParaRPr>
          </a:p>
        </p:txBody>
      </p:sp>
      <p:sp>
        <p:nvSpPr>
          <p:cNvPr id="15" name="矩形 14"/>
          <p:cNvSpPr/>
          <p:nvPr/>
        </p:nvSpPr>
        <p:spPr>
          <a:xfrm>
            <a:off x="2749862" y="3878826"/>
            <a:ext cx="3220874" cy="523220"/>
          </a:xfrm>
          <a:prstGeom prst="rect">
            <a:avLst/>
          </a:prstGeom>
        </p:spPr>
        <p:txBody>
          <a:bodyPr wrap="square">
            <a:spAutoFit/>
          </a:bodyPr>
          <a:lstStyle/>
          <a:p>
            <a:pPr lvl="0"/>
            <a:r>
              <a:rPr lang="en-US" altLang="zh-CN" sz="1400" dirty="0">
                <a:solidFill>
                  <a:schemeClr val="tx1">
                    <a:lumMod val="75000"/>
                    <a:lumOff val="25000"/>
                  </a:schemeClr>
                </a:solidFill>
                <a:latin typeface="Arial"/>
                <a:ea typeface="微软雅黑"/>
                <a:sym typeface="Arial"/>
              </a:rPr>
              <a:t>When you copy &amp; paste, choose "keep text only" option.</a:t>
            </a:r>
            <a:endParaRPr lang="zh-CN" altLang="en-US" sz="1400" dirty="0">
              <a:solidFill>
                <a:schemeClr val="tx1">
                  <a:lumMod val="75000"/>
                  <a:lumOff val="25000"/>
                </a:schemeClr>
              </a:solidFill>
              <a:latin typeface="Arial"/>
              <a:ea typeface="微软雅黑"/>
              <a:sym typeface="Arial"/>
            </a:endParaRPr>
          </a:p>
        </p:txBody>
      </p:sp>
      <p:sp>
        <p:nvSpPr>
          <p:cNvPr id="16" name="矩形 15"/>
          <p:cNvSpPr/>
          <p:nvPr/>
        </p:nvSpPr>
        <p:spPr>
          <a:xfrm>
            <a:off x="2715071" y="3201865"/>
            <a:ext cx="3292889" cy="707886"/>
          </a:xfrm>
          <a:prstGeom prst="rect">
            <a:avLst/>
          </a:prstGeom>
        </p:spPr>
        <p:txBody>
          <a:bodyPr wrap="none">
            <a:spAutoFit/>
          </a:bodyPr>
          <a:lstStyle/>
          <a:p>
            <a:r>
              <a:rPr lang="en-US" altLang="zh-CN" sz="4000" b="1" dirty="0">
                <a:solidFill>
                  <a:schemeClr val="tx1">
                    <a:lumMod val="75000"/>
                    <a:lumOff val="25000"/>
                  </a:schemeClr>
                </a:solidFill>
                <a:latin typeface="Arial"/>
                <a:ea typeface="微软雅黑"/>
                <a:sym typeface="Arial"/>
              </a:rPr>
              <a:t>Add title text</a:t>
            </a:r>
            <a:endParaRPr lang="zh-CN" altLang="en-US" sz="4000" b="1" dirty="0">
              <a:solidFill>
                <a:schemeClr val="tx1">
                  <a:lumMod val="75000"/>
                  <a:lumOff val="2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2556510" y="2020570"/>
            <a:ext cx="8600440" cy="38055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59" name="矩形 58"/>
          <p:cNvSpPr/>
          <p:nvPr/>
        </p:nvSpPr>
        <p:spPr>
          <a:xfrm flipV="1">
            <a:off x="4378325" y="5067935"/>
            <a:ext cx="798195" cy="1184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61" name="文本框 60"/>
          <p:cNvSpPr txBox="1"/>
          <p:nvPr/>
        </p:nvSpPr>
        <p:spPr>
          <a:xfrm>
            <a:off x="6687820" y="3902710"/>
            <a:ext cx="4364355" cy="1524007"/>
          </a:xfrm>
          <a:prstGeom prst="rect">
            <a:avLst/>
          </a:prstGeom>
          <a:noFill/>
        </p:spPr>
        <p:txBody>
          <a:bodyPr wrap="square" rtlCol="0">
            <a:spAutoFit/>
          </a:bodyPr>
          <a:lstStyle/>
          <a:p>
            <a:pPr algn="l">
              <a:lnSpc>
                <a:spcPct val="150000"/>
              </a:lnSpc>
            </a:pPr>
            <a:r>
              <a:rPr lang="en-US" altLang="zh-CN" sz="1600" dirty="0">
                <a:solidFill>
                  <a:schemeClr val="tx1">
                    <a:lumMod val="65000"/>
                    <a:lumOff val="35000"/>
                  </a:schemeClr>
                </a:solidFill>
                <a:latin typeface="Arial"/>
                <a:ea typeface="微软雅黑"/>
                <a:cs typeface="+mn-ea"/>
                <a:sym typeface="Arial"/>
              </a:rPr>
              <a:t>Click here to add content, content to match the title. Click here to add content, content to match the title. Click here to add content, content to match the title. </a:t>
            </a:r>
            <a:endParaRPr lang="zh-CN" altLang="en-US" sz="1600" dirty="0">
              <a:solidFill>
                <a:schemeClr val="tx1">
                  <a:lumMod val="65000"/>
                  <a:lumOff val="35000"/>
                </a:schemeClr>
              </a:solidFill>
              <a:latin typeface="Arial"/>
              <a:ea typeface="微软雅黑"/>
              <a:cs typeface="+mn-ea"/>
              <a:sym typeface="Arial"/>
            </a:endParaRPr>
          </a:p>
        </p:txBody>
      </p:sp>
      <p:sp>
        <p:nvSpPr>
          <p:cNvPr id="62" name="文本框 61"/>
          <p:cNvSpPr txBox="1"/>
          <p:nvPr/>
        </p:nvSpPr>
        <p:spPr>
          <a:xfrm>
            <a:off x="6498590" y="2298065"/>
            <a:ext cx="2236510" cy="400110"/>
          </a:xfrm>
          <a:prstGeom prst="rect">
            <a:avLst/>
          </a:prstGeom>
          <a:noFill/>
        </p:spPr>
        <p:txBody>
          <a:bodyPr wrap="none" rtlCol="0" anchor="t">
            <a:spAutoFit/>
          </a:bodyPr>
          <a:lstStyle/>
          <a:p>
            <a:pPr algn="l"/>
            <a:r>
              <a:rPr lang="zh-CN" altLang="en-US" sz="2000" b="1" dirty="0">
                <a:latin typeface="Arial"/>
                <a:ea typeface="微软雅黑"/>
                <a:cs typeface="+mn-ea"/>
                <a:sym typeface="Arial"/>
              </a:rPr>
              <a:t>【</a:t>
            </a:r>
            <a:r>
              <a:rPr lang="en-US" altLang="zh-CN" sz="2000" b="1" dirty="0">
                <a:latin typeface="Arial"/>
                <a:ea typeface="微软雅黑"/>
                <a:cs typeface="+mn-ea"/>
                <a:sym typeface="Arial"/>
              </a:rPr>
              <a:t>Add title text</a:t>
            </a:r>
            <a:r>
              <a:rPr lang="zh-CN" altLang="en-US" sz="2000" b="1" dirty="0">
                <a:latin typeface="Arial"/>
                <a:ea typeface="微软雅黑"/>
                <a:cs typeface="+mn-ea"/>
                <a:sym typeface="Arial"/>
              </a:rPr>
              <a:t>】</a:t>
            </a:r>
          </a:p>
        </p:txBody>
      </p:sp>
      <p:sp>
        <p:nvSpPr>
          <p:cNvPr id="63" name="文本框 62"/>
          <p:cNvSpPr txBox="1"/>
          <p:nvPr/>
        </p:nvSpPr>
        <p:spPr>
          <a:xfrm>
            <a:off x="6498590" y="3404235"/>
            <a:ext cx="2236510" cy="400110"/>
          </a:xfrm>
          <a:prstGeom prst="rect">
            <a:avLst/>
          </a:prstGeom>
          <a:noFill/>
        </p:spPr>
        <p:txBody>
          <a:bodyPr wrap="none" rtlCol="0" anchor="t">
            <a:spAutoFit/>
          </a:bodyPr>
          <a:lstStyle/>
          <a:p>
            <a:pPr algn="l"/>
            <a:r>
              <a:rPr lang="zh-CN" altLang="en-US" sz="2000" b="1" dirty="0">
                <a:latin typeface="Arial"/>
                <a:ea typeface="微软雅黑"/>
                <a:cs typeface="+mn-ea"/>
                <a:sym typeface="Arial"/>
              </a:rPr>
              <a:t>【</a:t>
            </a:r>
            <a:r>
              <a:rPr lang="en-US" altLang="zh-CN" sz="2000" b="1" dirty="0">
                <a:latin typeface="Arial"/>
                <a:ea typeface="微软雅黑"/>
                <a:cs typeface="+mn-ea"/>
                <a:sym typeface="Arial"/>
              </a:rPr>
              <a:t>Add title text</a:t>
            </a:r>
            <a:r>
              <a:rPr lang="zh-CN" altLang="en-US" sz="2000" b="1" dirty="0">
                <a:latin typeface="Arial"/>
                <a:ea typeface="微软雅黑"/>
                <a:cs typeface="+mn-ea"/>
                <a:sym typeface="Arial"/>
              </a:rPr>
              <a:t>】</a:t>
            </a:r>
          </a:p>
        </p:txBody>
      </p:sp>
      <p:sp>
        <p:nvSpPr>
          <p:cNvPr id="64" name="文本框 63"/>
          <p:cNvSpPr txBox="1"/>
          <p:nvPr/>
        </p:nvSpPr>
        <p:spPr>
          <a:xfrm>
            <a:off x="6687701" y="2843669"/>
            <a:ext cx="3880150" cy="584775"/>
          </a:xfrm>
          <a:prstGeom prst="rect">
            <a:avLst/>
          </a:prstGeom>
          <a:noFill/>
        </p:spPr>
        <p:txBody>
          <a:bodyPr wrap="square" rtlCol="0">
            <a:spAutoFit/>
          </a:bodyPr>
          <a:lstStyle/>
          <a:p>
            <a:pPr algn="l"/>
            <a:r>
              <a:rPr lang="en-US" altLang="zh-CN" sz="1600" dirty="0">
                <a:solidFill>
                  <a:schemeClr val="tx1">
                    <a:lumMod val="65000"/>
                    <a:lumOff val="35000"/>
                  </a:schemeClr>
                </a:solidFill>
                <a:latin typeface="Arial"/>
                <a:ea typeface="微软雅黑"/>
                <a:cs typeface="+mn-ea"/>
                <a:sym typeface="Arial"/>
              </a:rPr>
              <a:t>Click here to add content, content to match the title. </a:t>
            </a:r>
            <a:endParaRPr lang="zh-CN" altLang="zh-CN" sz="1600" dirty="0">
              <a:solidFill>
                <a:schemeClr val="tx1">
                  <a:lumMod val="65000"/>
                  <a:lumOff val="35000"/>
                </a:schemeClr>
              </a:solidFill>
              <a:latin typeface="Arial"/>
              <a:ea typeface="微软雅黑"/>
              <a:cs typeface="+mn-ea"/>
              <a:sym typeface="Arial"/>
            </a:endParaRP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6047" b="16047"/>
          <a:stretch>
            <a:fillRect/>
          </a:stretch>
        </p:blipFill>
        <p:spPr>
          <a:xfrm>
            <a:off x="1252538" y="1674813"/>
            <a:ext cx="5232400" cy="3375025"/>
          </a:xfrm>
        </p:spPr>
      </p:pic>
      <p:sp>
        <p:nvSpPr>
          <p:cNvPr id="58" name="矩形 57"/>
          <p:cNvSpPr/>
          <p:nvPr/>
        </p:nvSpPr>
        <p:spPr>
          <a:xfrm>
            <a:off x="13969" y="1231567"/>
            <a:ext cx="3644721" cy="2590788"/>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3" presetClass="entr" presetSubtype="16"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plus(in)">
                                      <p:cBhvr>
                                        <p:cTn id="16" dur="1000"/>
                                        <p:tgtEl>
                                          <p:spTgt spid="56"/>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blinds(horizontal)">
                                      <p:cBhvr>
                                        <p:cTn id="20" dur="1000"/>
                                        <p:tgtEl>
                                          <p:spTgt spid="62"/>
                                        </p:tgtEl>
                                      </p:cBhvr>
                                    </p:animEffect>
                                  </p:childTnLst>
                                </p:cTn>
                              </p:par>
                            </p:childTnLst>
                          </p:cTn>
                        </p:par>
                        <p:par>
                          <p:cTn id="21" fill="hold">
                            <p:stCondLst>
                              <p:cond delay="2500"/>
                            </p:stCondLst>
                            <p:childTnLst>
                              <p:par>
                                <p:cTn id="22" presetID="3" presetClass="entr" presetSubtype="1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linds(horizontal)">
                                      <p:cBhvr>
                                        <p:cTn id="24" dur="1000"/>
                                        <p:tgtEl>
                                          <p:spTgt spid="6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linds(horizontal)">
                                      <p:cBhvr>
                                        <p:cTn id="27" dur="1000"/>
                                        <p:tgtEl>
                                          <p:spTgt spid="6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blinds(horizontal)">
                                      <p:cBhvr>
                                        <p:cTn id="30"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9" grpId="0" bldLvl="0" animBg="1"/>
      <p:bldP spid="61" grpId="0"/>
      <p:bldP spid="62" grpId="0"/>
      <p:bldP spid="63" grpId="0"/>
      <p:bldP spid="64" grpId="0"/>
      <p:bldP spid="5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接连接符 72"/>
          <p:cNvCxnSpPr/>
          <p:nvPr/>
        </p:nvCxnSpPr>
        <p:spPr>
          <a:xfrm flipH="1">
            <a:off x="4118061" y="1882843"/>
            <a:ext cx="6467274" cy="0"/>
          </a:xfrm>
          <a:prstGeom prst="line">
            <a:avLst/>
          </a:prstGeom>
          <a:ln w="3175">
            <a:solidFill>
              <a:schemeClr val="dk2"/>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104729" y="3042771"/>
            <a:ext cx="5480605" cy="0"/>
          </a:xfrm>
          <a:prstGeom prst="line">
            <a:avLst/>
          </a:prstGeom>
          <a:ln w="3175">
            <a:solidFill>
              <a:schemeClr val="dk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3751309" y="4202698"/>
            <a:ext cx="6834024" cy="0"/>
          </a:xfrm>
          <a:prstGeom prst="line">
            <a:avLst/>
          </a:prstGeom>
          <a:ln w="3175">
            <a:solidFill>
              <a:schemeClr val="dk2"/>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4118061" y="5362627"/>
            <a:ext cx="6467274" cy="0"/>
          </a:xfrm>
          <a:prstGeom prst="line">
            <a:avLst/>
          </a:prstGeom>
          <a:ln w="3175">
            <a:solidFill>
              <a:schemeClr val="dk2"/>
            </a:solidFill>
          </a:ln>
        </p:spPr>
        <p:style>
          <a:lnRef idx="1">
            <a:schemeClr val="accent1"/>
          </a:lnRef>
          <a:fillRef idx="0">
            <a:schemeClr val="accent1"/>
          </a:fillRef>
          <a:effectRef idx="0">
            <a:schemeClr val="accent1"/>
          </a:effectRef>
          <a:fontRef idx="minor">
            <a:schemeClr val="tx1"/>
          </a:fontRef>
        </p:style>
      </p:cxnSp>
      <p:sp>
        <p:nvSpPr>
          <p:cNvPr id="77" name="流程图: 决策 76"/>
          <p:cNvSpPr/>
          <p:nvPr/>
        </p:nvSpPr>
        <p:spPr>
          <a:xfrm>
            <a:off x="3097323" y="1709274"/>
            <a:ext cx="1649998" cy="1543094"/>
          </a:xfrm>
          <a:prstGeom prst="flowChartDecision">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a:ea typeface="微软雅黑"/>
                <a:cs typeface="+mn-ea"/>
                <a:sym typeface="Arial"/>
              </a:rPr>
              <a:t>20%</a:t>
            </a:r>
            <a:endParaRPr lang="zh-CN" altLang="en-US" sz="2400" dirty="0">
              <a:latin typeface="Arial"/>
              <a:ea typeface="微软雅黑"/>
              <a:cs typeface="+mn-ea"/>
              <a:sym typeface="Arial"/>
            </a:endParaRPr>
          </a:p>
        </p:txBody>
      </p:sp>
      <p:sp>
        <p:nvSpPr>
          <p:cNvPr id="78" name="流程图: 决策 77"/>
          <p:cNvSpPr/>
          <p:nvPr/>
        </p:nvSpPr>
        <p:spPr>
          <a:xfrm>
            <a:off x="2887289" y="3429001"/>
            <a:ext cx="2004033" cy="1952278"/>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a:ea typeface="微软雅黑"/>
                <a:cs typeface="+mn-ea"/>
                <a:sym typeface="Arial"/>
              </a:rPr>
              <a:t>35%</a:t>
            </a:r>
            <a:endParaRPr lang="zh-CN" altLang="en-US" sz="2400" dirty="0">
              <a:latin typeface="Arial"/>
              <a:ea typeface="微软雅黑"/>
              <a:cs typeface="+mn-ea"/>
              <a:sym typeface="Arial"/>
            </a:endParaRPr>
          </a:p>
        </p:txBody>
      </p:sp>
      <p:sp>
        <p:nvSpPr>
          <p:cNvPr id="79" name="流程图: 决策 78"/>
          <p:cNvSpPr/>
          <p:nvPr/>
        </p:nvSpPr>
        <p:spPr>
          <a:xfrm>
            <a:off x="1234616" y="2097000"/>
            <a:ext cx="2516693" cy="2451698"/>
          </a:xfrm>
          <a:prstGeom prst="flowChartDecisi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a:ea typeface="微软雅黑"/>
                <a:cs typeface="+mn-ea"/>
                <a:sym typeface="Arial"/>
              </a:rPr>
              <a:t>55%</a:t>
            </a:r>
            <a:endParaRPr lang="zh-CN" altLang="en-US" sz="3200" dirty="0">
              <a:latin typeface="Arial"/>
              <a:ea typeface="微软雅黑"/>
              <a:cs typeface="+mn-ea"/>
              <a:sym typeface="Arial"/>
            </a:endParaRPr>
          </a:p>
        </p:txBody>
      </p:sp>
      <p:sp>
        <p:nvSpPr>
          <p:cNvPr id="80" name="流程图: 决策 79"/>
          <p:cNvSpPr/>
          <p:nvPr/>
        </p:nvSpPr>
        <p:spPr>
          <a:xfrm>
            <a:off x="4014902" y="2728463"/>
            <a:ext cx="1347513" cy="1260209"/>
          </a:xfrm>
          <a:prstGeom prst="flowChartDecision">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000" dirty="0">
                <a:latin typeface="Arial"/>
                <a:ea typeface="微软雅黑"/>
                <a:cs typeface="+mn-ea"/>
                <a:sym typeface="Arial"/>
              </a:rPr>
              <a:t>10%</a:t>
            </a:r>
            <a:endParaRPr lang="zh-CN" altLang="en-US" sz="2000" dirty="0">
              <a:latin typeface="Arial"/>
              <a:ea typeface="微软雅黑"/>
              <a:cs typeface="+mn-ea"/>
              <a:sym typeface="Arial"/>
            </a:endParaRPr>
          </a:p>
        </p:txBody>
      </p:sp>
      <p:sp>
        <p:nvSpPr>
          <p:cNvPr id="81" name="矩形 80"/>
          <p:cNvSpPr/>
          <p:nvPr/>
        </p:nvSpPr>
        <p:spPr>
          <a:xfrm>
            <a:off x="4807032" y="1610564"/>
            <a:ext cx="4839036" cy="870688"/>
          </a:xfrm>
          <a:prstGeom prst="rect">
            <a:avLst/>
          </a:prstGeom>
        </p:spPr>
        <p:txBody>
          <a:bodyPr wrap="square">
            <a:spAutoFit/>
          </a:bodyPr>
          <a:lstStyle/>
          <a:p>
            <a:pPr>
              <a:lnSpc>
                <a:spcPct val="120000"/>
              </a:lnSpc>
            </a:pPr>
            <a:r>
              <a:rPr lang="en-US" altLang="zh-CN" sz="1400" b="1" dirty="0">
                <a:solidFill>
                  <a:schemeClr val="bg1">
                    <a:lumMod val="65000"/>
                  </a:schemeClr>
                </a:solidFill>
                <a:latin typeface="Arial"/>
                <a:ea typeface="微软雅黑"/>
                <a:cs typeface="+mn-ea"/>
                <a:sym typeface="Arial"/>
              </a:rPr>
              <a:t>Add title text</a:t>
            </a:r>
          </a:p>
          <a:p>
            <a:pP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760" dirty="0">
              <a:solidFill>
                <a:schemeClr val="bg1">
                  <a:lumMod val="65000"/>
                </a:schemeClr>
              </a:solidFill>
              <a:latin typeface="Arial"/>
              <a:ea typeface="微软雅黑"/>
              <a:cs typeface="+mn-ea"/>
              <a:sym typeface="Arial"/>
            </a:endParaRPr>
          </a:p>
        </p:txBody>
      </p:sp>
      <p:sp>
        <p:nvSpPr>
          <p:cNvPr id="82" name="矩形 81"/>
          <p:cNvSpPr/>
          <p:nvPr/>
        </p:nvSpPr>
        <p:spPr>
          <a:xfrm>
            <a:off x="5403980" y="2773015"/>
            <a:ext cx="4737064" cy="870688"/>
          </a:xfrm>
          <a:prstGeom prst="rect">
            <a:avLst/>
          </a:prstGeom>
        </p:spPr>
        <p:txBody>
          <a:bodyPr wrap="square">
            <a:spAutoFit/>
          </a:bodyPr>
          <a:lstStyle/>
          <a:p>
            <a:pPr>
              <a:lnSpc>
                <a:spcPct val="120000"/>
              </a:lnSpc>
            </a:pPr>
            <a:r>
              <a:rPr lang="en-US" altLang="zh-CN" sz="1400" b="1" dirty="0">
                <a:solidFill>
                  <a:schemeClr val="bg1">
                    <a:lumMod val="65000"/>
                  </a:schemeClr>
                </a:solidFill>
                <a:latin typeface="Arial"/>
                <a:ea typeface="微软雅黑"/>
                <a:cs typeface="+mn-ea"/>
                <a:sym typeface="Arial"/>
              </a:rPr>
              <a:t>Add title text</a:t>
            </a:r>
          </a:p>
          <a:p>
            <a:pP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
        <p:nvSpPr>
          <p:cNvPr id="83" name="矩形 82"/>
          <p:cNvSpPr/>
          <p:nvPr/>
        </p:nvSpPr>
        <p:spPr>
          <a:xfrm>
            <a:off x="5403980" y="3935465"/>
            <a:ext cx="4856522" cy="870688"/>
          </a:xfrm>
          <a:prstGeom prst="rect">
            <a:avLst/>
          </a:prstGeom>
        </p:spPr>
        <p:txBody>
          <a:bodyPr wrap="square">
            <a:spAutoFit/>
          </a:bodyPr>
          <a:lstStyle/>
          <a:p>
            <a:pPr>
              <a:lnSpc>
                <a:spcPct val="120000"/>
              </a:lnSpc>
            </a:pPr>
            <a:r>
              <a:rPr lang="en-US" altLang="zh-CN" sz="1400" b="1" dirty="0">
                <a:solidFill>
                  <a:schemeClr val="bg1">
                    <a:lumMod val="65000"/>
                  </a:schemeClr>
                </a:solidFill>
                <a:latin typeface="Arial"/>
                <a:ea typeface="微软雅黑"/>
                <a:cs typeface="+mn-ea"/>
                <a:sym typeface="Arial"/>
              </a:rPr>
              <a:t>Add title text</a:t>
            </a:r>
          </a:p>
          <a:p>
            <a:pP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
        <p:nvSpPr>
          <p:cNvPr id="84" name="矩形 83"/>
          <p:cNvSpPr/>
          <p:nvPr/>
        </p:nvSpPr>
        <p:spPr>
          <a:xfrm>
            <a:off x="4807032" y="5070637"/>
            <a:ext cx="4770765" cy="870688"/>
          </a:xfrm>
          <a:prstGeom prst="rect">
            <a:avLst/>
          </a:prstGeom>
        </p:spPr>
        <p:txBody>
          <a:bodyPr wrap="square">
            <a:spAutoFit/>
          </a:bodyPr>
          <a:lstStyle/>
          <a:p>
            <a:pPr>
              <a:lnSpc>
                <a:spcPct val="120000"/>
              </a:lnSpc>
            </a:pPr>
            <a:r>
              <a:rPr lang="en-US" altLang="zh-CN" sz="1400" b="1" dirty="0">
                <a:solidFill>
                  <a:schemeClr val="bg1">
                    <a:lumMod val="65000"/>
                  </a:schemeClr>
                </a:solidFill>
                <a:latin typeface="Arial"/>
                <a:ea typeface="微软雅黑"/>
                <a:cs typeface="+mn-ea"/>
                <a:sym typeface="Arial"/>
              </a:rPr>
              <a:t>Add title text</a:t>
            </a:r>
          </a:p>
          <a:p>
            <a:pPr>
              <a:lnSpc>
                <a:spcPct val="150000"/>
              </a:lnSpc>
            </a:pPr>
            <a:r>
              <a:rPr lang="en-US" altLang="zh-CN" sz="1200" dirty="0">
                <a:solidFill>
                  <a:schemeClr val="bg1">
                    <a:lumMod val="65000"/>
                  </a:schemeClr>
                </a:solidFill>
                <a:latin typeface="Arial"/>
                <a:ea typeface="微软雅黑"/>
                <a:cs typeface="+mn-ea"/>
                <a:sym typeface="Arial"/>
              </a:rPr>
              <a:t>Click here to add text content, such as keywords, some brief introductions, etc.</a:t>
            </a:r>
            <a:endParaRPr lang="en-GB" altLang="zh-CN" sz="1200" dirty="0">
              <a:solidFill>
                <a:schemeClr val="bg1">
                  <a:lumMod val="65000"/>
                </a:schemeClr>
              </a:solidFill>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right)">
                                      <p:cBhvr>
                                        <p:cTn id="7" dur="500"/>
                                        <p:tgtEl>
                                          <p:spTgt spid="73"/>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81"/>
                                        </p:tgtEl>
                                        <p:attrNameLst>
                                          <p:attrName>style.visibility</p:attrName>
                                        </p:attrNameLst>
                                      </p:cBhvr>
                                      <p:to>
                                        <p:strVal val="visible"/>
                                      </p:to>
                                    </p:set>
                                    <p:anim calcmode="lin" valueType="num">
                                      <p:cBhvr additive="base">
                                        <p:cTn id="10" dur="500"/>
                                        <p:tgtEl>
                                          <p:spTgt spid="81"/>
                                        </p:tgtEl>
                                        <p:attrNameLst>
                                          <p:attrName>ppt_x</p:attrName>
                                        </p:attrNameLst>
                                      </p:cBhvr>
                                      <p:tavLst>
                                        <p:tav tm="0">
                                          <p:val>
                                            <p:strVal val="#ppt_x+#ppt_w*1.125000"/>
                                          </p:val>
                                        </p:tav>
                                        <p:tav tm="100000">
                                          <p:val>
                                            <p:strVal val="#ppt_x"/>
                                          </p:val>
                                        </p:tav>
                                      </p:tavLst>
                                    </p:anim>
                                    <p:animEffect transition="in" filter="wipe(left)">
                                      <p:cBhvr>
                                        <p:cTn id="11" dur="500"/>
                                        <p:tgtEl>
                                          <p:spTgt spid="81"/>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fltVal val="0"/>
                                          </p:val>
                                        </p:tav>
                                        <p:tav tm="100000">
                                          <p:val>
                                            <p:strVal val="#ppt_w"/>
                                          </p:val>
                                        </p:tav>
                                      </p:tavLst>
                                    </p:anim>
                                    <p:anim calcmode="lin" valueType="num">
                                      <p:cBhvr>
                                        <p:cTn id="15" dur="500" fill="hold"/>
                                        <p:tgtEl>
                                          <p:spTgt spid="77"/>
                                        </p:tgtEl>
                                        <p:attrNameLst>
                                          <p:attrName>ppt_h</p:attrName>
                                        </p:attrNameLst>
                                      </p:cBhvr>
                                      <p:tavLst>
                                        <p:tav tm="0">
                                          <p:val>
                                            <p:fltVal val="0"/>
                                          </p:val>
                                        </p:tav>
                                        <p:tav tm="100000">
                                          <p:val>
                                            <p:strVal val="#ppt_h"/>
                                          </p:val>
                                        </p:tav>
                                      </p:tavLst>
                                    </p:anim>
                                    <p:anim calcmode="lin" valueType="num">
                                      <p:cBhvr>
                                        <p:cTn id="16" dur="500" fill="hold"/>
                                        <p:tgtEl>
                                          <p:spTgt spid="77"/>
                                        </p:tgtEl>
                                        <p:attrNameLst>
                                          <p:attrName>style.rotation</p:attrName>
                                        </p:attrNameLst>
                                      </p:cBhvr>
                                      <p:tavLst>
                                        <p:tav tm="0">
                                          <p:val>
                                            <p:fltVal val="90"/>
                                          </p:val>
                                        </p:tav>
                                        <p:tav tm="100000">
                                          <p:val>
                                            <p:fltVal val="0"/>
                                          </p:val>
                                        </p:tav>
                                      </p:tavLst>
                                    </p:anim>
                                    <p:animEffect transition="in" filter="fade">
                                      <p:cBhvr>
                                        <p:cTn id="17" dur="500"/>
                                        <p:tgtEl>
                                          <p:spTgt spid="77"/>
                                        </p:tgtEl>
                                      </p:cBhvr>
                                    </p:animEffect>
                                  </p:childTnLst>
                                </p:cTn>
                              </p:par>
                              <p:par>
                                <p:cTn id="18" presetID="22" presetClass="entr" presetSubtype="2" fill="hold" nodeType="withEffect">
                                  <p:stCondLst>
                                    <p:cond delay="1000"/>
                                  </p:stCondLst>
                                  <p:childTnLst>
                                    <p:set>
                                      <p:cBhvr>
                                        <p:cTn id="19" dur="1" fill="hold">
                                          <p:stCondLst>
                                            <p:cond delay="0"/>
                                          </p:stCondLst>
                                        </p:cTn>
                                        <p:tgtEl>
                                          <p:spTgt spid="74"/>
                                        </p:tgtEl>
                                        <p:attrNameLst>
                                          <p:attrName>style.visibility</p:attrName>
                                        </p:attrNameLst>
                                      </p:cBhvr>
                                      <p:to>
                                        <p:strVal val="visible"/>
                                      </p:to>
                                    </p:set>
                                    <p:animEffect transition="in" filter="wipe(right)">
                                      <p:cBhvr>
                                        <p:cTn id="20" dur="500"/>
                                        <p:tgtEl>
                                          <p:spTgt spid="74"/>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p:tgtEl>
                                          <p:spTgt spid="82"/>
                                        </p:tgtEl>
                                        <p:attrNameLst>
                                          <p:attrName>ppt_x</p:attrName>
                                        </p:attrNameLst>
                                      </p:cBhvr>
                                      <p:tavLst>
                                        <p:tav tm="0">
                                          <p:val>
                                            <p:strVal val="#ppt_x+#ppt_w*1.125000"/>
                                          </p:val>
                                        </p:tav>
                                        <p:tav tm="100000">
                                          <p:val>
                                            <p:strVal val="#ppt_x"/>
                                          </p:val>
                                        </p:tav>
                                      </p:tavLst>
                                    </p:anim>
                                    <p:animEffect transition="in" filter="wipe(left)">
                                      <p:cBhvr>
                                        <p:cTn id="24" dur="500"/>
                                        <p:tgtEl>
                                          <p:spTgt spid="82"/>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 calcmode="lin" valueType="num">
                                      <p:cBhvr>
                                        <p:cTn id="29" dur="500" fill="hold"/>
                                        <p:tgtEl>
                                          <p:spTgt spid="80"/>
                                        </p:tgtEl>
                                        <p:attrNameLst>
                                          <p:attrName>style.rotation</p:attrName>
                                        </p:attrNameLst>
                                      </p:cBhvr>
                                      <p:tavLst>
                                        <p:tav tm="0">
                                          <p:val>
                                            <p:fltVal val="90"/>
                                          </p:val>
                                        </p:tav>
                                        <p:tav tm="100000">
                                          <p:val>
                                            <p:fltVal val="0"/>
                                          </p:val>
                                        </p:tav>
                                      </p:tavLst>
                                    </p:anim>
                                    <p:animEffect transition="in" filter="fade">
                                      <p:cBhvr>
                                        <p:cTn id="30" dur="500"/>
                                        <p:tgtEl>
                                          <p:spTgt spid="80"/>
                                        </p:tgtEl>
                                      </p:cBhvr>
                                    </p:animEffect>
                                  </p:childTnLst>
                                </p:cTn>
                              </p:par>
                              <p:par>
                                <p:cTn id="31" presetID="22" presetClass="entr" presetSubtype="2" fill="hold" nodeType="withEffect">
                                  <p:stCondLst>
                                    <p:cond delay="2000"/>
                                  </p:stCondLst>
                                  <p:childTnLst>
                                    <p:set>
                                      <p:cBhvr>
                                        <p:cTn id="32" dur="1" fill="hold">
                                          <p:stCondLst>
                                            <p:cond delay="0"/>
                                          </p:stCondLst>
                                        </p:cTn>
                                        <p:tgtEl>
                                          <p:spTgt spid="75"/>
                                        </p:tgtEl>
                                        <p:attrNameLst>
                                          <p:attrName>style.visibility</p:attrName>
                                        </p:attrNameLst>
                                      </p:cBhvr>
                                      <p:to>
                                        <p:strVal val="visible"/>
                                      </p:to>
                                    </p:set>
                                    <p:animEffect transition="in" filter="wipe(right)">
                                      <p:cBhvr>
                                        <p:cTn id="33" dur="500"/>
                                        <p:tgtEl>
                                          <p:spTgt spid="75"/>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p:tgtEl>
                                          <p:spTgt spid="83"/>
                                        </p:tgtEl>
                                        <p:attrNameLst>
                                          <p:attrName>ppt_x</p:attrName>
                                        </p:attrNameLst>
                                      </p:cBhvr>
                                      <p:tavLst>
                                        <p:tav tm="0">
                                          <p:val>
                                            <p:strVal val="#ppt_x+#ppt_w*1.125000"/>
                                          </p:val>
                                        </p:tav>
                                        <p:tav tm="100000">
                                          <p:val>
                                            <p:strVal val="#ppt_x"/>
                                          </p:val>
                                        </p:tav>
                                      </p:tavLst>
                                    </p:anim>
                                    <p:animEffect transition="in" filter="wipe(left)">
                                      <p:cBhvr>
                                        <p:cTn id="37" dur="500"/>
                                        <p:tgtEl>
                                          <p:spTgt spid="83"/>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79"/>
                                        </p:tgtEl>
                                        <p:attrNameLst>
                                          <p:attrName>style.visibility</p:attrName>
                                        </p:attrNameLst>
                                      </p:cBhvr>
                                      <p:to>
                                        <p:strVal val="visible"/>
                                      </p:to>
                                    </p:set>
                                    <p:anim calcmode="lin" valueType="num">
                                      <p:cBhvr>
                                        <p:cTn id="40" dur="500" fill="hold"/>
                                        <p:tgtEl>
                                          <p:spTgt spid="79"/>
                                        </p:tgtEl>
                                        <p:attrNameLst>
                                          <p:attrName>ppt_w</p:attrName>
                                        </p:attrNameLst>
                                      </p:cBhvr>
                                      <p:tavLst>
                                        <p:tav tm="0">
                                          <p:val>
                                            <p:fltVal val="0"/>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anim calcmode="lin" valueType="num">
                                      <p:cBhvr>
                                        <p:cTn id="42" dur="500" fill="hold"/>
                                        <p:tgtEl>
                                          <p:spTgt spid="79"/>
                                        </p:tgtEl>
                                        <p:attrNameLst>
                                          <p:attrName>style.rotation</p:attrName>
                                        </p:attrNameLst>
                                      </p:cBhvr>
                                      <p:tavLst>
                                        <p:tav tm="0">
                                          <p:val>
                                            <p:fltVal val="90"/>
                                          </p:val>
                                        </p:tav>
                                        <p:tav tm="100000">
                                          <p:val>
                                            <p:fltVal val="0"/>
                                          </p:val>
                                        </p:tav>
                                      </p:tavLst>
                                    </p:anim>
                                    <p:animEffect transition="in" filter="fade">
                                      <p:cBhvr>
                                        <p:cTn id="43" dur="500"/>
                                        <p:tgtEl>
                                          <p:spTgt spid="79"/>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500"/>
                                        <p:tgtEl>
                                          <p:spTgt spid="84"/>
                                        </p:tgtEl>
                                        <p:attrNameLst>
                                          <p:attrName>ppt_x</p:attrName>
                                        </p:attrNameLst>
                                      </p:cBhvr>
                                      <p:tavLst>
                                        <p:tav tm="0">
                                          <p:val>
                                            <p:strVal val="#ppt_x+#ppt_w*1.125000"/>
                                          </p:val>
                                        </p:tav>
                                        <p:tav tm="100000">
                                          <p:val>
                                            <p:strVal val="#ppt_x"/>
                                          </p:val>
                                        </p:tav>
                                      </p:tavLst>
                                    </p:anim>
                                    <p:animEffect transition="in" filter="wipe(left)">
                                      <p:cBhvr>
                                        <p:cTn id="47" dur="500"/>
                                        <p:tgtEl>
                                          <p:spTgt spid="84"/>
                                        </p:tgtEl>
                                      </p:cBhvr>
                                    </p:animEffect>
                                  </p:childTnLst>
                                </p:cTn>
                              </p:par>
                              <p:par>
                                <p:cTn id="48" presetID="22" presetClass="entr" presetSubtype="2" fill="hold" nodeType="withEffect">
                                  <p:stCondLst>
                                    <p:cond delay="3000"/>
                                  </p:stCondLst>
                                  <p:childTnLst>
                                    <p:set>
                                      <p:cBhvr>
                                        <p:cTn id="49" dur="1" fill="hold">
                                          <p:stCondLst>
                                            <p:cond delay="0"/>
                                          </p:stCondLst>
                                        </p:cTn>
                                        <p:tgtEl>
                                          <p:spTgt spid="76"/>
                                        </p:tgtEl>
                                        <p:attrNameLst>
                                          <p:attrName>style.visibility</p:attrName>
                                        </p:attrNameLst>
                                      </p:cBhvr>
                                      <p:to>
                                        <p:strVal val="visible"/>
                                      </p:to>
                                    </p:set>
                                    <p:animEffect transition="in" filter="wipe(right)">
                                      <p:cBhvr>
                                        <p:cTn id="50" dur="500"/>
                                        <p:tgtEl>
                                          <p:spTgt spid="76"/>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78"/>
                                        </p:tgtEl>
                                        <p:attrNameLst>
                                          <p:attrName>style.visibility</p:attrName>
                                        </p:attrNameLst>
                                      </p:cBhvr>
                                      <p:to>
                                        <p:strVal val="visible"/>
                                      </p:to>
                                    </p:set>
                                    <p:anim calcmode="lin" valueType="num">
                                      <p:cBhvr>
                                        <p:cTn id="53" dur="500" fill="hold"/>
                                        <p:tgtEl>
                                          <p:spTgt spid="78"/>
                                        </p:tgtEl>
                                        <p:attrNameLst>
                                          <p:attrName>ppt_w</p:attrName>
                                        </p:attrNameLst>
                                      </p:cBhvr>
                                      <p:tavLst>
                                        <p:tav tm="0">
                                          <p:val>
                                            <p:fltVal val="0"/>
                                          </p:val>
                                        </p:tav>
                                        <p:tav tm="100000">
                                          <p:val>
                                            <p:strVal val="#ppt_w"/>
                                          </p:val>
                                        </p:tav>
                                      </p:tavLst>
                                    </p:anim>
                                    <p:anim calcmode="lin" valueType="num">
                                      <p:cBhvr>
                                        <p:cTn id="54" dur="500" fill="hold"/>
                                        <p:tgtEl>
                                          <p:spTgt spid="78"/>
                                        </p:tgtEl>
                                        <p:attrNameLst>
                                          <p:attrName>ppt_h</p:attrName>
                                        </p:attrNameLst>
                                      </p:cBhvr>
                                      <p:tavLst>
                                        <p:tav tm="0">
                                          <p:val>
                                            <p:fltVal val="0"/>
                                          </p:val>
                                        </p:tav>
                                        <p:tav tm="100000">
                                          <p:val>
                                            <p:strVal val="#ppt_h"/>
                                          </p:val>
                                        </p:tav>
                                      </p:tavLst>
                                    </p:anim>
                                    <p:anim calcmode="lin" valueType="num">
                                      <p:cBhvr>
                                        <p:cTn id="55" dur="500" fill="hold"/>
                                        <p:tgtEl>
                                          <p:spTgt spid="78"/>
                                        </p:tgtEl>
                                        <p:attrNameLst>
                                          <p:attrName>style.rotation</p:attrName>
                                        </p:attrNameLst>
                                      </p:cBhvr>
                                      <p:tavLst>
                                        <p:tav tm="0">
                                          <p:val>
                                            <p:fltVal val="90"/>
                                          </p:val>
                                        </p:tav>
                                        <p:tav tm="100000">
                                          <p:val>
                                            <p:fltVal val="0"/>
                                          </p:val>
                                        </p:tav>
                                      </p:tavLst>
                                    </p:anim>
                                    <p:animEffect transition="in" filter="fade">
                                      <p:cBhvr>
                                        <p:cTn id="5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p:bldP spid="82"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0"/>
          <p:cNvSpPr txBox="1"/>
          <p:nvPr/>
        </p:nvSpPr>
        <p:spPr>
          <a:xfrm>
            <a:off x="979808" y="4760448"/>
            <a:ext cx="639278" cy="245452"/>
          </a:xfrm>
          <a:prstGeom prst="rect">
            <a:avLst/>
          </a:prstGeom>
          <a:noFill/>
        </p:spPr>
        <p:txBody>
          <a:bodyPr wrap="none" rtlCol="0">
            <a:spAutoFit/>
          </a:bodyPr>
          <a:lstStyle/>
          <a:p>
            <a:r>
              <a:rPr lang="en-US" altLang="zh-CN" sz="995" b="1" spc="299" dirty="0">
                <a:solidFill>
                  <a:srgbClr val="404040"/>
                </a:solidFill>
                <a:latin typeface="Arial"/>
                <a:ea typeface="微软雅黑"/>
                <a:cs typeface="+mn-ea"/>
                <a:sym typeface="Arial"/>
              </a:rPr>
              <a:t>Title</a:t>
            </a:r>
            <a:endParaRPr lang="en-US" sz="995" b="1" spc="299" dirty="0">
              <a:solidFill>
                <a:srgbClr val="404040"/>
              </a:solidFill>
              <a:latin typeface="Arial"/>
              <a:ea typeface="微软雅黑"/>
              <a:cs typeface="+mn-ea"/>
              <a:sym typeface="Arial"/>
            </a:endParaRPr>
          </a:p>
        </p:txBody>
      </p:sp>
      <p:sp>
        <p:nvSpPr>
          <p:cNvPr id="20" name="TextBox 21"/>
          <p:cNvSpPr txBox="1"/>
          <p:nvPr/>
        </p:nvSpPr>
        <p:spPr>
          <a:xfrm>
            <a:off x="979810" y="5023581"/>
            <a:ext cx="1905312" cy="505523"/>
          </a:xfrm>
          <a:prstGeom prst="rect">
            <a:avLst/>
          </a:prstGeom>
          <a:noFill/>
        </p:spPr>
        <p:txBody>
          <a:bodyPr wrap="square" rtlCol="0">
            <a:spAutoFit/>
          </a:bodyPr>
          <a:lstStyle/>
          <a:p>
            <a:r>
              <a:rPr lang="en-US" altLang="zh-CN" sz="895" spc="149" dirty="0">
                <a:latin typeface="Arial"/>
                <a:ea typeface="微软雅黑"/>
                <a:cs typeface="+mn-ea"/>
                <a:sym typeface="Arial"/>
              </a:rPr>
              <a:t>Click here to add content, content to match the title. </a:t>
            </a:r>
            <a:endParaRPr lang="en-US" sz="895" spc="149" dirty="0">
              <a:latin typeface="Arial"/>
              <a:ea typeface="微软雅黑"/>
              <a:cs typeface="+mn-ea"/>
              <a:sym typeface="Arial"/>
            </a:endParaRPr>
          </a:p>
        </p:txBody>
      </p:sp>
      <p:sp>
        <p:nvSpPr>
          <p:cNvPr id="21" name="TextBox 22"/>
          <p:cNvSpPr txBox="1"/>
          <p:nvPr/>
        </p:nvSpPr>
        <p:spPr>
          <a:xfrm>
            <a:off x="3062783" y="4760448"/>
            <a:ext cx="639278" cy="245452"/>
          </a:xfrm>
          <a:prstGeom prst="rect">
            <a:avLst/>
          </a:prstGeom>
          <a:noFill/>
        </p:spPr>
        <p:txBody>
          <a:bodyPr wrap="none" rtlCol="0">
            <a:spAutoFit/>
          </a:bodyPr>
          <a:lstStyle/>
          <a:p>
            <a:r>
              <a:rPr lang="en-US" altLang="zh-CN" sz="995" b="1" spc="299" dirty="0">
                <a:solidFill>
                  <a:srgbClr val="404040"/>
                </a:solidFill>
                <a:latin typeface="Arial"/>
                <a:ea typeface="微软雅黑"/>
                <a:cs typeface="+mn-ea"/>
                <a:sym typeface="Arial"/>
              </a:rPr>
              <a:t>Title</a:t>
            </a:r>
            <a:endParaRPr lang="en-US" sz="995" b="1" spc="299" dirty="0">
              <a:solidFill>
                <a:srgbClr val="404040"/>
              </a:solidFill>
              <a:latin typeface="Arial"/>
              <a:ea typeface="微软雅黑"/>
              <a:cs typeface="+mn-ea"/>
              <a:sym typeface="Arial"/>
            </a:endParaRPr>
          </a:p>
        </p:txBody>
      </p:sp>
      <p:sp>
        <p:nvSpPr>
          <p:cNvPr id="22" name="TextBox 23"/>
          <p:cNvSpPr txBox="1"/>
          <p:nvPr/>
        </p:nvSpPr>
        <p:spPr>
          <a:xfrm>
            <a:off x="3062783" y="5023581"/>
            <a:ext cx="1905312" cy="505523"/>
          </a:xfrm>
          <a:prstGeom prst="rect">
            <a:avLst/>
          </a:prstGeom>
          <a:noFill/>
        </p:spPr>
        <p:txBody>
          <a:bodyPr wrap="square" rtlCol="0">
            <a:spAutoFit/>
          </a:bodyPr>
          <a:lstStyle/>
          <a:p>
            <a:r>
              <a:rPr lang="en-US" altLang="zh-CN" sz="895" spc="149" dirty="0">
                <a:latin typeface="Arial"/>
                <a:ea typeface="微软雅黑"/>
                <a:cs typeface="+mn-ea"/>
                <a:sym typeface="Arial"/>
              </a:rPr>
              <a:t>Click here to add content, content to match the title. </a:t>
            </a:r>
            <a:endParaRPr lang="en-US" sz="895" spc="149" dirty="0">
              <a:latin typeface="Arial"/>
              <a:ea typeface="微软雅黑"/>
              <a:cs typeface="+mn-ea"/>
              <a:sym typeface="Arial"/>
            </a:endParaRPr>
          </a:p>
        </p:txBody>
      </p:sp>
      <p:sp>
        <p:nvSpPr>
          <p:cNvPr id="23" name="TextBox 24"/>
          <p:cNvSpPr txBox="1"/>
          <p:nvPr/>
        </p:nvSpPr>
        <p:spPr>
          <a:xfrm>
            <a:off x="5145758" y="4740149"/>
            <a:ext cx="639278" cy="245452"/>
          </a:xfrm>
          <a:prstGeom prst="rect">
            <a:avLst/>
          </a:prstGeom>
          <a:noFill/>
        </p:spPr>
        <p:txBody>
          <a:bodyPr wrap="none" rtlCol="0">
            <a:spAutoFit/>
          </a:bodyPr>
          <a:lstStyle/>
          <a:p>
            <a:r>
              <a:rPr lang="en-US" altLang="zh-CN" sz="995" b="1" spc="299" dirty="0">
                <a:solidFill>
                  <a:srgbClr val="404040"/>
                </a:solidFill>
                <a:latin typeface="Arial"/>
                <a:ea typeface="微软雅黑"/>
                <a:cs typeface="+mn-ea"/>
                <a:sym typeface="Arial"/>
              </a:rPr>
              <a:t>Title</a:t>
            </a:r>
            <a:endParaRPr lang="en-US" sz="995" b="1" spc="299" dirty="0">
              <a:solidFill>
                <a:srgbClr val="404040"/>
              </a:solidFill>
              <a:latin typeface="Arial"/>
              <a:ea typeface="微软雅黑"/>
              <a:cs typeface="+mn-ea"/>
              <a:sym typeface="Arial"/>
            </a:endParaRPr>
          </a:p>
        </p:txBody>
      </p:sp>
      <p:sp>
        <p:nvSpPr>
          <p:cNvPr id="24" name="TextBox 25"/>
          <p:cNvSpPr txBox="1"/>
          <p:nvPr/>
        </p:nvSpPr>
        <p:spPr>
          <a:xfrm>
            <a:off x="5145759" y="5003280"/>
            <a:ext cx="1905312" cy="505523"/>
          </a:xfrm>
          <a:prstGeom prst="rect">
            <a:avLst/>
          </a:prstGeom>
          <a:noFill/>
        </p:spPr>
        <p:txBody>
          <a:bodyPr wrap="square" rtlCol="0">
            <a:spAutoFit/>
          </a:bodyPr>
          <a:lstStyle/>
          <a:p>
            <a:r>
              <a:rPr lang="en-US" altLang="zh-CN" sz="895" spc="149" dirty="0">
                <a:latin typeface="Arial"/>
                <a:ea typeface="微软雅黑"/>
                <a:cs typeface="+mn-ea"/>
                <a:sym typeface="Arial"/>
              </a:rPr>
              <a:t>Click here to add content, content to match the title. </a:t>
            </a:r>
            <a:endParaRPr lang="en-US" sz="895" spc="149" dirty="0">
              <a:latin typeface="Arial"/>
              <a:ea typeface="微软雅黑"/>
              <a:cs typeface="+mn-ea"/>
              <a:sym typeface="Arial"/>
            </a:endParaRPr>
          </a:p>
        </p:txBody>
      </p:sp>
      <p:sp>
        <p:nvSpPr>
          <p:cNvPr id="25" name="TextBox 26"/>
          <p:cNvSpPr txBox="1"/>
          <p:nvPr/>
        </p:nvSpPr>
        <p:spPr>
          <a:xfrm>
            <a:off x="7228733" y="4740149"/>
            <a:ext cx="639278" cy="245452"/>
          </a:xfrm>
          <a:prstGeom prst="rect">
            <a:avLst/>
          </a:prstGeom>
          <a:noFill/>
        </p:spPr>
        <p:txBody>
          <a:bodyPr wrap="none" rtlCol="0">
            <a:spAutoFit/>
          </a:bodyPr>
          <a:lstStyle/>
          <a:p>
            <a:r>
              <a:rPr lang="en-US" altLang="zh-CN" sz="995" b="1" spc="299" dirty="0">
                <a:solidFill>
                  <a:srgbClr val="404040"/>
                </a:solidFill>
                <a:latin typeface="Arial"/>
                <a:ea typeface="微软雅黑"/>
                <a:cs typeface="+mn-ea"/>
                <a:sym typeface="Arial"/>
              </a:rPr>
              <a:t>Title</a:t>
            </a:r>
            <a:endParaRPr lang="en-US" sz="995" b="1" spc="299" dirty="0">
              <a:solidFill>
                <a:srgbClr val="404040"/>
              </a:solidFill>
              <a:latin typeface="Arial"/>
              <a:ea typeface="微软雅黑"/>
              <a:cs typeface="+mn-ea"/>
              <a:sym typeface="Arial"/>
            </a:endParaRPr>
          </a:p>
        </p:txBody>
      </p:sp>
      <p:sp>
        <p:nvSpPr>
          <p:cNvPr id="26" name="TextBox 27"/>
          <p:cNvSpPr txBox="1"/>
          <p:nvPr/>
        </p:nvSpPr>
        <p:spPr>
          <a:xfrm>
            <a:off x="7228733" y="5003280"/>
            <a:ext cx="1905312" cy="505523"/>
          </a:xfrm>
          <a:prstGeom prst="rect">
            <a:avLst/>
          </a:prstGeom>
          <a:noFill/>
        </p:spPr>
        <p:txBody>
          <a:bodyPr wrap="square" rtlCol="0">
            <a:spAutoFit/>
          </a:bodyPr>
          <a:lstStyle/>
          <a:p>
            <a:r>
              <a:rPr lang="en-US" altLang="zh-CN" sz="895" spc="149" dirty="0">
                <a:latin typeface="Arial"/>
                <a:ea typeface="微软雅黑"/>
                <a:cs typeface="+mn-ea"/>
                <a:sym typeface="Arial"/>
              </a:rPr>
              <a:t>Click here to add content, content to match the title. </a:t>
            </a:r>
            <a:endParaRPr lang="en-US" sz="895" spc="149" dirty="0">
              <a:latin typeface="Arial"/>
              <a:ea typeface="微软雅黑"/>
              <a:cs typeface="+mn-ea"/>
              <a:sym typeface="Arial"/>
            </a:endParaRPr>
          </a:p>
        </p:txBody>
      </p:sp>
      <p:sp>
        <p:nvSpPr>
          <p:cNvPr id="27" name="TextBox 28"/>
          <p:cNvSpPr txBox="1"/>
          <p:nvPr/>
        </p:nvSpPr>
        <p:spPr>
          <a:xfrm>
            <a:off x="9311706" y="4740149"/>
            <a:ext cx="639278" cy="245452"/>
          </a:xfrm>
          <a:prstGeom prst="rect">
            <a:avLst/>
          </a:prstGeom>
          <a:noFill/>
        </p:spPr>
        <p:txBody>
          <a:bodyPr wrap="none" rtlCol="0">
            <a:spAutoFit/>
          </a:bodyPr>
          <a:lstStyle/>
          <a:p>
            <a:r>
              <a:rPr lang="en-US" altLang="zh-CN" sz="995" b="1" spc="299" dirty="0">
                <a:solidFill>
                  <a:srgbClr val="404040"/>
                </a:solidFill>
                <a:latin typeface="Arial"/>
                <a:ea typeface="微软雅黑"/>
                <a:cs typeface="+mn-ea"/>
                <a:sym typeface="Arial"/>
              </a:rPr>
              <a:t>Title</a:t>
            </a:r>
            <a:endParaRPr lang="en-US" sz="995" b="1" spc="299" dirty="0">
              <a:solidFill>
                <a:srgbClr val="404040"/>
              </a:solidFill>
              <a:latin typeface="Arial"/>
              <a:ea typeface="微软雅黑"/>
              <a:cs typeface="+mn-ea"/>
              <a:sym typeface="Arial"/>
            </a:endParaRPr>
          </a:p>
        </p:txBody>
      </p:sp>
      <p:sp>
        <p:nvSpPr>
          <p:cNvPr id="28" name="TextBox 29"/>
          <p:cNvSpPr txBox="1"/>
          <p:nvPr/>
        </p:nvSpPr>
        <p:spPr>
          <a:xfrm>
            <a:off x="9311706" y="5003280"/>
            <a:ext cx="1905312" cy="505523"/>
          </a:xfrm>
          <a:prstGeom prst="rect">
            <a:avLst/>
          </a:prstGeom>
          <a:noFill/>
        </p:spPr>
        <p:txBody>
          <a:bodyPr wrap="square" rtlCol="0">
            <a:spAutoFit/>
          </a:bodyPr>
          <a:lstStyle/>
          <a:p>
            <a:r>
              <a:rPr lang="en-US" altLang="zh-CN" sz="895" spc="149" dirty="0">
                <a:latin typeface="Arial"/>
                <a:ea typeface="微软雅黑"/>
                <a:cs typeface="+mn-ea"/>
                <a:sym typeface="Arial"/>
              </a:rPr>
              <a:t>Click here to add content, content to match the title. </a:t>
            </a:r>
            <a:endParaRPr lang="en-US" sz="895" spc="149" dirty="0">
              <a:latin typeface="Arial"/>
              <a:ea typeface="微软雅黑"/>
              <a:cs typeface="+mn-ea"/>
              <a:sym typeface="Arial"/>
            </a:endParaRPr>
          </a:p>
        </p:txBody>
      </p:sp>
      <p:sp>
        <p:nvSpPr>
          <p:cNvPr id="29" name="Rectangle 30"/>
          <p:cNvSpPr/>
          <p:nvPr/>
        </p:nvSpPr>
        <p:spPr>
          <a:xfrm>
            <a:off x="3845733" y="5562968"/>
            <a:ext cx="4518638" cy="44531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solidFill>
                <a:schemeClr val="bg1"/>
              </a:solidFill>
              <a:latin typeface="Arial"/>
              <a:ea typeface="微软雅黑"/>
              <a:cs typeface="+mn-ea"/>
              <a:sym typeface="Arial"/>
            </a:endParaRPr>
          </a:p>
        </p:txBody>
      </p:sp>
      <p:sp>
        <p:nvSpPr>
          <p:cNvPr id="30" name="TextBox 31"/>
          <p:cNvSpPr txBox="1"/>
          <p:nvPr/>
        </p:nvSpPr>
        <p:spPr>
          <a:xfrm>
            <a:off x="4820386" y="5663295"/>
            <a:ext cx="2578819" cy="307007"/>
          </a:xfrm>
          <a:prstGeom prst="rect">
            <a:avLst/>
          </a:prstGeom>
          <a:noFill/>
        </p:spPr>
        <p:txBody>
          <a:bodyPr wrap="square" rtlCol="0">
            <a:spAutoFit/>
          </a:bodyPr>
          <a:lstStyle/>
          <a:p>
            <a:pPr algn="ctr"/>
            <a:r>
              <a:rPr lang="en-US" altLang="zh-CN" sz="1395" spc="597" dirty="0">
                <a:solidFill>
                  <a:schemeClr val="tx2"/>
                </a:solidFill>
                <a:latin typeface="Arial"/>
                <a:ea typeface="微软雅黑"/>
                <a:cs typeface="+mn-ea"/>
                <a:sym typeface="Arial"/>
              </a:rPr>
              <a:t>Add title text</a:t>
            </a:r>
            <a:endParaRPr lang="zh-CN" altLang="en-US" sz="1395" spc="597" dirty="0">
              <a:solidFill>
                <a:schemeClr val="tx2"/>
              </a:solidFill>
              <a:latin typeface="Arial"/>
              <a:ea typeface="微软雅黑"/>
              <a:cs typeface="+mn-ea"/>
              <a:sym typeface="Arial"/>
            </a:endParaRPr>
          </a:p>
        </p:txBody>
      </p:sp>
      <p:pic>
        <p:nvPicPr>
          <p:cNvPr id="8" name="图片占位符 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1650" r="21650"/>
          <a:stretch>
            <a:fillRect/>
          </a:stretch>
        </p:blipFill>
        <p:spPr>
          <a:xfrm>
            <a:off x="955675" y="1581150"/>
            <a:ext cx="1939925" cy="3005138"/>
          </a:xfrm>
        </p:spPr>
      </p:pic>
      <p:pic>
        <p:nvPicPr>
          <p:cNvPr id="12" name="图片占位符 11"/>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243" r="243"/>
          <a:stretch>
            <a:fillRect/>
          </a:stretch>
        </p:blipFill>
        <p:spPr>
          <a:xfrm>
            <a:off x="3052763" y="1581150"/>
            <a:ext cx="1939925" cy="3005138"/>
          </a:xfrm>
        </p:spPr>
      </p:pic>
      <p:pic>
        <p:nvPicPr>
          <p:cNvPr id="14" name="图片占位符 13"/>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21546" r="21546"/>
          <a:stretch>
            <a:fillRect/>
          </a:stretch>
        </p:blipFill>
        <p:spPr>
          <a:xfrm>
            <a:off x="5148263" y="1581150"/>
            <a:ext cx="1939925" cy="3005138"/>
          </a:xfrm>
        </p:spPr>
      </p:pic>
      <p:pic>
        <p:nvPicPr>
          <p:cNvPr id="16" name="图片占位符 15"/>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t="24950" b="24950"/>
          <a:stretch>
            <a:fillRect/>
          </a:stretch>
        </p:blipFill>
        <p:spPr>
          <a:xfrm>
            <a:off x="7245350" y="1581150"/>
            <a:ext cx="1939925" cy="3005138"/>
          </a:xfrm>
        </p:spPr>
      </p:pic>
      <p:pic>
        <p:nvPicPr>
          <p:cNvPr id="39" name="图片占位符 38"/>
          <p:cNvPicPr>
            <a:picLocks noGrp="1" noChangeAspect="1"/>
          </p:cNvPicPr>
          <p:nvPr>
            <p:ph type="pic" sz="quarter" idx="14"/>
          </p:nvPr>
        </p:nvPicPr>
        <p:blipFill>
          <a:blip r:embed="rId8" cstate="print">
            <a:extLst>
              <a:ext uri="{28A0092B-C50C-407E-A947-70E740481C1C}">
                <a14:useLocalDpi xmlns:a14="http://schemas.microsoft.com/office/drawing/2010/main" val="0"/>
              </a:ext>
            </a:extLst>
          </a:blip>
          <a:srcRect l="28472" r="28472"/>
          <a:stretch>
            <a:fillRect/>
          </a:stretch>
        </p:blipFill>
        <p:spPr>
          <a:xfrm>
            <a:off x="9342438" y="1581150"/>
            <a:ext cx="1939925" cy="3005138"/>
          </a:xfr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64137" y="3707823"/>
            <a:ext cx="4381489" cy="353806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latin typeface="Arial"/>
              <a:ea typeface="微软雅黑"/>
              <a:cs typeface="+mn-ea"/>
              <a:sym typeface="Arial"/>
            </a:endParaRPr>
          </a:p>
        </p:txBody>
      </p:sp>
      <p:sp>
        <p:nvSpPr>
          <p:cNvPr id="18" name="文本框 17"/>
          <p:cNvSpPr txBox="1"/>
          <p:nvPr/>
        </p:nvSpPr>
        <p:spPr>
          <a:xfrm>
            <a:off x="913252" y="3889636"/>
            <a:ext cx="2363348" cy="523220"/>
          </a:xfrm>
          <a:prstGeom prst="rect">
            <a:avLst/>
          </a:prstGeom>
          <a:noFill/>
        </p:spPr>
        <p:txBody>
          <a:bodyPr wrap="square" rtlCol="0">
            <a:spAutoFit/>
          </a:bodyPr>
          <a:lstStyle/>
          <a:p>
            <a:r>
              <a:rPr lang="en-US" altLang="zh-CN" sz="2800" b="1" dirty="0">
                <a:solidFill>
                  <a:schemeClr val="tx1">
                    <a:lumMod val="75000"/>
                    <a:lumOff val="25000"/>
                  </a:schemeClr>
                </a:solidFill>
                <a:latin typeface="Arial"/>
                <a:ea typeface="微软雅黑"/>
                <a:cs typeface="+mn-ea"/>
                <a:sym typeface="Arial"/>
              </a:rPr>
              <a:t>Add title text</a:t>
            </a:r>
            <a:endParaRPr lang="zh-CN" altLang="en-US" sz="2800" b="1" dirty="0">
              <a:solidFill>
                <a:schemeClr val="tx1">
                  <a:lumMod val="75000"/>
                  <a:lumOff val="25000"/>
                </a:schemeClr>
              </a:solidFill>
              <a:latin typeface="Arial"/>
              <a:ea typeface="微软雅黑"/>
              <a:cs typeface="+mn-ea"/>
              <a:sym typeface="Arial"/>
            </a:endParaRPr>
          </a:p>
        </p:txBody>
      </p:sp>
      <p:sp>
        <p:nvSpPr>
          <p:cNvPr id="19" name="文本框 18"/>
          <p:cNvSpPr txBox="1"/>
          <p:nvPr/>
        </p:nvSpPr>
        <p:spPr>
          <a:xfrm>
            <a:off x="1142326" y="5721662"/>
            <a:ext cx="3825109" cy="783228"/>
          </a:xfrm>
          <a:prstGeom prst="rect">
            <a:avLst/>
          </a:prstGeom>
          <a:noFill/>
        </p:spPr>
        <p:txBody>
          <a:bodyPr wrap="square" rtlCol="0">
            <a:spAutoFit/>
          </a:bodyPr>
          <a:lstStyle/>
          <a:p>
            <a:pPr algn="r" fontAlgn="auto">
              <a:lnSpc>
                <a:spcPct val="150000"/>
              </a:lnSpc>
            </a:pPr>
            <a:r>
              <a:rPr lang="zh-CN" altLang="en-US" sz="1595" dirty="0">
                <a:solidFill>
                  <a:schemeClr val="tx1">
                    <a:lumMod val="75000"/>
                    <a:lumOff val="25000"/>
                  </a:schemeClr>
                </a:solidFill>
                <a:latin typeface="Arial"/>
                <a:ea typeface="微软雅黑"/>
                <a:cs typeface="+mn-ea"/>
                <a:sym typeface="Arial"/>
              </a:rPr>
              <a:t>Today's trend is toward less formal clothing.</a:t>
            </a:r>
          </a:p>
        </p:txBody>
      </p:sp>
      <p:sp>
        <p:nvSpPr>
          <p:cNvPr id="20" name="文本框 19"/>
          <p:cNvSpPr txBox="1"/>
          <p:nvPr/>
        </p:nvSpPr>
        <p:spPr>
          <a:xfrm>
            <a:off x="7983897" y="1407917"/>
            <a:ext cx="3327529" cy="889154"/>
          </a:xfrm>
          <a:prstGeom prst="rect">
            <a:avLst/>
          </a:prstGeom>
          <a:noFill/>
        </p:spPr>
        <p:txBody>
          <a:bodyPr wrap="square" rtlCol="0">
            <a:spAutoFit/>
          </a:bodyPr>
          <a:lstStyle/>
          <a:p>
            <a:pPr fontAlgn="auto">
              <a:lnSpc>
                <a:spcPct val="150000"/>
              </a:lnSpc>
            </a:pPr>
            <a:r>
              <a:rPr lang="en-US" altLang="zh-CN" sz="1200" dirty="0">
                <a:solidFill>
                  <a:schemeClr val="tx1">
                    <a:lumMod val="75000"/>
                    <a:lumOff val="25000"/>
                  </a:schemeClr>
                </a:solidFill>
                <a:latin typeface="Arial"/>
                <a:ea typeface="微软雅黑"/>
                <a:cs typeface="+mn-ea"/>
                <a:sym typeface="Arial"/>
              </a:rPr>
              <a:t>We provide professional-quality free PowerPoint templates to help you with your business presentations - freeppt7.com</a:t>
            </a:r>
            <a:endParaRPr lang="zh-CN" altLang="en-US" sz="1200" dirty="0">
              <a:solidFill>
                <a:schemeClr val="tx1">
                  <a:lumMod val="75000"/>
                  <a:lumOff val="25000"/>
                </a:schemeClr>
              </a:solidFill>
              <a:latin typeface="Arial"/>
              <a:ea typeface="微软雅黑"/>
              <a:cs typeface="+mn-ea"/>
              <a:sym typeface="Arial"/>
            </a:endParaRPr>
          </a:p>
        </p:txBody>
      </p:sp>
      <p:cxnSp>
        <p:nvCxnSpPr>
          <p:cNvPr id="21" name="直接连接符 20"/>
          <p:cNvCxnSpPr/>
          <p:nvPr/>
        </p:nvCxnSpPr>
        <p:spPr>
          <a:xfrm>
            <a:off x="7490743" y="1798014"/>
            <a:ext cx="26364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983897" y="2587694"/>
            <a:ext cx="3327529" cy="889154"/>
          </a:xfrm>
          <a:prstGeom prst="rect">
            <a:avLst/>
          </a:prstGeom>
          <a:noFill/>
        </p:spPr>
        <p:txBody>
          <a:bodyPr wrap="square" rtlCol="0">
            <a:spAutoFit/>
          </a:bodyPr>
          <a:lstStyle/>
          <a:p>
            <a:pPr fontAlgn="auto">
              <a:lnSpc>
                <a:spcPct val="150000"/>
              </a:lnSpc>
            </a:pPr>
            <a:r>
              <a:rPr lang="en-US" altLang="zh-CN" sz="1200" dirty="0">
                <a:solidFill>
                  <a:schemeClr val="tx1">
                    <a:lumMod val="75000"/>
                    <a:lumOff val="25000"/>
                  </a:schemeClr>
                </a:solidFill>
                <a:latin typeface="Arial"/>
                <a:ea typeface="微软雅黑"/>
                <a:cs typeface="+mn-ea"/>
                <a:sym typeface="Arial"/>
              </a:rPr>
              <a:t>We provide professional-quality free PowerPoint templates to help you with your business presentations - freeppt7.com</a:t>
            </a:r>
            <a:endParaRPr lang="zh-CN" altLang="en-US" sz="1200" dirty="0">
              <a:solidFill>
                <a:schemeClr val="tx1">
                  <a:lumMod val="75000"/>
                  <a:lumOff val="25000"/>
                </a:schemeClr>
              </a:solidFill>
              <a:latin typeface="Arial"/>
              <a:ea typeface="微软雅黑"/>
              <a:cs typeface="+mn-ea"/>
              <a:sym typeface="Arial"/>
            </a:endParaRPr>
          </a:p>
        </p:txBody>
      </p:sp>
      <p:cxnSp>
        <p:nvCxnSpPr>
          <p:cNvPr id="23" name="直接连接符 22"/>
          <p:cNvCxnSpPr/>
          <p:nvPr/>
        </p:nvCxnSpPr>
        <p:spPr>
          <a:xfrm>
            <a:off x="7490743" y="2977791"/>
            <a:ext cx="26364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983897" y="3761149"/>
            <a:ext cx="3327529" cy="889154"/>
          </a:xfrm>
          <a:prstGeom prst="rect">
            <a:avLst/>
          </a:prstGeom>
          <a:noFill/>
        </p:spPr>
        <p:txBody>
          <a:bodyPr wrap="square" rtlCol="0">
            <a:spAutoFit/>
          </a:bodyPr>
          <a:lstStyle/>
          <a:p>
            <a:pPr fontAlgn="auto">
              <a:lnSpc>
                <a:spcPct val="150000"/>
              </a:lnSpc>
            </a:pPr>
            <a:r>
              <a:rPr lang="en-US" altLang="zh-CN" sz="1200" dirty="0">
                <a:solidFill>
                  <a:schemeClr val="tx1">
                    <a:lumMod val="75000"/>
                    <a:lumOff val="25000"/>
                  </a:schemeClr>
                </a:solidFill>
                <a:latin typeface="Arial"/>
                <a:ea typeface="微软雅黑"/>
                <a:cs typeface="+mn-ea"/>
                <a:sym typeface="Arial"/>
              </a:rPr>
              <a:t>We provide professional-quality free PowerPoint templates to help you with your business presentations - freeppt7.com</a:t>
            </a:r>
            <a:endParaRPr lang="zh-CN" altLang="en-US" sz="1200" dirty="0">
              <a:solidFill>
                <a:schemeClr val="tx1">
                  <a:lumMod val="75000"/>
                  <a:lumOff val="25000"/>
                </a:schemeClr>
              </a:solidFill>
              <a:latin typeface="Arial"/>
              <a:ea typeface="微软雅黑"/>
              <a:cs typeface="+mn-ea"/>
              <a:sym typeface="Arial"/>
            </a:endParaRPr>
          </a:p>
        </p:txBody>
      </p:sp>
      <p:cxnSp>
        <p:nvCxnSpPr>
          <p:cNvPr id="25" name="直接连接符 24"/>
          <p:cNvCxnSpPr/>
          <p:nvPr/>
        </p:nvCxnSpPr>
        <p:spPr>
          <a:xfrm>
            <a:off x="7490743" y="4151246"/>
            <a:ext cx="26364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983897" y="4940294"/>
            <a:ext cx="3327529" cy="889154"/>
          </a:xfrm>
          <a:prstGeom prst="rect">
            <a:avLst/>
          </a:prstGeom>
          <a:noFill/>
        </p:spPr>
        <p:txBody>
          <a:bodyPr wrap="square" rtlCol="0">
            <a:spAutoFit/>
          </a:bodyPr>
          <a:lstStyle/>
          <a:p>
            <a:pPr fontAlgn="auto">
              <a:lnSpc>
                <a:spcPct val="150000"/>
              </a:lnSpc>
            </a:pPr>
            <a:r>
              <a:rPr lang="en-US" altLang="zh-CN" sz="1200" dirty="0">
                <a:solidFill>
                  <a:schemeClr val="tx1">
                    <a:lumMod val="75000"/>
                    <a:lumOff val="25000"/>
                  </a:schemeClr>
                </a:solidFill>
                <a:latin typeface="Arial"/>
                <a:ea typeface="微软雅黑"/>
                <a:cs typeface="+mn-ea"/>
                <a:sym typeface="Arial"/>
              </a:rPr>
              <a:t>We provide professional-quality free PowerPoint templates to help you with your business presentations - freeppt7.com</a:t>
            </a:r>
            <a:endParaRPr lang="zh-CN" altLang="en-US" sz="1200" dirty="0">
              <a:solidFill>
                <a:schemeClr val="tx1">
                  <a:lumMod val="75000"/>
                  <a:lumOff val="25000"/>
                </a:schemeClr>
              </a:solidFill>
              <a:latin typeface="Arial"/>
              <a:ea typeface="微软雅黑"/>
              <a:cs typeface="+mn-ea"/>
              <a:sym typeface="Arial"/>
            </a:endParaRPr>
          </a:p>
        </p:txBody>
      </p:sp>
      <p:cxnSp>
        <p:nvCxnSpPr>
          <p:cNvPr id="27" name="直接连接符 26"/>
          <p:cNvCxnSpPr/>
          <p:nvPr/>
        </p:nvCxnSpPr>
        <p:spPr>
          <a:xfrm>
            <a:off x="7490743" y="5330391"/>
            <a:ext cx="26364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695" r="7695"/>
          <a:stretch>
            <a:fillRect/>
          </a:stretch>
        </p:blipFill>
        <p:spPr>
          <a:xfrm>
            <a:off x="3276600" y="1181100"/>
            <a:ext cx="3733800" cy="4419600"/>
          </a:xfr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9" presetClass="entr" presetSubtype="0" fill="hold" grpId="1"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2"/>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8" dur="500"/>
                                        <p:tgtEl>
                                          <p:spTgt spid="19"/>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3500"/>
                            </p:stCondLst>
                            <p:childTnLst>
                              <p:par>
                                <p:cTn id="36" presetID="9"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4500"/>
                            </p:stCondLst>
                            <p:childTnLst>
                              <p:par>
                                <p:cTn id="44" presetID="9"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dissolve">
                                      <p:cBhvr>
                                        <p:cTn id="46" dur="500"/>
                                        <p:tgtEl>
                                          <p:spTgt spid="2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19" grpId="1"/>
      <p:bldP spid="20" grpId="0"/>
      <p:bldP spid="22"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490" r="12490"/>
          <a:stretch>
            <a:fillRect/>
          </a:stretch>
        </p:blipFill>
        <p:spPr/>
      </p:pic>
      <p:sp>
        <p:nvSpPr>
          <p:cNvPr id="3" name="Rectangle 22"/>
          <p:cNvSpPr/>
          <p:nvPr/>
        </p:nvSpPr>
        <p:spPr>
          <a:xfrm>
            <a:off x="5167425" y="3926674"/>
            <a:ext cx="5805377" cy="1499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cs typeface="+mn-ea"/>
              <a:sym typeface="Arial"/>
            </a:endParaRPr>
          </a:p>
        </p:txBody>
      </p:sp>
      <p:sp>
        <p:nvSpPr>
          <p:cNvPr id="4" name="TextBox 76"/>
          <p:cNvSpPr txBox="1"/>
          <p:nvPr/>
        </p:nvSpPr>
        <p:spPr>
          <a:xfrm>
            <a:off x="5409310" y="4102980"/>
            <a:ext cx="1733671" cy="400110"/>
          </a:xfrm>
          <a:prstGeom prst="rect">
            <a:avLst/>
          </a:prstGeom>
          <a:noFill/>
          <a:effectLst/>
        </p:spPr>
        <p:txBody>
          <a:bodyPr wrap="square" rtlCol="0">
            <a:spAutoFit/>
          </a:bodyPr>
          <a:lstStyle/>
          <a:p>
            <a:r>
              <a:rPr lang="en-US" altLang="zh-CN" sz="2000" dirty="0">
                <a:solidFill>
                  <a:schemeClr val="bg1"/>
                </a:solidFill>
                <a:latin typeface="Arial"/>
                <a:ea typeface="微软雅黑"/>
                <a:cs typeface="+mn-ea"/>
                <a:sym typeface="Arial"/>
              </a:rPr>
              <a:t>Add title text</a:t>
            </a:r>
            <a:endParaRPr lang="zh-CN" altLang="en-US" sz="2000" dirty="0">
              <a:solidFill>
                <a:schemeClr val="bg1"/>
              </a:solidFill>
              <a:latin typeface="Arial"/>
              <a:ea typeface="微软雅黑"/>
              <a:cs typeface="+mn-ea"/>
              <a:sym typeface="Arial"/>
            </a:endParaRPr>
          </a:p>
        </p:txBody>
      </p:sp>
      <p:sp>
        <p:nvSpPr>
          <p:cNvPr id="5" name="文本框 4"/>
          <p:cNvSpPr txBox="1"/>
          <p:nvPr/>
        </p:nvSpPr>
        <p:spPr>
          <a:xfrm>
            <a:off x="5409311" y="4559846"/>
            <a:ext cx="5331996" cy="623312"/>
          </a:xfrm>
          <a:prstGeom prst="rect">
            <a:avLst/>
          </a:prstGeom>
          <a:noFill/>
          <a:effectLst/>
        </p:spPr>
        <p:txBody>
          <a:bodyPr wrap="square" rtlCol="0">
            <a:spAutoFit/>
          </a:bodyPr>
          <a:lstStyle/>
          <a:p>
            <a:pPr>
              <a:lnSpc>
                <a:spcPct val="130000"/>
              </a:lnSpc>
            </a:pPr>
            <a:r>
              <a:rPr lang="en-US" altLang="zh-CN" sz="1400" dirty="0">
                <a:solidFill>
                  <a:schemeClr val="bg1"/>
                </a:solidFill>
                <a:latin typeface="Arial"/>
                <a:ea typeface="微软雅黑"/>
                <a:cs typeface="+mn-ea"/>
                <a:sym typeface="Arial"/>
              </a:rPr>
              <a:t>We provide professional-quality free PowerPoint templates to help you with your business presentations - freeppt7.com</a:t>
            </a:r>
            <a:endParaRPr lang="zh-CN" altLang="en-US" sz="1400" dirty="0">
              <a:solidFill>
                <a:schemeClr val="bg1"/>
              </a:solidFill>
              <a:latin typeface="Arial"/>
              <a:ea typeface="微软雅黑"/>
              <a:cs typeface="+mn-ea"/>
              <a:sym typeface="Arial"/>
            </a:endParaRPr>
          </a:p>
        </p:txBody>
      </p:sp>
      <p:sp>
        <p:nvSpPr>
          <p:cNvPr id="6" name="文本框 5"/>
          <p:cNvSpPr txBox="1"/>
          <p:nvPr/>
        </p:nvSpPr>
        <p:spPr>
          <a:xfrm>
            <a:off x="7328540" y="2291680"/>
            <a:ext cx="3644261" cy="903389"/>
          </a:xfrm>
          <a:prstGeom prst="rect">
            <a:avLst/>
          </a:prstGeom>
          <a:noFill/>
          <a:effectLst/>
        </p:spPr>
        <p:txBody>
          <a:bodyPr wrap="square" rtlCol="0">
            <a:spAutoFit/>
          </a:bodyPr>
          <a:lstStyle/>
          <a:p>
            <a:pPr>
              <a:lnSpc>
                <a:spcPct val="130000"/>
              </a:lnSpc>
            </a:pPr>
            <a:r>
              <a:rPr lang="en-US" altLang="zh-CN" sz="1400" dirty="0">
                <a:solidFill>
                  <a:schemeClr val="tx1">
                    <a:lumMod val="75000"/>
                    <a:lumOff val="25000"/>
                  </a:schemeClr>
                </a:solidFill>
                <a:latin typeface="Arial"/>
                <a:ea typeface="微软雅黑"/>
                <a:cs typeface="+mn-ea"/>
                <a:sym typeface="Arial"/>
              </a:rPr>
              <a:t>We provide professional-quality free PowerPoint templates to help you with your business presentations - freeppt7.com</a:t>
            </a:r>
            <a:endParaRPr lang="zh-CN" altLang="en-US" sz="1000" dirty="0">
              <a:solidFill>
                <a:schemeClr val="tx1">
                  <a:lumMod val="75000"/>
                  <a:lumOff val="25000"/>
                </a:schemeClr>
              </a:solidFill>
              <a:latin typeface="Arial"/>
              <a:ea typeface="微软雅黑"/>
              <a:cs typeface="+mn-ea"/>
              <a:sym typeface="Arial"/>
            </a:endParaRPr>
          </a:p>
        </p:txBody>
      </p:sp>
      <p:sp>
        <p:nvSpPr>
          <p:cNvPr id="7" name="TextBox 76"/>
          <p:cNvSpPr txBox="1"/>
          <p:nvPr/>
        </p:nvSpPr>
        <p:spPr>
          <a:xfrm>
            <a:off x="7417000" y="1927146"/>
            <a:ext cx="1322051" cy="307777"/>
          </a:xfrm>
          <a:prstGeom prst="rect">
            <a:avLst/>
          </a:prstGeom>
          <a:solidFill>
            <a:schemeClr val="accent1"/>
          </a:solidFill>
          <a:ln>
            <a:noFill/>
          </a:ln>
          <a:effectLst/>
        </p:spPr>
        <p:txBody>
          <a:bodyPr wrap="square" rtlCol="0">
            <a:spAutoFit/>
          </a:bodyPr>
          <a:lstStyle/>
          <a:p>
            <a:pPr algn="ctr"/>
            <a:r>
              <a:rPr lang="en-US" altLang="zh-CN" sz="1400" dirty="0">
                <a:solidFill>
                  <a:schemeClr val="bg1"/>
                </a:solidFill>
                <a:latin typeface="Arial"/>
                <a:ea typeface="微软雅黑"/>
                <a:cs typeface="+mn-ea"/>
                <a:sym typeface="Arial"/>
              </a:rPr>
              <a:t>Add title text</a:t>
            </a:r>
            <a:endParaRPr lang="zh-CN" altLang="en-US" sz="1400" dirty="0">
              <a:solidFill>
                <a:schemeClr val="bg1"/>
              </a:solidFill>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79629" y="1458912"/>
            <a:ext cx="6381926" cy="3940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latin typeface="Arial"/>
              <a:ea typeface="微软雅黑"/>
              <a:cs typeface="+mn-ea"/>
              <a:sym typeface="Arial"/>
            </a:endParaRPr>
          </a:p>
        </p:txBody>
      </p:sp>
      <p:grpSp>
        <p:nvGrpSpPr>
          <p:cNvPr id="5" name="组合 4"/>
          <p:cNvGrpSpPr/>
          <p:nvPr/>
        </p:nvGrpSpPr>
        <p:grpSpPr>
          <a:xfrm>
            <a:off x="1025992" y="1305275"/>
            <a:ext cx="883884" cy="883884"/>
            <a:chOff x="1581" y="2041"/>
            <a:chExt cx="1398" cy="1398"/>
          </a:xfrm>
        </p:grpSpPr>
        <p:sp>
          <p:nvSpPr>
            <p:cNvPr id="6" name="矩形 5"/>
            <p:cNvSpPr/>
            <p:nvPr/>
          </p:nvSpPr>
          <p:spPr>
            <a:xfrm>
              <a:off x="1581" y="2041"/>
              <a:ext cx="1399" cy="2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latin typeface="Arial"/>
                <a:ea typeface="微软雅黑"/>
                <a:cs typeface="+mn-ea"/>
                <a:sym typeface="Arial"/>
              </a:endParaRPr>
            </a:p>
          </p:txBody>
        </p:sp>
        <p:sp>
          <p:nvSpPr>
            <p:cNvPr id="7" name="矩形 6"/>
            <p:cNvSpPr/>
            <p:nvPr/>
          </p:nvSpPr>
          <p:spPr>
            <a:xfrm rot="16200000">
              <a:off x="1003" y="2619"/>
              <a:ext cx="1399" cy="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latin typeface="Arial"/>
                <a:ea typeface="微软雅黑"/>
                <a:cs typeface="+mn-ea"/>
                <a:sym typeface="Arial"/>
              </a:endParaRPr>
            </a:p>
          </p:txBody>
        </p:sp>
      </p:grpSp>
      <p:sp>
        <p:nvSpPr>
          <p:cNvPr id="8" name="TextBox 11"/>
          <p:cNvSpPr txBox="1"/>
          <p:nvPr/>
        </p:nvSpPr>
        <p:spPr>
          <a:xfrm>
            <a:off x="1540012" y="1951433"/>
            <a:ext cx="1894852" cy="337465"/>
          </a:xfrm>
          <a:prstGeom prst="rect">
            <a:avLst/>
          </a:prstGeom>
          <a:noFill/>
        </p:spPr>
        <p:txBody>
          <a:bodyPr wrap="square" rtlCol="0">
            <a:spAutoFit/>
          </a:bodyPr>
          <a:lstStyle/>
          <a:p>
            <a:r>
              <a:rPr lang="en-US" sz="1595" b="1" dirty="0">
                <a:solidFill>
                  <a:schemeClr val="tx1">
                    <a:lumMod val="75000"/>
                    <a:lumOff val="25000"/>
                  </a:schemeClr>
                </a:solidFill>
                <a:latin typeface="Arial"/>
                <a:ea typeface="微软雅黑"/>
                <a:cs typeface="+mn-ea"/>
                <a:sym typeface="Arial"/>
              </a:rPr>
              <a:t>Add title text</a:t>
            </a:r>
            <a:endParaRPr sz="1595" b="1" dirty="0">
              <a:solidFill>
                <a:schemeClr val="tx1">
                  <a:lumMod val="75000"/>
                  <a:lumOff val="25000"/>
                </a:schemeClr>
              </a:solidFill>
              <a:latin typeface="Arial"/>
              <a:ea typeface="微软雅黑"/>
              <a:cs typeface="+mn-ea"/>
              <a:sym typeface="Arial"/>
            </a:endParaRPr>
          </a:p>
        </p:txBody>
      </p:sp>
      <p:sp>
        <p:nvSpPr>
          <p:cNvPr id="9" name="矩形 8"/>
          <p:cNvSpPr/>
          <p:nvPr/>
        </p:nvSpPr>
        <p:spPr>
          <a:xfrm>
            <a:off x="1540012" y="2421827"/>
            <a:ext cx="5661794" cy="2274149"/>
          </a:xfrm>
          <a:prstGeom prst="rect">
            <a:avLst/>
          </a:prstGeom>
        </p:spPr>
        <p:txBody>
          <a:bodyPr wrap="square">
            <a:spAutoFit/>
          </a:bodyPr>
          <a:lstStyle/>
          <a:p>
            <a:pPr algn="l" fontAlgn="auto">
              <a:lnSpc>
                <a:spcPct val="150000"/>
              </a:lnSpc>
            </a:pPr>
            <a:r>
              <a:rPr lang="en-US" altLang="zh-CN" sz="1200" dirty="0">
                <a:solidFill>
                  <a:schemeClr val="tx1">
                    <a:lumMod val="75000"/>
                    <a:lumOff val="25000"/>
                  </a:schemeClr>
                </a:solidFill>
                <a:latin typeface="Arial"/>
                <a:ea typeface="微软雅黑"/>
                <a:cs typeface="+mn-ea"/>
                <a:sym typeface="Arial"/>
              </a:rPr>
              <a:t>We provide professional-quality free PowerPoint templates to help you with your business presentations - freeppt7.com</a:t>
            </a:r>
            <a:endParaRPr lang="zh-CN" altLang="en-US" sz="1200" dirty="0">
              <a:solidFill>
                <a:schemeClr val="tx1">
                  <a:lumMod val="75000"/>
                  <a:lumOff val="25000"/>
                </a:schemeClr>
              </a:solidFill>
              <a:latin typeface="Arial"/>
              <a:ea typeface="微软雅黑"/>
              <a:cs typeface="+mn-ea"/>
              <a:sym typeface="Arial"/>
            </a:endParaRPr>
          </a:p>
          <a:p>
            <a:pPr algn="l" fontAlgn="auto">
              <a:lnSpc>
                <a:spcPct val="150000"/>
              </a:lnSpc>
            </a:pPr>
            <a:endParaRPr lang="zh-CN" altLang="en-US" sz="1200" dirty="0">
              <a:solidFill>
                <a:schemeClr val="tx1">
                  <a:lumMod val="75000"/>
                  <a:lumOff val="25000"/>
                </a:schemeClr>
              </a:solidFill>
              <a:latin typeface="Arial"/>
              <a:ea typeface="微软雅黑"/>
              <a:cs typeface="+mn-ea"/>
              <a:sym typeface="Arial"/>
            </a:endParaRPr>
          </a:p>
          <a:p>
            <a:pPr algn="l" fontAlgn="auto">
              <a:lnSpc>
                <a:spcPct val="150000"/>
              </a:lnSpc>
            </a:pPr>
            <a:r>
              <a:rPr lang="en-US" altLang="zh-CN" sz="1200" dirty="0">
                <a:solidFill>
                  <a:schemeClr val="tx1">
                    <a:lumMod val="75000"/>
                    <a:lumOff val="25000"/>
                  </a:schemeClr>
                </a:solidFill>
                <a:latin typeface="Arial"/>
                <a:ea typeface="微软雅黑"/>
                <a:cs typeface="+mn-ea"/>
                <a:sym typeface="Arial"/>
              </a:rPr>
              <a:t>We provide professional-quality free PowerPoint templates to help you with your business presentations - freeppt7.com</a:t>
            </a:r>
          </a:p>
          <a:p>
            <a:pPr algn="l" fontAlgn="auto">
              <a:lnSpc>
                <a:spcPct val="150000"/>
              </a:lnSpc>
            </a:pPr>
            <a:endParaRPr lang="zh-CN" altLang="en-US" sz="1200" dirty="0">
              <a:solidFill>
                <a:schemeClr val="tx1">
                  <a:lumMod val="75000"/>
                  <a:lumOff val="25000"/>
                </a:schemeClr>
              </a:solidFill>
              <a:latin typeface="Arial"/>
              <a:ea typeface="微软雅黑"/>
              <a:cs typeface="+mn-ea"/>
              <a:sym typeface="Arial"/>
            </a:endParaRPr>
          </a:p>
          <a:p>
            <a:pPr algn="l" fontAlgn="auto">
              <a:lnSpc>
                <a:spcPct val="150000"/>
              </a:lnSpc>
            </a:pPr>
            <a:r>
              <a:rPr lang="en-US" altLang="zh-CN" sz="1200" dirty="0">
                <a:solidFill>
                  <a:schemeClr val="tx1">
                    <a:lumMod val="75000"/>
                    <a:lumOff val="25000"/>
                  </a:schemeClr>
                </a:solidFill>
                <a:latin typeface="Arial"/>
                <a:ea typeface="微软雅黑"/>
                <a:cs typeface="+mn-ea"/>
                <a:sym typeface="Arial"/>
              </a:rPr>
              <a:t>We provide professional-quality free PowerPoint templates to help you with your business presentations - freeppt7.com</a:t>
            </a:r>
            <a:endParaRPr lang="zh-CN" altLang="en-US" sz="1200" dirty="0">
              <a:solidFill>
                <a:schemeClr val="tx1">
                  <a:lumMod val="75000"/>
                  <a:lumOff val="25000"/>
                </a:schemeClr>
              </a:solidFill>
              <a:latin typeface="Arial"/>
              <a:ea typeface="微软雅黑"/>
              <a:cs typeface="+mn-ea"/>
              <a:sym typeface="Arial"/>
            </a:endParaRPr>
          </a:p>
        </p:txBody>
      </p:sp>
      <p:pic>
        <p:nvPicPr>
          <p:cNvPr id="15" name="图片占位符 1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084" r="37084"/>
          <a:stretch>
            <a:fillRect/>
          </a:stretch>
        </p:blipFill>
        <p:spPr/>
      </p:pic>
      <p:sp>
        <p:nvSpPr>
          <p:cNvPr id="10" name="矩形 9"/>
          <p:cNvSpPr/>
          <p:nvPr/>
        </p:nvSpPr>
        <p:spPr>
          <a:xfrm>
            <a:off x="7749333" y="1116864"/>
            <a:ext cx="3079055" cy="462427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500"/>
                                        <p:tgtEl>
                                          <p:spTgt spid="8"/>
                                        </p:tgtEl>
                                      </p:cBhvr>
                                    </p:animEffect>
                                  </p:childTnLst>
                                </p:cTn>
                              </p:par>
                            </p:childTnLst>
                          </p:cTn>
                        </p:par>
                        <p:par>
                          <p:cTn id="21" fill="hold">
                            <p:stCondLst>
                              <p:cond delay="2000"/>
                            </p:stCondLst>
                            <p:childTnLst>
                              <p:par>
                                <p:cTn id="22" presetID="12" presetClass="entr" presetSubtype="4"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9" grpId="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6S0wzOvQ8a50SA42PUNRg"/>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freeppt7.com">
  <a:themeElements>
    <a:clrScheme name="自定义 1144">
      <a:dk1>
        <a:sysClr val="windowText" lastClr="000000"/>
      </a:dk1>
      <a:lt1>
        <a:sysClr val="window" lastClr="FFFFFF"/>
      </a:lt1>
      <a:dk2>
        <a:srgbClr val="44546A"/>
      </a:dk2>
      <a:lt2>
        <a:srgbClr val="E7E6E6"/>
      </a:lt2>
      <a:accent1>
        <a:srgbClr val="3C6ECE"/>
      </a:accent1>
      <a:accent2>
        <a:srgbClr val="102040"/>
      </a:accent2>
      <a:accent3>
        <a:srgbClr val="A5A5A5"/>
      </a:accent3>
      <a:accent4>
        <a:srgbClr val="7F7F7F"/>
      </a:accent4>
      <a:accent5>
        <a:srgbClr val="595959"/>
      </a:accent5>
      <a:accent6>
        <a:srgbClr val="3F3F3F"/>
      </a:accent6>
      <a:hlink>
        <a:srgbClr val="262626"/>
      </a:hlink>
      <a:folHlink>
        <a:srgbClr val="262626"/>
      </a:folHlink>
    </a:clrScheme>
    <a:fontScheme name="思源黑体">
      <a:majorFont>
        <a:latin typeface="思源黑体 CN Heavy"/>
        <a:ea typeface="思源黑体"/>
        <a:cs typeface=""/>
      </a:majorFont>
      <a:minorFont>
        <a:latin typeface="思源黑体"/>
        <a:ea typeface="思源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1544</Words>
  <Application>Microsoft Office PowerPoint</Application>
  <PresentationFormat>宽屏</PresentationFormat>
  <Paragraphs>200</Paragraphs>
  <Slides>25</Slides>
  <Notes>24</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25</vt:i4>
      </vt:variant>
    </vt:vector>
  </HeadingPairs>
  <TitlesOfParts>
    <vt:vector size="35" baseType="lpstr">
      <vt:lpstr>等线</vt:lpstr>
      <vt:lpstr>思源黑体</vt:lpstr>
      <vt:lpstr>思源黑体 CN Heavy</vt:lpstr>
      <vt:lpstr>微软雅黑</vt:lpstr>
      <vt:lpstr>Arial</vt:lpstr>
      <vt:lpstr>Calibri</vt:lpstr>
      <vt:lpstr>MS Reference Sans Serif</vt:lpstr>
      <vt:lpstr>www.freeppt7.com</vt:lpstr>
      <vt:lpstr>www.jpppt.com</vt:lpstr>
      <vt:lpstr>think-cell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第一PPT</dc:creator>
  <cp:keywords>www.1ppt.com</cp:keywords>
  <dc:description>www.1ppt.com</dc:description>
  <cp:lastModifiedBy>之灵</cp:lastModifiedBy>
  <cp:revision>136</cp:revision>
  <dcterms:created xsi:type="dcterms:W3CDTF">2019-07-11T04:52:00Z</dcterms:created>
  <dcterms:modified xsi:type="dcterms:W3CDTF">2023-12-26T14:30:55Z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D96C90CB2DC24B40985E4655FD1698C0_12</vt:lpwstr>
  </property>
  <property fmtid="{D5CDD505-2E9C-101B-9397-08002B2CF9AE}" pid="3" name="KSOProductBuildVer">
    <vt:lpwstr>2052-12.1.0.15374</vt:lpwstr>
  </property>
</Properties>
</file>