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1" r:id="rId2"/>
  </p:sldMasterIdLst>
  <p:notesMasterIdLst>
    <p:notesMasterId r:id="rId23"/>
  </p:notesMasterIdLst>
  <p:sldIdLst>
    <p:sldId id="256" r:id="rId3"/>
    <p:sldId id="258" r:id="rId4"/>
    <p:sldId id="259" r:id="rId5"/>
    <p:sldId id="263" r:id="rId6"/>
    <p:sldId id="274" r:id="rId7"/>
    <p:sldId id="264" r:id="rId8"/>
    <p:sldId id="260" r:id="rId9"/>
    <p:sldId id="271" r:id="rId10"/>
    <p:sldId id="265" r:id="rId11"/>
    <p:sldId id="266" r:id="rId12"/>
    <p:sldId id="261" r:id="rId13"/>
    <p:sldId id="267" r:id="rId14"/>
    <p:sldId id="270" r:id="rId15"/>
    <p:sldId id="272" r:id="rId16"/>
    <p:sldId id="262" r:id="rId17"/>
    <p:sldId id="268" r:id="rId18"/>
    <p:sldId id="269" r:id="rId19"/>
    <p:sldId id="273" r:id="rId20"/>
    <p:sldId id="257" r:id="rId21"/>
    <p:sldId id="3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058"/>
    <a:srgbClr val="878EA2"/>
    <a:srgbClr val="E6E6E6"/>
    <a:srgbClr val="7F7F7F"/>
    <a:srgbClr val="DFC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0476" autoAdjust="0"/>
  </p:normalViewPr>
  <p:slideViewPr>
    <p:cSldViewPr snapToGrid="0">
      <p:cViewPr varScale="1">
        <p:scale>
          <a:sx n="79" d="100"/>
          <a:sy n="79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562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02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36952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023399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8314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090624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3416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93308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649553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344905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14018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22095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545821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60248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931133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6788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070313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34745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433848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637128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122907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92504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158625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6967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83259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29167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292386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93869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237746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983640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893532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998611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94209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395372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94137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744445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77169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224849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937466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210484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989597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904276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130833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380149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008312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48763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24695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73367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65629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74561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934526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03997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691160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25465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20829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248059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800858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934357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05487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34049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6742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17424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918322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690319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295791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4186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15324"/>
      </p:ext>
    </p:extLst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608677"/>
      </p:ext>
    </p:extLst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47259"/>
      </p:ext>
    </p:extLst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90441"/>
      </p:ext>
    </p:extLst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431185"/>
      </p:ext>
    </p:extLst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00960"/>
      </p:ext>
    </p:extLst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577261"/>
      </p:ext>
    </p:extLst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61959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741096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188171"/>
      </p:ext>
    </p:extLst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192804"/>
      </p:ext>
    </p:extLst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949"/>
      </p:ext>
    </p:extLst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31661"/>
      </p:ext>
    </p:extLst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3640"/>
      </p:ext>
    </p:extLst>
  </p:cSld>
  <p:clrMapOvr>
    <a:masterClrMapping/>
  </p:clrMapOvr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209851"/>
      </p:ext>
    </p:extLst>
  </p:cSld>
  <p:clrMapOvr>
    <a:masterClrMapping/>
  </p:clrMapOvr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68710757"/>
      </p:ext>
    </p:extLst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095720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57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23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757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A33F-54E4-418C-A458-E01A4AE4ACC0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0A32-1835-4C0C-B1B2-A8F2B4E37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34" r:id="rId80"/>
    <p:sldLayoutId id="2147483735" r:id="rId81"/>
    <p:sldLayoutId id="2147483736" r:id="rId82"/>
    <p:sldLayoutId id="2147483737" r:id="rId83"/>
    <p:sldLayoutId id="2147483738" r:id="rId84"/>
    <p:sldLayoutId id="2147483739" r:id="rId85"/>
    <p:sldLayoutId id="2147483740" r:id="rId86"/>
    <p:sldLayoutId id="2147483654" r:id="rId87"/>
    <p:sldLayoutId id="2147483655" r:id="rId88"/>
    <p:sldLayoutId id="2147483656" r:id="rId89"/>
    <p:sldLayoutId id="2147483657" r:id="rId90"/>
    <p:sldLayoutId id="2147483658" r:id="rId91"/>
    <p:sldLayoutId id="2147483659" r:id="rId92"/>
    <p:sldLayoutId id="2147483745" r:id="rId9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3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freeppt7.com/ggslide-school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youtube.com/@Slidestemplatesfree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8.png"/><Relationship Id="rId11" Type="http://schemas.openxmlformats.org/officeDocument/2006/relationships/hyperlink" Target="https://www.linkedin.com/in/liu-kaiwei-b180991a9/" TargetMode="External"/><Relationship Id="rId5" Type="http://schemas.openxmlformats.org/officeDocument/2006/relationships/hyperlink" Target="https://www.instagram.com/slidesfree/" TargetMode="External"/><Relationship Id="rId15" Type="http://schemas.openxmlformats.org/officeDocument/2006/relationships/hyperlink" Target="http://www.freeppt7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twitter.com/freeppt7_com" TargetMode="External"/><Relationship Id="rId1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57" y="0"/>
            <a:ext cx="6879887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26904" y="2141314"/>
            <a:ext cx="5738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rgbClr val="878EA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Free</a:t>
            </a:r>
          </a:p>
          <a:p>
            <a:pPr algn="ctr"/>
            <a:r>
              <a:rPr lang="en-US" altLang="zh-CN" sz="4600" dirty="0">
                <a:solidFill>
                  <a:srgbClr val="878EA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PPT Templates</a:t>
            </a:r>
            <a:endParaRPr lang="zh-CN" altLang="en-US" sz="4600" dirty="0">
              <a:solidFill>
                <a:srgbClr val="878EA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7871" y="3604662"/>
            <a:ext cx="469872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9D9FA0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519531" y="4558748"/>
            <a:ext cx="1152939" cy="0"/>
          </a:xfrm>
          <a:prstGeom prst="line">
            <a:avLst/>
          </a:prstGeom>
          <a:ln w="57150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BC35169-1AFB-23ED-D2D4-6FA6657FB58F}"/>
              </a:ext>
            </a:extLst>
          </p:cNvPr>
          <p:cNvGrpSpPr/>
          <p:nvPr/>
        </p:nvGrpSpPr>
        <p:grpSpPr>
          <a:xfrm>
            <a:off x="10319004" y="422402"/>
            <a:ext cx="1382395" cy="390525"/>
            <a:chOff x="455" y="472"/>
            <a:chExt cx="2177" cy="61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7D88C50-507C-0C36-D185-2D8B49AE80EA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1B5810AA-80CC-C4FD-F456-3A907F73ECC8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295D55FD-A402-2050-5B00-9BB72919A323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FAE322AE-6FF2-E29C-3272-F4DA85717FF2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DCB42D1-EB4D-6EFC-F171-E2107794AD35}"/>
                </a:ext>
              </a:extLst>
            </p:cNvPr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02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32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9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7" name="Straight Connector 9"/>
          <p:cNvCxnSpPr/>
          <p:nvPr/>
        </p:nvCxnSpPr>
        <p:spPr>
          <a:xfrm>
            <a:off x="2721978" y="2758124"/>
            <a:ext cx="1599777" cy="492203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/>
          <p:cNvCxnSpPr/>
          <p:nvPr/>
        </p:nvCxnSpPr>
        <p:spPr>
          <a:xfrm flipV="1">
            <a:off x="5284906" y="2665678"/>
            <a:ext cx="1576391" cy="584649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7872091" y="2675468"/>
            <a:ext cx="1584186" cy="489111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4"/>
          <p:cNvSpPr/>
          <p:nvPr/>
        </p:nvSpPr>
        <p:spPr>
          <a:xfrm>
            <a:off x="6869093" y="2034930"/>
            <a:ext cx="987407" cy="987407"/>
          </a:xfrm>
          <a:prstGeom prst="ellipse">
            <a:avLst/>
          </a:prstGeom>
          <a:solidFill>
            <a:srgbClr val="878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03</a:t>
            </a:r>
            <a:endParaRPr lang="en-US" sz="3200" dirty="0">
              <a:cs typeface="+mn-ea"/>
              <a:sym typeface="+mn-lt"/>
            </a:endParaRPr>
          </a:p>
        </p:txBody>
      </p:sp>
      <p:cxnSp>
        <p:nvCxnSpPr>
          <p:cNvPr id="15" name="Straight Connector 35"/>
          <p:cNvCxnSpPr/>
          <p:nvPr/>
        </p:nvCxnSpPr>
        <p:spPr>
          <a:xfrm>
            <a:off x="7372859" y="3022970"/>
            <a:ext cx="1" cy="412502"/>
          </a:xfrm>
          <a:prstGeom prst="line">
            <a:avLst/>
          </a:prstGeom>
          <a:ln w="12700" cmpd="sng">
            <a:solidFill>
              <a:srgbClr val="878EA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424226" y="2956099"/>
            <a:ext cx="987407" cy="987407"/>
          </a:xfrm>
          <a:prstGeom prst="ellipse">
            <a:avLst/>
          </a:prstGeom>
          <a:solidFill>
            <a:srgbClr val="32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04</a:t>
            </a:r>
            <a:endParaRPr lang="en-US" sz="3200" dirty="0">
              <a:cs typeface="+mn-ea"/>
              <a:sym typeface="+mn-lt"/>
            </a:endParaRPr>
          </a:p>
        </p:txBody>
      </p:sp>
      <p:cxnSp>
        <p:nvCxnSpPr>
          <p:cNvPr id="17" name="Straight Connector 36"/>
          <p:cNvCxnSpPr/>
          <p:nvPr/>
        </p:nvCxnSpPr>
        <p:spPr>
          <a:xfrm>
            <a:off x="9918261" y="3943505"/>
            <a:ext cx="1" cy="412502"/>
          </a:xfrm>
          <a:prstGeom prst="line">
            <a:avLst/>
          </a:prstGeom>
          <a:ln w="12700" cmpd="sng">
            <a:solidFill>
              <a:srgbClr val="324058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6"/>
          <p:cNvSpPr/>
          <p:nvPr/>
        </p:nvSpPr>
        <p:spPr>
          <a:xfrm>
            <a:off x="4313959" y="2956099"/>
            <a:ext cx="987407" cy="987407"/>
          </a:xfrm>
          <a:prstGeom prst="ellipse">
            <a:avLst/>
          </a:prstGeom>
          <a:solidFill>
            <a:srgbClr val="32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02</a:t>
            </a:r>
            <a:endParaRPr lang="en-US" sz="3200" dirty="0">
              <a:cs typeface="+mn-ea"/>
              <a:sym typeface="+mn-lt"/>
            </a:endParaRPr>
          </a:p>
        </p:txBody>
      </p:sp>
      <p:cxnSp>
        <p:nvCxnSpPr>
          <p:cNvPr id="19" name="Straight Connector 34"/>
          <p:cNvCxnSpPr/>
          <p:nvPr/>
        </p:nvCxnSpPr>
        <p:spPr>
          <a:xfrm>
            <a:off x="4801702" y="3943506"/>
            <a:ext cx="1" cy="412502"/>
          </a:xfrm>
          <a:prstGeom prst="line">
            <a:avLst/>
          </a:prstGeom>
          <a:ln w="12700" cmpd="sng">
            <a:solidFill>
              <a:srgbClr val="324058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1758826" y="2034930"/>
            <a:ext cx="987407" cy="987407"/>
          </a:xfrm>
          <a:prstGeom prst="ellipse">
            <a:avLst/>
          </a:prstGeom>
          <a:solidFill>
            <a:srgbClr val="878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01</a:t>
            </a:r>
            <a:endParaRPr lang="en-US" sz="3200" dirty="0">
              <a:cs typeface="+mn-ea"/>
              <a:sym typeface="+mn-lt"/>
            </a:endParaRPr>
          </a:p>
        </p:txBody>
      </p:sp>
      <p:cxnSp>
        <p:nvCxnSpPr>
          <p:cNvPr id="21" name="Straight Connector 31"/>
          <p:cNvCxnSpPr>
            <a:stCxn id="20" idx="4"/>
          </p:cNvCxnSpPr>
          <p:nvPr/>
        </p:nvCxnSpPr>
        <p:spPr>
          <a:xfrm>
            <a:off x="2252530" y="3022337"/>
            <a:ext cx="1" cy="412502"/>
          </a:xfrm>
          <a:prstGeom prst="line">
            <a:avLst/>
          </a:prstGeom>
          <a:ln w="12700" cmpd="sng">
            <a:solidFill>
              <a:srgbClr val="878EA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192329" y="3835664"/>
            <a:ext cx="2120399" cy="872277"/>
            <a:chOff x="1951596" y="1976212"/>
            <a:chExt cx="2120399" cy="872277"/>
          </a:xfrm>
        </p:grpSpPr>
        <p:sp>
          <p:nvSpPr>
            <p:cNvPr id="23" name="矩形 22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41502" y="4786717"/>
            <a:ext cx="2120399" cy="872277"/>
            <a:chOff x="1951596" y="1976212"/>
            <a:chExt cx="2120399" cy="872277"/>
          </a:xfrm>
        </p:grpSpPr>
        <p:sp>
          <p:nvSpPr>
            <p:cNvPr id="26" name="矩形 25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14919" y="3835664"/>
            <a:ext cx="2120399" cy="872277"/>
            <a:chOff x="1951596" y="1976212"/>
            <a:chExt cx="2120399" cy="872277"/>
          </a:xfrm>
        </p:grpSpPr>
        <p:sp>
          <p:nvSpPr>
            <p:cNvPr id="29" name="矩形 28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64092" y="4786717"/>
            <a:ext cx="2120399" cy="872277"/>
            <a:chOff x="1951596" y="1976212"/>
            <a:chExt cx="2120399" cy="872277"/>
          </a:xfrm>
        </p:grpSpPr>
        <p:sp>
          <p:nvSpPr>
            <p:cNvPr id="32" name="矩形 31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4" y="1172817"/>
            <a:ext cx="4234288" cy="422081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608265" y="2622396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PART </a:t>
            </a:r>
          </a:p>
        </p:txBody>
      </p:sp>
      <p:sp>
        <p:nvSpPr>
          <p:cNvPr id="34" name="矩形 33"/>
          <p:cNvSpPr/>
          <p:nvPr/>
        </p:nvSpPr>
        <p:spPr>
          <a:xfrm>
            <a:off x="2608265" y="3237949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03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29300" y="2562552"/>
            <a:ext cx="3825999" cy="9883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6909913" y="3529483"/>
            <a:ext cx="3664771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12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6200000">
            <a:off x="80117" y="4247005"/>
            <a:ext cx="2812282" cy="588555"/>
          </a:xfrm>
          <a:prstGeom prst="homePlate">
            <a:avLst/>
          </a:prstGeom>
          <a:solidFill>
            <a:srgbClr val="878EA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996049" y="4516149"/>
            <a:ext cx="2266196" cy="596353"/>
          </a:xfrm>
          <a:prstGeom prst="homePlate">
            <a:avLst/>
          </a:prstGeom>
          <a:solidFill>
            <a:srgbClr val="324058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 rot="16200000">
            <a:off x="975835" y="3856945"/>
            <a:ext cx="3592402" cy="588555"/>
          </a:xfrm>
          <a:prstGeom prst="homePlate">
            <a:avLst/>
          </a:prstGeom>
          <a:solidFill>
            <a:srgbClr val="878EA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2006835" y="4245053"/>
            <a:ext cx="2812284" cy="592458"/>
          </a:xfrm>
          <a:prstGeom prst="homePlate">
            <a:avLst/>
          </a:prstGeom>
          <a:solidFill>
            <a:srgbClr val="324058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6200000">
            <a:off x="2419589" y="4007121"/>
            <a:ext cx="3280354" cy="600249"/>
          </a:xfrm>
          <a:prstGeom prst="homePlate">
            <a:avLst/>
          </a:prstGeom>
          <a:solidFill>
            <a:srgbClr val="878EA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 rot="16200000">
            <a:off x="280841" y="5481347"/>
            <a:ext cx="1033620" cy="1965769"/>
          </a:xfrm>
          <a:custGeom>
            <a:avLst/>
            <a:gdLst>
              <a:gd name="T0" fmla="*/ 2 w 954069"/>
              <a:gd name="T1" fmla="*/ 0 h 1814477"/>
              <a:gd name="T2" fmla="*/ 954069 w 954069"/>
              <a:gd name="T3" fmla="*/ 1264019 h 1814477"/>
              <a:gd name="T4" fmla="*/ 954069 w 954069"/>
              <a:gd name="T5" fmla="*/ 1814477 h 1814477"/>
              <a:gd name="T6" fmla="*/ 0 w 954069"/>
              <a:gd name="T7" fmla="*/ 1155577 h 1814477"/>
              <a:gd name="T8" fmla="*/ 2 w 954069"/>
              <a:gd name="T9" fmla="*/ 0 h 1814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4069" h="1814477">
                <a:moveTo>
                  <a:pt x="2" y="0"/>
                </a:moveTo>
                <a:lnTo>
                  <a:pt x="954069" y="1264019"/>
                </a:lnTo>
                <a:lnTo>
                  <a:pt x="954069" y="1814477"/>
                </a:lnTo>
                <a:lnTo>
                  <a:pt x="0" y="1155577"/>
                </a:lnTo>
                <a:cubicBezTo>
                  <a:pt x="1" y="851066"/>
                  <a:pt x="1" y="304511"/>
                  <a:pt x="2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2259126" y="5903822"/>
            <a:ext cx="1033618" cy="1120818"/>
          </a:xfrm>
          <a:custGeom>
            <a:avLst/>
            <a:gdLst>
              <a:gd name="T0" fmla="*/ 0 w 954068"/>
              <a:gd name="T1" fmla="*/ 0 h 1034556"/>
              <a:gd name="T2" fmla="*/ 954068 w 954068"/>
              <a:gd name="T3" fmla="*/ 242046 h 1034556"/>
              <a:gd name="T4" fmla="*/ 954068 w 954068"/>
              <a:gd name="T5" fmla="*/ 792504 h 1034556"/>
              <a:gd name="T6" fmla="*/ 13447 w 954068"/>
              <a:gd name="T7" fmla="*/ 1034556 h 1034556"/>
              <a:gd name="T8" fmla="*/ 0 w 954068"/>
              <a:gd name="T9" fmla="*/ 0 h 1034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4068" h="1034556">
                <a:moveTo>
                  <a:pt x="0" y="0"/>
                </a:moveTo>
                <a:lnTo>
                  <a:pt x="954068" y="242046"/>
                </a:lnTo>
                <a:lnTo>
                  <a:pt x="954068" y="792504"/>
                </a:lnTo>
                <a:lnTo>
                  <a:pt x="13447" y="1034556"/>
                </a:lnTo>
                <a:cubicBezTo>
                  <a:pt x="13447" y="747977"/>
                  <a:pt x="0" y="286579"/>
                  <a:pt x="0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5400000" flipH="1">
            <a:off x="4225715" y="5481346"/>
            <a:ext cx="1033620" cy="1965769"/>
          </a:xfrm>
          <a:custGeom>
            <a:avLst/>
            <a:gdLst>
              <a:gd name="T0" fmla="*/ 2 w 954069"/>
              <a:gd name="T1" fmla="*/ 0 h 1814477"/>
              <a:gd name="T2" fmla="*/ 954069 w 954069"/>
              <a:gd name="T3" fmla="*/ 1264019 h 1814477"/>
              <a:gd name="T4" fmla="*/ 954069 w 954069"/>
              <a:gd name="T5" fmla="*/ 1814477 h 1814477"/>
              <a:gd name="T6" fmla="*/ 0 w 954069"/>
              <a:gd name="T7" fmla="*/ 1155577 h 1814477"/>
              <a:gd name="T8" fmla="*/ 2 w 954069"/>
              <a:gd name="T9" fmla="*/ 0 h 1814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4069" h="1814477">
                <a:moveTo>
                  <a:pt x="2" y="0"/>
                </a:moveTo>
                <a:lnTo>
                  <a:pt x="954069" y="1264019"/>
                </a:lnTo>
                <a:lnTo>
                  <a:pt x="954069" y="1814477"/>
                </a:lnTo>
                <a:lnTo>
                  <a:pt x="0" y="1155577"/>
                </a:lnTo>
                <a:cubicBezTo>
                  <a:pt x="1" y="851066"/>
                  <a:pt x="1" y="304511"/>
                  <a:pt x="2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 rot="16200000">
            <a:off x="1299120" y="5823700"/>
            <a:ext cx="1004482" cy="1251927"/>
          </a:xfrm>
          <a:custGeom>
            <a:avLst/>
            <a:gdLst>
              <a:gd name="T0" fmla="*/ 0 w 927174"/>
              <a:gd name="T1" fmla="*/ 0 h 1155574"/>
              <a:gd name="T2" fmla="*/ 927174 w 927174"/>
              <a:gd name="T3" fmla="*/ 605116 h 1155574"/>
              <a:gd name="T4" fmla="*/ 927174 w 927174"/>
              <a:gd name="T5" fmla="*/ 1155574 h 1155574"/>
              <a:gd name="T6" fmla="*/ 1 w 927174"/>
              <a:gd name="T7" fmla="*/ 900081 h 1155574"/>
              <a:gd name="T8" fmla="*/ 0 w 927174"/>
              <a:gd name="T9" fmla="*/ 0 h 11555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7174" h="1155574">
                <a:moveTo>
                  <a:pt x="0" y="0"/>
                </a:moveTo>
                <a:lnTo>
                  <a:pt x="927174" y="605116"/>
                </a:lnTo>
                <a:lnTo>
                  <a:pt x="927174" y="1155574"/>
                </a:lnTo>
                <a:lnTo>
                  <a:pt x="1" y="900081"/>
                </a:lnTo>
                <a:cubicBezTo>
                  <a:pt x="1" y="568678"/>
                  <a:pt x="0" y="331403"/>
                  <a:pt x="0" y="0"/>
                </a:cubicBez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5400000" flipH="1">
            <a:off x="3240470" y="5823698"/>
            <a:ext cx="1004482" cy="1251927"/>
          </a:xfrm>
          <a:custGeom>
            <a:avLst/>
            <a:gdLst>
              <a:gd name="T0" fmla="*/ 0 w 927174"/>
              <a:gd name="T1" fmla="*/ 0 h 1155574"/>
              <a:gd name="T2" fmla="*/ 927174 w 927174"/>
              <a:gd name="T3" fmla="*/ 605116 h 1155574"/>
              <a:gd name="T4" fmla="*/ 927174 w 927174"/>
              <a:gd name="T5" fmla="*/ 1155574 h 1155574"/>
              <a:gd name="T6" fmla="*/ 1 w 927174"/>
              <a:gd name="T7" fmla="*/ 900081 h 1155574"/>
              <a:gd name="T8" fmla="*/ 0 w 927174"/>
              <a:gd name="T9" fmla="*/ 0 h 11555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7174" h="1155574">
                <a:moveTo>
                  <a:pt x="0" y="0"/>
                </a:moveTo>
                <a:lnTo>
                  <a:pt x="927174" y="605116"/>
                </a:lnTo>
                <a:lnTo>
                  <a:pt x="927174" y="1155574"/>
                </a:lnTo>
                <a:lnTo>
                  <a:pt x="1" y="900081"/>
                </a:lnTo>
                <a:cubicBezTo>
                  <a:pt x="1" y="568678"/>
                  <a:pt x="0" y="331403"/>
                  <a:pt x="0" y="0"/>
                </a:cubicBez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idea-lightbulb-symbol_45725"/>
          <p:cNvSpPr>
            <a:spLocks noChangeAspect="1"/>
          </p:cNvSpPr>
          <p:nvPr/>
        </p:nvSpPr>
        <p:spPr bwMode="auto">
          <a:xfrm>
            <a:off x="2617543" y="1842655"/>
            <a:ext cx="308985" cy="382301"/>
          </a:xfrm>
          <a:custGeom>
            <a:avLst/>
            <a:gdLst>
              <a:gd name="connsiteX0" fmla="*/ 203312 w 490994"/>
              <a:gd name="connsiteY0" fmla="*/ 568333 h 607497"/>
              <a:gd name="connsiteX1" fmla="*/ 287691 w 490994"/>
              <a:gd name="connsiteY1" fmla="*/ 568333 h 607497"/>
              <a:gd name="connsiteX2" fmla="*/ 307242 w 490994"/>
              <a:gd name="connsiteY2" fmla="*/ 587955 h 607497"/>
              <a:gd name="connsiteX3" fmla="*/ 287691 w 490994"/>
              <a:gd name="connsiteY3" fmla="*/ 607497 h 607497"/>
              <a:gd name="connsiteX4" fmla="*/ 203312 w 490994"/>
              <a:gd name="connsiteY4" fmla="*/ 607497 h 607497"/>
              <a:gd name="connsiteX5" fmla="*/ 183682 w 490994"/>
              <a:gd name="connsiteY5" fmla="*/ 587955 h 607497"/>
              <a:gd name="connsiteX6" fmla="*/ 203312 w 490994"/>
              <a:gd name="connsiteY6" fmla="*/ 568333 h 607497"/>
              <a:gd name="connsiteX7" fmla="*/ 186520 w 490994"/>
              <a:gd name="connsiteY7" fmla="*/ 510187 h 607497"/>
              <a:gd name="connsiteX8" fmla="*/ 304395 w 490994"/>
              <a:gd name="connsiteY8" fmla="*/ 510187 h 607497"/>
              <a:gd name="connsiteX9" fmla="*/ 324107 w 490994"/>
              <a:gd name="connsiteY9" fmla="*/ 529804 h 607497"/>
              <a:gd name="connsiteX10" fmla="*/ 304395 w 490994"/>
              <a:gd name="connsiteY10" fmla="*/ 549421 h 607497"/>
              <a:gd name="connsiteX11" fmla="*/ 186520 w 490994"/>
              <a:gd name="connsiteY11" fmla="*/ 549421 h 607497"/>
              <a:gd name="connsiteX12" fmla="*/ 166887 w 490994"/>
              <a:gd name="connsiteY12" fmla="*/ 529804 h 607497"/>
              <a:gd name="connsiteX13" fmla="*/ 186520 w 490994"/>
              <a:gd name="connsiteY13" fmla="*/ 510187 h 607497"/>
              <a:gd name="connsiteX14" fmla="*/ 62837 w 490994"/>
              <a:gd name="connsiteY14" fmla="*/ 319449 h 607497"/>
              <a:gd name="connsiteX15" fmla="*/ 79611 w 490994"/>
              <a:gd name="connsiteY15" fmla="*/ 330831 h 607497"/>
              <a:gd name="connsiteX16" fmla="*/ 87445 w 490994"/>
              <a:gd name="connsiteY16" fmla="*/ 348457 h 607497"/>
              <a:gd name="connsiteX17" fmla="*/ 79137 w 490994"/>
              <a:gd name="connsiteY17" fmla="*/ 374856 h 607497"/>
              <a:gd name="connsiteX18" fmla="*/ 64498 w 490994"/>
              <a:gd name="connsiteY18" fmla="*/ 383314 h 607497"/>
              <a:gd name="connsiteX19" fmla="*/ 54687 w 490994"/>
              <a:gd name="connsiteY19" fmla="*/ 385922 h 607497"/>
              <a:gd name="connsiteX20" fmla="*/ 37675 w 490994"/>
              <a:gd name="connsiteY20" fmla="*/ 376121 h 607497"/>
              <a:gd name="connsiteX21" fmla="*/ 28021 w 490994"/>
              <a:gd name="connsiteY21" fmla="*/ 359285 h 607497"/>
              <a:gd name="connsiteX22" fmla="*/ 26043 w 490994"/>
              <a:gd name="connsiteY22" fmla="*/ 344426 h 607497"/>
              <a:gd name="connsiteX23" fmla="*/ 35222 w 490994"/>
              <a:gd name="connsiteY23" fmla="*/ 332491 h 607497"/>
              <a:gd name="connsiteX24" fmla="*/ 53500 w 490994"/>
              <a:gd name="connsiteY24" fmla="*/ 321978 h 607497"/>
              <a:gd name="connsiteX25" fmla="*/ 62837 w 490994"/>
              <a:gd name="connsiteY25" fmla="*/ 319449 h 607497"/>
              <a:gd name="connsiteX26" fmla="*/ 427899 w 490994"/>
              <a:gd name="connsiteY26" fmla="*/ 319379 h 607497"/>
              <a:gd name="connsiteX27" fmla="*/ 437320 w 490994"/>
              <a:gd name="connsiteY27" fmla="*/ 321908 h 607497"/>
              <a:gd name="connsiteX28" fmla="*/ 455767 w 490994"/>
              <a:gd name="connsiteY28" fmla="*/ 332498 h 607497"/>
              <a:gd name="connsiteX29" fmla="*/ 464871 w 490994"/>
              <a:gd name="connsiteY29" fmla="*/ 344431 h 607497"/>
              <a:gd name="connsiteX30" fmla="*/ 462971 w 490994"/>
              <a:gd name="connsiteY30" fmla="*/ 359289 h 607497"/>
              <a:gd name="connsiteX31" fmla="*/ 453233 w 490994"/>
              <a:gd name="connsiteY31" fmla="*/ 376122 h 607497"/>
              <a:gd name="connsiteX32" fmla="*/ 436212 w 490994"/>
              <a:gd name="connsiteY32" fmla="*/ 385922 h 607497"/>
              <a:gd name="connsiteX33" fmla="*/ 426395 w 490994"/>
              <a:gd name="connsiteY33" fmla="*/ 383235 h 607497"/>
              <a:gd name="connsiteX34" fmla="*/ 411511 w 490994"/>
              <a:gd name="connsiteY34" fmla="*/ 374700 h 607497"/>
              <a:gd name="connsiteX35" fmla="*/ 403198 w 490994"/>
              <a:gd name="connsiteY35" fmla="*/ 348225 h 607497"/>
              <a:gd name="connsiteX36" fmla="*/ 411115 w 490994"/>
              <a:gd name="connsiteY36" fmla="*/ 330759 h 607497"/>
              <a:gd name="connsiteX37" fmla="*/ 427899 w 490994"/>
              <a:gd name="connsiteY37" fmla="*/ 319379 h 607497"/>
              <a:gd name="connsiteX38" fmla="*/ 19624 w 490994"/>
              <a:gd name="connsiteY38" fmla="*/ 215859 h 607497"/>
              <a:gd name="connsiteX39" fmla="*/ 40990 w 490994"/>
              <a:gd name="connsiteY39" fmla="*/ 215859 h 607497"/>
              <a:gd name="connsiteX40" fmla="*/ 54917 w 490994"/>
              <a:gd name="connsiteY40" fmla="*/ 222024 h 607497"/>
              <a:gd name="connsiteX41" fmla="*/ 59269 w 490994"/>
              <a:gd name="connsiteY41" fmla="*/ 236489 h 607497"/>
              <a:gd name="connsiteX42" fmla="*/ 58636 w 490994"/>
              <a:gd name="connsiteY42" fmla="*/ 245104 h 607497"/>
              <a:gd name="connsiteX43" fmla="*/ 59269 w 490994"/>
              <a:gd name="connsiteY43" fmla="*/ 253719 h 607497"/>
              <a:gd name="connsiteX44" fmla="*/ 54996 w 490994"/>
              <a:gd name="connsiteY44" fmla="*/ 268263 h 607497"/>
              <a:gd name="connsiteX45" fmla="*/ 41069 w 490994"/>
              <a:gd name="connsiteY45" fmla="*/ 274428 h 607497"/>
              <a:gd name="connsiteX46" fmla="*/ 19624 w 490994"/>
              <a:gd name="connsiteY46" fmla="*/ 274428 h 607497"/>
              <a:gd name="connsiteX47" fmla="*/ 0 w 490994"/>
              <a:gd name="connsiteY47" fmla="*/ 254826 h 607497"/>
              <a:gd name="connsiteX48" fmla="*/ 0 w 490994"/>
              <a:gd name="connsiteY48" fmla="*/ 235461 h 607497"/>
              <a:gd name="connsiteX49" fmla="*/ 19624 w 490994"/>
              <a:gd name="connsiteY49" fmla="*/ 215859 h 607497"/>
              <a:gd name="connsiteX50" fmla="*/ 450011 w 490994"/>
              <a:gd name="connsiteY50" fmla="*/ 215789 h 607497"/>
              <a:gd name="connsiteX51" fmla="*/ 471373 w 490994"/>
              <a:gd name="connsiteY51" fmla="*/ 215789 h 607497"/>
              <a:gd name="connsiteX52" fmla="*/ 490994 w 490994"/>
              <a:gd name="connsiteY52" fmla="*/ 235467 h 607497"/>
              <a:gd name="connsiteX53" fmla="*/ 490994 w 490994"/>
              <a:gd name="connsiteY53" fmla="*/ 254830 h 607497"/>
              <a:gd name="connsiteX54" fmla="*/ 471373 w 490994"/>
              <a:gd name="connsiteY54" fmla="*/ 274429 h 607497"/>
              <a:gd name="connsiteX55" fmla="*/ 449931 w 490994"/>
              <a:gd name="connsiteY55" fmla="*/ 274429 h 607497"/>
              <a:gd name="connsiteX56" fmla="*/ 436007 w 490994"/>
              <a:gd name="connsiteY56" fmla="*/ 268265 h 607497"/>
              <a:gd name="connsiteX57" fmla="*/ 431655 w 490994"/>
              <a:gd name="connsiteY57" fmla="*/ 253723 h 607497"/>
              <a:gd name="connsiteX58" fmla="*/ 432367 w 490994"/>
              <a:gd name="connsiteY58" fmla="*/ 245109 h 607497"/>
              <a:gd name="connsiteX59" fmla="*/ 431655 w 490994"/>
              <a:gd name="connsiteY59" fmla="*/ 236495 h 607497"/>
              <a:gd name="connsiteX60" fmla="*/ 436007 w 490994"/>
              <a:gd name="connsiteY60" fmla="*/ 221953 h 607497"/>
              <a:gd name="connsiteX61" fmla="*/ 450011 w 490994"/>
              <a:gd name="connsiteY61" fmla="*/ 215789 h 607497"/>
              <a:gd name="connsiteX62" fmla="*/ 245501 w 490994"/>
              <a:gd name="connsiteY62" fmla="*/ 133735 h 607497"/>
              <a:gd name="connsiteX63" fmla="*/ 137281 w 490994"/>
              <a:gd name="connsiteY63" fmla="*/ 241809 h 607497"/>
              <a:gd name="connsiteX64" fmla="*/ 171639 w 490994"/>
              <a:gd name="connsiteY64" fmla="*/ 338656 h 607497"/>
              <a:gd name="connsiteX65" fmla="*/ 208372 w 490994"/>
              <a:gd name="connsiteY65" fmla="*/ 425858 h 607497"/>
              <a:gd name="connsiteX66" fmla="*/ 211459 w 490994"/>
              <a:gd name="connsiteY66" fmla="*/ 428388 h 607497"/>
              <a:gd name="connsiteX67" fmla="*/ 279305 w 490994"/>
              <a:gd name="connsiteY67" fmla="*/ 428388 h 607497"/>
              <a:gd name="connsiteX68" fmla="*/ 282313 w 490994"/>
              <a:gd name="connsiteY68" fmla="*/ 425858 h 607497"/>
              <a:gd name="connsiteX69" fmla="*/ 319838 w 490994"/>
              <a:gd name="connsiteY69" fmla="*/ 336759 h 607497"/>
              <a:gd name="connsiteX70" fmla="*/ 319918 w 490994"/>
              <a:gd name="connsiteY70" fmla="*/ 336601 h 607497"/>
              <a:gd name="connsiteX71" fmla="*/ 353722 w 490994"/>
              <a:gd name="connsiteY71" fmla="*/ 241809 h 607497"/>
              <a:gd name="connsiteX72" fmla="*/ 245501 w 490994"/>
              <a:gd name="connsiteY72" fmla="*/ 133735 h 607497"/>
              <a:gd name="connsiteX73" fmla="*/ 436205 w 490994"/>
              <a:gd name="connsiteY73" fmla="*/ 104366 h 607497"/>
              <a:gd name="connsiteX74" fmla="*/ 453224 w 490994"/>
              <a:gd name="connsiteY74" fmla="*/ 114168 h 607497"/>
              <a:gd name="connsiteX75" fmla="*/ 462960 w 490994"/>
              <a:gd name="connsiteY75" fmla="*/ 131006 h 607497"/>
              <a:gd name="connsiteX76" fmla="*/ 455757 w 490994"/>
              <a:gd name="connsiteY76" fmla="*/ 157804 h 607497"/>
              <a:gd name="connsiteX77" fmla="*/ 437788 w 490994"/>
              <a:gd name="connsiteY77" fmla="*/ 168159 h 607497"/>
              <a:gd name="connsiteX78" fmla="*/ 428289 w 490994"/>
              <a:gd name="connsiteY78" fmla="*/ 170768 h 607497"/>
              <a:gd name="connsiteX79" fmla="*/ 411349 w 490994"/>
              <a:gd name="connsiteY79" fmla="*/ 160254 h 607497"/>
              <a:gd name="connsiteX80" fmla="*/ 402009 w 490994"/>
              <a:gd name="connsiteY80" fmla="*/ 144365 h 607497"/>
              <a:gd name="connsiteX81" fmla="*/ 399317 w 490994"/>
              <a:gd name="connsiteY81" fmla="*/ 129346 h 607497"/>
              <a:gd name="connsiteX82" fmla="*/ 408262 w 490994"/>
              <a:gd name="connsiteY82" fmla="*/ 117488 h 607497"/>
              <a:gd name="connsiteX83" fmla="*/ 426389 w 490994"/>
              <a:gd name="connsiteY83" fmla="*/ 107054 h 607497"/>
              <a:gd name="connsiteX84" fmla="*/ 436205 w 490994"/>
              <a:gd name="connsiteY84" fmla="*/ 104366 h 607497"/>
              <a:gd name="connsiteX85" fmla="*/ 54676 w 490994"/>
              <a:gd name="connsiteY85" fmla="*/ 104366 h 607497"/>
              <a:gd name="connsiteX86" fmla="*/ 64501 w 490994"/>
              <a:gd name="connsiteY86" fmla="*/ 107054 h 607497"/>
              <a:gd name="connsiteX87" fmla="*/ 82644 w 490994"/>
              <a:gd name="connsiteY87" fmla="*/ 117488 h 607497"/>
              <a:gd name="connsiteX88" fmla="*/ 91596 w 490994"/>
              <a:gd name="connsiteY88" fmla="*/ 129346 h 607497"/>
              <a:gd name="connsiteX89" fmla="*/ 88903 w 490994"/>
              <a:gd name="connsiteY89" fmla="*/ 144365 h 607497"/>
              <a:gd name="connsiteX90" fmla="*/ 79633 w 490994"/>
              <a:gd name="connsiteY90" fmla="*/ 160254 h 607497"/>
              <a:gd name="connsiteX91" fmla="*/ 62678 w 490994"/>
              <a:gd name="connsiteY91" fmla="*/ 170768 h 607497"/>
              <a:gd name="connsiteX92" fmla="*/ 53171 w 490994"/>
              <a:gd name="connsiteY92" fmla="*/ 168159 h 607497"/>
              <a:gd name="connsiteX93" fmla="*/ 35186 w 490994"/>
              <a:gd name="connsiteY93" fmla="*/ 157804 h 607497"/>
              <a:gd name="connsiteX94" fmla="*/ 27977 w 490994"/>
              <a:gd name="connsiteY94" fmla="*/ 131006 h 607497"/>
              <a:gd name="connsiteX95" fmla="*/ 37642 w 490994"/>
              <a:gd name="connsiteY95" fmla="*/ 114168 h 607497"/>
              <a:gd name="connsiteX96" fmla="*/ 54676 w 490994"/>
              <a:gd name="connsiteY96" fmla="*/ 104366 h 607497"/>
              <a:gd name="connsiteX97" fmla="*/ 245501 w 490994"/>
              <a:gd name="connsiteY97" fmla="*/ 75152 h 607497"/>
              <a:gd name="connsiteX98" fmla="*/ 412384 w 490994"/>
              <a:gd name="connsiteY98" fmla="*/ 241809 h 607497"/>
              <a:gd name="connsiteX99" fmla="*/ 372247 w 490994"/>
              <a:gd name="connsiteY99" fmla="*/ 363006 h 607497"/>
              <a:gd name="connsiteX100" fmla="*/ 334168 w 490994"/>
              <a:gd name="connsiteY100" fmla="*/ 468155 h 607497"/>
              <a:gd name="connsiteX101" fmla="*/ 314138 w 490994"/>
              <a:gd name="connsiteY101" fmla="*/ 486971 h 607497"/>
              <a:gd name="connsiteX102" fmla="*/ 176864 w 490994"/>
              <a:gd name="connsiteY102" fmla="*/ 486971 h 607497"/>
              <a:gd name="connsiteX103" fmla="*/ 156755 w 490994"/>
              <a:gd name="connsiteY103" fmla="*/ 468155 h 607497"/>
              <a:gd name="connsiteX104" fmla="*/ 119151 w 490994"/>
              <a:gd name="connsiteY104" fmla="*/ 364825 h 607497"/>
              <a:gd name="connsiteX105" fmla="*/ 78618 w 490994"/>
              <a:gd name="connsiteY105" fmla="*/ 241809 h 607497"/>
              <a:gd name="connsiteX106" fmla="*/ 245501 w 490994"/>
              <a:gd name="connsiteY106" fmla="*/ 75152 h 607497"/>
              <a:gd name="connsiteX107" fmla="*/ 350001 w 490994"/>
              <a:gd name="connsiteY107" fmla="*/ 25404 h 607497"/>
              <a:gd name="connsiteX108" fmla="*/ 359812 w 490994"/>
              <a:gd name="connsiteY108" fmla="*/ 28012 h 607497"/>
              <a:gd name="connsiteX109" fmla="*/ 376587 w 490994"/>
              <a:gd name="connsiteY109" fmla="*/ 37731 h 607497"/>
              <a:gd name="connsiteX110" fmla="*/ 383787 w 490994"/>
              <a:gd name="connsiteY110" fmla="*/ 64519 h 607497"/>
              <a:gd name="connsiteX111" fmla="*/ 373343 w 490994"/>
              <a:gd name="connsiteY111" fmla="*/ 82536 h 607497"/>
              <a:gd name="connsiteX112" fmla="*/ 357043 w 490994"/>
              <a:gd name="connsiteY112" fmla="*/ 92018 h 607497"/>
              <a:gd name="connsiteX113" fmla="*/ 346440 w 490994"/>
              <a:gd name="connsiteY113" fmla="*/ 88857 h 607497"/>
              <a:gd name="connsiteX114" fmla="*/ 330536 w 490994"/>
              <a:gd name="connsiteY114" fmla="*/ 79533 h 607497"/>
              <a:gd name="connsiteX115" fmla="*/ 320803 w 490994"/>
              <a:gd name="connsiteY115" fmla="*/ 67917 h 607497"/>
              <a:gd name="connsiteX116" fmla="*/ 322623 w 490994"/>
              <a:gd name="connsiteY116" fmla="*/ 53219 h 607497"/>
              <a:gd name="connsiteX117" fmla="*/ 332989 w 490994"/>
              <a:gd name="connsiteY117" fmla="*/ 35202 h 607497"/>
              <a:gd name="connsiteX118" fmla="*/ 350001 w 490994"/>
              <a:gd name="connsiteY118" fmla="*/ 25404 h 607497"/>
              <a:gd name="connsiteX119" fmla="*/ 140881 w 490994"/>
              <a:gd name="connsiteY119" fmla="*/ 25404 h 607497"/>
              <a:gd name="connsiteX120" fmla="*/ 157911 w 490994"/>
              <a:gd name="connsiteY120" fmla="*/ 35202 h 607497"/>
              <a:gd name="connsiteX121" fmla="*/ 168367 w 490994"/>
              <a:gd name="connsiteY121" fmla="*/ 53219 h 607497"/>
              <a:gd name="connsiteX122" fmla="*/ 170189 w 490994"/>
              <a:gd name="connsiteY122" fmla="*/ 67917 h 607497"/>
              <a:gd name="connsiteX123" fmla="*/ 160367 w 490994"/>
              <a:gd name="connsiteY123" fmla="*/ 79533 h 607497"/>
              <a:gd name="connsiteX124" fmla="*/ 144446 w 490994"/>
              <a:gd name="connsiteY124" fmla="*/ 88857 h 607497"/>
              <a:gd name="connsiteX125" fmla="*/ 133831 w 490994"/>
              <a:gd name="connsiteY125" fmla="*/ 92018 h 607497"/>
              <a:gd name="connsiteX126" fmla="*/ 117514 w 490994"/>
              <a:gd name="connsiteY126" fmla="*/ 82615 h 607497"/>
              <a:gd name="connsiteX127" fmla="*/ 107058 w 490994"/>
              <a:gd name="connsiteY127" fmla="*/ 64519 h 607497"/>
              <a:gd name="connsiteX128" fmla="*/ 105078 w 490994"/>
              <a:gd name="connsiteY128" fmla="*/ 49584 h 607497"/>
              <a:gd name="connsiteX129" fmla="*/ 114266 w 490994"/>
              <a:gd name="connsiteY129" fmla="*/ 37731 h 607497"/>
              <a:gd name="connsiteX130" fmla="*/ 131059 w 490994"/>
              <a:gd name="connsiteY130" fmla="*/ 28012 h 607497"/>
              <a:gd name="connsiteX131" fmla="*/ 140881 w 490994"/>
              <a:gd name="connsiteY131" fmla="*/ 25404 h 607497"/>
              <a:gd name="connsiteX132" fmla="*/ 235768 w 490994"/>
              <a:gd name="connsiteY132" fmla="*/ 0 h 607497"/>
              <a:gd name="connsiteX133" fmla="*/ 255156 w 490994"/>
              <a:gd name="connsiteY133" fmla="*/ 0 h 607497"/>
              <a:gd name="connsiteX134" fmla="*/ 274782 w 490994"/>
              <a:gd name="connsiteY134" fmla="*/ 19595 h 607497"/>
              <a:gd name="connsiteX135" fmla="*/ 274782 w 490994"/>
              <a:gd name="connsiteY135" fmla="*/ 40927 h 607497"/>
              <a:gd name="connsiteX136" fmla="*/ 256581 w 490994"/>
              <a:gd name="connsiteY136" fmla="*/ 59416 h 607497"/>
              <a:gd name="connsiteX137" fmla="*/ 254127 w 490994"/>
              <a:gd name="connsiteY137" fmla="*/ 59258 h 607497"/>
              <a:gd name="connsiteX138" fmla="*/ 245502 w 490994"/>
              <a:gd name="connsiteY138" fmla="*/ 58547 h 607497"/>
              <a:gd name="connsiteX139" fmla="*/ 236876 w 490994"/>
              <a:gd name="connsiteY139" fmla="*/ 59258 h 607497"/>
              <a:gd name="connsiteX140" fmla="*/ 234422 w 490994"/>
              <a:gd name="connsiteY140" fmla="*/ 59416 h 607497"/>
              <a:gd name="connsiteX141" fmla="*/ 216142 w 490994"/>
              <a:gd name="connsiteY141" fmla="*/ 40927 h 607497"/>
              <a:gd name="connsiteX142" fmla="*/ 216142 w 490994"/>
              <a:gd name="connsiteY142" fmla="*/ 19595 h 607497"/>
              <a:gd name="connsiteX143" fmla="*/ 235768 w 490994"/>
              <a:gd name="connsiteY143" fmla="*/ 0 h 60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0994" h="607497">
                <a:moveTo>
                  <a:pt x="203312" y="568333"/>
                </a:moveTo>
                <a:lnTo>
                  <a:pt x="287691" y="568333"/>
                </a:lnTo>
                <a:cubicBezTo>
                  <a:pt x="298456" y="568333"/>
                  <a:pt x="307242" y="577115"/>
                  <a:pt x="307242" y="587955"/>
                </a:cubicBezTo>
                <a:cubicBezTo>
                  <a:pt x="307242" y="598794"/>
                  <a:pt x="298456" y="607497"/>
                  <a:pt x="287691" y="607497"/>
                </a:cubicBezTo>
                <a:lnTo>
                  <a:pt x="203312" y="607497"/>
                </a:lnTo>
                <a:cubicBezTo>
                  <a:pt x="192468" y="607497"/>
                  <a:pt x="183682" y="598794"/>
                  <a:pt x="183682" y="587955"/>
                </a:cubicBezTo>
                <a:cubicBezTo>
                  <a:pt x="183682" y="577115"/>
                  <a:pt x="192468" y="568333"/>
                  <a:pt x="203312" y="568333"/>
                </a:cubicBezTo>
                <a:close/>
                <a:moveTo>
                  <a:pt x="186520" y="510187"/>
                </a:moveTo>
                <a:lnTo>
                  <a:pt x="304395" y="510187"/>
                </a:lnTo>
                <a:cubicBezTo>
                  <a:pt x="315320" y="510187"/>
                  <a:pt x="324107" y="518967"/>
                  <a:pt x="324107" y="529804"/>
                </a:cubicBezTo>
                <a:cubicBezTo>
                  <a:pt x="324107" y="540641"/>
                  <a:pt x="315320" y="549421"/>
                  <a:pt x="304395" y="549421"/>
                </a:cubicBezTo>
                <a:lnTo>
                  <a:pt x="186520" y="549421"/>
                </a:lnTo>
                <a:cubicBezTo>
                  <a:pt x="175674" y="549421"/>
                  <a:pt x="166887" y="540641"/>
                  <a:pt x="166887" y="529804"/>
                </a:cubicBezTo>
                <a:cubicBezTo>
                  <a:pt x="166887" y="518967"/>
                  <a:pt x="175674" y="510187"/>
                  <a:pt x="186520" y="510187"/>
                </a:cubicBezTo>
                <a:close/>
                <a:moveTo>
                  <a:pt x="62837" y="319449"/>
                </a:moveTo>
                <a:cubicBezTo>
                  <a:pt x="70116" y="319449"/>
                  <a:pt x="76684" y="323954"/>
                  <a:pt x="79611" y="330831"/>
                </a:cubicBezTo>
                <a:cubicBezTo>
                  <a:pt x="82064" y="336601"/>
                  <a:pt x="84676" y="342529"/>
                  <a:pt x="87445" y="348457"/>
                </a:cubicBezTo>
                <a:cubicBezTo>
                  <a:pt x="91876" y="358021"/>
                  <a:pt x="88236" y="369640"/>
                  <a:pt x="79137" y="374856"/>
                </a:cubicBezTo>
                <a:lnTo>
                  <a:pt x="64498" y="383314"/>
                </a:lnTo>
                <a:cubicBezTo>
                  <a:pt x="61571" y="384974"/>
                  <a:pt x="58168" y="385922"/>
                  <a:pt x="54687" y="385922"/>
                </a:cubicBezTo>
                <a:cubicBezTo>
                  <a:pt x="47724" y="385922"/>
                  <a:pt x="41156" y="382128"/>
                  <a:pt x="37675" y="376121"/>
                </a:cubicBezTo>
                <a:lnTo>
                  <a:pt x="28021" y="359285"/>
                </a:lnTo>
                <a:cubicBezTo>
                  <a:pt x="25410" y="354780"/>
                  <a:pt x="24698" y="349484"/>
                  <a:pt x="26043" y="344426"/>
                </a:cubicBezTo>
                <a:cubicBezTo>
                  <a:pt x="27388" y="339367"/>
                  <a:pt x="30632" y="335099"/>
                  <a:pt x="35222" y="332491"/>
                </a:cubicBezTo>
                <a:lnTo>
                  <a:pt x="53500" y="321978"/>
                </a:lnTo>
                <a:cubicBezTo>
                  <a:pt x="56348" y="320319"/>
                  <a:pt x="59593" y="319449"/>
                  <a:pt x="62837" y="319449"/>
                </a:cubicBezTo>
                <a:close/>
                <a:moveTo>
                  <a:pt x="427899" y="319379"/>
                </a:moveTo>
                <a:cubicBezTo>
                  <a:pt x="431145" y="319379"/>
                  <a:pt x="434391" y="320248"/>
                  <a:pt x="437320" y="321908"/>
                </a:cubicBezTo>
                <a:lnTo>
                  <a:pt x="455767" y="332498"/>
                </a:lnTo>
                <a:cubicBezTo>
                  <a:pt x="460279" y="335106"/>
                  <a:pt x="463525" y="339374"/>
                  <a:pt x="464871" y="344431"/>
                </a:cubicBezTo>
                <a:cubicBezTo>
                  <a:pt x="466296" y="349489"/>
                  <a:pt x="465583" y="354784"/>
                  <a:pt x="462971" y="359289"/>
                </a:cubicBezTo>
                <a:lnTo>
                  <a:pt x="453233" y="376122"/>
                </a:lnTo>
                <a:cubicBezTo>
                  <a:pt x="449750" y="382129"/>
                  <a:pt x="443258" y="385922"/>
                  <a:pt x="436212" y="385922"/>
                </a:cubicBezTo>
                <a:cubicBezTo>
                  <a:pt x="432808" y="385922"/>
                  <a:pt x="429403" y="384974"/>
                  <a:pt x="426395" y="383235"/>
                </a:cubicBezTo>
                <a:lnTo>
                  <a:pt x="411511" y="374700"/>
                </a:lnTo>
                <a:cubicBezTo>
                  <a:pt x="402407" y="369405"/>
                  <a:pt x="398765" y="357787"/>
                  <a:pt x="403198" y="348225"/>
                </a:cubicBezTo>
                <a:cubicBezTo>
                  <a:pt x="405969" y="342456"/>
                  <a:pt x="408582" y="336529"/>
                  <a:pt x="411115" y="330759"/>
                </a:cubicBezTo>
                <a:cubicBezTo>
                  <a:pt x="414045" y="323805"/>
                  <a:pt x="420616" y="319379"/>
                  <a:pt x="427899" y="319379"/>
                </a:cubicBezTo>
                <a:close/>
                <a:moveTo>
                  <a:pt x="19624" y="215859"/>
                </a:moveTo>
                <a:lnTo>
                  <a:pt x="40990" y="215859"/>
                </a:lnTo>
                <a:cubicBezTo>
                  <a:pt x="46371" y="215859"/>
                  <a:pt x="51435" y="218072"/>
                  <a:pt x="54917" y="222024"/>
                </a:cubicBezTo>
                <a:cubicBezTo>
                  <a:pt x="58398" y="225897"/>
                  <a:pt x="59981" y="231193"/>
                  <a:pt x="59269" y="236489"/>
                </a:cubicBezTo>
                <a:cubicBezTo>
                  <a:pt x="58952" y="239097"/>
                  <a:pt x="58636" y="242101"/>
                  <a:pt x="58636" y="245104"/>
                </a:cubicBezTo>
                <a:cubicBezTo>
                  <a:pt x="58636" y="248187"/>
                  <a:pt x="58952" y="251348"/>
                  <a:pt x="59269" y="253719"/>
                </a:cubicBezTo>
                <a:cubicBezTo>
                  <a:pt x="59981" y="259094"/>
                  <a:pt x="58398" y="264390"/>
                  <a:pt x="54996" y="268263"/>
                </a:cubicBezTo>
                <a:cubicBezTo>
                  <a:pt x="51514" y="272136"/>
                  <a:pt x="46450" y="274428"/>
                  <a:pt x="41069" y="274428"/>
                </a:cubicBezTo>
                <a:lnTo>
                  <a:pt x="19624" y="274428"/>
                </a:lnTo>
                <a:cubicBezTo>
                  <a:pt x="8783" y="274428"/>
                  <a:pt x="0" y="265576"/>
                  <a:pt x="0" y="254826"/>
                </a:cubicBezTo>
                <a:lnTo>
                  <a:pt x="0" y="235461"/>
                </a:lnTo>
                <a:cubicBezTo>
                  <a:pt x="0" y="224633"/>
                  <a:pt x="8783" y="215859"/>
                  <a:pt x="19624" y="215859"/>
                </a:cubicBezTo>
                <a:close/>
                <a:moveTo>
                  <a:pt x="450011" y="215789"/>
                </a:moveTo>
                <a:lnTo>
                  <a:pt x="471373" y="215789"/>
                </a:lnTo>
                <a:cubicBezTo>
                  <a:pt x="482133" y="215789"/>
                  <a:pt x="490994" y="224640"/>
                  <a:pt x="490994" y="235467"/>
                </a:cubicBezTo>
                <a:lnTo>
                  <a:pt x="490994" y="254830"/>
                </a:lnTo>
                <a:cubicBezTo>
                  <a:pt x="490994" y="265578"/>
                  <a:pt x="482133" y="274429"/>
                  <a:pt x="471373" y="274429"/>
                </a:cubicBezTo>
                <a:lnTo>
                  <a:pt x="449931" y="274429"/>
                </a:lnTo>
                <a:cubicBezTo>
                  <a:pt x="444472" y="274429"/>
                  <a:pt x="439409" y="272137"/>
                  <a:pt x="436007" y="268265"/>
                </a:cubicBezTo>
                <a:cubicBezTo>
                  <a:pt x="432525" y="264313"/>
                  <a:pt x="430943" y="259018"/>
                  <a:pt x="431655" y="253723"/>
                </a:cubicBezTo>
                <a:cubicBezTo>
                  <a:pt x="431972" y="251352"/>
                  <a:pt x="432367" y="248191"/>
                  <a:pt x="432367" y="245109"/>
                </a:cubicBezTo>
                <a:cubicBezTo>
                  <a:pt x="432367" y="242106"/>
                  <a:pt x="431972" y="239024"/>
                  <a:pt x="431655" y="236495"/>
                </a:cubicBezTo>
                <a:cubicBezTo>
                  <a:pt x="431022" y="231200"/>
                  <a:pt x="432604" y="225905"/>
                  <a:pt x="436007" y="221953"/>
                </a:cubicBezTo>
                <a:cubicBezTo>
                  <a:pt x="439488" y="218081"/>
                  <a:pt x="444551" y="215789"/>
                  <a:pt x="450011" y="215789"/>
                </a:cubicBezTo>
                <a:close/>
                <a:moveTo>
                  <a:pt x="245501" y="133735"/>
                </a:moveTo>
                <a:cubicBezTo>
                  <a:pt x="185810" y="133735"/>
                  <a:pt x="137281" y="182198"/>
                  <a:pt x="137281" y="241809"/>
                </a:cubicBezTo>
                <a:cubicBezTo>
                  <a:pt x="137281" y="269717"/>
                  <a:pt x="153905" y="303159"/>
                  <a:pt x="171639" y="338656"/>
                </a:cubicBezTo>
                <a:cubicBezTo>
                  <a:pt x="185572" y="366564"/>
                  <a:pt x="199901" y="395342"/>
                  <a:pt x="208372" y="425858"/>
                </a:cubicBezTo>
                <a:cubicBezTo>
                  <a:pt x="208768" y="427123"/>
                  <a:pt x="210430" y="428388"/>
                  <a:pt x="211459" y="428388"/>
                </a:cubicBezTo>
                <a:lnTo>
                  <a:pt x="279305" y="428388"/>
                </a:lnTo>
                <a:cubicBezTo>
                  <a:pt x="280255" y="428388"/>
                  <a:pt x="281997" y="427123"/>
                  <a:pt x="282313" y="425858"/>
                </a:cubicBezTo>
                <a:cubicBezTo>
                  <a:pt x="290863" y="394314"/>
                  <a:pt x="305588" y="364983"/>
                  <a:pt x="319838" y="336759"/>
                </a:cubicBezTo>
                <a:lnTo>
                  <a:pt x="319918" y="336601"/>
                </a:lnTo>
                <a:cubicBezTo>
                  <a:pt x="337255" y="301973"/>
                  <a:pt x="353722" y="269321"/>
                  <a:pt x="353722" y="241809"/>
                </a:cubicBezTo>
                <a:cubicBezTo>
                  <a:pt x="353722" y="182198"/>
                  <a:pt x="305113" y="133735"/>
                  <a:pt x="245501" y="133735"/>
                </a:cubicBezTo>
                <a:close/>
                <a:moveTo>
                  <a:pt x="436205" y="104366"/>
                </a:moveTo>
                <a:cubicBezTo>
                  <a:pt x="443250" y="104366"/>
                  <a:pt x="449741" y="108160"/>
                  <a:pt x="453224" y="114168"/>
                </a:cubicBezTo>
                <a:lnTo>
                  <a:pt x="462960" y="131006"/>
                </a:lnTo>
                <a:cubicBezTo>
                  <a:pt x="468343" y="140334"/>
                  <a:pt x="465098" y="152428"/>
                  <a:pt x="455757" y="157804"/>
                </a:cubicBezTo>
                <a:lnTo>
                  <a:pt x="437788" y="168159"/>
                </a:lnTo>
                <a:cubicBezTo>
                  <a:pt x="434859" y="169819"/>
                  <a:pt x="431535" y="170768"/>
                  <a:pt x="428289" y="170768"/>
                </a:cubicBezTo>
                <a:cubicBezTo>
                  <a:pt x="421165" y="170768"/>
                  <a:pt x="414674" y="166737"/>
                  <a:pt x="411349" y="160254"/>
                </a:cubicBezTo>
                <a:cubicBezTo>
                  <a:pt x="408579" y="154879"/>
                  <a:pt x="405413" y="149504"/>
                  <a:pt x="402009" y="144365"/>
                </a:cubicBezTo>
                <a:cubicBezTo>
                  <a:pt x="399080" y="139780"/>
                  <a:pt x="398130" y="134484"/>
                  <a:pt x="399317" y="129346"/>
                </a:cubicBezTo>
                <a:cubicBezTo>
                  <a:pt x="400505" y="124366"/>
                  <a:pt x="403671" y="120097"/>
                  <a:pt x="408262" y="117488"/>
                </a:cubicBezTo>
                <a:lnTo>
                  <a:pt x="426389" y="107054"/>
                </a:lnTo>
                <a:cubicBezTo>
                  <a:pt x="429397" y="105315"/>
                  <a:pt x="432801" y="104366"/>
                  <a:pt x="436205" y="104366"/>
                </a:cubicBezTo>
                <a:close/>
                <a:moveTo>
                  <a:pt x="54676" y="104366"/>
                </a:moveTo>
                <a:cubicBezTo>
                  <a:pt x="58162" y="104366"/>
                  <a:pt x="61569" y="105315"/>
                  <a:pt x="64501" y="107054"/>
                </a:cubicBezTo>
                <a:lnTo>
                  <a:pt x="82644" y="117488"/>
                </a:lnTo>
                <a:cubicBezTo>
                  <a:pt x="87239" y="120097"/>
                  <a:pt x="90408" y="124366"/>
                  <a:pt x="91596" y="129346"/>
                </a:cubicBezTo>
                <a:cubicBezTo>
                  <a:pt x="92864" y="134484"/>
                  <a:pt x="91913" y="139780"/>
                  <a:pt x="88903" y="144365"/>
                </a:cubicBezTo>
                <a:cubicBezTo>
                  <a:pt x="85575" y="149504"/>
                  <a:pt x="82406" y="154879"/>
                  <a:pt x="79633" y="160254"/>
                </a:cubicBezTo>
                <a:cubicBezTo>
                  <a:pt x="76305" y="166737"/>
                  <a:pt x="69809" y="170768"/>
                  <a:pt x="62678" y="170768"/>
                </a:cubicBezTo>
                <a:cubicBezTo>
                  <a:pt x="59430" y="170768"/>
                  <a:pt x="56102" y="169819"/>
                  <a:pt x="53171" y="168159"/>
                </a:cubicBezTo>
                <a:lnTo>
                  <a:pt x="35186" y="157804"/>
                </a:lnTo>
                <a:cubicBezTo>
                  <a:pt x="25758" y="152428"/>
                  <a:pt x="22510" y="140334"/>
                  <a:pt x="27977" y="131006"/>
                </a:cubicBezTo>
                <a:lnTo>
                  <a:pt x="37642" y="114168"/>
                </a:lnTo>
                <a:cubicBezTo>
                  <a:pt x="41128" y="108160"/>
                  <a:pt x="47704" y="104366"/>
                  <a:pt x="54676" y="104366"/>
                </a:cubicBezTo>
                <a:close/>
                <a:moveTo>
                  <a:pt x="245501" y="75152"/>
                </a:moveTo>
                <a:cubicBezTo>
                  <a:pt x="337493" y="75152"/>
                  <a:pt x="412384" y="149942"/>
                  <a:pt x="412384" y="241809"/>
                </a:cubicBezTo>
                <a:cubicBezTo>
                  <a:pt x="412384" y="283236"/>
                  <a:pt x="391959" y="323793"/>
                  <a:pt x="372247" y="363006"/>
                </a:cubicBezTo>
                <a:cubicBezTo>
                  <a:pt x="354909" y="397634"/>
                  <a:pt x="336859" y="433448"/>
                  <a:pt x="334168" y="468155"/>
                </a:cubicBezTo>
                <a:cubicBezTo>
                  <a:pt x="333297" y="478749"/>
                  <a:pt x="324509" y="486971"/>
                  <a:pt x="314138" y="486971"/>
                </a:cubicBezTo>
                <a:lnTo>
                  <a:pt x="176864" y="486971"/>
                </a:lnTo>
                <a:cubicBezTo>
                  <a:pt x="166493" y="486971"/>
                  <a:pt x="157705" y="478749"/>
                  <a:pt x="156755" y="468155"/>
                </a:cubicBezTo>
                <a:cubicBezTo>
                  <a:pt x="153985" y="434792"/>
                  <a:pt x="137043" y="400797"/>
                  <a:pt x="119151" y="364825"/>
                </a:cubicBezTo>
                <a:cubicBezTo>
                  <a:pt x="99201" y="324821"/>
                  <a:pt x="78539" y="283473"/>
                  <a:pt x="78618" y="241809"/>
                </a:cubicBezTo>
                <a:cubicBezTo>
                  <a:pt x="78618" y="149942"/>
                  <a:pt x="153430" y="75152"/>
                  <a:pt x="245501" y="75152"/>
                </a:cubicBezTo>
                <a:close/>
                <a:moveTo>
                  <a:pt x="350001" y="25404"/>
                </a:moveTo>
                <a:cubicBezTo>
                  <a:pt x="353482" y="25404"/>
                  <a:pt x="356885" y="26273"/>
                  <a:pt x="359812" y="28012"/>
                </a:cubicBezTo>
                <a:lnTo>
                  <a:pt x="376587" y="37731"/>
                </a:lnTo>
                <a:cubicBezTo>
                  <a:pt x="386003" y="43104"/>
                  <a:pt x="389168" y="55116"/>
                  <a:pt x="383787" y="64519"/>
                </a:cubicBezTo>
                <a:lnTo>
                  <a:pt x="373343" y="82536"/>
                </a:lnTo>
                <a:cubicBezTo>
                  <a:pt x="369940" y="88462"/>
                  <a:pt x="363848" y="92018"/>
                  <a:pt x="357043" y="92018"/>
                </a:cubicBezTo>
                <a:cubicBezTo>
                  <a:pt x="353324" y="92018"/>
                  <a:pt x="349684" y="90912"/>
                  <a:pt x="346440" y="88857"/>
                </a:cubicBezTo>
                <a:cubicBezTo>
                  <a:pt x="341297" y="85459"/>
                  <a:pt x="335916" y="82378"/>
                  <a:pt x="330536" y="79533"/>
                </a:cubicBezTo>
                <a:cubicBezTo>
                  <a:pt x="325788" y="77083"/>
                  <a:pt x="322307" y="72974"/>
                  <a:pt x="320803" y="67917"/>
                </a:cubicBezTo>
                <a:cubicBezTo>
                  <a:pt x="319379" y="62939"/>
                  <a:pt x="320012" y="57723"/>
                  <a:pt x="322623" y="53219"/>
                </a:cubicBezTo>
                <a:lnTo>
                  <a:pt x="332989" y="35202"/>
                </a:lnTo>
                <a:cubicBezTo>
                  <a:pt x="336549" y="29197"/>
                  <a:pt x="343038" y="25404"/>
                  <a:pt x="350001" y="25404"/>
                </a:cubicBezTo>
                <a:close/>
                <a:moveTo>
                  <a:pt x="140881" y="25404"/>
                </a:moveTo>
                <a:cubicBezTo>
                  <a:pt x="147931" y="25404"/>
                  <a:pt x="154426" y="29197"/>
                  <a:pt x="157911" y="35202"/>
                </a:cubicBezTo>
                <a:lnTo>
                  <a:pt x="168367" y="53219"/>
                </a:lnTo>
                <a:cubicBezTo>
                  <a:pt x="170981" y="57723"/>
                  <a:pt x="171615" y="62939"/>
                  <a:pt x="170189" y="67917"/>
                </a:cubicBezTo>
                <a:cubicBezTo>
                  <a:pt x="168684" y="72974"/>
                  <a:pt x="165199" y="77083"/>
                  <a:pt x="160367" y="79533"/>
                </a:cubicBezTo>
                <a:cubicBezTo>
                  <a:pt x="154981" y="82378"/>
                  <a:pt x="149673" y="85459"/>
                  <a:pt x="144446" y="88857"/>
                </a:cubicBezTo>
                <a:cubicBezTo>
                  <a:pt x="141198" y="90912"/>
                  <a:pt x="137554" y="92018"/>
                  <a:pt x="133831" y="92018"/>
                </a:cubicBezTo>
                <a:cubicBezTo>
                  <a:pt x="127019" y="92018"/>
                  <a:pt x="120999" y="88541"/>
                  <a:pt x="117514" y="82615"/>
                </a:cubicBezTo>
                <a:lnTo>
                  <a:pt x="107058" y="64519"/>
                </a:lnTo>
                <a:cubicBezTo>
                  <a:pt x="104444" y="59936"/>
                  <a:pt x="103731" y="54641"/>
                  <a:pt x="105078" y="49584"/>
                </a:cubicBezTo>
                <a:cubicBezTo>
                  <a:pt x="106424" y="44527"/>
                  <a:pt x="109672" y="40339"/>
                  <a:pt x="114266" y="37731"/>
                </a:cubicBezTo>
                <a:lnTo>
                  <a:pt x="131059" y="28012"/>
                </a:lnTo>
                <a:cubicBezTo>
                  <a:pt x="134069" y="26273"/>
                  <a:pt x="137475" y="25404"/>
                  <a:pt x="140881" y="25404"/>
                </a:cubicBezTo>
                <a:close/>
                <a:moveTo>
                  <a:pt x="235768" y="0"/>
                </a:moveTo>
                <a:lnTo>
                  <a:pt x="255156" y="0"/>
                </a:lnTo>
                <a:cubicBezTo>
                  <a:pt x="265998" y="0"/>
                  <a:pt x="274782" y="8770"/>
                  <a:pt x="274782" y="19595"/>
                </a:cubicBezTo>
                <a:lnTo>
                  <a:pt x="274782" y="40927"/>
                </a:lnTo>
                <a:cubicBezTo>
                  <a:pt x="274782" y="51278"/>
                  <a:pt x="266789" y="59416"/>
                  <a:pt x="256581" y="59416"/>
                </a:cubicBezTo>
                <a:cubicBezTo>
                  <a:pt x="255710" y="59416"/>
                  <a:pt x="254919" y="59337"/>
                  <a:pt x="254127" y="59258"/>
                </a:cubicBezTo>
                <a:cubicBezTo>
                  <a:pt x="251516" y="58863"/>
                  <a:pt x="248509" y="58547"/>
                  <a:pt x="245502" y="58547"/>
                </a:cubicBezTo>
                <a:cubicBezTo>
                  <a:pt x="242415" y="58547"/>
                  <a:pt x="239408" y="58863"/>
                  <a:pt x="236876" y="59258"/>
                </a:cubicBezTo>
                <a:cubicBezTo>
                  <a:pt x="236005" y="59337"/>
                  <a:pt x="235214" y="59416"/>
                  <a:pt x="234422" y="59416"/>
                </a:cubicBezTo>
                <a:cubicBezTo>
                  <a:pt x="224135" y="59416"/>
                  <a:pt x="216142" y="51278"/>
                  <a:pt x="216142" y="40927"/>
                </a:cubicBezTo>
                <a:lnTo>
                  <a:pt x="216142" y="19595"/>
                </a:lnTo>
                <a:cubicBezTo>
                  <a:pt x="216142" y="8770"/>
                  <a:pt x="224926" y="0"/>
                  <a:pt x="235768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idea-lightbulb-symbol_45725"/>
          <p:cNvSpPr>
            <a:spLocks noChangeAspect="1"/>
          </p:cNvSpPr>
          <p:nvPr/>
        </p:nvSpPr>
        <p:spPr bwMode="auto">
          <a:xfrm>
            <a:off x="1947111" y="3258373"/>
            <a:ext cx="447011" cy="341254"/>
          </a:xfrm>
          <a:custGeom>
            <a:avLst/>
            <a:gdLst>
              <a:gd name="T0" fmla="*/ 311 w 475"/>
              <a:gd name="T1" fmla="*/ 217 h 363"/>
              <a:gd name="T2" fmla="*/ 229 w 475"/>
              <a:gd name="T3" fmla="*/ 255 h 363"/>
              <a:gd name="T4" fmla="*/ 232 w 475"/>
              <a:gd name="T5" fmla="*/ 313 h 363"/>
              <a:gd name="T6" fmla="*/ 154 w 475"/>
              <a:gd name="T7" fmla="*/ 363 h 363"/>
              <a:gd name="T8" fmla="*/ 147 w 475"/>
              <a:gd name="T9" fmla="*/ 233 h 363"/>
              <a:gd name="T10" fmla="*/ 31 w 475"/>
              <a:gd name="T11" fmla="*/ 174 h 363"/>
              <a:gd name="T12" fmla="*/ 109 w 475"/>
              <a:gd name="T13" fmla="*/ 123 h 363"/>
              <a:gd name="T14" fmla="*/ 161 w 475"/>
              <a:gd name="T15" fmla="*/ 150 h 363"/>
              <a:gd name="T16" fmla="*/ 229 w 475"/>
              <a:gd name="T17" fmla="*/ 90 h 363"/>
              <a:gd name="T18" fmla="*/ 453 w 475"/>
              <a:gd name="T19" fmla="*/ 35 h 363"/>
              <a:gd name="T20" fmla="*/ 311 w 475"/>
              <a:gd name="T21" fmla="*/ 217 h 363"/>
              <a:gd name="T22" fmla="*/ 126 w 475"/>
              <a:gd name="T23" fmla="*/ 283 h 363"/>
              <a:gd name="T24" fmla="*/ 67 w 475"/>
              <a:gd name="T25" fmla="*/ 287 h 363"/>
              <a:gd name="T26" fmla="*/ 95 w 475"/>
              <a:gd name="T27" fmla="*/ 235 h 363"/>
              <a:gd name="T28" fmla="*/ 108 w 475"/>
              <a:gd name="T29" fmla="*/ 231 h 363"/>
              <a:gd name="T30" fmla="*/ 55 w 475"/>
              <a:gd name="T31" fmla="*/ 233 h 363"/>
              <a:gd name="T32" fmla="*/ 0 w 475"/>
              <a:gd name="T33" fmla="*/ 331 h 363"/>
              <a:gd name="T34" fmla="*/ 112 w 475"/>
              <a:gd name="T35" fmla="*/ 320 h 363"/>
              <a:gd name="T36" fmla="*/ 136 w 475"/>
              <a:gd name="T37" fmla="*/ 273 h 363"/>
              <a:gd name="T38" fmla="*/ 126 w 475"/>
              <a:gd name="T39" fmla="*/ 28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5" h="363">
                <a:moveTo>
                  <a:pt x="311" y="217"/>
                </a:moveTo>
                <a:cubicBezTo>
                  <a:pt x="279" y="238"/>
                  <a:pt x="252" y="249"/>
                  <a:pt x="229" y="255"/>
                </a:cubicBezTo>
                <a:lnTo>
                  <a:pt x="232" y="313"/>
                </a:lnTo>
                <a:lnTo>
                  <a:pt x="154" y="363"/>
                </a:lnTo>
                <a:lnTo>
                  <a:pt x="147" y="233"/>
                </a:lnTo>
                <a:lnTo>
                  <a:pt x="31" y="174"/>
                </a:lnTo>
                <a:lnTo>
                  <a:pt x="109" y="123"/>
                </a:lnTo>
                <a:lnTo>
                  <a:pt x="161" y="150"/>
                </a:lnTo>
                <a:cubicBezTo>
                  <a:pt x="175" y="131"/>
                  <a:pt x="197" y="111"/>
                  <a:pt x="229" y="90"/>
                </a:cubicBezTo>
                <a:cubicBezTo>
                  <a:pt x="312" y="36"/>
                  <a:pt x="430" y="0"/>
                  <a:pt x="453" y="35"/>
                </a:cubicBezTo>
                <a:cubicBezTo>
                  <a:pt x="475" y="70"/>
                  <a:pt x="394" y="163"/>
                  <a:pt x="311" y="217"/>
                </a:cubicBezTo>
                <a:close/>
                <a:moveTo>
                  <a:pt x="126" y="283"/>
                </a:moveTo>
                <a:cubicBezTo>
                  <a:pt x="114" y="291"/>
                  <a:pt x="67" y="287"/>
                  <a:pt x="67" y="287"/>
                </a:cubicBezTo>
                <a:cubicBezTo>
                  <a:pt x="67" y="287"/>
                  <a:pt x="82" y="243"/>
                  <a:pt x="95" y="235"/>
                </a:cubicBezTo>
                <a:cubicBezTo>
                  <a:pt x="99" y="232"/>
                  <a:pt x="104" y="231"/>
                  <a:pt x="108" y="231"/>
                </a:cubicBezTo>
                <a:cubicBezTo>
                  <a:pt x="92" y="222"/>
                  <a:pt x="72" y="222"/>
                  <a:pt x="55" y="233"/>
                </a:cubicBezTo>
                <a:cubicBezTo>
                  <a:pt x="31" y="248"/>
                  <a:pt x="0" y="331"/>
                  <a:pt x="0" y="331"/>
                </a:cubicBezTo>
                <a:cubicBezTo>
                  <a:pt x="0" y="331"/>
                  <a:pt x="88" y="336"/>
                  <a:pt x="112" y="320"/>
                </a:cubicBezTo>
                <a:cubicBezTo>
                  <a:pt x="128" y="309"/>
                  <a:pt x="137" y="291"/>
                  <a:pt x="136" y="273"/>
                </a:cubicBezTo>
                <a:cubicBezTo>
                  <a:pt x="133" y="277"/>
                  <a:pt x="130" y="280"/>
                  <a:pt x="126" y="283"/>
                </a:cubicBez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idea-lightbulb-symbol_45725"/>
          <p:cNvSpPr>
            <a:spLocks noChangeAspect="1"/>
          </p:cNvSpPr>
          <p:nvPr/>
        </p:nvSpPr>
        <p:spPr bwMode="auto">
          <a:xfrm>
            <a:off x="1328552" y="2696043"/>
            <a:ext cx="311508" cy="291611"/>
          </a:xfrm>
          <a:custGeom>
            <a:avLst/>
            <a:gdLst>
              <a:gd name="connsiteX0" fmla="*/ 75919 w 607639"/>
              <a:gd name="connsiteY0" fmla="*/ 436100 h 568828"/>
              <a:gd name="connsiteX1" fmla="*/ 38004 w 607639"/>
              <a:gd name="connsiteY1" fmla="*/ 474045 h 568828"/>
              <a:gd name="connsiteX2" fmla="*/ 75919 w 607639"/>
              <a:gd name="connsiteY2" fmla="*/ 511901 h 568828"/>
              <a:gd name="connsiteX3" fmla="*/ 113923 w 607639"/>
              <a:gd name="connsiteY3" fmla="*/ 474045 h 568828"/>
              <a:gd name="connsiteX4" fmla="*/ 75919 w 607639"/>
              <a:gd name="connsiteY4" fmla="*/ 436100 h 568828"/>
              <a:gd name="connsiteX5" fmla="*/ 0 w 607639"/>
              <a:gd name="connsiteY5" fmla="*/ 189680 h 568828"/>
              <a:gd name="connsiteX6" fmla="*/ 113923 w 607639"/>
              <a:gd name="connsiteY6" fmla="*/ 189680 h 568828"/>
              <a:gd name="connsiteX7" fmla="*/ 151927 w 607639"/>
              <a:gd name="connsiteY7" fmla="*/ 227536 h 568828"/>
              <a:gd name="connsiteX8" fmla="*/ 151927 w 607639"/>
              <a:gd name="connsiteY8" fmla="*/ 511901 h 568828"/>
              <a:gd name="connsiteX9" fmla="*/ 113923 w 607639"/>
              <a:gd name="connsiteY9" fmla="*/ 549846 h 568828"/>
              <a:gd name="connsiteX10" fmla="*/ 0 w 607639"/>
              <a:gd name="connsiteY10" fmla="*/ 549846 h 568828"/>
              <a:gd name="connsiteX11" fmla="*/ 384577 w 607639"/>
              <a:gd name="connsiteY11" fmla="*/ 0 h 568828"/>
              <a:gd name="connsiteX12" fmla="*/ 384666 w 607639"/>
              <a:gd name="connsiteY12" fmla="*/ 0 h 568828"/>
              <a:gd name="connsiteX13" fmla="*/ 417689 w 607639"/>
              <a:gd name="connsiteY13" fmla="*/ 33063 h 568828"/>
              <a:gd name="connsiteX14" fmla="*/ 417689 w 607639"/>
              <a:gd name="connsiteY14" fmla="*/ 189669 h 568828"/>
              <a:gd name="connsiteX15" fmla="*/ 436738 w 607639"/>
              <a:gd name="connsiteY15" fmla="*/ 208600 h 568828"/>
              <a:gd name="connsiteX16" fmla="*/ 521387 w 607639"/>
              <a:gd name="connsiteY16" fmla="*/ 208600 h 568828"/>
              <a:gd name="connsiteX17" fmla="*/ 559306 w 607639"/>
              <a:gd name="connsiteY17" fmla="*/ 218732 h 568828"/>
              <a:gd name="connsiteX18" fmla="*/ 588591 w 607639"/>
              <a:gd name="connsiteY18" fmla="*/ 235619 h 568828"/>
              <a:gd name="connsiteX19" fmla="*/ 607639 w 607639"/>
              <a:gd name="connsiteY19" fmla="*/ 268416 h 568828"/>
              <a:gd name="connsiteX20" fmla="*/ 607639 w 607639"/>
              <a:gd name="connsiteY20" fmla="*/ 493014 h 568828"/>
              <a:gd name="connsiteX21" fmla="*/ 592418 w 607639"/>
              <a:gd name="connsiteY21" fmla="*/ 523322 h 568828"/>
              <a:gd name="connsiteX22" fmla="*/ 551918 w 607639"/>
              <a:gd name="connsiteY22" fmla="*/ 553719 h 568828"/>
              <a:gd name="connsiteX23" fmla="*/ 506344 w 607639"/>
              <a:gd name="connsiteY23" fmla="*/ 568828 h 568828"/>
              <a:gd name="connsiteX24" fmla="*/ 343810 w 607639"/>
              <a:gd name="connsiteY24" fmla="*/ 568828 h 568828"/>
              <a:gd name="connsiteX25" fmla="*/ 304734 w 607639"/>
              <a:gd name="connsiteY25" fmla="*/ 558074 h 568828"/>
              <a:gd name="connsiteX26" fmla="*/ 245898 w 607639"/>
              <a:gd name="connsiteY26" fmla="*/ 522788 h 568828"/>
              <a:gd name="connsiteX27" fmla="*/ 206822 w 607639"/>
              <a:gd name="connsiteY27" fmla="*/ 511945 h 568828"/>
              <a:gd name="connsiteX28" fmla="*/ 189821 w 607639"/>
              <a:gd name="connsiteY28" fmla="*/ 511945 h 568828"/>
              <a:gd name="connsiteX29" fmla="*/ 189821 w 607639"/>
              <a:gd name="connsiteY29" fmla="*/ 227531 h 568828"/>
              <a:gd name="connsiteX30" fmla="*/ 273580 w 607639"/>
              <a:gd name="connsiteY30" fmla="*/ 171893 h 568828"/>
              <a:gd name="connsiteX31" fmla="*/ 316751 w 607639"/>
              <a:gd name="connsiteY31" fmla="*/ 117854 h 568828"/>
              <a:gd name="connsiteX32" fmla="*/ 353245 w 607639"/>
              <a:gd name="connsiteY32" fmla="*/ 22575 h 568828"/>
              <a:gd name="connsiteX33" fmla="*/ 384577 w 607639"/>
              <a:gd name="connsiteY33" fmla="*/ 0 h 5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68828">
                <a:moveTo>
                  <a:pt x="75919" y="436100"/>
                </a:moveTo>
                <a:cubicBezTo>
                  <a:pt x="55003" y="436100"/>
                  <a:pt x="38004" y="453073"/>
                  <a:pt x="38004" y="474045"/>
                </a:cubicBezTo>
                <a:cubicBezTo>
                  <a:pt x="38004" y="494928"/>
                  <a:pt x="55003" y="511901"/>
                  <a:pt x="75919" y="511901"/>
                </a:cubicBezTo>
                <a:cubicBezTo>
                  <a:pt x="96924" y="511901"/>
                  <a:pt x="113923" y="494928"/>
                  <a:pt x="113923" y="474045"/>
                </a:cubicBezTo>
                <a:cubicBezTo>
                  <a:pt x="113923" y="453073"/>
                  <a:pt x="96924" y="436100"/>
                  <a:pt x="75919" y="436100"/>
                </a:cubicBezTo>
                <a:close/>
                <a:moveTo>
                  <a:pt x="0" y="189680"/>
                </a:moveTo>
                <a:lnTo>
                  <a:pt x="113923" y="189680"/>
                </a:lnTo>
                <a:cubicBezTo>
                  <a:pt x="134928" y="189680"/>
                  <a:pt x="151927" y="206653"/>
                  <a:pt x="151927" y="227536"/>
                </a:cubicBezTo>
                <a:lnTo>
                  <a:pt x="151927" y="511901"/>
                </a:lnTo>
                <a:cubicBezTo>
                  <a:pt x="151927" y="532873"/>
                  <a:pt x="134928" y="549846"/>
                  <a:pt x="113923" y="549846"/>
                </a:cubicBezTo>
                <a:lnTo>
                  <a:pt x="0" y="549846"/>
                </a:lnTo>
                <a:close/>
                <a:moveTo>
                  <a:pt x="384577" y="0"/>
                </a:moveTo>
                <a:lnTo>
                  <a:pt x="384666" y="0"/>
                </a:lnTo>
                <a:cubicBezTo>
                  <a:pt x="402914" y="0"/>
                  <a:pt x="417689" y="14843"/>
                  <a:pt x="417689" y="33063"/>
                </a:cubicBezTo>
                <a:lnTo>
                  <a:pt x="417689" y="189669"/>
                </a:lnTo>
                <a:cubicBezTo>
                  <a:pt x="417689" y="200067"/>
                  <a:pt x="426234" y="208600"/>
                  <a:pt x="436738" y="208600"/>
                </a:cubicBezTo>
                <a:lnTo>
                  <a:pt x="521387" y="208600"/>
                </a:lnTo>
                <a:cubicBezTo>
                  <a:pt x="534650" y="208600"/>
                  <a:pt x="547735" y="212066"/>
                  <a:pt x="559306" y="218732"/>
                </a:cubicBezTo>
                <a:lnTo>
                  <a:pt x="588591" y="235619"/>
                </a:lnTo>
                <a:cubicBezTo>
                  <a:pt x="600340" y="242374"/>
                  <a:pt x="607639" y="254906"/>
                  <a:pt x="607639" y="268416"/>
                </a:cubicBezTo>
                <a:lnTo>
                  <a:pt x="607639" y="493014"/>
                </a:lnTo>
                <a:cubicBezTo>
                  <a:pt x="607639" y="504924"/>
                  <a:pt x="601942" y="516211"/>
                  <a:pt x="592418" y="523322"/>
                </a:cubicBezTo>
                <a:lnTo>
                  <a:pt x="551918" y="553719"/>
                </a:lnTo>
                <a:cubicBezTo>
                  <a:pt x="538744" y="563495"/>
                  <a:pt x="522811" y="568828"/>
                  <a:pt x="506344" y="568828"/>
                </a:cubicBezTo>
                <a:lnTo>
                  <a:pt x="343810" y="568828"/>
                </a:lnTo>
                <a:cubicBezTo>
                  <a:pt x="330013" y="568828"/>
                  <a:pt x="316573" y="565095"/>
                  <a:pt x="304734" y="558074"/>
                </a:cubicBezTo>
                <a:lnTo>
                  <a:pt x="245898" y="522788"/>
                </a:lnTo>
                <a:cubicBezTo>
                  <a:pt x="234060" y="515678"/>
                  <a:pt x="220530" y="511945"/>
                  <a:pt x="206822" y="511945"/>
                </a:cubicBezTo>
                <a:lnTo>
                  <a:pt x="189821" y="511945"/>
                </a:lnTo>
                <a:lnTo>
                  <a:pt x="189821" y="227531"/>
                </a:lnTo>
                <a:lnTo>
                  <a:pt x="273580" y="171893"/>
                </a:lnTo>
                <a:cubicBezTo>
                  <a:pt x="293252" y="158739"/>
                  <a:pt x="308295" y="139896"/>
                  <a:pt x="316751" y="117854"/>
                </a:cubicBezTo>
                <a:lnTo>
                  <a:pt x="353245" y="22575"/>
                </a:lnTo>
                <a:cubicBezTo>
                  <a:pt x="357696" y="9155"/>
                  <a:pt x="370335" y="0"/>
                  <a:pt x="384577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idea-lightbulb-symbol_45725"/>
          <p:cNvSpPr>
            <a:spLocks noChangeAspect="1"/>
          </p:cNvSpPr>
          <p:nvPr/>
        </p:nvSpPr>
        <p:spPr bwMode="auto">
          <a:xfrm>
            <a:off x="3270806" y="2696043"/>
            <a:ext cx="284341" cy="283946"/>
          </a:xfrm>
          <a:custGeom>
            <a:avLst/>
            <a:gdLst>
              <a:gd name="T0" fmla="*/ 0 w 8160"/>
              <a:gd name="T1" fmla="*/ 4080 h 8160"/>
              <a:gd name="T2" fmla="*/ 8160 w 8160"/>
              <a:gd name="T3" fmla="*/ 4080 h 8160"/>
              <a:gd name="T4" fmla="*/ 4080 w 8160"/>
              <a:gd name="T5" fmla="*/ 7476 h 8160"/>
              <a:gd name="T6" fmla="*/ 3113 w 8160"/>
              <a:gd name="T7" fmla="*/ 6418 h 8160"/>
              <a:gd name="T8" fmla="*/ 4977 w 8160"/>
              <a:gd name="T9" fmla="*/ 6581 h 8160"/>
              <a:gd name="T10" fmla="*/ 2897 w 8160"/>
              <a:gd name="T11" fmla="*/ 5734 h 8160"/>
              <a:gd name="T12" fmla="*/ 5440 w 8160"/>
              <a:gd name="T13" fmla="*/ 4422 h 8160"/>
              <a:gd name="T14" fmla="*/ 2897 w 8160"/>
              <a:gd name="T15" fmla="*/ 5734 h 8160"/>
              <a:gd name="T16" fmla="*/ 2036 w 8160"/>
              <a:gd name="T17" fmla="*/ 4422 h 8160"/>
              <a:gd name="T18" fmla="*/ 1115 w 8160"/>
              <a:gd name="T19" fmla="*/ 5734 h 8160"/>
              <a:gd name="T20" fmla="*/ 4080 w 8160"/>
              <a:gd name="T21" fmla="*/ 684 h 8160"/>
              <a:gd name="T22" fmla="*/ 5047 w 8160"/>
              <a:gd name="T23" fmla="*/ 1742 h 8160"/>
              <a:gd name="T24" fmla="*/ 3183 w 8160"/>
              <a:gd name="T25" fmla="*/ 1579 h 8160"/>
              <a:gd name="T26" fmla="*/ 5263 w 8160"/>
              <a:gd name="T27" fmla="*/ 2426 h 8160"/>
              <a:gd name="T28" fmla="*/ 2720 w 8160"/>
              <a:gd name="T29" fmla="*/ 3738 h 8160"/>
              <a:gd name="T30" fmla="*/ 5263 w 8160"/>
              <a:gd name="T31" fmla="*/ 2426 h 8160"/>
              <a:gd name="T32" fmla="*/ 701 w 8160"/>
              <a:gd name="T33" fmla="*/ 3738 h 8160"/>
              <a:gd name="T34" fmla="*/ 2197 w 8160"/>
              <a:gd name="T35" fmla="*/ 2426 h 8160"/>
              <a:gd name="T36" fmla="*/ 6124 w 8160"/>
              <a:gd name="T37" fmla="*/ 4422 h 8160"/>
              <a:gd name="T38" fmla="*/ 7045 w 8160"/>
              <a:gd name="T39" fmla="*/ 5734 h 8160"/>
              <a:gd name="T40" fmla="*/ 6124 w 8160"/>
              <a:gd name="T41" fmla="*/ 4422 h 8160"/>
              <a:gd name="T42" fmla="*/ 5963 w 8160"/>
              <a:gd name="T43" fmla="*/ 2426 h 8160"/>
              <a:gd name="T44" fmla="*/ 7459 w 8160"/>
              <a:gd name="T45" fmla="*/ 3738 h 8160"/>
              <a:gd name="T46" fmla="*/ 6541 w 8160"/>
              <a:gd name="T47" fmla="*/ 1742 h 8160"/>
              <a:gd name="T48" fmla="*/ 5599 w 8160"/>
              <a:gd name="T49" fmla="*/ 1295 h 8160"/>
              <a:gd name="T50" fmla="*/ 6541 w 8160"/>
              <a:gd name="T51" fmla="*/ 1742 h 8160"/>
              <a:gd name="T52" fmla="*/ 2561 w 8160"/>
              <a:gd name="T53" fmla="*/ 1295 h 8160"/>
              <a:gd name="T54" fmla="*/ 1619 w 8160"/>
              <a:gd name="T55" fmla="*/ 1742 h 8160"/>
              <a:gd name="T56" fmla="*/ 1619 w 8160"/>
              <a:gd name="T57" fmla="*/ 6418 h 8160"/>
              <a:gd name="T58" fmla="*/ 2561 w 8160"/>
              <a:gd name="T59" fmla="*/ 6865 h 8160"/>
              <a:gd name="T60" fmla="*/ 1619 w 8160"/>
              <a:gd name="T61" fmla="*/ 6418 h 8160"/>
              <a:gd name="T62" fmla="*/ 5599 w 8160"/>
              <a:gd name="T63" fmla="*/ 6865 h 8160"/>
              <a:gd name="T64" fmla="*/ 6541 w 8160"/>
              <a:gd name="T65" fmla="*/ 6418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0" h="8160">
                <a:moveTo>
                  <a:pt x="4080" y="0"/>
                </a:moveTo>
                <a:cubicBezTo>
                  <a:pt x="1830" y="0"/>
                  <a:pt x="0" y="1830"/>
                  <a:pt x="0" y="4080"/>
                </a:cubicBezTo>
                <a:cubicBezTo>
                  <a:pt x="0" y="6330"/>
                  <a:pt x="1830" y="8160"/>
                  <a:pt x="4080" y="8160"/>
                </a:cubicBezTo>
                <a:cubicBezTo>
                  <a:pt x="6330" y="8160"/>
                  <a:pt x="8160" y="6330"/>
                  <a:pt x="8160" y="4080"/>
                </a:cubicBezTo>
                <a:cubicBezTo>
                  <a:pt x="8160" y="1830"/>
                  <a:pt x="6330" y="0"/>
                  <a:pt x="4080" y="0"/>
                </a:cubicBezTo>
                <a:close/>
                <a:moveTo>
                  <a:pt x="4080" y="7476"/>
                </a:moveTo>
                <a:cubicBezTo>
                  <a:pt x="3774" y="7476"/>
                  <a:pt x="3439" y="7142"/>
                  <a:pt x="3183" y="6581"/>
                </a:cubicBezTo>
                <a:cubicBezTo>
                  <a:pt x="3158" y="6528"/>
                  <a:pt x="3135" y="6474"/>
                  <a:pt x="3113" y="6418"/>
                </a:cubicBezTo>
                <a:lnTo>
                  <a:pt x="5047" y="6418"/>
                </a:lnTo>
                <a:cubicBezTo>
                  <a:pt x="5025" y="6474"/>
                  <a:pt x="5002" y="6528"/>
                  <a:pt x="4977" y="6581"/>
                </a:cubicBezTo>
                <a:cubicBezTo>
                  <a:pt x="4721" y="7142"/>
                  <a:pt x="4386" y="7476"/>
                  <a:pt x="4080" y="7476"/>
                </a:cubicBezTo>
                <a:close/>
                <a:moveTo>
                  <a:pt x="2897" y="5734"/>
                </a:moveTo>
                <a:cubicBezTo>
                  <a:pt x="2801" y="5331"/>
                  <a:pt x="2740" y="4886"/>
                  <a:pt x="2720" y="4422"/>
                </a:cubicBezTo>
                <a:lnTo>
                  <a:pt x="5440" y="4422"/>
                </a:lnTo>
                <a:cubicBezTo>
                  <a:pt x="5420" y="4886"/>
                  <a:pt x="5359" y="5331"/>
                  <a:pt x="5263" y="5734"/>
                </a:cubicBezTo>
                <a:lnTo>
                  <a:pt x="2897" y="5734"/>
                </a:lnTo>
                <a:close/>
                <a:moveTo>
                  <a:pt x="701" y="4422"/>
                </a:moveTo>
                <a:lnTo>
                  <a:pt x="2036" y="4422"/>
                </a:lnTo>
                <a:cubicBezTo>
                  <a:pt x="2054" y="4880"/>
                  <a:pt x="2109" y="5323"/>
                  <a:pt x="2197" y="5734"/>
                </a:cubicBezTo>
                <a:lnTo>
                  <a:pt x="1115" y="5734"/>
                </a:lnTo>
                <a:cubicBezTo>
                  <a:pt x="893" y="5339"/>
                  <a:pt x="748" y="4895"/>
                  <a:pt x="701" y="4422"/>
                </a:cubicBezTo>
                <a:close/>
                <a:moveTo>
                  <a:pt x="4080" y="684"/>
                </a:moveTo>
                <a:cubicBezTo>
                  <a:pt x="4386" y="684"/>
                  <a:pt x="4721" y="1018"/>
                  <a:pt x="4977" y="1579"/>
                </a:cubicBezTo>
                <a:cubicBezTo>
                  <a:pt x="5002" y="1632"/>
                  <a:pt x="5025" y="1686"/>
                  <a:pt x="5047" y="1742"/>
                </a:cubicBezTo>
                <a:lnTo>
                  <a:pt x="3113" y="1742"/>
                </a:lnTo>
                <a:cubicBezTo>
                  <a:pt x="3135" y="1686"/>
                  <a:pt x="3158" y="1632"/>
                  <a:pt x="3183" y="1579"/>
                </a:cubicBezTo>
                <a:cubicBezTo>
                  <a:pt x="3439" y="1018"/>
                  <a:pt x="3774" y="684"/>
                  <a:pt x="4080" y="684"/>
                </a:cubicBezTo>
                <a:close/>
                <a:moveTo>
                  <a:pt x="5263" y="2426"/>
                </a:moveTo>
                <a:cubicBezTo>
                  <a:pt x="5359" y="2829"/>
                  <a:pt x="5420" y="3274"/>
                  <a:pt x="5440" y="3738"/>
                </a:cubicBezTo>
                <a:lnTo>
                  <a:pt x="2720" y="3738"/>
                </a:lnTo>
                <a:cubicBezTo>
                  <a:pt x="2740" y="3274"/>
                  <a:pt x="2801" y="2829"/>
                  <a:pt x="2897" y="2426"/>
                </a:cubicBezTo>
                <a:lnTo>
                  <a:pt x="5263" y="2426"/>
                </a:lnTo>
                <a:close/>
                <a:moveTo>
                  <a:pt x="2036" y="3738"/>
                </a:moveTo>
                <a:lnTo>
                  <a:pt x="701" y="3738"/>
                </a:lnTo>
                <a:cubicBezTo>
                  <a:pt x="748" y="3265"/>
                  <a:pt x="893" y="2821"/>
                  <a:pt x="1115" y="2426"/>
                </a:cubicBezTo>
                <a:lnTo>
                  <a:pt x="2197" y="2426"/>
                </a:lnTo>
                <a:cubicBezTo>
                  <a:pt x="2109" y="2837"/>
                  <a:pt x="2054" y="3280"/>
                  <a:pt x="2036" y="3738"/>
                </a:cubicBezTo>
                <a:close/>
                <a:moveTo>
                  <a:pt x="6124" y="4422"/>
                </a:moveTo>
                <a:lnTo>
                  <a:pt x="7459" y="4422"/>
                </a:lnTo>
                <a:cubicBezTo>
                  <a:pt x="7412" y="4894"/>
                  <a:pt x="7267" y="5339"/>
                  <a:pt x="7045" y="5734"/>
                </a:cubicBezTo>
                <a:lnTo>
                  <a:pt x="5963" y="5734"/>
                </a:lnTo>
                <a:cubicBezTo>
                  <a:pt x="6051" y="5323"/>
                  <a:pt x="6106" y="4880"/>
                  <a:pt x="6124" y="4422"/>
                </a:cubicBezTo>
                <a:close/>
                <a:moveTo>
                  <a:pt x="6124" y="3738"/>
                </a:moveTo>
                <a:cubicBezTo>
                  <a:pt x="6106" y="3280"/>
                  <a:pt x="6051" y="2837"/>
                  <a:pt x="5963" y="2426"/>
                </a:cubicBezTo>
                <a:lnTo>
                  <a:pt x="7045" y="2426"/>
                </a:lnTo>
                <a:cubicBezTo>
                  <a:pt x="7267" y="2821"/>
                  <a:pt x="7412" y="3266"/>
                  <a:pt x="7459" y="3738"/>
                </a:cubicBezTo>
                <a:lnTo>
                  <a:pt x="6124" y="3738"/>
                </a:lnTo>
                <a:close/>
                <a:moveTo>
                  <a:pt x="6541" y="1742"/>
                </a:moveTo>
                <a:lnTo>
                  <a:pt x="5776" y="1742"/>
                </a:lnTo>
                <a:cubicBezTo>
                  <a:pt x="5723" y="1585"/>
                  <a:pt x="5664" y="1436"/>
                  <a:pt x="5599" y="1295"/>
                </a:cubicBezTo>
                <a:cubicBezTo>
                  <a:pt x="5545" y="1176"/>
                  <a:pt x="5488" y="1066"/>
                  <a:pt x="5428" y="963"/>
                </a:cubicBezTo>
                <a:cubicBezTo>
                  <a:pt x="5850" y="1146"/>
                  <a:pt x="6228" y="1413"/>
                  <a:pt x="6541" y="1742"/>
                </a:cubicBezTo>
                <a:close/>
                <a:moveTo>
                  <a:pt x="2732" y="963"/>
                </a:moveTo>
                <a:cubicBezTo>
                  <a:pt x="2672" y="1066"/>
                  <a:pt x="2615" y="1176"/>
                  <a:pt x="2561" y="1295"/>
                </a:cubicBezTo>
                <a:cubicBezTo>
                  <a:pt x="2496" y="1436"/>
                  <a:pt x="2437" y="1585"/>
                  <a:pt x="2384" y="1742"/>
                </a:cubicBezTo>
                <a:lnTo>
                  <a:pt x="1619" y="1742"/>
                </a:lnTo>
                <a:cubicBezTo>
                  <a:pt x="1932" y="1413"/>
                  <a:pt x="2310" y="1146"/>
                  <a:pt x="2732" y="963"/>
                </a:cubicBezTo>
                <a:close/>
                <a:moveTo>
                  <a:pt x="1619" y="6418"/>
                </a:moveTo>
                <a:lnTo>
                  <a:pt x="2384" y="6418"/>
                </a:lnTo>
                <a:cubicBezTo>
                  <a:pt x="2437" y="6575"/>
                  <a:pt x="2496" y="6724"/>
                  <a:pt x="2561" y="6865"/>
                </a:cubicBezTo>
                <a:cubicBezTo>
                  <a:pt x="2615" y="6984"/>
                  <a:pt x="2672" y="7094"/>
                  <a:pt x="2732" y="7197"/>
                </a:cubicBezTo>
                <a:cubicBezTo>
                  <a:pt x="2310" y="7014"/>
                  <a:pt x="1932" y="6747"/>
                  <a:pt x="1619" y="6418"/>
                </a:cubicBezTo>
                <a:close/>
                <a:moveTo>
                  <a:pt x="5428" y="7197"/>
                </a:moveTo>
                <a:cubicBezTo>
                  <a:pt x="5488" y="7094"/>
                  <a:pt x="5545" y="6984"/>
                  <a:pt x="5599" y="6865"/>
                </a:cubicBezTo>
                <a:cubicBezTo>
                  <a:pt x="5664" y="6724"/>
                  <a:pt x="5723" y="6575"/>
                  <a:pt x="5776" y="6418"/>
                </a:cubicBezTo>
                <a:lnTo>
                  <a:pt x="6541" y="6418"/>
                </a:lnTo>
                <a:cubicBezTo>
                  <a:pt x="6228" y="6747"/>
                  <a:pt x="5850" y="7014"/>
                  <a:pt x="5428" y="7197"/>
                </a:cubicBez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idea-lightbulb-symbol_45725"/>
          <p:cNvSpPr>
            <a:spLocks noChangeAspect="1"/>
          </p:cNvSpPr>
          <p:nvPr/>
        </p:nvSpPr>
        <p:spPr bwMode="auto">
          <a:xfrm>
            <a:off x="4059766" y="2224956"/>
            <a:ext cx="268617" cy="330200"/>
          </a:xfrm>
          <a:custGeom>
            <a:avLst/>
            <a:gdLst>
              <a:gd name="connsiteX0" fmla="*/ 201391 w 491559"/>
              <a:gd name="connsiteY0" fmla="*/ 34417 h 604252"/>
              <a:gd name="connsiteX1" fmla="*/ 244085 w 491559"/>
              <a:gd name="connsiteY1" fmla="*/ 44529 h 604252"/>
              <a:gd name="connsiteX2" fmla="*/ 473074 w 491559"/>
              <a:gd name="connsiteY2" fmla="*/ 56463 h 604252"/>
              <a:gd name="connsiteX3" fmla="*/ 491559 w 491559"/>
              <a:gd name="connsiteY3" fmla="*/ 65692 h 604252"/>
              <a:gd name="connsiteX4" fmla="*/ 491559 w 491559"/>
              <a:gd name="connsiteY4" fmla="*/ 291654 h 604252"/>
              <a:gd name="connsiteX5" fmla="*/ 474827 w 491559"/>
              <a:gd name="connsiteY5" fmla="*/ 330640 h 604252"/>
              <a:gd name="connsiteX6" fmla="*/ 374117 w 491559"/>
              <a:gd name="connsiteY6" fmla="*/ 374559 h 604252"/>
              <a:gd name="connsiteX7" fmla="*/ 196280 w 491559"/>
              <a:gd name="connsiteY7" fmla="*/ 306930 h 604252"/>
              <a:gd name="connsiteX8" fmla="*/ 103537 w 491559"/>
              <a:gd name="connsiteY8" fmla="*/ 336846 h 604252"/>
              <a:gd name="connsiteX9" fmla="*/ 84255 w 491559"/>
              <a:gd name="connsiteY9" fmla="*/ 326343 h 604252"/>
              <a:gd name="connsiteX10" fmla="*/ 84255 w 491559"/>
              <a:gd name="connsiteY10" fmla="*/ 96563 h 604252"/>
              <a:gd name="connsiteX11" fmla="*/ 103218 w 491559"/>
              <a:gd name="connsiteY11" fmla="*/ 60441 h 604252"/>
              <a:gd name="connsiteX12" fmla="*/ 201391 w 491559"/>
              <a:gd name="connsiteY12" fmla="*/ 34417 h 604252"/>
              <a:gd name="connsiteX13" fmla="*/ 33942 w 491559"/>
              <a:gd name="connsiteY13" fmla="*/ 0 h 604252"/>
              <a:gd name="connsiteX14" fmla="*/ 67884 w 491559"/>
              <a:gd name="connsiteY14" fmla="*/ 33888 h 604252"/>
              <a:gd name="connsiteX15" fmla="*/ 65016 w 491559"/>
              <a:gd name="connsiteY15" fmla="*/ 47411 h 604252"/>
              <a:gd name="connsiteX16" fmla="*/ 57048 w 491559"/>
              <a:gd name="connsiteY16" fmla="*/ 81617 h 604252"/>
              <a:gd name="connsiteX17" fmla="*/ 57048 w 491559"/>
              <a:gd name="connsiteY17" fmla="*/ 581183 h 604252"/>
              <a:gd name="connsiteX18" fmla="*/ 33942 w 491559"/>
              <a:gd name="connsiteY18" fmla="*/ 604252 h 604252"/>
              <a:gd name="connsiteX19" fmla="*/ 10836 w 491559"/>
              <a:gd name="connsiteY19" fmla="*/ 581183 h 604252"/>
              <a:gd name="connsiteX20" fmla="*/ 10836 w 491559"/>
              <a:gd name="connsiteY20" fmla="*/ 81617 h 604252"/>
              <a:gd name="connsiteX21" fmla="*/ 2868 w 491559"/>
              <a:gd name="connsiteY21" fmla="*/ 47411 h 604252"/>
              <a:gd name="connsiteX22" fmla="*/ 0 w 491559"/>
              <a:gd name="connsiteY22" fmla="*/ 33888 h 604252"/>
              <a:gd name="connsiteX23" fmla="*/ 33942 w 491559"/>
              <a:gd name="connsiteY23" fmla="*/ 0 h 6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559" h="604252">
                <a:moveTo>
                  <a:pt x="201391" y="34417"/>
                </a:moveTo>
                <a:cubicBezTo>
                  <a:pt x="215153" y="35359"/>
                  <a:pt x="229504" y="38442"/>
                  <a:pt x="244085" y="44529"/>
                </a:cubicBezTo>
                <a:cubicBezTo>
                  <a:pt x="323761" y="77627"/>
                  <a:pt x="352285" y="143188"/>
                  <a:pt x="473074" y="56463"/>
                </a:cubicBezTo>
                <a:cubicBezTo>
                  <a:pt x="483432" y="48984"/>
                  <a:pt x="491559" y="52962"/>
                  <a:pt x="491559" y="65692"/>
                </a:cubicBezTo>
                <a:lnTo>
                  <a:pt x="491559" y="291654"/>
                </a:lnTo>
                <a:cubicBezTo>
                  <a:pt x="491559" y="304384"/>
                  <a:pt x="484547" y="322365"/>
                  <a:pt x="474827" y="330640"/>
                </a:cubicBezTo>
                <a:cubicBezTo>
                  <a:pt x="453793" y="348780"/>
                  <a:pt x="415389" y="375832"/>
                  <a:pt x="374117" y="374559"/>
                </a:cubicBezTo>
                <a:cubicBezTo>
                  <a:pt x="312288" y="372649"/>
                  <a:pt x="252371" y="306930"/>
                  <a:pt x="196280" y="306930"/>
                </a:cubicBezTo>
                <a:cubicBezTo>
                  <a:pt x="160585" y="306930"/>
                  <a:pt x="124730" y="324275"/>
                  <a:pt x="103537" y="336846"/>
                </a:cubicBezTo>
                <a:cubicBezTo>
                  <a:pt x="92541" y="343370"/>
                  <a:pt x="84255" y="339074"/>
                  <a:pt x="84255" y="326343"/>
                </a:cubicBezTo>
                <a:lnTo>
                  <a:pt x="84255" y="96563"/>
                </a:lnTo>
                <a:cubicBezTo>
                  <a:pt x="84255" y="83833"/>
                  <a:pt x="92382" y="66965"/>
                  <a:pt x="103218" y="60441"/>
                </a:cubicBezTo>
                <a:cubicBezTo>
                  <a:pt x="124133" y="48029"/>
                  <a:pt x="160107" y="31589"/>
                  <a:pt x="201391" y="34417"/>
                </a:cubicBezTo>
                <a:close/>
                <a:moveTo>
                  <a:pt x="33942" y="0"/>
                </a:moveTo>
                <a:cubicBezTo>
                  <a:pt x="52746" y="0"/>
                  <a:pt x="67884" y="15114"/>
                  <a:pt x="67884" y="33888"/>
                </a:cubicBezTo>
                <a:cubicBezTo>
                  <a:pt x="67884" y="38661"/>
                  <a:pt x="66928" y="43274"/>
                  <a:pt x="65016" y="47411"/>
                </a:cubicBezTo>
                <a:cubicBezTo>
                  <a:pt x="61988" y="54411"/>
                  <a:pt x="57048" y="68889"/>
                  <a:pt x="57048" y="81617"/>
                </a:cubicBezTo>
                <a:lnTo>
                  <a:pt x="57048" y="581183"/>
                </a:lnTo>
                <a:cubicBezTo>
                  <a:pt x="57048" y="593911"/>
                  <a:pt x="46690" y="604252"/>
                  <a:pt x="33942" y="604252"/>
                </a:cubicBezTo>
                <a:cubicBezTo>
                  <a:pt x="21194" y="604252"/>
                  <a:pt x="10836" y="593911"/>
                  <a:pt x="10836" y="581183"/>
                </a:cubicBezTo>
                <a:lnTo>
                  <a:pt x="10836" y="81617"/>
                </a:lnTo>
                <a:cubicBezTo>
                  <a:pt x="10836" y="68889"/>
                  <a:pt x="6055" y="54411"/>
                  <a:pt x="2868" y="47411"/>
                </a:cubicBezTo>
                <a:cubicBezTo>
                  <a:pt x="1115" y="43274"/>
                  <a:pt x="0" y="38661"/>
                  <a:pt x="0" y="33888"/>
                </a:cubicBezTo>
                <a:cubicBezTo>
                  <a:pt x="0" y="15114"/>
                  <a:pt x="15298" y="0"/>
                  <a:pt x="33942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Straight Connector 23"/>
          <p:cNvCxnSpPr/>
          <p:nvPr/>
        </p:nvCxnSpPr>
        <p:spPr>
          <a:xfrm>
            <a:off x="5712320" y="3644870"/>
            <a:ext cx="5575440" cy="0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628640" y="2465777"/>
            <a:ext cx="595376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28640" y="1803935"/>
            <a:ext cx="2363147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1219200">
              <a:defRPr/>
            </a:pP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6289040" y="3858626"/>
            <a:ext cx="4998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菱形 29"/>
          <p:cNvSpPr/>
          <p:nvPr/>
        </p:nvSpPr>
        <p:spPr>
          <a:xfrm>
            <a:off x="5800916" y="3895564"/>
            <a:ext cx="387790" cy="387790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89040" y="4534046"/>
            <a:ext cx="4998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2" name="菱形 31"/>
          <p:cNvSpPr/>
          <p:nvPr/>
        </p:nvSpPr>
        <p:spPr>
          <a:xfrm>
            <a:off x="5800916" y="4570984"/>
            <a:ext cx="387790" cy="387790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89040" y="5283341"/>
            <a:ext cx="4998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4" name="菱形 33"/>
          <p:cNvSpPr/>
          <p:nvPr/>
        </p:nvSpPr>
        <p:spPr>
          <a:xfrm>
            <a:off x="5800916" y="5320279"/>
            <a:ext cx="387790" cy="387790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12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KSO_Shape"/>
          <p:cNvSpPr/>
          <p:nvPr/>
        </p:nvSpPr>
        <p:spPr bwMode="auto">
          <a:xfrm>
            <a:off x="4744923" y="2910900"/>
            <a:ext cx="2844800" cy="171722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324058"/>
          </a:solidFill>
          <a:ln w="31750"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4482007" y="2684239"/>
            <a:ext cx="3381107" cy="2040954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noFill/>
          <a:ln w="31750">
            <a:solidFill>
              <a:srgbClr val="878EA2"/>
            </a:solidFill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18857" y="2846106"/>
            <a:ext cx="1045029" cy="662723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107543" y="4725193"/>
            <a:ext cx="856343" cy="0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400800" y="2100832"/>
            <a:ext cx="667657" cy="1176984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475536" y="3836982"/>
            <a:ext cx="1465943" cy="0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716856" y="2585425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874121" y="1769798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81572" y="4515539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731825" y="3627328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894077" y="4428046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783428" y="1686461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44330" y="3537381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29361" y="2497930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566704" y="4341331"/>
            <a:ext cx="2213056" cy="1231429"/>
            <a:chOff x="1951596" y="1859883"/>
            <a:chExt cx="2213056" cy="1231429"/>
          </a:xfrm>
        </p:grpSpPr>
        <p:sp>
          <p:nvSpPr>
            <p:cNvPr id="26" name="矩形 25"/>
            <p:cNvSpPr/>
            <p:nvPr/>
          </p:nvSpPr>
          <p:spPr>
            <a:xfrm>
              <a:off x="1951596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37802" y="1622350"/>
            <a:ext cx="2213056" cy="1231429"/>
            <a:chOff x="1951596" y="1859883"/>
            <a:chExt cx="2213056" cy="1231429"/>
          </a:xfrm>
        </p:grpSpPr>
        <p:sp>
          <p:nvSpPr>
            <p:cNvPr id="29" name="矩形 28"/>
            <p:cNvSpPr/>
            <p:nvPr/>
          </p:nvSpPr>
          <p:spPr>
            <a:xfrm>
              <a:off x="1951596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09835" y="2526242"/>
            <a:ext cx="2213056" cy="1231429"/>
            <a:chOff x="1951596" y="1859883"/>
            <a:chExt cx="2213056" cy="1231429"/>
          </a:xfrm>
        </p:grpSpPr>
        <p:sp>
          <p:nvSpPr>
            <p:cNvPr id="32" name="矩形 31"/>
            <p:cNvSpPr/>
            <p:nvPr/>
          </p:nvSpPr>
          <p:spPr>
            <a:xfrm>
              <a:off x="2734452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503800" y="4428046"/>
            <a:ext cx="2213056" cy="1231429"/>
            <a:chOff x="1951596" y="1859883"/>
            <a:chExt cx="2213056" cy="1231429"/>
          </a:xfrm>
        </p:grpSpPr>
        <p:sp>
          <p:nvSpPr>
            <p:cNvPr id="35" name="矩形 34"/>
            <p:cNvSpPr/>
            <p:nvPr/>
          </p:nvSpPr>
          <p:spPr>
            <a:xfrm>
              <a:off x="2734452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902389" y="373954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12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Oval 14"/>
          <p:cNvSpPr/>
          <p:nvPr/>
        </p:nvSpPr>
        <p:spPr>
          <a:xfrm>
            <a:off x="6752134" y="1726586"/>
            <a:ext cx="987407" cy="987407"/>
          </a:xfrm>
          <a:prstGeom prst="ellipse">
            <a:avLst/>
          </a:prstGeom>
          <a:solidFill>
            <a:srgbClr val="878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03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29882" y="3966192"/>
            <a:ext cx="987407" cy="987407"/>
          </a:xfrm>
          <a:prstGeom prst="ellipse">
            <a:avLst/>
          </a:prstGeom>
          <a:solidFill>
            <a:srgbClr val="32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04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18" name="Oval 6"/>
          <p:cNvSpPr/>
          <p:nvPr/>
        </p:nvSpPr>
        <p:spPr>
          <a:xfrm>
            <a:off x="911540" y="3987457"/>
            <a:ext cx="987407" cy="987407"/>
          </a:xfrm>
          <a:prstGeom prst="ellipse">
            <a:avLst/>
          </a:prstGeom>
          <a:solidFill>
            <a:srgbClr val="32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02</a:t>
            </a:r>
            <a:endParaRPr lang="en-US" sz="3200" dirty="0">
              <a:cs typeface="+mn-ea"/>
              <a:sym typeface="+mn-lt"/>
            </a:endParaRPr>
          </a:p>
        </p:txBody>
      </p:sp>
      <p:sp>
        <p:nvSpPr>
          <p:cNvPr id="20" name="Oval 3"/>
          <p:cNvSpPr/>
          <p:nvPr/>
        </p:nvSpPr>
        <p:spPr>
          <a:xfrm>
            <a:off x="950752" y="1779748"/>
            <a:ext cx="987407" cy="987407"/>
          </a:xfrm>
          <a:prstGeom prst="ellipse">
            <a:avLst/>
          </a:prstGeom>
          <a:solidFill>
            <a:srgbClr val="878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01</a:t>
            </a:r>
            <a:endParaRPr lang="en-US" sz="3200" dirty="0">
              <a:cs typeface="+mn-ea"/>
              <a:sym typeface="+mn-lt"/>
            </a:endParaRPr>
          </a:p>
        </p:txBody>
      </p:sp>
      <p:grpSp>
        <p:nvGrpSpPr>
          <p:cNvPr id="2" name="组合 21"/>
          <p:cNvGrpSpPr/>
          <p:nvPr/>
        </p:nvGrpSpPr>
        <p:grpSpPr>
          <a:xfrm>
            <a:off x="2021668" y="1847375"/>
            <a:ext cx="2120399" cy="872277"/>
            <a:chOff x="1951596" y="1976212"/>
            <a:chExt cx="2120399" cy="872277"/>
          </a:xfrm>
        </p:grpSpPr>
        <p:sp>
          <p:nvSpPr>
            <p:cNvPr id="23" name="矩形 22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4"/>
          <p:cNvGrpSpPr/>
          <p:nvPr/>
        </p:nvGrpSpPr>
        <p:grpSpPr>
          <a:xfrm>
            <a:off x="1987130" y="4095600"/>
            <a:ext cx="2120399" cy="872277"/>
            <a:chOff x="1951596" y="1976212"/>
            <a:chExt cx="2120399" cy="872277"/>
          </a:xfrm>
        </p:grpSpPr>
        <p:sp>
          <p:nvSpPr>
            <p:cNvPr id="26" name="矩形 25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27"/>
          <p:cNvGrpSpPr/>
          <p:nvPr/>
        </p:nvGrpSpPr>
        <p:grpSpPr>
          <a:xfrm>
            <a:off x="7888537" y="1836743"/>
            <a:ext cx="2120399" cy="872277"/>
            <a:chOff x="1951596" y="1976212"/>
            <a:chExt cx="2120399" cy="872277"/>
          </a:xfrm>
        </p:grpSpPr>
        <p:sp>
          <p:nvSpPr>
            <p:cNvPr id="29" name="矩形 28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30"/>
          <p:cNvGrpSpPr/>
          <p:nvPr/>
        </p:nvGrpSpPr>
        <p:grpSpPr>
          <a:xfrm>
            <a:off x="7992221" y="4031806"/>
            <a:ext cx="2120399" cy="872277"/>
            <a:chOff x="1951596" y="1976212"/>
            <a:chExt cx="2120399" cy="872277"/>
          </a:xfrm>
        </p:grpSpPr>
        <p:sp>
          <p:nvSpPr>
            <p:cNvPr id="32" name="矩形 31"/>
            <p:cNvSpPr/>
            <p:nvPr/>
          </p:nvSpPr>
          <p:spPr>
            <a:xfrm>
              <a:off x="2378449" y="1976212"/>
              <a:ext cx="12666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51596" y="2202158"/>
              <a:ext cx="212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4" y="1172817"/>
            <a:ext cx="4234288" cy="422081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608265" y="2622396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PART </a:t>
            </a:r>
          </a:p>
        </p:txBody>
      </p:sp>
      <p:sp>
        <p:nvSpPr>
          <p:cNvPr id="34" name="矩形 33"/>
          <p:cNvSpPr/>
          <p:nvPr/>
        </p:nvSpPr>
        <p:spPr>
          <a:xfrm>
            <a:off x="2608265" y="3237949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04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29300" y="2537152"/>
            <a:ext cx="4086349" cy="9883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6835756" y="3471571"/>
            <a:ext cx="3664771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04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12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AutoShape 2"/>
          <p:cNvSpPr/>
          <p:nvPr/>
        </p:nvSpPr>
        <p:spPr bwMode="auto">
          <a:xfrm>
            <a:off x="7206011" y="5207026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878EA2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s-ES" altLang="zh-CN" sz="1685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06</a:t>
            </a:r>
            <a:endParaRPr lang="es-ES" altLang="zh-CN" sz="13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AutoShape 4"/>
          <p:cNvSpPr/>
          <p:nvPr/>
        </p:nvSpPr>
        <p:spPr bwMode="auto">
          <a:xfrm>
            <a:off x="4447726" y="3082436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2405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68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3" name="AutoShape 6"/>
          <p:cNvSpPr/>
          <p:nvPr/>
        </p:nvSpPr>
        <p:spPr bwMode="auto">
          <a:xfrm>
            <a:off x="7192617" y="3635766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878EA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68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4" name="AutoShape 8"/>
          <p:cNvSpPr/>
          <p:nvPr/>
        </p:nvSpPr>
        <p:spPr bwMode="auto">
          <a:xfrm>
            <a:off x="4434332" y="1689481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s-ES" altLang="zh-CN" sz="1685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01</a:t>
            </a:r>
            <a:endParaRPr lang="es-ES" altLang="zh-CN" sz="13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AutoShape 10"/>
          <p:cNvSpPr/>
          <p:nvPr/>
        </p:nvSpPr>
        <p:spPr bwMode="auto">
          <a:xfrm>
            <a:off x="4468653" y="4642813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2405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685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6" name="AutoShape 12"/>
          <p:cNvSpPr/>
          <p:nvPr/>
        </p:nvSpPr>
        <p:spPr bwMode="auto">
          <a:xfrm>
            <a:off x="7187594" y="2242812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299069" y="5006957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5301581" y="3975634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297395" y="3425652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300743" y="2597747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313300" y="2022652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AutoShape 21"/>
          <p:cNvSpPr/>
          <p:nvPr/>
        </p:nvSpPr>
        <p:spPr bwMode="auto">
          <a:xfrm>
            <a:off x="6773224" y="246715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78EA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AutoShape 22"/>
          <p:cNvSpPr/>
          <p:nvPr/>
        </p:nvSpPr>
        <p:spPr bwMode="auto">
          <a:xfrm>
            <a:off x="6808382" y="385090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78EA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AutoShape 23"/>
          <p:cNvSpPr/>
          <p:nvPr/>
        </p:nvSpPr>
        <p:spPr bwMode="auto">
          <a:xfrm>
            <a:off x="6853586" y="540458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78EA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AutoShape 24"/>
          <p:cNvSpPr/>
          <p:nvPr/>
        </p:nvSpPr>
        <p:spPr bwMode="auto">
          <a:xfrm>
            <a:off x="5216195" y="190461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32405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AutoShape 25"/>
          <p:cNvSpPr/>
          <p:nvPr/>
        </p:nvSpPr>
        <p:spPr bwMode="auto">
          <a:xfrm>
            <a:off x="5197778" y="32975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32405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AutoShape 26"/>
          <p:cNvSpPr/>
          <p:nvPr/>
        </p:nvSpPr>
        <p:spPr bwMode="auto">
          <a:xfrm>
            <a:off x="5189407" y="48688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32405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954388" y="2189894"/>
            <a:ext cx="3146206" cy="954430"/>
            <a:chOff x="1841933" y="1709373"/>
            <a:chExt cx="3146206" cy="954430"/>
          </a:xfrm>
        </p:grpSpPr>
        <p:sp>
          <p:nvSpPr>
            <p:cNvPr id="29" name="矩形 28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54388" y="3558809"/>
            <a:ext cx="3146206" cy="954430"/>
            <a:chOff x="1841933" y="1709373"/>
            <a:chExt cx="3146206" cy="954430"/>
          </a:xfrm>
        </p:grpSpPr>
        <p:sp>
          <p:nvSpPr>
            <p:cNvPr id="32" name="矩形 31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4388" y="5129446"/>
            <a:ext cx="3146206" cy="954430"/>
            <a:chOff x="1841933" y="1709373"/>
            <a:chExt cx="3146206" cy="954430"/>
          </a:xfrm>
        </p:grpSpPr>
        <p:sp>
          <p:nvSpPr>
            <p:cNvPr id="35" name="矩形 34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00614" y="1604151"/>
            <a:ext cx="3146206" cy="954430"/>
            <a:chOff x="1841933" y="1709373"/>
            <a:chExt cx="3146206" cy="954430"/>
          </a:xfrm>
        </p:grpSpPr>
        <p:sp>
          <p:nvSpPr>
            <p:cNvPr id="38" name="矩形 37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00614" y="2997106"/>
            <a:ext cx="3146206" cy="954430"/>
            <a:chOff x="1841933" y="1709373"/>
            <a:chExt cx="3146206" cy="954430"/>
          </a:xfrm>
        </p:grpSpPr>
        <p:sp>
          <p:nvSpPr>
            <p:cNvPr id="41" name="矩形 40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00614" y="4563344"/>
            <a:ext cx="3146206" cy="954430"/>
            <a:chOff x="1841933" y="1709373"/>
            <a:chExt cx="3146206" cy="954430"/>
          </a:xfrm>
        </p:grpSpPr>
        <p:sp>
          <p:nvSpPr>
            <p:cNvPr id="44" name="矩形 43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04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32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9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982496" y="1750737"/>
            <a:ext cx="4079867" cy="4061754"/>
            <a:chOff x="6052105" y="1425876"/>
            <a:chExt cx="2795298" cy="2782888"/>
          </a:xfrm>
        </p:grpSpPr>
        <p:sp>
          <p:nvSpPr>
            <p:cNvPr id="12" name="椭圆 11"/>
            <p:cNvSpPr/>
            <p:nvPr/>
          </p:nvSpPr>
          <p:spPr bwMode="auto">
            <a:xfrm rot="4116143">
              <a:off x="7407486" y="1840545"/>
              <a:ext cx="1439917" cy="1439917"/>
            </a:xfrm>
            <a:prstGeom prst="ellipse">
              <a:avLst/>
            </a:prstGeom>
            <a:solidFill>
              <a:srgbClr val="3240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 rot="4116143">
              <a:off x="6997416" y="2768847"/>
              <a:ext cx="1439917" cy="1439917"/>
            </a:xfrm>
            <a:prstGeom prst="ellipse">
              <a:avLst/>
            </a:prstGeom>
            <a:solidFill>
              <a:srgbClr val="878E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 rot="4116143">
              <a:off x="6052105" y="2371648"/>
              <a:ext cx="1439917" cy="1439917"/>
            </a:xfrm>
            <a:prstGeom prst="ellipse">
              <a:avLst/>
            </a:prstGeom>
            <a:solidFill>
              <a:srgbClr val="3240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 rot="4116143">
              <a:off x="6449128" y="1425876"/>
              <a:ext cx="1439917" cy="1439917"/>
            </a:xfrm>
            <a:prstGeom prst="ellipse">
              <a:avLst/>
            </a:prstGeom>
            <a:solidFill>
              <a:srgbClr val="878E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 bwMode="auto">
          <a:xfrm>
            <a:off x="5015063" y="2771558"/>
            <a:ext cx="1996980" cy="199698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sun_375819"/>
          <p:cNvSpPr>
            <a:spLocks noChangeAspect="1"/>
          </p:cNvSpPr>
          <p:nvPr/>
        </p:nvSpPr>
        <p:spPr bwMode="auto">
          <a:xfrm>
            <a:off x="5222578" y="2271352"/>
            <a:ext cx="274953" cy="30484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149" h="6827">
                <a:moveTo>
                  <a:pt x="5197" y="3191"/>
                </a:moveTo>
                <a:cubicBezTo>
                  <a:pt x="5174" y="2963"/>
                  <a:pt x="5114" y="2746"/>
                  <a:pt x="5024" y="2545"/>
                </a:cubicBezTo>
                <a:lnTo>
                  <a:pt x="6142" y="1899"/>
                </a:lnTo>
                <a:lnTo>
                  <a:pt x="5919" y="1514"/>
                </a:lnTo>
                <a:lnTo>
                  <a:pt x="4801" y="2159"/>
                </a:lnTo>
                <a:cubicBezTo>
                  <a:pt x="4669" y="1978"/>
                  <a:pt x="4509" y="1819"/>
                  <a:pt x="4328" y="1687"/>
                </a:cubicBezTo>
                <a:lnTo>
                  <a:pt x="4804" y="862"/>
                </a:lnTo>
                <a:lnTo>
                  <a:pt x="4419" y="639"/>
                </a:lnTo>
                <a:lnTo>
                  <a:pt x="3943" y="1464"/>
                </a:lnTo>
                <a:cubicBezTo>
                  <a:pt x="3742" y="1374"/>
                  <a:pt x="3525" y="1314"/>
                  <a:pt x="3297" y="1290"/>
                </a:cubicBezTo>
                <a:lnTo>
                  <a:pt x="3297" y="0"/>
                </a:lnTo>
                <a:lnTo>
                  <a:pt x="2852" y="0"/>
                </a:lnTo>
                <a:lnTo>
                  <a:pt x="2852" y="1290"/>
                </a:lnTo>
                <a:cubicBezTo>
                  <a:pt x="2624" y="1314"/>
                  <a:pt x="2407" y="1374"/>
                  <a:pt x="2206" y="1464"/>
                </a:cubicBezTo>
                <a:lnTo>
                  <a:pt x="1730" y="639"/>
                </a:lnTo>
                <a:lnTo>
                  <a:pt x="1344" y="862"/>
                </a:lnTo>
                <a:lnTo>
                  <a:pt x="1820" y="1687"/>
                </a:lnTo>
                <a:cubicBezTo>
                  <a:pt x="1639" y="1819"/>
                  <a:pt x="1480" y="1978"/>
                  <a:pt x="1348" y="2159"/>
                </a:cubicBezTo>
                <a:lnTo>
                  <a:pt x="230" y="1514"/>
                </a:lnTo>
                <a:lnTo>
                  <a:pt x="7" y="1899"/>
                </a:lnTo>
                <a:lnTo>
                  <a:pt x="1125" y="2545"/>
                </a:lnTo>
                <a:cubicBezTo>
                  <a:pt x="1035" y="2746"/>
                  <a:pt x="975" y="2963"/>
                  <a:pt x="951" y="3191"/>
                </a:cubicBezTo>
                <a:lnTo>
                  <a:pt x="0" y="3191"/>
                </a:lnTo>
                <a:lnTo>
                  <a:pt x="0" y="3636"/>
                </a:lnTo>
                <a:lnTo>
                  <a:pt x="951" y="3636"/>
                </a:lnTo>
                <a:cubicBezTo>
                  <a:pt x="975" y="3864"/>
                  <a:pt x="1035" y="4081"/>
                  <a:pt x="1125" y="4282"/>
                </a:cubicBezTo>
                <a:lnTo>
                  <a:pt x="7" y="4927"/>
                </a:lnTo>
                <a:lnTo>
                  <a:pt x="230" y="5313"/>
                </a:lnTo>
                <a:lnTo>
                  <a:pt x="1348" y="4667"/>
                </a:lnTo>
                <a:cubicBezTo>
                  <a:pt x="1480" y="4848"/>
                  <a:pt x="1639" y="5008"/>
                  <a:pt x="1821" y="5140"/>
                </a:cubicBezTo>
                <a:lnTo>
                  <a:pt x="1344" y="5965"/>
                </a:lnTo>
                <a:lnTo>
                  <a:pt x="1730" y="6187"/>
                </a:lnTo>
                <a:lnTo>
                  <a:pt x="2206" y="5363"/>
                </a:lnTo>
                <a:cubicBezTo>
                  <a:pt x="2407" y="5453"/>
                  <a:pt x="2624" y="5513"/>
                  <a:pt x="2852" y="5536"/>
                </a:cubicBezTo>
                <a:lnTo>
                  <a:pt x="2852" y="6827"/>
                </a:lnTo>
                <a:lnTo>
                  <a:pt x="3297" y="6827"/>
                </a:lnTo>
                <a:lnTo>
                  <a:pt x="3297" y="5536"/>
                </a:lnTo>
                <a:cubicBezTo>
                  <a:pt x="3525" y="5513"/>
                  <a:pt x="3742" y="5453"/>
                  <a:pt x="3943" y="5363"/>
                </a:cubicBezTo>
                <a:lnTo>
                  <a:pt x="4419" y="6187"/>
                </a:lnTo>
                <a:lnTo>
                  <a:pt x="4804" y="5965"/>
                </a:lnTo>
                <a:lnTo>
                  <a:pt x="4328" y="5140"/>
                </a:lnTo>
                <a:cubicBezTo>
                  <a:pt x="4509" y="5008"/>
                  <a:pt x="4669" y="4848"/>
                  <a:pt x="4801" y="4667"/>
                </a:cubicBezTo>
                <a:lnTo>
                  <a:pt x="5919" y="5313"/>
                </a:lnTo>
                <a:lnTo>
                  <a:pt x="6142" y="4927"/>
                </a:lnTo>
                <a:lnTo>
                  <a:pt x="5024" y="4282"/>
                </a:lnTo>
                <a:cubicBezTo>
                  <a:pt x="5114" y="4081"/>
                  <a:pt x="5174" y="3864"/>
                  <a:pt x="5197" y="3636"/>
                </a:cubicBezTo>
                <a:lnTo>
                  <a:pt x="6149" y="3636"/>
                </a:lnTo>
                <a:lnTo>
                  <a:pt x="6149" y="3636"/>
                </a:lnTo>
                <a:lnTo>
                  <a:pt x="6149" y="3191"/>
                </a:lnTo>
                <a:lnTo>
                  <a:pt x="5197" y="3191"/>
                </a:lnTo>
                <a:close/>
                <a:moveTo>
                  <a:pt x="3074" y="5103"/>
                </a:moveTo>
                <a:cubicBezTo>
                  <a:pt x="2143" y="5103"/>
                  <a:pt x="1385" y="4345"/>
                  <a:pt x="1385" y="3413"/>
                </a:cubicBezTo>
                <a:cubicBezTo>
                  <a:pt x="1385" y="2482"/>
                  <a:pt x="2143" y="1724"/>
                  <a:pt x="3074" y="1724"/>
                </a:cubicBezTo>
                <a:cubicBezTo>
                  <a:pt x="4006" y="1724"/>
                  <a:pt x="4764" y="2482"/>
                  <a:pt x="4764" y="3413"/>
                </a:cubicBezTo>
                <a:cubicBezTo>
                  <a:pt x="4764" y="4345"/>
                  <a:pt x="4006" y="5103"/>
                  <a:pt x="3074" y="5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sun_375819"/>
          <p:cNvSpPr>
            <a:spLocks noChangeAspect="1"/>
          </p:cNvSpPr>
          <p:nvPr/>
        </p:nvSpPr>
        <p:spPr bwMode="auto">
          <a:xfrm>
            <a:off x="7367953" y="3086812"/>
            <a:ext cx="245977" cy="30484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06" h="6834">
                <a:moveTo>
                  <a:pt x="5506" y="2753"/>
                </a:moveTo>
                <a:cubicBezTo>
                  <a:pt x="5506" y="1233"/>
                  <a:pt x="4274" y="0"/>
                  <a:pt x="2753" y="0"/>
                </a:cubicBezTo>
                <a:cubicBezTo>
                  <a:pt x="1233" y="0"/>
                  <a:pt x="0" y="1233"/>
                  <a:pt x="0" y="2753"/>
                </a:cubicBezTo>
                <a:cubicBezTo>
                  <a:pt x="0" y="3979"/>
                  <a:pt x="801" y="5018"/>
                  <a:pt x="1909" y="5374"/>
                </a:cubicBezTo>
                <a:lnTo>
                  <a:pt x="1890" y="5377"/>
                </a:lnTo>
                <a:cubicBezTo>
                  <a:pt x="1885" y="5378"/>
                  <a:pt x="1880" y="5379"/>
                  <a:pt x="1875" y="5380"/>
                </a:cubicBezTo>
                <a:cubicBezTo>
                  <a:pt x="1798" y="5399"/>
                  <a:pt x="1752" y="5477"/>
                  <a:pt x="1771" y="5553"/>
                </a:cubicBezTo>
                <a:cubicBezTo>
                  <a:pt x="1787" y="5615"/>
                  <a:pt x="1841" y="5657"/>
                  <a:pt x="1901" y="5660"/>
                </a:cubicBezTo>
                <a:lnTo>
                  <a:pt x="1901" y="5938"/>
                </a:lnTo>
                <a:lnTo>
                  <a:pt x="1889" y="5940"/>
                </a:lnTo>
                <a:cubicBezTo>
                  <a:pt x="1885" y="5941"/>
                  <a:pt x="1880" y="5942"/>
                  <a:pt x="1875" y="5943"/>
                </a:cubicBezTo>
                <a:cubicBezTo>
                  <a:pt x="1798" y="5962"/>
                  <a:pt x="1752" y="6040"/>
                  <a:pt x="1771" y="6116"/>
                </a:cubicBezTo>
                <a:cubicBezTo>
                  <a:pt x="1787" y="6177"/>
                  <a:pt x="1841" y="6219"/>
                  <a:pt x="1901" y="6223"/>
                </a:cubicBezTo>
                <a:lnTo>
                  <a:pt x="1901" y="6501"/>
                </a:lnTo>
                <a:lnTo>
                  <a:pt x="1890" y="6503"/>
                </a:lnTo>
                <a:cubicBezTo>
                  <a:pt x="1885" y="6503"/>
                  <a:pt x="1880" y="6504"/>
                  <a:pt x="1875" y="6506"/>
                </a:cubicBezTo>
                <a:cubicBezTo>
                  <a:pt x="1798" y="6525"/>
                  <a:pt x="1752" y="6602"/>
                  <a:pt x="1771" y="6678"/>
                </a:cubicBezTo>
                <a:cubicBezTo>
                  <a:pt x="1790" y="6750"/>
                  <a:pt x="1859" y="6795"/>
                  <a:pt x="1931" y="6784"/>
                </a:cubicBezTo>
                <a:lnTo>
                  <a:pt x="2611" y="6683"/>
                </a:lnTo>
                <a:cubicBezTo>
                  <a:pt x="2611" y="6688"/>
                  <a:pt x="2611" y="6693"/>
                  <a:pt x="2612" y="6699"/>
                </a:cubicBezTo>
                <a:cubicBezTo>
                  <a:pt x="2620" y="6777"/>
                  <a:pt x="2689" y="6834"/>
                  <a:pt x="2768" y="6826"/>
                </a:cubicBezTo>
                <a:cubicBezTo>
                  <a:pt x="2846" y="6818"/>
                  <a:pt x="2903" y="6748"/>
                  <a:pt x="2895" y="6670"/>
                </a:cubicBezTo>
                <a:cubicBezTo>
                  <a:pt x="2894" y="6660"/>
                  <a:pt x="2892" y="6650"/>
                  <a:pt x="2889" y="6641"/>
                </a:cubicBezTo>
                <a:lnTo>
                  <a:pt x="3617" y="6532"/>
                </a:lnTo>
                <a:cubicBezTo>
                  <a:pt x="3622" y="6532"/>
                  <a:pt x="3627" y="6531"/>
                  <a:pt x="3632" y="6529"/>
                </a:cubicBezTo>
                <a:cubicBezTo>
                  <a:pt x="3708" y="6510"/>
                  <a:pt x="3755" y="6433"/>
                  <a:pt x="3735" y="6357"/>
                </a:cubicBezTo>
                <a:cubicBezTo>
                  <a:pt x="3720" y="6295"/>
                  <a:pt x="3667" y="6254"/>
                  <a:pt x="3607" y="6250"/>
                </a:cubicBezTo>
                <a:lnTo>
                  <a:pt x="3607" y="5971"/>
                </a:lnTo>
                <a:lnTo>
                  <a:pt x="3617" y="5970"/>
                </a:lnTo>
                <a:cubicBezTo>
                  <a:pt x="3622" y="5969"/>
                  <a:pt x="3627" y="5968"/>
                  <a:pt x="3632" y="5967"/>
                </a:cubicBezTo>
                <a:cubicBezTo>
                  <a:pt x="3708" y="5947"/>
                  <a:pt x="3755" y="5870"/>
                  <a:pt x="3735" y="5794"/>
                </a:cubicBezTo>
                <a:cubicBezTo>
                  <a:pt x="3720" y="5733"/>
                  <a:pt x="3667" y="5691"/>
                  <a:pt x="3607" y="5687"/>
                </a:cubicBezTo>
                <a:lnTo>
                  <a:pt x="3607" y="5371"/>
                </a:lnTo>
                <a:cubicBezTo>
                  <a:pt x="4710" y="5012"/>
                  <a:pt x="5506" y="3976"/>
                  <a:pt x="5506" y="2753"/>
                </a:cubicBezTo>
                <a:close/>
                <a:moveTo>
                  <a:pt x="3322" y="6289"/>
                </a:moveTo>
                <a:lnTo>
                  <a:pt x="2186" y="6458"/>
                </a:lnTo>
                <a:lnTo>
                  <a:pt x="2186" y="6183"/>
                </a:lnTo>
                <a:lnTo>
                  <a:pt x="3322" y="6014"/>
                </a:lnTo>
                <a:lnTo>
                  <a:pt x="3322" y="6289"/>
                </a:lnTo>
                <a:close/>
                <a:moveTo>
                  <a:pt x="3322" y="5726"/>
                </a:moveTo>
                <a:lnTo>
                  <a:pt x="2186" y="5896"/>
                </a:lnTo>
                <a:lnTo>
                  <a:pt x="2186" y="5621"/>
                </a:lnTo>
                <a:lnTo>
                  <a:pt x="3082" y="5487"/>
                </a:lnTo>
                <a:cubicBezTo>
                  <a:pt x="3163" y="5477"/>
                  <a:pt x="3243" y="5464"/>
                  <a:pt x="3322" y="5448"/>
                </a:cubicBezTo>
                <a:lnTo>
                  <a:pt x="3322" y="5726"/>
                </a:lnTo>
                <a:close/>
                <a:moveTo>
                  <a:pt x="3716" y="2792"/>
                </a:moveTo>
                <a:cubicBezTo>
                  <a:pt x="3703" y="2715"/>
                  <a:pt x="3630" y="2663"/>
                  <a:pt x="3552" y="2676"/>
                </a:cubicBezTo>
                <a:cubicBezTo>
                  <a:pt x="3531" y="2679"/>
                  <a:pt x="3512" y="2687"/>
                  <a:pt x="3495" y="2699"/>
                </a:cubicBezTo>
                <a:lnTo>
                  <a:pt x="3495" y="2699"/>
                </a:lnTo>
                <a:cubicBezTo>
                  <a:pt x="3480" y="2709"/>
                  <a:pt x="3123" y="2957"/>
                  <a:pt x="2809" y="3404"/>
                </a:cubicBezTo>
                <a:cubicBezTo>
                  <a:pt x="2768" y="3462"/>
                  <a:pt x="2730" y="3521"/>
                  <a:pt x="2694" y="3581"/>
                </a:cubicBezTo>
                <a:cubicBezTo>
                  <a:pt x="2640" y="3492"/>
                  <a:pt x="2605" y="3392"/>
                  <a:pt x="2591" y="3286"/>
                </a:cubicBezTo>
                <a:cubicBezTo>
                  <a:pt x="2565" y="3087"/>
                  <a:pt x="2619" y="2889"/>
                  <a:pt x="2741" y="2730"/>
                </a:cubicBezTo>
                <a:cubicBezTo>
                  <a:pt x="2986" y="2411"/>
                  <a:pt x="3440" y="2228"/>
                  <a:pt x="3778" y="2130"/>
                </a:cubicBezTo>
                <a:cubicBezTo>
                  <a:pt x="3948" y="2081"/>
                  <a:pt x="4106" y="2048"/>
                  <a:pt x="4231" y="2027"/>
                </a:cubicBezTo>
                <a:cubicBezTo>
                  <a:pt x="4242" y="2153"/>
                  <a:pt x="4251" y="2314"/>
                  <a:pt x="4247" y="2491"/>
                </a:cubicBezTo>
                <a:cubicBezTo>
                  <a:pt x="4240" y="2842"/>
                  <a:pt x="4179" y="3328"/>
                  <a:pt x="3934" y="3647"/>
                </a:cubicBezTo>
                <a:cubicBezTo>
                  <a:pt x="3790" y="3834"/>
                  <a:pt x="3572" y="3941"/>
                  <a:pt x="3336" y="3941"/>
                </a:cubicBezTo>
                <a:cubicBezTo>
                  <a:pt x="3176" y="3941"/>
                  <a:pt x="3025" y="3892"/>
                  <a:pt x="2896" y="3799"/>
                </a:cubicBezTo>
                <a:cubicBezTo>
                  <a:pt x="2938" y="3724"/>
                  <a:pt x="2985" y="3649"/>
                  <a:pt x="3036" y="3575"/>
                </a:cubicBezTo>
                <a:cubicBezTo>
                  <a:pt x="3320" y="3167"/>
                  <a:pt x="3653" y="2935"/>
                  <a:pt x="3656" y="2933"/>
                </a:cubicBezTo>
                <a:lnTo>
                  <a:pt x="3656" y="2933"/>
                </a:lnTo>
                <a:cubicBezTo>
                  <a:pt x="3700" y="2903"/>
                  <a:pt x="3725" y="2849"/>
                  <a:pt x="3716" y="2792"/>
                </a:cubicBezTo>
                <a:close/>
                <a:moveTo>
                  <a:pt x="3058" y="5203"/>
                </a:moveTo>
                <a:lnTo>
                  <a:pt x="3058" y="5203"/>
                </a:lnTo>
                <a:lnTo>
                  <a:pt x="3041" y="5205"/>
                </a:lnTo>
                <a:cubicBezTo>
                  <a:pt x="2946" y="5216"/>
                  <a:pt x="2850" y="5222"/>
                  <a:pt x="2753" y="5222"/>
                </a:cubicBezTo>
                <a:cubicBezTo>
                  <a:pt x="2726" y="5222"/>
                  <a:pt x="2699" y="5221"/>
                  <a:pt x="2672" y="5221"/>
                </a:cubicBezTo>
                <a:cubicBezTo>
                  <a:pt x="2589" y="4822"/>
                  <a:pt x="2623" y="4433"/>
                  <a:pt x="2773" y="4059"/>
                </a:cubicBezTo>
                <a:cubicBezTo>
                  <a:pt x="2945" y="4171"/>
                  <a:pt x="3141" y="4226"/>
                  <a:pt x="3336" y="4226"/>
                </a:cubicBezTo>
                <a:cubicBezTo>
                  <a:pt x="3647" y="4226"/>
                  <a:pt x="3955" y="4086"/>
                  <a:pt x="4160" y="3820"/>
                </a:cubicBezTo>
                <a:cubicBezTo>
                  <a:pt x="4729" y="3079"/>
                  <a:pt x="4477" y="1707"/>
                  <a:pt x="4477" y="1707"/>
                </a:cubicBezTo>
                <a:cubicBezTo>
                  <a:pt x="4477" y="1707"/>
                  <a:pt x="3146" y="1811"/>
                  <a:pt x="2555" y="2508"/>
                </a:cubicBezTo>
                <a:cubicBezTo>
                  <a:pt x="2104" y="2270"/>
                  <a:pt x="1514" y="2249"/>
                  <a:pt x="1324" y="2249"/>
                </a:cubicBezTo>
                <a:cubicBezTo>
                  <a:pt x="1284" y="2249"/>
                  <a:pt x="1262" y="2250"/>
                  <a:pt x="1262" y="2250"/>
                </a:cubicBezTo>
                <a:cubicBezTo>
                  <a:pt x="1262" y="2250"/>
                  <a:pt x="1193" y="3333"/>
                  <a:pt x="1700" y="3853"/>
                </a:cubicBezTo>
                <a:cubicBezTo>
                  <a:pt x="1859" y="4015"/>
                  <a:pt x="2068" y="4096"/>
                  <a:pt x="2278" y="4096"/>
                </a:cubicBezTo>
                <a:cubicBezTo>
                  <a:pt x="2341" y="4096"/>
                  <a:pt x="2404" y="4089"/>
                  <a:pt x="2465" y="4074"/>
                </a:cubicBezTo>
                <a:cubicBezTo>
                  <a:pt x="2447" y="4127"/>
                  <a:pt x="2431" y="4181"/>
                  <a:pt x="2417" y="4234"/>
                </a:cubicBezTo>
                <a:cubicBezTo>
                  <a:pt x="2335" y="4547"/>
                  <a:pt x="2322" y="4870"/>
                  <a:pt x="2377" y="5194"/>
                </a:cubicBezTo>
                <a:cubicBezTo>
                  <a:pt x="2176" y="5163"/>
                  <a:pt x="1981" y="5108"/>
                  <a:pt x="1793" y="5028"/>
                </a:cubicBezTo>
                <a:cubicBezTo>
                  <a:pt x="1499" y="4904"/>
                  <a:pt x="1234" y="4726"/>
                  <a:pt x="1008" y="4499"/>
                </a:cubicBezTo>
                <a:cubicBezTo>
                  <a:pt x="781" y="4272"/>
                  <a:pt x="603" y="4008"/>
                  <a:pt x="479" y="3714"/>
                </a:cubicBezTo>
                <a:cubicBezTo>
                  <a:pt x="350" y="3410"/>
                  <a:pt x="285" y="3087"/>
                  <a:pt x="285" y="2753"/>
                </a:cubicBezTo>
                <a:cubicBezTo>
                  <a:pt x="285" y="2420"/>
                  <a:pt x="350" y="2097"/>
                  <a:pt x="479" y="1792"/>
                </a:cubicBezTo>
                <a:cubicBezTo>
                  <a:pt x="603" y="1498"/>
                  <a:pt x="781" y="1234"/>
                  <a:pt x="1008" y="1007"/>
                </a:cubicBezTo>
                <a:cubicBezTo>
                  <a:pt x="1234" y="781"/>
                  <a:pt x="1499" y="603"/>
                  <a:pt x="1793" y="478"/>
                </a:cubicBezTo>
                <a:cubicBezTo>
                  <a:pt x="2097" y="350"/>
                  <a:pt x="2420" y="284"/>
                  <a:pt x="2753" y="284"/>
                </a:cubicBezTo>
                <a:cubicBezTo>
                  <a:pt x="3087" y="284"/>
                  <a:pt x="3410" y="350"/>
                  <a:pt x="3714" y="478"/>
                </a:cubicBezTo>
                <a:cubicBezTo>
                  <a:pt x="4008" y="603"/>
                  <a:pt x="4272" y="781"/>
                  <a:pt x="4499" y="1007"/>
                </a:cubicBezTo>
                <a:cubicBezTo>
                  <a:pt x="4726" y="1234"/>
                  <a:pt x="4904" y="1498"/>
                  <a:pt x="5028" y="1792"/>
                </a:cubicBezTo>
                <a:cubicBezTo>
                  <a:pt x="5157" y="2097"/>
                  <a:pt x="5222" y="2420"/>
                  <a:pt x="5222" y="2753"/>
                </a:cubicBezTo>
                <a:cubicBezTo>
                  <a:pt x="5222" y="3087"/>
                  <a:pt x="5157" y="3410"/>
                  <a:pt x="5028" y="3714"/>
                </a:cubicBezTo>
                <a:cubicBezTo>
                  <a:pt x="4904" y="4008"/>
                  <a:pt x="4726" y="4272"/>
                  <a:pt x="4499" y="4499"/>
                </a:cubicBezTo>
                <a:cubicBezTo>
                  <a:pt x="4272" y="4726"/>
                  <a:pt x="4008" y="4904"/>
                  <a:pt x="3714" y="5028"/>
                </a:cubicBezTo>
                <a:cubicBezTo>
                  <a:pt x="3504" y="5117"/>
                  <a:pt x="3284" y="5176"/>
                  <a:pt x="3058" y="5203"/>
                </a:cubicBezTo>
                <a:close/>
                <a:moveTo>
                  <a:pt x="2010" y="3255"/>
                </a:moveTo>
                <a:cubicBezTo>
                  <a:pt x="2166" y="3430"/>
                  <a:pt x="2336" y="3634"/>
                  <a:pt x="2449" y="3783"/>
                </a:cubicBezTo>
                <a:cubicBezTo>
                  <a:pt x="2395" y="3802"/>
                  <a:pt x="2337" y="3812"/>
                  <a:pt x="2278" y="3812"/>
                </a:cubicBezTo>
                <a:cubicBezTo>
                  <a:pt x="2136" y="3812"/>
                  <a:pt x="2003" y="3756"/>
                  <a:pt x="1904" y="3654"/>
                </a:cubicBezTo>
                <a:cubicBezTo>
                  <a:pt x="1741" y="3487"/>
                  <a:pt x="1627" y="3202"/>
                  <a:pt x="1574" y="2828"/>
                </a:cubicBezTo>
                <a:cubicBezTo>
                  <a:pt x="1559" y="2724"/>
                  <a:pt x="1551" y="2626"/>
                  <a:pt x="1547" y="2542"/>
                </a:cubicBezTo>
                <a:cubicBezTo>
                  <a:pt x="1663" y="2551"/>
                  <a:pt x="1806" y="2567"/>
                  <a:pt x="1955" y="2599"/>
                </a:cubicBezTo>
                <a:cubicBezTo>
                  <a:pt x="2126" y="2635"/>
                  <a:pt x="2275" y="2686"/>
                  <a:pt x="2399" y="2748"/>
                </a:cubicBezTo>
                <a:cubicBezTo>
                  <a:pt x="2338" y="2878"/>
                  <a:pt x="2305" y="3017"/>
                  <a:pt x="2301" y="3155"/>
                </a:cubicBezTo>
                <a:cubicBezTo>
                  <a:pt x="2255" y="3103"/>
                  <a:pt x="2225" y="3069"/>
                  <a:pt x="2222" y="3065"/>
                </a:cubicBezTo>
                <a:cubicBezTo>
                  <a:pt x="2198" y="3038"/>
                  <a:pt x="2163" y="3020"/>
                  <a:pt x="2124" y="3018"/>
                </a:cubicBezTo>
                <a:cubicBezTo>
                  <a:pt x="2046" y="3014"/>
                  <a:pt x="1978" y="3074"/>
                  <a:pt x="1974" y="3152"/>
                </a:cubicBezTo>
                <a:cubicBezTo>
                  <a:pt x="1972" y="3191"/>
                  <a:pt x="1986" y="3228"/>
                  <a:pt x="2010" y="3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sun_375819"/>
          <p:cNvSpPr>
            <a:spLocks noChangeAspect="1"/>
          </p:cNvSpPr>
          <p:nvPr/>
        </p:nvSpPr>
        <p:spPr bwMode="auto">
          <a:xfrm>
            <a:off x="6526604" y="5068456"/>
            <a:ext cx="304842" cy="30443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1370" h="580593">
                <a:moveTo>
                  <a:pt x="115718" y="362227"/>
                </a:moveTo>
                <a:cubicBezTo>
                  <a:pt x="87056" y="362227"/>
                  <a:pt x="62666" y="380181"/>
                  <a:pt x="52874" y="405423"/>
                </a:cubicBezTo>
                <a:lnTo>
                  <a:pt x="178473" y="405423"/>
                </a:lnTo>
                <a:cubicBezTo>
                  <a:pt x="168770" y="380181"/>
                  <a:pt x="144292" y="362227"/>
                  <a:pt x="115718" y="362227"/>
                </a:cubicBezTo>
                <a:close/>
                <a:moveTo>
                  <a:pt x="115718" y="313875"/>
                </a:moveTo>
                <a:cubicBezTo>
                  <a:pt x="179541" y="313875"/>
                  <a:pt x="231525" y="365871"/>
                  <a:pt x="231525" y="429777"/>
                </a:cubicBezTo>
                <a:cubicBezTo>
                  <a:pt x="231525" y="443109"/>
                  <a:pt x="220755" y="453952"/>
                  <a:pt x="207313" y="453952"/>
                </a:cubicBezTo>
                <a:lnTo>
                  <a:pt x="140375" y="453952"/>
                </a:lnTo>
                <a:cubicBezTo>
                  <a:pt x="155240" y="505148"/>
                  <a:pt x="139930" y="560077"/>
                  <a:pt x="139040" y="563099"/>
                </a:cubicBezTo>
                <a:cubicBezTo>
                  <a:pt x="135390" y="575898"/>
                  <a:pt x="121949" y="583364"/>
                  <a:pt x="109131" y="579631"/>
                </a:cubicBezTo>
                <a:cubicBezTo>
                  <a:pt x="96224" y="575987"/>
                  <a:pt x="88836" y="562566"/>
                  <a:pt x="92397" y="549767"/>
                </a:cubicBezTo>
                <a:cubicBezTo>
                  <a:pt x="97203" y="532879"/>
                  <a:pt x="104502" y="485950"/>
                  <a:pt x="88480" y="453775"/>
                </a:cubicBezTo>
                <a:lnTo>
                  <a:pt x="24212" y="453775"/>
                </a:lnTo>
                <a:cubicBezTo>
                  <a:pt x="10771" y="453775"/>
                  <a:pt x="0" y="443020"/>
                  <a:pt x="0" y="429599"/>
                </a:cubicBezTo>
                <a:cubicBezTo>
                  <a:pt x="0" y="365782"/>
                  <a:pt x="51806" y="313875"/>
                  <a:pt x="115718" y="313875"/>
                </a:cubicBezTo>
                <a:close/>
                <a:moveTo>
                  <a:pt x="336447" y="48436"/>
                </a:moveTo>
                <a:cubicBezTo>
                  <a:pt x="234722" y="48436"/>
                  <a:pt x="153288" y="119801"/>
                  <a:pt x="141451" y="214896"/>
                </a:cubicBezTo>
                <a:lnTo>
                  <a:pt x="531531" y="214896"/>
                </a:lnTo>
                <a:cubicBezTo>
                  <a:pt x="519516" y="119890"/>
                  <a:pt x="438083" y="48436"/>
                  <a:pt x="336447" y="48436"/>
                </a:cubicBezTo>
                <a:close/>
                <a:moveTo>
                  <a:pt x="336536" y="0"/>
                </a:moveTo>
                <a:cubicBezTo>
                  <a:pt x="473860" y="0"/>
                  <a:pt x="581459" y="104959"/>
                  <a:pt x="581370" y="239069"/>
                </a:cubicBezTo>
                <a:cubicBezTo>
                  <a:pt x="581370" y="252489"/>
                  <a:pt x="570512" y="263243"/>
                  <a:pt x="557163" y="263243"/>
                </a:cubicBezTo>
                <a:lnTo>
                  <a:pt x="372491" y="263243"/>
                </a:lnTo>
                <a:cubicBezTo>
                  <a:pt x="429806" y="389709"/>
                  <a:pt x="386642" y="554658"/>
                  <a:pt x="384506" y="562390"/>
                </a:cubicBezTo>
                <a:cubicBezTo>
                  <a:pt x="380946" y="575543"/>
                  <a:pt x="367596" y="583364"/>
                  <a:pt x="354691" y="579631"/>
                </a:cubicBezTo>
                <a:cubicBezTo>
                  <a:pt x="341876" y="575988"/>
                  <a:pt x="334311" y="562212"/>
                  <a:pt x="337871" y="548970"/>
                </a:cubicBezTo>
                <a:cubicBezTo>
                  <a:pt x="338316" y="547193"/>
                  <a:pt x="383972" y="373445"/>
                  <a:pt x="317668" y="263243"/>
                </a:cubicBezTo>
                <a:lnTo>
                  <a:pt x="115731" y="263243"/>
                </a:lnTo>
                <a:cubicBezTo>
                  <a:pt x="102292" y="263243"/>
                  <a:pt x="91523" y="252489"/>
                  <a:pt x="91523" y="239069"/>
                </a:cubicBezTo>
                <a:cubicBezTo>
                  <a:pt x="91523" y="104959"/>
                  <a:pt x="199122" y="0"/>
                  <a:pt x="336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sun_375819"/>
          <p:cNvSpPr>
            <a:spLocks noChangeAspect="1"/>
          </p:cNvSpPr>
          <p:nvPr/>
        </p:nvSpPr>
        <p:spPr bwMode="auto">
          <a:xfrm>
            <a:off x="4416437" y="4313502"/>
            <a:ext cx="287571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72349" h="606722">
                <a:moveTo>
                  <a:pt x="518015" y="185318"/>
                </a:moveTo>
                <a:cubicBezTo>
                  <a:pt x="506969" y="182363"/>
                  <a:pt x="494934" y="183118"/>
                  <a:pt x="483988" y="188139"/>
                </a:cubicBezTo>
                <a:cubicBezTo>
                  <a:pt x="490751" y="197738"/>
                  <a:pt x="500540" y="204581"/>
                  <a:pt x="512019" y="207692"/>
                </a:cubicBezTo>
                <a:cubicBezTo>
                  <a:pt x="523499" y="210714"/>
                  <a:pt x="535423" y="209647"/>
                  <a:pt x="546102" y="204759"/>
                </a:cubicBezTo>
                <a:cubicBezTo>
                  <a:pt x="539116" y="194939"/>
                  <a:pt x="529061" y="188273"/>
                  <a:pt x="518015" y="185318"/>
                </a:cubicBezTo>
                <a:close/>
                <a:moveTo>
                  <a:pt x="496057" y="162218"/>
                </a:moveTo>
                <a:cubicBezTo>
                  <a:pt x="524022" y="158761"/>
                  <a:pt x="552687" y="171875"/>
                  <a:pt x="567637" y="197738"/>
                </a:cubicBezTo>
                <a:lnTo>
                  <a:pt x="570840" y="203426"/>
                </a:lnTo>
                <a:cubicBezTo>
                  <a:pt x="572353" y="205915"/>
                  <a:pt x="572709" y="208847"/>
                  <a:pt x="571997" y="211691"/>
                </a:cubicBezTo>
                <a:cubicBezTo>
                  <a:pt x="571196" y="214535"/>
                  <a:pt x="569417" y="216846"/>
                  <a:pt x="566836" y="218357"/>
                </a:cubicBezTo>
                <a:lnTo>
                  <a:pt x="561230" y="221557"/>
                </a:lnTo>
                <a:cubicBezTo>
                  <a:pt x="550106" y="228044"/>
                  <a:pt x="537737" y="231244"/>
                  <a:pt x="525190" y="231244"/>
                </a:cubicBezTo>
                <a:cubicBezTo>
                  <a:pt x="518872" y="231244"/>
                  <a:pt x="512553" y="230444"/>
                  <a:pt x="506324" y="228755"/>
                </a:cubicBezTo>
                <a:cubicBezTo>
                  <a:pt x="487726" y="223778"/>
                  <a:pt x="472064" y="211869"/>
                  <a:pt x="462453" y="195161"/>
                </a:cubicBezTo>
                <a:lnTo>
                  <a:pt x="459161" y="189561"/>
                </a:lnTo>
                <a:cubicBezTo>
                  <a:pt x="456135" y="184318"/>
                  <a:pt x="458004" y="177563"/>
                  <a:pt x="463254" y="174542"/>
                </a:cubicBezTo>
                <a:lnTo>
                  <a:pt x="468860" y="171342"/>
                </a:lnTo>
                <a:cubicBezTo>
                  <a:pt x="477492" y="166365"/>
                  <a:pt x="486736" y="163371"/>
                  <a:pt x="496057" y="162218"/>
                </a:cubicBezTo>
                <a:close/>
                <a:moveTo>
                  <a:pt x="256590" y="21862"/>
                </a:moveTo>
                <a:cubicBezTo>
                  <a:pt x="234695" y="21862"/>
                  <a:pt x="215293" y="34926"/>
                  <a:pt x="206927" y="55100"/>
                </a:cubicBezTo>
                <a:cubicBezTo>
                  <a:pt x="205770" y="57766"/>
                  <a:pt x="203634" y="59899"/>
                  <a:pt x="200875" y="61054"/>
                </a:cubicBezTo>
                <a:cubicBezTo>
                  <a:pt x="198205" y="62121"/>
                  <a:pt x="195090" y="62121"/>
                  <a:pt x="192420" y="60965"/>
                </a:cubicBezTo>
                <a:cubicBezTo>
                  <a:pt x="188148" y="59010"/>
                  <a:pt x="183520" y="58122"/>
                  <a:pt x="178803" y="58122"/>
                </a:cubicBezTo>
                <a:cubicBezTo>
                  <a:pt x="161448" y="58122"/>
                  <a:pt x="146852" y="71008"/>
                  <a:pt x="144805" y="88160"/>
                </a:cubicBezTo>
                <a:cubicBezTo>
                  <a:pt x="144182" y="93315"/>
                  <a:pt x="139910" y="97314"/>
                  <a:pt x="134747" y="97758"/>
                </a:cubicBezTo>
                <a:cubicBezTo>
                  <a:pt x="110361" y="99624"/>
                  <a:pt x="91226" y="120242"/>
                  <a:pt x="91226" y="144771"/>
                </a:cubicBezTo>
                <a:cubicBezTo>
                  <a:pt x="91226" y="145571"/>
                  <a:pt x="91226" y="146459"/>
                  <a:pt x="91315" y="147348"/>
                </a:cubicBezTo>
                <a:cubicBezTo>
                  <a:pt x="91582" y="152947"/>
                  <a:pt x="87666" y="157835"/>
                  <a:pt x="82237" y="158724"/>
                </a:cubicBezTo>
                <a:cubicBezTo>
                  <a:pt x="68264" y="161212"/>
                  <a:pt x="58118" y="173298"/>
                  <a:pt x="58118" y="187518"/>
                </a:cubicBezTo>
                <a:cubicBezTo>
                  <a:pt x="58118" y="192139"/>
                  <a:pt x="59186" y="196671"/>
                  <a:pt x="61322" y="200759"/>
                </a:cubicBezTo>
                <a:cubicBezTo>
                  <a:pt x="62746" y="203514"/>
                  <a:pt x="62924" y="206803"/>
                  <a:pt x="61767" y="209647"/>
                </a:cubicBezTo>
                <a:cubicBezTo>
                  <a:pt x="60699" y="212579"/>
                  <a:pt x="58474" y="214801"/>
                  <a:pt x="55537" y="215956"/>
                </a:cubicBezTo>
                <a:cubicBezTo>
                  <a:pt x="35155" y="224044"/>
                  <a:pt x="21894" y="243506"/>
                  <a:pt x="21894" y="265458"/>
                </a:cubicBezTo>
                <a:cubicBezTo>
                  <a:pt x="21894" y="286520"/>
                  <a:pt x="34443" y="305627"/>
                  <a:pt x="53757" y="314159"/>
                </a:cubicBezTo>
                <a:cubicBezTo>
                  <a:pt x="59186" y="316558"/>
                  <a:pt x="61767" y="322868"/>
                  <a:pt x="59453" y="328378"/>
                </a:cubicBezTo>
                <a:cubicBezTo>
                  <a:pt x="57050" y="334155"/>
                  <a:pt x="55804" y="340198"/>
                  <a:pt x="55804" y="346508"/>
                </a:cubicBezTo>
                <a:cubicBezTo>
                  <a:pt x="55804" y="372458"/>
                  <a:pt x="76986" y="393609"/>
                  <a:pt x="103063" y="393609"/>
                </a:cubicBezTo>
                <a:cubicBezTo>
                  <a:pt x="112141" y="393609"/>
                  <a:pt x="120952" y="391032"/>
                  <a:pt x="128517" y="386144"/>
                </a:cubicBezTo>
                <a:cubicBezTo>
                  <a:pt x="131276" y="384367"/>
                  <a:pt x="134658" y="383923"/>
                  <a:pt x="137773" y="384900"/>
                </a:cubicBezTo>
                <a:cubicBezTo>
                  <a:pt x="140889" y="385878"/>
                  <a:pt x="143381" y="388277"/>
                  <a:pt x="144627" y="391299"/>
                </a:cubicBezTo>
                <a:cubicBezTo>
                  <a:pt x="151658" y="408540"/>
                  <a:pt x="167055" y="420448"/>
                  <a:pt x="185033" y="423115"/>
                </a:cubicBezTo>
                <a:cubicBezTo>
                  <a:pt x="187080" y="402585"/>
                  <a:pt x="189394" y="383123"/>
                  <a:pt x="191886" y="364638"/>
                </a:cubicBezTo>
                <a:cubicBezTo>
                  <a:pt x="187970" y="352018"/>
                  <a:pt x="170081" y="289808"/>
                  <a:pt x="177112" y="250261"/>
                </a:cubicBezTo>
                <a:cubicBezTo>
                  <a:pt x="178091" y="244306"/>
                  <a:pt x="183787" y="240307"/>
                  <a:pt x="189750" y="241374"/>
                </a:cubicBezTo>
                <a:cubicBezTo>
                  <a:pt x="195713" y="242351"/>
                  <a:pt x="199718" y="248039"/>
                  <a:pt x="198650" y="253993"/>
                </a:cubicBezTo>
                <a:cubicBezTo>
                  <a:pt x="195980" y="269101"/>
                  <a:pt x="197760" y="288742"/>
                  <a:pt x="200786" y="307049"/>
                </a:cubicBezTo>
                <a:cubicBezTo>
                  <a:pt x="206838" y="272389"/>
                  <a:pt x="213424" y="242795"/>
                  <a:pt x="219654" y="218267"/>
                </a:cubicBezTo>
                <a:cubicBezTo>
                  <a:pt x="240926" y="134284"/>
                  <a:pt x="262019" y="91715"/>
                  <a:pt x="262909" y="89937"/>
                </a:cubicBezTo>
                <a:cubicBezTo>
                  <a:pt x="265579" y="84516"/>
                  <a:pt x="272165" y="82295"/>
                  <a:pt x="277594" y="85049"/>
                </a:cubicBezTo>
                <a:cubicBezTo>
                  <a:pt x="283023" y="87716"/>
                  <a:pt x="285159" y="94292"/>
                  <a:pt x="282489" y="99713"/>
                </a:cubicBezTo>
                <a:cubicBezTo>
                  <a:pt x="282133" y="100424"/>
                  <a:pt x="265223" y="134817"/>
                  <a:pt x="246889" y="201204"/>
                </a:cubicBezTo>
                <a:cubicBezTo>
                  <a:pt x="256679" y="190450"/>
                  <a:pt x="268605" y="180764"/>
                  <a:pt x="282756" y="174365"/>
                </a:cubicBezTo>
                <a:cubicBezTo>
                  <a:pt x="288274" y="171876"/>
                  <a:pt x="294771" y="174365"/>
                  <a:pt x="297263" y="179875"/>
                </a:cubicBezTo>
                <a:cubicBezTo>
                  <a:pt x="299666" y="185385"/>
                  <a:pt x="297263" y="191872"/>
                  <a:pt x="291745" y="194361"/>
                </a:cubicBezTo>
                <a:cubicBezTo>
                  <a:pt x="250983" y="212668"/>
                  <a:pt x="231402" y="268657"/>
                  <a:pt x="229088" y="275678"/>
                </a:cubicBezTo>
                <a:cubicBezTo>
                  <a:pt x="223481" y="302872"/>
                  <a:pt x="218052" y="334155"/>
                  <a:pt x="213335" y="369170"/>
                </a:cubicBezTo>
                <a:cubicBezTo>
                  <a:pt x="238522" y="328467"/>
                  <a:pt x="266647" y="300473"/>
                  <a:pt x="296996" y="285809"/>
                </a:cubicBezTo>
                <a:cubicBezTo>
                  <a:pt x="302425" y="283232"/>
                  <a:pt x="309011" y="285453"/>
                  <a:pt x="311681" y="290875"/>
                </a:cubicBezTo>
                <a:cubicBezTo>
                  <a:pt x="314262" y="296385"/>
                  <a:pt x="311948" y="302872"/>
                  <a:pt x="306519" y="305538"/>
                </a:cubicBezTo>
                <a:cubicBezTo>
                  <a:pt x="258103" y="328911"/>
                  <a:pt x="224816" y="389877"/>
                  <a:pt x="210665" y="420448"/>
                </a:cubicBezTo>
                <a:cubicBezTo>
                  <a:pt x="217429" y="417960"/>
                  <a:pt x="223659" y="414050"/>
                  <a:pt x="228999" y="408806"/>
                </a:cubicBezTo>
                <a:cubicBezTo>
                  <a:pt x="231046" y="406762"/>
                  <a:pt x="233805" y="405696"/>
                  <a:pt x="236653" y="405696"/>
                </a:cubicBezTo>
                <a:cubicBezTo>
                  <a:pt x="237009" y="405696"/>
                  <a:pt x="237365" y="405696"/>
                  <a:pt x="237810" y="405696"/>
                </a:cubicBezTo>
                <a:cubicBezTo>
                  <a:pt x="241015" y="406051"/>
                  <a:pt x="243952" y="407829"/>
                  <a:pt x="245821" y="410495"/>
                </a:cubicBezTo>
                <a:cubicBezTo>
                  <a:pt x="252852" y="421159"/>
                  <a:pt x="264778" y="427469"/>
                  <a:pt x="277505" y="427469"/>
                </a:cubicBezTo>
                <a:cubicBezTo>
                  <a:pt x="288007" y="427469"/>
                  <a:pt x="297797" y="423292"/>
                  <a:pt x="305095" y="415738"/>
                </a:cubicBezTo>
                <a:cubicBezTo>
                  <a:pt x="308922" y="411739"/>
                  <a:pt x="315063" y="411206"/>
                  <a:pt x="319513" y="414494"/>
                </a:cubicBezTo>
                <a:cubicBezTo>
                  <a:pt x="326099" y="419382"/>
                  <a:pt x="333931" y="421959"/>
                  <a:pt x="342120" y="421959"/>
                </a:cubicBezTo>
                <a:cubicBezTo>
                  <a:pt x="363124" y="421959"/>
                  <a:pt x="380301" y="404807"/>
                  <a:pt x="380301" y="383834"/>
                </a:cubicBezTo>
                <a:cubicBezTo>
                  <a:pt x="380301" y="367837"/>
                  <a:pt x="370155" y="353351"/>
                  <a:pt x="355025" y="348019"/>
                </a:cubicBezTo>
                <a:cubicBezTo>
                  <a:pt x="351109" y="346597"/>
                  <a:pt x="348350" y="343042"/>
                  <a:pt x="347816" y="338954"/>
                </a:cubicBezTo>
                <a:cubicBezTo>
                  <a:pt x="347371" y="334777"/>
                  <a:pt x="349240" y="330778"/>
                  <a:pt x="352711" y="328467"/>
                </a:cubicBezTo>
                <a:cubicBezTo>
                  <a:pt x="359297" y="324290"/>
                  <a:pt x="363391" y="317447"/>
                  <a:pt x="364103" y="309715"/>
                </a:cubicBezTo>
                <a:cubicBezTo>
                  <a:pt x="364370" y="306694"/>
                  <a:pt x="365883" y="303939"/>
                  <a:pt x="368197" y="302072"/>
                </a:cubicBezTo>
                <a:cubicBezTo>
                  <a:pt x="370600" y="300206"/>
                  <a:pt x="373626" y="299406"/>
                  <a:pt x="376563" y="299851"/>
                </a:cubicBezTo>
                <a:cubicBezTo>
                  <a:pt x="378432" y="300117"/>
                  <a:pt x="380390" y="300295"/>
                  <a:pt x="382259" y="300295"/>
                </a:cubicBezTo>
                <a:cubicBezTo>
                  <a:pt x="404242" y="300295"/>
                  <a:pt x="422131" y="282432"/>
                  <a:pt x="422131" y="260481"/>
                </a:cubicBezTo>
                <a:cubicBezTo>
                  <a:pt x="422131" y="240040"/>
                  <a:pt x="406823" y="222977"/>
                  <a:pt x="386531" y="220844"/>
                </a:cubicBezTo>
                <a:cubicBezTo>
                  <a:pt x="382615" y="220400"/>
                  <a:pt x="379233" y="218000"/>
                  <a:pt x="377631" y="214534"/>
                </a:cubicBezTo>
                <a:cubicBezTo>
                  <a:pt x="376029" y="210980"/>
                  <a:pt x="376474" y="206892"/>
                  <a:pt x="378699" y="203692"/>
                </a:cubicBezTo>
                <a:cubicBezTo>
                  <a:pt x="384573" y="195249"/>
                  <a:pt x="387688" y="185385"/>
                  <a:pt x="387688" y="175076"/>
                </a:cubicBezTo>
                <a:cubicBezTo>
                  <a:pt x="387688" y="167877"/>
                  <a:pt x="386175" y="160945"/>
                  <a:pt x="383149" y="154369"/>
                </a:cubicBezTo>
                <a:cubicBezTo>
                  <a:pt x="381547" y="150725"/>
                  <a:pt x="381992" y="146459"/>
                  <a:pt x="384306" y="143260"/>
                </a:cubicBezTo>
                <a:cubicBezTo>
                  <a:pt x="386709" y="140061"/>
                  <a:pt x="390625" y="138461"/>
                  <a:pt x="394630" y="138994"/>
                </a:cubicBezTo>
                <a:cubicBezTo>
                  <a:pt x="396499" y="139261"/>
                  <a:pt x="398368" y="139350"/>
                  <a:pt x="400148" y="139350"/>
                </a:cubicBezTo>
                <a:cubicBezTo>
                  <a:pt x="422131" y="139350"/>
                  <a:pt x="440021" y="121487"/>
                  <a:pt x="440021" y="99535"/>
                </a:cubicBezTo>
                <a:cubicBezTo>
                  <a:pt x="440021" y="77584"/>
                  <a:pt x="422131" y="59721"/>
                  <a:pt x="400148" y="59721"/>
                </a:cubicBezTo>
                <a:cubicBezTo>
                  <a:pt x="395787" y="59721"/>
                  <a:pt x="391515" y="60432"/>
                  <a:pt x="387421" y="61765"/>
                </a:cubicBezTo>
                <a:cubicBezTo>
                  <a:pt x="382882" y="63365"/>
                  <a:pt x="377898" y="61765"/>
                  <a:pt x="375050" y="57944"/>
                </a:cubicBezTo>
                <a:cubicBezTo>
                  <a:pt x="367574" y="47724"/>
                  <a:pt x="355559" y="41680"/>
                  <a:pt x="342921" y="41680"/>
                </a:cubicBezTo>
                <a:cubicBezTo>
                  <a:pt x="333931" y="41680"/>
                  <a:pt x="325387" y="44613"/>
                  <a:pt x="318267" y="50123"/>
                </a:cubicBezTo>
                <a:cubicBezTo>
                  <a:pt x="315864" y="52078"/>
                  <a:pt x="312660" y="52878"/>
                  <a:pt x="309634" y="52345"/>
                </a:cubicBezTo>
                <a:cubicBezTo>
                  <a:pt x="306519" y="51812"/>
                  <a:pt x="303849" y="49945"/>
                  <a:pt x="302247" y="47279"/>
                </a:cubicBezTo>
                <a:cubicBezTo>
                  <a:pt x="292368" y="31371"/>
                  <a:pt x="275280" y="21862"/>
                  <a:pt x="256590" y="21862"/>
                </a:cubicBezTo>
                <a:close/>
                <a:moveTo>
                  <a:pt x="256590" y="0"/>
                </a:moveTo>
                <a:cubicBezTo>
                  <a:pt x="279196" y="0"/>
                  <a:pt x="300022" y="9865"/>
                  <a:pt x="314262" y="26750"/>
                </a:cubicBezTo>
                <a:cubicBezTo>
                  <a:pt x="323073" y="22129"/>
                  <a:pt x="332774" y="19729"/>
                  <a:pt x="342921" y="19729"/>
                </a:cubicBezTo>
                <a:cubicBezTo>
                  <a:pt x="359920" y="19729"/>
                  <a:pt x="376207" y="26839"/>
                  <a:pt x="387777" y="39103"/>
                </a:cubicBezTo>
                <a:cubicBezTo>
                  <a:pt x="391871" y="38215"/>
                  <a:pt x="395965" y="37859"/>
                  <a:pt x="400148" y="37859"/>
                </a:cubicBezTo>
                <a:cubicBezTo>
                  <a:pt x="434235" y="37859"/>
                  <a:pt x="461915" y="65498"/>
                  <a:pt x="461915" y="99535"/>
                </a:cubicBezTo>
                <a:cubicBezTo>
                  <a:pt x="461915" y="130818"/>
                  <a:pt x="438418" y="156768"/>
                  <a:pt x="408158" y="160768"/>
                </a:cubicBezTo>
                <a:cubicBezTo>
                  <a:pt x="409137" y="165389"/>
                  <a:pt x="409582" y="170188"/>
                  <a:pt x="409582" y="175076"/>
                </a:cubicBezTo>
                <a:cubicBezTo>
                  <a:pt x="409582" y="184674"/>
                  <a:pt x="407713" y="194005"/>
                  <a:pt x="404064" y="202715"/>
                </a:cubicBezTo>
                <a:cubicBezTo>
                  <a:pt x="427649" y="211513"/>
                  <a:pt x="444026" y="234175"/>
                  <a:pt x="444026" y="260481"/>
                </a:cubicBezTo>
                <a:cubicBezTo>
                  <a:pt x="444026" y="293896"/>
                  <a:pt x="417147" y="321269"/>
                  <a:pt x="383772" y="322157"/>
                </a:cubicBezTo>
                <a:cubicBezTo>
                  <a:pt x="382259" y="326779"/>
                  <a:pt x="380034" y="331133"/>
                  <a:pt x="377097" y="335132"/>
                </a:cubicBezTo>
                <a:cubicBezTo>
                  <a:pt x="392583" y="346152"/>
                  <a:pt x="402195" y="364282"/>
                  <a:pt x="402195" y="383834"/>
                </a:cubicBezTo>
                <a:cubicBezTo>
                  <a:pt x="402195" y="416894"/>
                  <a:pt x="375228" y="443822"/>
                  <a:pt x="342120" y="443822"/>
                </a:cubicBezTo>
                <a:cubicBezTo>
                  <a:pt x="332240" y="443822"/>
                  <a:pt x="322717" y="441422"/>
                  <a:pt x="314173" y="436978"/>
                </a:cubicBezTo>
                <a:cubicBezTo>
                  <a:pt x="303760" y="445066"/>
                  <a:pt x="291033" y="449420"/>
                  <a:pt x="277505" y="449420"/>
                </a:cubicBezTo>
                <a:cubicBezTo>
                  <a:pt x="261485" y="449420"/>
                  <a:pt x="246444" y="443022"/>
                  <a:pt x="235229" y="432002"/>
                </a:cubicBezTo>
                <a:cubicBezTo>
                  <a:pt x="226240" y="438400"/>
                  <a:pt x="216005" y="442666"/>
                  <a:pt x="205147" y="444533"/>
                </a:cubicBezTo>
                <a:cubicBezTo>
                  <a:pt x="201498" y="487102"/>
                  <a:pt x="199184" y="533937"/>
                  <a:pt x="198828" y="584771"/>
                </a:cubicBezTo>
                <a:lnTo>
                  <a:pt x="493243" y="584771"/>
                </a:lnTo>
                <a:cubicBezTo>
                  <a:pt x="499295" y="584771"/>
                  <a:pt x="504190" y="589748"/>
                  <a:pt x="504190" y="595791"/>
                </a:cubicBezTo>
                <a:cubicBezTo>
                  <a:pt x="504190" y="601834"/>
                  <a:pt x="499295" y="606722"/>
                  <a:pt x="493243" y="606722"/>
                </a:cubicBezTo>
                <a:lnTo>
                  <a:pt x="103063" y="606722"/>
                </a:lnTo>
                <a:cubicBezTo>
                  <a:pt x="97011" y="606722"/>
                  <a:pt x="92116" y="601834"/>
                  <a:pt x="92116" y="595791"/>
                </a:cubicBezTo>
                <a:cubicBezTo>
                  <a:pt x="92116" y="589748"/>
                  <a:pt x="97011" y="584771"/>
                  <a:pt x="103063" y="584771"/>
                </a:cubicBezTo>
                <a:lnTo>
                  <a:pt x="176934" y="584771"/>
                </a:lnTo>
                <a:cubicBezTo>
                  <a:pt x="177201" y="534203"/>
                  <a:pt x="179515" y="487546"/>
                  <a:pt x="183075" y="444977"/>
                </a:cubicBezTo>
                <a:cubicBezTo>
                  <a:pt x="160825" y="442044"/>
                  <a:pt x="141245" y="429336"/>
                  <a:pt x="129674" y="410228"/>
                </a:cubicBezTo>
                <a:cubicBezTo>
                  <a:pt x="121308" y="413694"/>
                  <a:pt x="112230" y="415561"/>
                  <a:pt x="103063" y="415561"/>
                </a:cubicBezTo>
                <a:cubicBezTo>
                  <a:pt x="64971" y="415561"/>
                  <a:pt x="33909" y="384545"/>
                  <a:pt x="33909" y="346508"/>
                </a:cubicBezTo>
                <a:cubicBezTo>
                  <a:pt x="33909" y="340731"/>
                  <a:pt x="34621" y="335043"/>
                  <a:pt x="36045" y="329533"/>
                </a:cubicBezTo>
                <a:cubicBezTo>
                  <a:pt x="13884" y="316025"/>
                  <a:pt x="0" y="291852"/>
                  <a:pt x="0" y="265458"/>
                </a:cubicBezTo>
                <a:cubicBezTo>
                  <a:pt x="0" y="238085"/>
                  <a:pt x="14507" y="213557"/>
                  <a:pt x="37826" y="200315"/>
                </a:cubicBezTo>
                <a:cubicBezTo>
                  <a:pt x="36668" y="196138"/>
                  <a:pt x="36134" y="191784"/>
                  <a:pt x="36134" y="187518"/>
                </a:cubicBezTo>
                <a:cubicBezTo>
                  <a:pt x="36134" y="165744"/>
                  <a:pt x="49752" y="146904"/>
                  <a:pt x="69510" y="139616"/>
                </a:cubicBezTo>
                <a:cubicBezTo>
                  <a:pt x="71735" y="108867"/>
                  <a:pt x="94697" y="83183"/>
                  <a:pt x="124690" y="77051"/>
                </a:cubicBezTo>
                <a:cubicBezTo>
                  <a:pt x="131365" y="53234"/>
                  <a:pt x="153349" y="36170"/>
                  <a:pt x="178803" y="36170"/>
                </a:cubicBezTo>
                <a:cubicBezTo>
                  <a:pt x="182986" y="36170"/>
                  <a:pt x="187169" y="36704"/>
                  <a:pt x="191174" y="37592"/>
                </a:cubicBezTo>
                <a:cubicBezTo>
                  <a:pt x="204613" y="14486"/>
                  <a:pt x="229266" y="0"/>
                  <a:pt x="25659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20213" y="2387137"/>
            <a:ext cx="3146206" cy="954430"/>
            <a:chOff x="1841933" y="1709373"/>
            <a:chExt cx="3146206" cy="954430"/>
          </a:xfrm>
        </p:grpSpPr>
        <p:sp>
          <p:nvSpPr>
            <p:cNvPr id="22" name="矩形 21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5581" y="2387236"/>
            <a:ext cx="3146206" cy="954430"/>
            <a:chOff x="1841933" y="1709373"/>
            <a:chExt cx="3146206" cy="954430"/>
          </a:xfrm>
        </p:grpSpPr>
        <p:sp>
          <p:nvSpPr>
            <p:cNvPr id="25" name="矩形 24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625932" y="24970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878EA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878EA2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38714" y="24970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>
                <a:solidFill>
                  <a:srgbClr val="324058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24058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20213" y="4520974"/>
            <a:ext cx="3146206" cy="954430"/>
            <a:chOff x="1841933" y="1709373"/>
            <a:chExt cx="3146206" cy="954430"/>
          </a:xfrm>
        </p:grpSpPr>
        <p:sp>
          <p:nvSpPr>
            <p:cNvPr id="30" name="矩形 29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5581" y="4521073"/>
            <a:ext cx="3146206" cy="954430"/>
            <a:chOff x="1841933" y="1709373"/>
            <a:chExt cx="3146206" cy="954430"/>
          </a:xfrm>
        </p:grpSpPr>
        <p:sp>
          <p:nvSpPr>
            <p:cNvPr id="33" name="矩形 32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625932" y="46308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24058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24058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38714" y="46308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>
                <a:solidFill>
                  <a:srgbClr val="878EA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878EA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04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32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9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26" name="Straight Connector 23"/>
          <p:cNvCxnSpPr/>
          <p:nvPr/>
        </p:nvCxnSpPr>
        <p:spPr>
          <a:xfrm flipV="1">
            <a:off x="1368920" y="3254829"/>
            <a:ext cx="9320851" cy="9041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723639" y="1703777"/>
            <a:ext cx="595376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94097" y="1967221"/>
            <a:ext cx="2363147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1219200">
              <a:defRPr/>
            </a:pPr>
            <a:r>
              <a:rPr lang="en-US" altLang="zh-C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2076269" y="3564712"/>
            <a:ext cx="4998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菱形 29"/>
          <p:cNvSpPr/>
          <p:nvPr/>
        </p:nvSpPr>
        <p:spPr>
          <a:xfrm>
            <a:off x="1501059" y="3656079"/>
            <a:ext cx="387790" cy="387790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87155" y="4316331"/>
            <a:ext cx="4998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2" name="菱形 31"/>
          <p:cNvSpPr/>
          <p:nvPr/>
        </p:nvSpPr>
        <p:spPr>
          <a:xfrm>
            <a:off x="1501059" y="4396812"/>
            <a:ext cx="387790" cy="387790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87155" y="5076513"/>
            <a:ext cx="4998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4" name="菱形 33"/>
          <p:cNvSpPr/>
          <p:nvPr/>
        </p:nvSpPr>
        <p:spPr>
          <a:xfrm>
            <a:off x="1511945" y="5167879"/>
            <a:ext cx="387790" cy="387790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57" y="0"/>
            <a:ext cx="6879887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26904" y="2798054"/>
            <a:ext cx="573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rgbClr val="878EA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THANKS</a:t>
            </a:r>
            <a:endParaRPr lang="zh-CN" altLang="en-US" dirty="0"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519530" y="3629051"/>
            <a:ext cx="1152939" cy="0"/>
          </a:xfrm>
          <a:prstGeom prst="line">
            <a:avLst/>
          </a:prstGeom>
          <a:ln w="57150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67D1A9D6-979A-FB0E-FDA6-2A1CD8163630}"/>
              </a:ext>
            </a:extLst>
          </p:cNvPr>
          <p:cNvGrpSpPr/>
          <p:nvPr/>
        </p:nvGrpSpPr>
        <p:grpSpPr>
          <a:xfrm>
            <a:off x="4090992" y="4146970"/>
            <a:ext cx="3857112" cy="318653"/>
            <a:chOff x="4414802" y="4741055"/>
            <a:chExt cx="3857112" cy="3186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AE06557-C50C-45B9-628E-09C08A60117E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333C33F-B8DF-9568-8E08-ADCF75F82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48C67C8-7536-18F9-8757-A4FBD8CD05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63931C2-51A4-AB44-564F-875168830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889C41BF-5155-3EAE-CB1C-3DEBE7C6A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FA4925A-AB10-1377-DB3E-DCD18D6DC98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429C7DD4-EF7E-1DE6-5370-E60FD6AB0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A412FDE9-1567-D8AD-05D5-A71D82EB3BA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4FBA2CAC-D103-6A04-8430-3CFAFCE2D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9BB17D1F-1A06-F5EF-2C8B-6FD1B5714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E42A0874-5C2D-DC48-6C5F-0D333AF786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1DF5C49-CDA7-7C6C-34DB-02D19A1E3F49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2" y="1318591"/>
            <a:ext cx="4234288" cy="4220817"/>
          </a:xfrm>
          <a:prstGeom prst="rect">
            <a:avLst/>
          </a:prstGeom>
        </p:spPr>
      </p:pic>
      <p:sp>
        <p:nvSpPr>
          <p:cNvPr id="10" name="矩形 248"/>
          <p:cNvSpPr>
            <a:spLocks noChangeArrowheads="1"/>
          </p:cNvSpPr>
          <p:nvPr/>
        </p:nvSpPr>
        <p:spPr bwMode="auto">
          <a:xfrm>
            <a:off x="1468161" y="2854516"/>
            <a:ext cx="2400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54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ONTENTS</a:t>
            </a:r>
            <a:endParaRPr kumimoji="0" lang="zh-CN" altLang="en-US" sz="4400" b="1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18494" y="1318591"/>
            <a:ext cx="4121589" cy="821219"/>
            <a:chOff x="1974411" y="1622671"/>
            <a:chExt cx="4121589" cy="821219"/>
          </a:xfrm>
        </p:grpSpPr>
        <p:sp>
          <p:nvSpPr>
            <p:cNvPr id="13" name="文本框 12"/>
            <p:cNvSpPr txBox="1"/>
            <p:nvPr/>
          </p:nvSpPr>
          <p:spPr>
            <a:xfrm>
              <a:off x="2200397" y="1622671"/>
              <a:ext cx="1877437" cy="5778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431229" y="2039484"/>
              <a:ext cx="3664771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1200" kern="0" dirty="0"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900" kern="0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74411" y="1799594"/>
              <a:ext cx="74266" cy="47842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2087214" y="1948182"/>
              <a:ext cx="45719" cy="32848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18494" y="3548939"/>
            <a:ext cx="4121589" cy="821219"/>
            <a:chOff x="1974411" y="1622671"/>
            <a:chExt cx="4121589" cy="821219"/>
          </a:xfrm>
        </p:grpSpPr>
        <p:sp>
          <p:nvSpPr>
            <p:cNvPr id="18" name="文本框 17"/>
            <p:cNvSpPr txBox="1"/>
            <p:nvPr/>
          </p:nvSpPr>
          <p:spPr>
            <a:xfrm>
              <a:off x="2200397" y="1622671"/>
              <a:ext cx="1877437" cy="5778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431229" y="2039484"/>
              <a:ext cx="3664771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1200" kern="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974411" y="1799594"/>
              <a:ext cx="74266" cy="47842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2087214" y="1948182"/>
              <a:ext cx="45719" cy="32848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18494" y="2438379"/>
            <a:ext cx="4121589" cy="821219"/>
            <a:chOff x="1974411" y="1622671"/>
            <a:chExt cx="4121589" cy="821219"/>
          </a:xfrm>
        </p:grpSpPr>
        <p:sp>
          <p:nvSpPr>
            <p:cNvPr id="23" name="文本框 22"/>
            <p:cNvSpPr txBox="1"/>
            <p:nvPr/>
          </p:nvSpPr>
          <p:spPr>
            <a:xfrm>
              <a:off x="2200397" y="1622671"/>
              <a:ext cx="1877437" cy="5778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431229" y="2039484"/>
              <a:ext cx="3664771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1200" kern="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974411" y="1799594"/>
              <a:ext cx="74266" cy="47842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2087214" y="1948182"/>
              <a:ext cx="45719" cy="32848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18494" y="4668727"/>
            <a:ext cx="4121589" cy="821219"/>
            <a:chOff x="1974411" y="1622671"/>
            <a:chExt cx="4121589" cy="821219"/>
          </a:xfrm>
        </p:grpSpPr>
        <p:sp>
          <p:nvSpPr>
            <p:cNvPr id="28" name="文本框 27"/>
            <p:cNvSpPr txBox="1"/>
            <p:nvPr/>
          </p:nvSpPr>
          <p:spPr>
            <a:xfrm>
              <a:off x="2200397" y="1622671"/>
              <a:ext cx="1877437" cy="5778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431229" y="2039484"/>
              <a:ext cx="3664771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1000"/>
                </a:spcAft>
              </a:pPr>
              <a:r>
                <a:rPr lang="en-US" altLang="zh-CN" sz="1200" kern="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974411" y="1799594"/>
              <a:ext cx="74266" cy="47842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2087214" y="1948182"/>
              <a:ext cx="45719" cy="328489"/>
            </a:xfrm>
            <a:prstGeom prst="rect">
              <a:avLst/>
            </a:prstGeom>
            <a:solidFill>
              <a:srgbClr val="87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339787-DEE9-77BB-B379-D1790D409E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3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5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7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9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1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4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4" y="1172817"/>
            <a:ext cx="4234288" cy="422081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608265" y="2622396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PART </a:t>
            </a:r>
          </a:p>
        </p:txBody>
      </p:sp>
      <p:sp>
        <p:nvSpPr>
          <p:cNvPr id="34" name="矩形 33"/>
          <p:cNvSpPr/>
          <p:nvPr/>
        </p:nvSpPr>
        <p:spPr>
          <a:xfrm>
            <a:off x="2608265" y="3237949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01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753100" y="2511580"/>
            <a:ext cx="4597651" cy="9883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6829406" y="3433471"/>
            <a:ext cx="3664771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01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12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7" b="6777"/>
          <a:stretch>
            <a:fillRect/>
          </a:stretch>
        </p:blipFill>
        <p:spPr>
          <a:xfrm>
            <a:off x="4332513" y="1099929"/>
            <a:ext cx="3526972" cy="223583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00421" y="3423975"/>
            <a:ext cx="3526970" cy="287522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7035" y="3515361"/>
            <a:ext cx="3253740" cy="396239"/>
          </a:xfrm>
          <a:prstGeom prst="rect">
            <a:avLst/>
          </a:prstGeom>
          <a:solidFill>
            <a:srgbClr val="878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椭圆 16"/>
          <p:cNvSpPr/>
          <p:nvPr/>
        </p:nvSpPr>
        <p:spPr>
          <a:xfrm>
            <a:off x="732142" y="4284843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2196" y="4131590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37035" y="4735830"/>
            <a:ext cx="32537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732142" y="5054528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67001" y="5510530"/>
            <a:ext cx="32537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732142" y="5824213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12195" y="4915431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矩形 23"/>
          <p:cNvSpPr/>
          <p:nvPr/>
        </p:nvSpPr>
        <p:spPr>
          <a:xfrm>
            <a:off x="912194" y="5690132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矩形 24"/>
          <p:cNvSpPr/>
          <p:nvPr/>
        </p:nvSpPr>
        <p:spPr>
          <a:xfrm>
            <a:off x="4332515" y="3423975"/>
            <a:ext cx="3526970" cy="287522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69129" y="3515361"/>
            <a:ext cx="3253740" cy="396239"/>
          </a:xfrm>
          <a:prstGeom prst="rect">
            <a:avLst/>
          </a:prstGeom>
          <a:solidFill>
            <a:srgbClr val="32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椭圆 26"/>
          <p:cNvSpPr/>
          <p:nvPr/>
        </p:nvSpPr>
        <p:spPr>
          <a:xfrm>
            <a:off x="4464236" y="4284843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44290" y="4131590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469129" y="4735830"/>
            <a:ext cx="32537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464236" y="5054528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499095" y="5510530"/>
            <a:ext cx="32537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4464236" y="5824213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44289" y="4915431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9" name="矩形 38"/>
          <p:cNvSpPr/>
          <p:nvPr/>
        </p:nvSpPr>
        <p:spPr>
          <a:xfrm>
            <a:off x="4644288" y="5690132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0" name="矩形 39"/>
          <p:cNvSpPr/>
          <p:nvPr/>
        </p:nvSpPr>
        <p:spPr>
          <a:xfrm>
            <a:off x="8064609" y="3423975"/>
            <a:ext cx="3526970" cy="287522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01223" y="3515361"/>
            <a:ext cx="3253740" cy="396239"/>
          </a:xfrm>
          <a:prstGeom prst="rect">
            <a:avLst/>
          </a:prstGeom>
          <a:solidFill>
            <a:srgbClr val="878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椭圆 41"/>
          <p:cNvSpPr/>
          <p:nvPr/>
        </p:nvSpPr>
        <p:spPr>
          <a:xfrm>
            <a:off x="8196330" y="4284843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376384" y="4131590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8201223" y="4735830"/>
            <a:ext cx="32537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8196330" y="5054528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231189" y="5510530"/>
            <a:ext cx="325374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8196330" y="5824213"/>
            <a:ext cx="108993" cy="1089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376383" y="4915431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9" name="矩形 48"/>
          <p:cNvSpPr/>
          <p:nvPr/>
        </p:nvSpPr>
        <p:spPr>
          <a:xfrm>
            <a:off x="8376382" y="5690132"/>
            <a:ext cx="307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226" r="1033" b="4973"/>
          <a:stretch>
            <a:fillRect/>
          </a:stretch>
        </p:blipFill>
        <p:spPr>
          <a:xfrm>
            <a:off x="600419" y="1137493"/>
            <a:ext cx="3526972" cy="218359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1843" r="1904" b="849"/>
          <a:stretch>
            <a:fillRect/>
          </a:stretch>
        </p:blipFill>
        <p:spPr>
          <a:xfrm>
            <a:off x="8064607" y="1148219"/>
            <a:ext cx="3526970" cy="2194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01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32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9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918857" y="2846106"/>
            <a:ext cx="1045029" cy="662723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107543" y="4725193"/>
            <a:ext cx="856343" cy="0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400800" y="2100832"/>
            <a:ext cx="667657" cy="1176984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475536" y="3836982"/>
            <a:ext cx="1465943" cy="0"/>
          </a:xfrm>
          <a:prstGeom prst="line">
            <a:avLst/>
          </a:prstGeom>
          <a:ln w="28575">
            <a:solidFill>
              <a:srgbClr val="878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716856" y="2585425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874121" y="1769798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81572" y="4515539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731825" y="3627328"/>
            <a:ext cx="419307" cy="419307"/>
          </a:xfrm>
          <a:prstGeom prst="ellipse">
            <a:avLst/>
          </a:prstGeom>
          <a:solidFill>
            <a:srgbClr val="878EA2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894077" y="4428046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783428" y="1686461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44330" y="3537381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29361" y="2497930"/>
            <a:ext cx="594296" cy="594296"/>
          </a:xfrm>
          <a:prstGeom prst="ellipse">
            <a:avLst/>
          </a:prstGeom>
          <a:noFill/>
          <a:ln w="38100">
            <a:solidFill>
              <a:srgbClr val="878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8566704" y="4341331"/>
            <a:ext cx="2213056" cy="1231429"/>
            <a:chOff x="1951596" y="1859883"/>
            <a:chExt cx="2213056" cy="1231429"/>
          </a:xfrm>
        </p:grpSpPr>
        <p:sp>
          <p:nvSpPr>
            <p:cNvPr id="26" name="矩形 25"/>
            <p:cNvSpPr/>
            <p:nvPr/>
          </p:nvSpPr>
          <p:spPr>
            <a:xfrm>
              <a:off x="1951596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7"/>
          <p:cNvGrpSpPr/>
          <p:nvPr/>
        </p:nvGrpSpPr>
        <p:grpSpPr>
          <a:xfrm>
            <a:off x="7537802" y="1622350"/>
            <a:ext cx="2213056" cy="1231429"/>
            <a:chOff x="1951596" y="1859883"/>
            <a:chExt cx="2213056" cy="1231429"/>
          </a:xfrm>
        </p:grpSpPr>
        <p:sp>
          <p:nvSpPr>
            <p:cNvPr id="29" name="矩形 28"/>
            <p:cNvSpPr/>
            <p:nvPr/>
          </p:nvSpPr>
          <p:spPr>
            <a:xfrm>
              <a:off x="1951596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0"/>
          <p:cNvGrpSpPr/>
          <p:nvPr/>
        </p:nvGrpSpPr>
        <p:grpSpPr>
          <a:xfrm>
            <a:off x="1209835" y="2526242"/>
            <a:ext cx="2213056" cy="1231429"/>
            <a:chOff x="1951596" y="1859883"/>
            <a:chExt cx="2213056" cy="1231429"/>
          </a:xfrm>
        </p:grpSpPr>
        <p:sp>
          <p:nvSpPr>
            <p:cNvPr id="32" name="矩形 31"/>
            <p:cNvSpPr/>
            <p:nvPr/>
          </p:nvSpPr>
          <p:spPr>
            <a:xfrm>
              <a:off x="2734452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33"/>
          <p:cNvGrpSpPr/>
          <p:nvPr/>
        </p:nvGrpSpPr>
        <p:grpSpPr>
          <a:xfrm>
            <a:off x="1503800" y="4428046"/>
            <a:ext cx="2213056" cy="1231429"/>
            <a:chOff x="1951596" y="1859883"/>
            <a:chExt cx="2213056" cy="1231429"/>
          </a:xfrm>
        </p:grpSpPr>
        <p:sp>
          <p:nvSpPr>
            <p:cNvPr id="35" name="矩形 34"/>
            <p:cNvSpPr/>
            <p:nvPr/>
          </p:nvSpPr>
          <p:spPr>
            <a:xfrm>
              <a:off x="2734452" y="185988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51596" y="2202158"/>
              <a:ext cx="221305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7" b="6777"/>
          <a:stretch>
            <a:fillRect/>
          </a:stretch>
        </p:blipFill>
        <p:spPr>
          <a:xfrm>
            <a:off x="4792685" y="3104707"/>
            <a:ext cx="2683618" cy="1701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01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32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9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7" name="组 8"/>
          <p:cNvGrpSpPr/>
          <p:nvPr/>
        </p:nvGrpSpPr>
        <p:grpSpPr>
          <a:xfrm>
            <a:off x="601622" y="1616556"/>
            <a:ext cx="2605778" cy="4340505"/>
            <a:chOff x="613457" y="1226916"/>
            <a:chExt cx="2605778" cy="4340505"/>
          </a:xfrm>
        </p:grpSpPr>
        <p:grpSp>
          <p:nvGrpSpPr>
            <p:cNvPr id="12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878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878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189411" y="3208786"/>
            <a:ext cx="143019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0170" y="4465438"/>
            <a:ext cx="22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verified-database-symbol-for-interface_30412"/>
          <p:cNvSpPr>
            <a:spLocks noChangeAspect="1"/>
          </p:cNvSpPr>
          <p:nvPr/>
        </p:nvSpPr>
        <p:spPr bwMode="auto">
          <a:xfrm>
            <a:off x="1599667" y="2420741"/>
            <a:ext cx="609685" cy="608833"/>
          </a:xfrm>
          <a:custGeom>
            <a:avLst/>
            <a:gdLst>
              <a:gd name="connsiteX0" fmla="*/ 203130 w 605451"/>
              <a:gd name="connsiteY0" fmla="*/ 345841 h 604605"/>
              <a:gd name="connsiteX1" fmla="*/ 302807 w 605451"/>
              <a:gd name="connsiteY1" fmla="*/ 396386 h 604605"/>
              <a:gd name="connsiteX2" fmla="*/ 402301 w 605451"/>
              <a:gd name="connsiteY2" fmla="*/ 345933 h 604605"/>
              <a:gd name="connsiteX3" fmla="*/ 450630 w 605451"/>
              <a:gd name="connsiteY3" fmla="*/ 394101 h 604605"/>
              <a:gd name="connsiteX4" fmla="*/ 469119 w 605451"/>
              <a:gd name="connsiteY4" fmla="*/ 433038 h 604605"/>
              <a:gd name="connsiteX5" fmla="*/ 302807 w 605451"/>
              <a:gd name="connsiteY5" fmla="*/ 513928 h 604605"/>
              <a:gd name="connsiteX6" fmla="*/ 136403 w 605451"/>
              <a:gd name="connsiteY6" fmla="*/ 432947 h 604605"/>
              <a:gd name="connsiteX7" fmla="*/ 154893 w 605451"/>
              <a:gd name="connsiteY7" fmla="*/ 394101 h 604605"/>
              <a:gd name="connsiteX8" fmla="*/ 203130 w 605451"/>
              <a:gd name="connsiteY8" fmla="*/ 345841 h 604605"/>
              <a:gd name="connsiteX9" fmla="*/ 302771 w 605451"/>
              <a:gd name="connsiteY9" fmla="*/ 170278 h 604605"/>
              <a:gd name="connsiteX10" fmla="*/ 240548 w 605451"/>
              <a:gd name="connsiteY10" fmla="*/ 248130 h 604605"/>
              <a:gd name="connsiteX11" fmla="*/ 302771 w 605451"/>
              <a:gd name="connsiteY11" fmla="*/ 325798 h 604605"/>
              <a:gd name="connsiteX12" fmla="*/ 364903 w 605451"/>
              <a:gd name="connsiteY12" fmla="*/ 248130 h 604605"/>
              <a:gd name="connsiteX13" fmla="*/ 302771 w 605451"/>
              <a:gd name="connsiteY13" fmla="*/ 170278 h 604605"/>
              <a:gd name="connsiteX14" fmla="*/ 302771 w 605451"/>
              <a:gd name="connsiteY14" fmla="*/ 129982 h 604605"/>
              <a:gd name="connsiteX15" fmla="*/ 405257 w 605451"/>
              <a:gd name="connsiteY15" fmla="*/ 248130 h 604605"/>
              <a:gd name="connsiteX16" fmla="*/ 302771 w 605451"/>
              <a:gd name="connsiteY16" fmla="*/ 366094 h 604605"/>
              <a:gd name="connsiteX17" fmla="*/ 200194 w 605451"/>
              <a:gd name="connsiteY17" fmla="*/ 248130 h 604605"/>
              <a:gd name="connsiteX18" fmla="*/ 302771 w 605451"/>
              <a:gd name="connsiteY18" fmla="*/ 129982 h 604605"/>
              <a:gd name="connsiteX19" fmla="*/ 302771 w 605451"/>
              <a:gd name="connsiteY19" fmla="*/ 60415 h 604605"/>
              <a:gd name="connsiteX20" fmla="*/ 60591 w 605451"/>
              <a:gd name="connsiteY20" fmla="*/ 302348 h 604605"/>
              <a:gd name="connsiteX21" fmla="*/ 302771 w 605451"/>
              <a:gd name="connsiteY21" fmla="*/ 544190 h 604605"/>
              <a:gd name="connsiteX22" fmla="*/ 544952 w 605451"/>
              <a:gd name="connsiteY22" fmla="*/ 302348 h 604605"/>
              <a:gd name="connsiteX23" fmla="*/ 302771 w 605451"/>
              <a:gd name="connsiteY23" fmla="*/ 60415 h 604605"/>
              <a:gd name="connsiteX24" fmla="*/ 302771 w 605451"/>
              <a:gd name="connsiteY24" fmla="*/ 0 h 604605"/>
              <a:gd name="connsiteX25" fmla="*/ 605451 w 605451"/>
              <a:gd name="connsiteY25" fmla="*/ 302348 h 604605"/>
              <a:gd name="connsiteX26" fmla="*/ 302771 w 605451"/>
              <a:gd name="connsiteY26" fmla="*/ 604605 h 604605"/>
              <a:gd name="connsiteX27" fmla="*/ 0 w 605451"/>
              <a:gd name="connsiteY27" fmla="*/ 302348 h 604605"/>
              <a:gd name="connsiteX28" fmla="*/ 302771 w 605451"/>
              <a:gd name="connsiteY28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451" h="604605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 8"/>
          <p:cNvGrpSpPr/>
          <p:nvPr/>
        </p:nvGrpSpPr>
        <p:grpSpPr>
          <a:xfrm>
            <a:off x="3395948" y="1616556"/>
            <a:ext cx="2605778" cy="4340505"/>
            <a:chOff x="613457" y="1226916"/>
            <a:chExt cx="2605778" cy="4340505"/>
          </a:xfrm>
        </p:grpSpPr>
        <p:grpSp>
          <p:nvGrpSpPr>
            <p:cNvPr id="20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324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324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3983737" y="3208786"/>
            <a:ext cx="143019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84496" y="4465438"/>
            <a:ext cx="22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verified-database-symbol-for-interface_30412"/>
          <p:cNvSpPr>
            <a:spLocks noChangeAspect="1"/>
          </p:cNvSpPr>
          <p:nvPr/>
        </p:nvSpPr>
        <p:spPr bwMode="auto">
          <a:xfrm>
            <a:off x="4393993" y="2482819"/>
            <a:ext cx="609685" cy="484677"/>
          </a:xfrm>
          <a:custGeom>
            <a:avLst/>
            <a:gdLst>
              <a:gd name="connsiteX0" fmla="*/ 107922 w 605381"/>
              <a:gd name="connsiteY0" fmla="*/ 277132 h 481256"/>
              <a:gd name="connsiteX1" fmla="*/ 77930 w 605381"/>
              <a:gd name="connsiteY1" fmla="*/ 307081 h 481256"/>
              <a:gd name="connsiteX2" fmla="*/ 77930 w 605381"/>
              <a:gd name="connsiteY2" fmla="*/ 399631 h 481256"/>
              <a:gd name="connsiteX3" fmla="*/ 107922 w 605381"/>
              <a:gd name="connsiteY3" fmla="*/ 429703 h 481256"/>
              <a:gd name="connsiteX4" fmla="*/ 494509 w 605381"/>
              <a:gd name="connsiteY4" fmla="*/ 429703 h 481256"/>
              <a:gd name="connsiteX5" fmla="*/ 494509 w 605381"/>
              <a:gd name="connsiteY5" fmla="*/ 379255 h 481256"/>
              <a:gd name="connsiteX6" fmla="*/ 327582 w 605381"/>
              <a:gd name="connsiteY6" fmla="*/ 379255 h 481256"/>
              <a:gd name="connsiteX7" fmla="*/ 301769 w 605381"/>
              <a:gd name="connsiteY7" fmla="*/ 353356 h 481256"/>
              <a:gd name="connsiteX8" fmla="*/ 327582 w 605381"/>
              <a:gd name="connsiteY8" fmla="*/ 327580 h 481256"/>
              <a:gd name="connsiteX9" fmla="*/ 494386 w 605381"/>
              <a:gd name="connsiteY9" fmla="*/ 327580 h 481256"/>
              <a:gd name="connsiteX10" fmla="*/ 494386 w 605381"/>
              <a:gd name="connsiteY10" fmla="*/ 277132 h 481256"/>
              <a:gd name="connsiteX11" fmla="*/ 107922 w 605381"/>
              <a:gd name="connsiteY11" fmla="*/ 225456 h 481256"/>
              <a:gd name="connsiteX12" fmla="*/ 553388 w 605381"/>
              <a:gd name="connsiteY12" fmla="*/ 225456 h 481256"/>
              <a:gd name="connsiteX13" fmla="*/ 579201 w 605381"/>
              <a:gd name="connsiteY13" fmla="*/ 251355 h 481256"/>
              <a:gd name="connsiteX14" fmla="*/ 553388 w 605381"/>
              <a:gd name="connsiteY14" fmla="*/ 277132 h 481256"/>
              <a:gd name="connsiteX15" fmla="*/ 546135 w 605381"/>
              <a:gd name="connsiteY15" fmla="*/ 277132 h 481256"/>
              <a:gd name="connsiteX16" fmla="*/ 546135 w 605381"/>
              <a:gd name="connsiteY16" fmla="*/ 429703 h 481256"/>
              <a:gd name="connsiteX17" fmla="*/ 553388 w 605381"/>
              <a:gd name="connsiteY17" fmla="*/ 429703 h 481256"/>
              <a:gd name="connsiteX18" fmla="*/ 579201 w 605381"/>
              <a:gd name="connsiteY18" fmla="*/ 455480 h 481256"/>
              <a:gd name="connsiteX19" fmla="*/ 553388 w 605381"/>
              <a:gd name="connsiteY19" fmla="*/ 481256 h 481256"/>
              <a:gd name="connsiteX20" fmla="*/ 107799 w 605381"/>
              <a:gd name="connsiteY20" fmla="*/ 481256 h 481256"/>
              <a:gd name="connsiteX21" fmla="*/ 26180 w 605381"/>
              <a:gd name="connsiteY21" fmla="*/ 399631 h 481256"/>
              <a:gd name="connsiteX22" fmla="*/ 26180 w 605381"/>
              <a:gd name="connsiteY22" fmla="*/ 307081 h 481256"/>
              <a:gd name="connsiteX23" fmla="*/ 107922 w 605381"/>
              <a:gd name="connsiteY23" fmla="*/ 225456 h 481256"/>
              <a:gd name="connsiteX24" fmla="*/ 443864 w 605381"/>
              <a:gd name="connsiteY24" fmla="*/ 31913 h 481256"/>
              <a:gd name="connsiteX25" fmla="*/ 426041 w 605381"/>
              <a:gd name="connsiteY25" fmla="*/ 32527 h 481256"/>
              <a:gd name="connsiteX26" fmla="*/ 371341 w 605381"/>
              <a:gd name="connsiteY26" fmla="*/ 48974 h 481256"/>
              <a:gd name="connsiteX27" fmla="*/ 369620 w 605381"/>
              <a:gd name="connsiteY27" fmla="*/ 99298 h 481256"/>
              <a:gd name="connsiteX28" fmla="*/ 456156 w 605381"/>
              <a:gd name="connsiteY28" fmla="*/ 159442 h 481256"/>
              <a:gd name="connsiteX29" fmla="*/ 475209 w 605381"/>
              <a:gd name="connsiteY29" fmla="*/ 157478 h 481256"/>
              <a:gd name="connsiteX30" fmla="*/ 531875 w 605381"/>
              <a:gd name="connsiteY30" fmla="*/ 77696 h 481256"/>
              <a:gd name="connsiteX31" fmla="*/ 524377 w 605381"/>
              <a:gd name="connsiteY31" fmla="*/ 53761 h 481256"/>
              <a:gd name="connsiteX32" fmla="*/ 443864 w 605381"/>
              <a:gd name="connsiteY32" fmla="*/ 31913 h 481256"/>
              <a:gd name="connsiteX33" fmla="*/ 161640 w 605381"/>
              <a:gd name="connsiteY33" fmla="*/ 31913 h 481256"/>
              <a:gd name="connsiteX34" fmla="*/ 81127 w 605381"/>
              <a:gd name="connsiteY34" fmla="*/ 53761 h 481256"/>
              <a:gd name="connsiteX35" fmla="*/ 73506 w 605381"/>
              <a:gd name="connsiteY35" fmla="*/ 77696 h 481256"/>
              <a:gd name="connsiteX36" fmla="*/ 130172 w 605381"/>
              <a:gd name="connsiteY36" fmla="*/ 157478 h 481256"/>
              <a:gd name="connsiteX37" fmla="*/ 149225 w 605381"/>
              <a:gd name="connsiteY37" fmla="*/ 159442 h 481256"/>
              <a:gd name="connsiteX38" fmla="*/ 235883 w 605381"/>
              <a:gd name="connsiteY38" fmla="*/ 99298 h 481256"/>
              <a:gd name="connsiteX39" fmla="*/ 234040 w 605381"/>
              <a:gd name="connsiteY39" fmla="*/ 48974 h 481256"/>
              <a:gd name="connsiteX40" fmla="*/ 179463 w 605381"/>
              <a:gd name="connsiteY40" fmla="*/ 32527 h 481256"/>
              <a:gd name="connsiteX41" fmla="*/ 161640 w 605381"/>
              <a:gd name="connsiteY41" fmla="*/ 31913 h 481256"/>
              <a:gd name="connsiteX42" fmla="*/ 161640 w 605381"/>
              <a:gd name="connsiteY42" fmla="*/ 0 h 481256"/>
              <a:gd name="connsiteX43" fmla="*/ 181676 w 605381"/>
              <a:gd name="connsiteY43" fmla="*/ 737 h 481256"/>
              <a:gd name="connsiteX44" fmla="*/ 243627 w 605381"/>
              <a:gd name="connsiteY44" fmla="*/ 11292 h 481256"/>
              <a:gd name="connsiteX45" fmla="*/ 302752 w 605381"/>
              <a:gd name="connsiteY45" fmla="*/ 20621 h 481256"/>
              <a:gd name="connsiteX46" fmla="*/ 363474 w 605381"/>
              <a:gd name="connsiteY46" fmla="*/ 11047 h 481256"/>
              <a:gd name="connsiteX47" fmla="*/ 423828 w 605381"/>
              <a:gd name="connsiteY47" fmla="*/ 737 h 481256"/>
              <a:gd name="connsiteX48" fmla="*/ 443864 w 605381"/>
              <a:gd name="connsiteY48" fmla="*/ 0 h 481256"/>
              <a:gd name="connsiteX49" fmla="*/ 579076 w 605381"/>
              <a:gd name="connsiteY49" fmla="*/ 13624 h 481256"/>
              <a:gd name="connsiteX50" fmla="*/ 605381 w 605381"/>
              <a:gd name="connsiteY50" fmla="*/ 40259 h 481256"/>
              <a:gd name="connsiteX51" fmla="*/ 605381 w 605381"/>
              <a:gd name="connsiteY51" fmla="*/ 62967 h 481256"/>
              <a:gd name="connsiteX52" fmla="*/ 578830 w 605381"/>
              <a:gd name="connsiteY52" fmla="*/ 89602 h 481256"/>
              <a:gd name="connsiteX53" fmla="*/ 562728 w 605381"/>
              <a:gd name="connsiteY53" fmla="*/ 89602 h 481256"/>
              <a:gd name="connsiteX54" fmla="*/ 481601 w 605381"/>
              <a:gd name="connsiteY54" fmla="*/ 188654 h 481256"/>
              <a:gd name="connsiteX55" fmla="*/ 456156 w 605381"/>
              <a:gd name="connsiteY55" fmla="*/ 191232 h 481256"/>
              <a:gd name="connsiteX56" fmla="*/ 386583 w 605381"/>
              <a:gd name="connsiteY56" fmla="*/ 169384 h 481256"/>
              <a:gd name="connsiteX57" fmla="*/ 340243 w 605381"/>
              <a:gd name="connsiteY57" fmla="*/ 111818 h 481256"/>
              <a:gd name="connsiteX58" fmla="*/ 338153 w 605381"/>
              <a:gd name="connsiteY58" fmla="*/ 106663 h 481256"/>
              <a:gd name="connsiteX59" fmla="*/ 302752 w 605381"/>
              <a:gd name="connsiteY59" fmla="*/ 79414 h 481256"/>
              <a:gd name="connsiteX60" fmla="*/ 267228 w 605381"/>
              <a:gd name="connsiteY60" fmla="*/ 106663 h 481256"/>
              <a:gd name="connsiteX61" fmla="*/ 265138 w 605381"/>
              <a:gd name="connsiteY61" fmla="*/ 111818 h 481256"/>
              <a:gd name="connsiteX62" fmla="*/ 218921 w 605381"/>
              <a:gd name="connsiteY62" fmla="*/ 169384 h 481256"/>
              <a:gd name="connsiteX63" fmla="*/ 149225 w 605381"/>
              <a:gd name="connsiteY63" fmla="*/ 191232 h 481256"/>
              <a:gd name="connsiteX64" fmla="*/ 123780 w 605381"/>
              <a:gd name="connsiteY64" fmla="*/ 188654 h 481256"/>
              <a:gd name="connsiteX65" fmla="*/ 42776 w 605381"/>
              <a:gd name="connsiteY65" fmla="*/ 89602 h 481256"/>
              <a:gd name="connsiteX66" fmla="*/ 26674 w 605381"/>
              <a:gd name="connsiteY66" fmla="*/ 89602 h 481256"/>
              <a:gd name="connsiteX67" fmla="*/ 0 w 605381"/>
              <a:gd name="connsiteY67" fmla="*/ 62967 h 481256"/>
              <a:gd name="connsiteX68" fmla="*/ 0 w 605381"/>
              <a:gd name="connsiteY68" fmla="*/ 40259 h 481256"/>
              <a:gd name="connsiteX69" fmla="*/ 26428 w 605381"/>
              <a:gd name="connsiteY69" fmla="*/ 13624 h 481256"/>
              <a:gd name="connsiteX70" fmla="*/ 161640 w 605381"/>
              <a:gd name="connsiteY70" fmla="*/ 0 h 48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5381" h="481256">
                <a:moveTo>
                  <a:pt x="107922" y="277132"/>
                </a:moveTo>
                <a:cubicBezTo>
                  <a:pt x="91328" y="277132"/>
                  <a:pt x="77930" y="290511"/>
                  <a:pt x="77930" y="307081"/>
                </a:cubicBezTo>
                <a:lnTo>
                  <a:pt x="77930" y="399631"/>
                </a:lnTo>
                <a:cubicBezTo>
                  <a:pt x="77930" y="416201"/>
                  <a:pt x="91328" y="429703"/>
                  <a:pt x="107922" y="429703"/>
                </a:cubicBezTo>
                <a:lnTo>
                  <a:pt x="494509" y="429703"/>
                </a:lnTo>
                <a:lnTo>
                  <a:pt x="494509" y="379255"/>
                </a:lnTo>
                <a:lnTo>
                  <a:pt x="327582" y="379255"/>
                </a:lnTo>
                <a:cubicBezTo>
                  <a:pt x="313323" y="379255"/>
                  <a:pt x="301769" y="367594"/>
                  <a:pt x="301769" y="353356"/>
                </a:cubicBezTo>
                <a:cubicBezTo>
                  <a:pt x="301769" y="339118"/>
                  <a:pt x="313323" y="327580"/>
                  <a:pt x="327582" y="327580"/>
                </a:cubicBezTo>
                <a:lnTo>
                  <a:pt x="494386" y="327580"/>
                </a:lnTo>
                <a:lnTo>
                  <a:pt x="494386" y="277132"/>
                </a:lnTo>
                <a:close/>
                <a:moveTo>
                  <a:pt x="107922" y="225456"/>
                </a:moveTo>
                <a:lnTo>
                  <a:pt x="553388" y="225456"/>
                </a:lnTo>
                <a:cubicBezTo>
                  <a:pt x="567646" y="225456"/>
                  <a:pt x="579201" y="236994"/>
                  <a:pt x="579201" y="251355"/>
                </a:cubicBezTo>
                <a:cubicBezTo>
                  <a:pt x="579201" y="265594"/>
                  <a:pt x="567646" y="277132"/>
                  <a:pt x="553388" y="277132"/>
                </a:cubicBezTo>
                <a:lnTo>
                  <a:pt x="546135" y="277132"/>
                </a:lnTo>
                <a:lnTo>
                  <a:pt x="546135" y="429703"/>
                </a:lnTo>
                <a:lnTo>
                  <a:pt x="553388" y="429703"/>
                </a:lnTo>
                <a:cubicBezTo>
                  <a:pt x="567646" y="429703"/>
                  <a:pt x="579201" y="441241"/>
                  <a:pt x="579201" y="455480"/>
                </a:cubicBezTo>
                <a:cubicBezTo>
                  <a:pt x="579201" y="469718"/>
                  <a:pt x="567646" y="481256"/>
                  <a:pt x="553388" y="481256"/>
                </a:cubicBezTo>
                <a:lnTo>
                  <a:pt x="107799" y="481256"/>
                </a:lnTo>
                <a:cubicBezTo>
                  <a:pt x="41914" y="481256"/>
                  <a:pt x="26180" y="428721"/>
                  <a:pt x="26180" y="399631"/>
                </a:cubicBezTo>
                <a:lnTo>
                  <a:pt x="26180" y="307081"/>
                </a:lnTo>
                <a:cubicBezTo>
                  <a:pt x="26180" y="262034"/>
                  <a:pt x="62810" y="225456"/>
                  <a:pt x="107922" y="225456"/>
                </a:cubicBezTo>
                <a:close/>
                <a:moveTo>
                  <a:pt x="443864" y="31913"/>
                </a:moveTo>
                <a:cubicBezTo>
                  <a:pt x="437841" y="31913"/>
                  <a:pt x="431818" y="32036"/>
                  <a:pt x="426041" y="32527"/>
                </a:cubicBezTo>
                <a:cubicBezTo>
                  <a:pt x="400105" y="34245"/>
                  <a:pt x="382773" y="39523"/>
                  <a:pt x="371341" y="48974"/>
                </a:cubicBezTo>
                <a:cubicBezTo>
                  <a:pt x="367162" y="52534"/>
                  <a:pt x="354255" y="63335"/>
                  <a:pt x="369620" y="99298"/>
                </a:cubicBezTo>
                <a:cubicBezTo>
                  <a:pt x="385477" y="136366"/>
                  <a:pt x="418666" y="159442"/>
                  <a:pt x="456156" y="159442"/>
                </a:cubicBezTo>
                <a:cubicBezTo>
                  <a:pt x="462425" y="159442"/>
                  <a:pt x="468817" y="158828"/>
                  <a:pt x="475209" y="157478"/>
                </a:cubicBezTo>
                <a:cubicBezTo>
                  <a:pt x="521427" y="148027"/>
                  <a:pt x="530277" y="98562"/>
                  <a:pt x="531875" y="77696"/>
                </a:cubicBezTo>
                <a:cubicBezTo>
                  <a:pt x="532735" y="67876"/>
                  <a:pt x="530154" y="60021"/>
                  <a:pt x="524377" y="53761"/>
                </a:cubicBezTo>
                <a:cubicBezTo>
                  <a:pt x="511470" y="39768"/>
                  <a:pt x="482092" y="31913"/>
                  <a:pt x="443864" y="31913"/>
                </a:cubicBezTo>
                <a:close/>
                <a:moveTo>
                  <a:pt x="161640" y="31913"/>
                </a:moveTo>
                <a:cubicBezTo>
                  <a:pt x="123289" y="31913"/>
                  <a:pt x="93911" y="39768"/>
                  <a:pt x="81127" y="53761"/>
                </a:cubicBezTo>
                <a:cubicBezTo>
                  <a:pt x="75227" y="60021"/>
                  <a:pt x="72769" y="67876"/>
                  <a:pt x="73506" y="77696"/>
                </a:cubicBezTo>
                <a:cubicBezTo>
                  <a:pt x="75104" y="98562"/>
                  <a:pt x="83954" y="148027"/>
                  <a:pt x="130172" y="157478"/>
                </a:cubicBezTo>
                <a:cubicBezTo>
                  <a:pt x="136564" y="158828"/>
                  <a:pt x="142956" y="159442"/>
                  <a:pt x="149225" y="159442"/>
                </a:cubicBezTo>
                <a:cubicBezTo>
                  <a:pt x="186838" y="159442"/>
                  <a:pt x="220027" y="136366"/>
                  <a:pt x="235883" y="99298"/>
                </a:cubicBezTo>
                <a:cubicBezTo>
                  <a:pt x="251248" y="63335"/>
                  <a:pt x="238342" y="52534"/>
                  <a:pt x="234040" y="48974"/>
                </a:cubicBezTo>
                <a:cubicBezTo>
                  <a:pt x="222731" y="39400"/>
                  <a:pt x="205276" y="34245"/>
                  <a:pt x="179463" y="32527"/>
                </a:cubicBezTo>
                <a:cubicBezTo>
                  <a:pt x="173686" y="32036"/>
                  <a:pt x="167663" y="31913"/>
                  <a:pt x="161640" y="31913"/>
                </a:cubicBezTo>
                <a:close/>
                <a:moveTo>
                  <a:pt x="161640" y="0"/>
                </a:moveTo>
                <a:cubicBezTo>
                  <a:pt x="168400" y="0"/>
                  <a:pt x="175161" y="246"/>
                  <a:pt x="181676" y="737"/>
                </a:cubicBezTo>
                <a:cubicBezTo>
                  <a:pt x="202941" y="2209"/>
                  <a:pt x="223591" y="6874"/>
                  <a:pt x="243627" y="11292"/>
                </a:cubicBezTo>
                <a:cubicBezTo>
                  <a:pt x="264770" y="16079"/>
                  <a:pt x="284683" y="20621"/>
                  <a:pt x="302752" y="20621"/>
                </a:cubicBezTo>
                <a:cubicBezTo>
                  <a:pt x="321067" y="20621"/>
                  <a:pt x="341718" y="15957"/>
                  <a:pt x="363474" y="11047"/>
                </a:cubicBezTo>
                <a:cubicBezTo>
                  <a:pt x="383387" y="6628"/>
                  <a:pt x="403792" y="2087"/>
                  <a:pt x="423828" y="737"/>
                </a:cubicBezTo>
                <a:cubicBezTo>
                  <a:pt x="430343" y="246"/>
                  <a:pt x="436981" y="0"/>
                  <a:pt x="443864" y="0"/>
                </a:cubicBezTo>
                <a:cubicBezTo>
                  <a:pt x="467711" y="0"/>
                  <a:pt x="571947" y="12765"/>
                  <a:pt x="579076" y="13624"/>
                </a:cubicBezTo>
                <a:cubicBezTo>
                  <a:pt x="593581" y="13747"/>
                  <a:pt x="605381" y="25653"/>
                  <a:pt x="605381" y="40259"/>
                </a:cubicBezTo>
                <a:lnTo>
                  <a:pt x="605381" y="62967"/>
                </a:lnTo>
                <a:cubicBezTo>
                  <a:pt x="605381" y="77573"/>
                  <a:pt x="593458" y="89602"/>
                  <a:pt x="578830" y="89602"/>
                </a:cubicBezTo>
                <a:lnTo>
                  <a:pt x="562728" y="89602"/>
                </a:lnTo>
                <a:cubicBezTo>
                  <a:pt x="555721" y="142749"/>
                  <a:pt x="525606" y="179694"/>
                  <a:pt x="481601" y="188654"/>
                </a:cubicBezTo>
                <a:cubicBezTo>
                  <a:pt x="473119" y="190373"/>
                  <a:pt x="464638" y="191232"/>
                  <a:pt x="456156" y="191232"/>
                </a:cubicBezTo>
                <a:cubicBezTo>
                  <a:pt x="431203" y="191232"/>
                  <a:pt x="407234" y="183745"/>
                  <a:pt x="386583" y="169384"/>
                </a:cubicBezTo>
                <a:cubicBezTo>
                  <a:pt x="366302" y="155269"/>
                  <a:pt x="350322" y="135384"/>
                  <a:pt x="340243" y="111818"/>
                </a:cubicBezTo>
                <a:cubicBezTo>
                  <a:pt x="339505" y="110100"/>
                  <a:pt x="338768" y="108381"/>
                  <a:pt x="338153" y="106663"/>
                </a:cubicBezTo>
                <a:cubicBezTo>
                  <a:pt x="337784" y="105558"/>
                  <a:pt x="327582" y="79414"/>
                  <a:pt x="302752" y="79414"/>
                </a:cubicBezTo>
                <a:cubicBezTo>
                  <a:pt x="277922" y="79414"/>
                  <a:pt x="267720" y="105558"/>
                  <a:pt x="267228" y="106663"/>
                </a:cubicBezTo>
                <a:cubicBezTo>
                  <a:pt x="266613" y="108381"/>
                  <a:pt x="265999" y="110100"/>
                  <a:pt x="265138" y="111818"/>
                </a:cubicBezTo>
                <a:cubicBezTo>
                  <a:pt x="255059" y="135384"/>
                  <a:pt x="239079" y="155269"/>
                  <a:pt x="218921" y="169384"/>
                </a:cubicBezTo>
                <a:cubicBezTo>
                  <a:pt x="198270" y="183745"/>
                  <a:pt x="174178" y="191232"/>
                  <a:pt x="149225" y="191232"/>
                </a:cubicBezTo>
                <a:cubicBezTo>
                  <a:pt x="140866" y="191232"/>
                  <a:pt x="132262" y="190373"/>
                  <a:pt x="123780" y="188654"/>
                </a:cubicBezTo>
                <a:cubicBezTo>
                  <a:pt x="79898" y="179694"/>
                  <a:pt x="49783" y="142749"/>
                  <a:pt x="42776" y="89602"/>
                </a:cubicBezTo>
                <a:lnTo>
                  <a:pt x="26674" y="89602"/>
                </a:lnTo>
                <a:cubicBezTo>
                  <a:pt x="11923" y="89602"/>
                  <a:pt x="0" y="77573"/>
                  <a:pt x="0" y="62967"/>
                </a:cubicBezTo>
                <a:lnTo>
                  <a:pt x="0" y="40259"/>
                </a:lnTo>
                <a:cubicBezTo>
                  <a:pt x="0" y="25653"/>
                  <a:pt x="11800" y="13747"/>
                  <a:pt x="26428" y="13624"/>
                </a:cubicBezTo>
                <a:cubicBezTo>
                  <a:pt x="33557" y="12765"/>
                  <a:pt x="137670" y="0"/>
                  <a:pt x="161640" y="0"/>
                </a:cubicBez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 8"/>
          <p:cNvGrpSpPr/>
          <p:nvPr/>
        </p:nvGrpSpPr>
        <p:grpSpPr>
          <a:xfrm>
            <a:off x="6190274" y="1616556"/>
            <a:ext cx="2605778" cy="4340505"/>
            <a:chOff x="613457" y="1226916"/>
            <a:chExt cx="2605778" cy="4340505"/>
          </a:xfrm>
        </p:grpSpPr>
        <p:grpSp>
          <p:nvGrpSpPr>
            <p:cNvPr id="28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878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878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778063" y="3208786"/>
            <a:ext cx="143019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378822" y="4465438"/>
            <a:ext cx="22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verified-database-symbol-for-interface_30412"/>
          <p:cNvSpPr>
            <a:spLocks noChangeAspect="1"/>
          </p:cNvSpPr>
          <p:nvPr/>
        </p:nvSpPr>
        <p:spPr bwMode="auto">
          <a:xfrm>
            <a:off x="7188319" y="2420765"/>
            <a:ext cx="609685" cy="608785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 8"/>
          <p:cNvGrpSpPr/>
          <p:nvPr/>
        </p:nvGrpSpPr>
        <p:grpSpPr>
          <a:xfrm>
            <a:off x="8984600" y="1616556"/>
            <a:ext cx="2605778" cy="4340505"/>
            <a:chOff x="613457" y="1226916"/>
            <a:chExt cx="2605778" cy="4340505"/>
          </a:xfrm>
        </p:grpSpPr>
        <p:grpSp>
          <p:nvGrpSpPr>
            <p:cNvPr id="36" name="组 7"/>
            <p:cNvGrpSpPr/>
            <p:nvPr/>
          </p:nvGrpSpPr>
          <p:grpSpPr>
            <a:xfrm>
              <a:off x="613457" y="1226916"/>
              <a:ext cx="2605778" cy="4340505"/>
              <a:chOff x="4016415" y="1377387"/>
              <a:chExt cx="1851950" cy="282159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016415" y="1377387"/>
                <a:ext cx="1851950" cy="1851950"/>
              </a:xfrm>
              <a:prstGeom prst="ellipse">
                <a:avLst/>
              </a:prstGeom>
              <a:solidFill>
                <a:srgbClr val="324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016415" y="2303362"/>
                <a:ext cx="1851950" cy="1895622"/>
              </a:xfrm>
              <a:prstGeom prst="rect">
                <a:avLst/>
              </a:prstGeom>
              <a:solidFill>
                <a:srgbClr val="324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739814" y="1353274"/>
              <a:ext cx="2353064" cy="2353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7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5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9572389" y="3208786"/>
            <a:ext cx="143019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173148" y="4465438"/>
            <a:ext cx="22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verified-database-symbol-for-interface_30412"/>
          <p:cNvSpPr>
            <a:spLocks noChangeAspect="1"/>
          </p:cNvSpPr>
          <p:nvPr/>
        </p:nvSpPr>
        <p:spPr bwMode="auto">
          <a:xfrm>
            <a:off x="9982645" y="2443999"/>
            <a:ext cx="609685" cy="562317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4" y="1172817"/>
            <a:ext cx="4234288" cy="422081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608265" y="2622396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PART </a:t>
            </a:r>
          </a:p>
        </p:txBody>
      </p:sp>
      <p:sp>
        <p:nvSpPr>
          <p:cNvPr id="34" name="矩形 33"/>
          <p:cNvSpPr/>
          <p:nvPr/>
        </p:nvSpPr>
        <p:spPr>
          <a:xfrm>
            <a:off x="2608265" y="3237949"/>
            <a:ext cx="170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878EA2"/>
                </a:solidFill>
                <a:cs typeface="+mn-ea"/>
                <a:sym typeface="+mn-lt"/>
              </a:rPr>
              <a:t>02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29300" y="2549852"/>
            <a:ext cx="3737099" cy="9883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6842106" y="3490621"/>
            <a:ext cx="3664771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02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12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AutoShape 2"/>
          <p:cNvSpPr/>
          <p:nvPr/>
        </p:nvSpPr>
        <p:spPr bwMode="auto">
          <a:xfrm>
            <a:off x="7206011" y="5207026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878EA2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s-ES" altLang="zh-CN" sz="1685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06</a:t>
            </a:r>
            <a:endParaRPr lang="es-ES" altLang="zh-CN" sz="13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AutoShape 4"/>
          <p:cNvSpPr/>
          <p:nvPr/>
        </p:nvSpPr>
        <p:spPr bwMode="auto">
          <a:xfrm>
            <a:off x="4447726" y="3082436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2405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68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3" name="AutoShape 6"/>
          <p:cNvSpPr/>
          <p:nvPr/>
        </p:nvSpPr>
        <p:spPr bwMode="auto">
          <a:xfrm>
            <a:off x="7192617" y="3635766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878EA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68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4" name="AutoShape 8"/>
          <p:cNvSpPr/>
          <p:nvPr/>
        </p:nvSpPr>
        <p:spPr bwMode="auto">
          <a:xfrm>
            <a:off x="4434332" y="1689481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324058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s-ES" altLang="zh-CN" sz="1685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01</a:t>
            </a:r>
            <a:endParaRPr lang="es-ES" altLang="zh-CN" sz="13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AutoShape 10"/>
          <p:cNvSpPr/>
          <p:nvPr/>
        </p:nvSpPr>
        <p:spPr bwMode="auto">
          <a:xfrm>
            <a:off x="4468653" y="4642813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2405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685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6" name="AutoShape 12"/>
          <p:cNvSpPr/>
          <p:nvPr/>
        </p:nvSpPr>
        <p:spPr bwMode="auto">
          <a:xfrm>
            <a:off x="7187594" y="2242812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878EA2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299069" y="5006957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5301581" y="3975634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297395" y="3425652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300743" y="2597747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313300" y="2022652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AutoShape 21"/>
          <p:cNvSpPr/>
          <p:nvPr/>
        </p:nvSpPr>
        <p:spPr bwMode="auto">
          <a:xfrm>
            <a:off x="6773224" y="246715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78EA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AutoShape 22"/>
          <p:cNvSpPr/>
          <p:nvPr/>
        </p:nvSpPr>
        <p:spPr bwMode="auto">
          <a:xfrm>
            <a:off x="6808382" y="385090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78EA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AutoShape 23"/>
          <p:cNvSpPr/>
          <p:nvPr/>
        </p:nvSpPr>
        <p:spPr bwMode="auto">
          <a:xfrm>
            <a:off x="6853586" y="540458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78EA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AutoShape 24"/>
          <p:cNvSpPr/>
          <p:nvPr/>
        </p:nvSpPr>
        <p:spPr bwMode="auto">
          <a:xfrm>
            <a:off x="5216195" y="190461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32405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AutoShape 25"/>
          <p:cNvSpPr/>
          <p:nvPr/>
        </p:nvSpPr>
        <p:spPr bwMode="auto">
          <a:xfrm>
            <a:off x="5197778" y="32975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32405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AutoShape 26"/>
          <p:cNvSpPr/>
          <p:nvPr/>
        </p:nvSpPr>
        <p:spPr bwMode="auto">
          <a:xfrm>
            <a:off x="5189407" y="48688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32405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7954388" y="2189894"/>
            <a:ext cx="3146206" cy="954430"/>
            <a:chOff x="1841933" y="1709373"/>
            <a:chExt cx="3146206" cy="954430"/>
          </a:xfrm>
        </p:grpSpPr>
        <p:sp>
          <p:nvSpPr>
            <p:cNvPr id="29" name="矩形 28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7954388" y="3558809"/>
            <a:ext cx="3146206" cy="954430"/>
            <a:chOff x="1841933" y="1709373"/>
            <a:chExt cx="3146206" cy="954430"/>
          </a:xfrm>
        </p:grpSpPr>
        <p:sp>
          <p:nvSpPr>
            <p:cNvPr id="32" name="矩形 31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3"/>
          <p:cNvGrpSpPr/>
          <p:nvPr/>
        </p:nvGrpSpPr>
        <p:grpSpPr>
          <a:xfrm>
            <a:off x="7954388" y="5129446"/>
            <a:ext cx="3146206" cy="954430"/>
            <a:chOff x="1841933" y="1709373"/>
            <a:chExt cx="3146206" cy="954430"/>
          </a:xfrm>
        </p:grpSpPr>
        <p:sp>
          <p:nvSpPr>
            <p:cNvPr id="35" name="矩形 34"/>
            <p:cNvSpPr/>
            <p:nvPr/>
          </p:nvSpPr>
          <p:spPr>
            <a:xfrm>
              <a:off x="1841933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36"/>
          <p:cNvGrpSpPr/>
          <p:nvPr/>
        </p:nvGrpSpPr>
        <p:grpSpPr>
          <a:xfrm>
            <a:off x="1100614" y="1604151"/>
            <a:ext cx="3146206" cy="954430"/>
            <a:chOff x="1841933" y="1709373"/>
            <a:chExt cx="3146206" cy="954430"/>
          </a:xfrm>
        </p:grpSpPr>
        <p:sp>
          <p:nvSpPr>
            <p:cNvPr id="38" name="矩形 37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39"/>
          <p:cNvGrpSpPr/>
          <p:nvPr/>
        </p:nvGrpSpPr>
        <p:grpSpPr>
          <a:xfrm>
            <a:off x="1100614" y="2997106"/>
            <a:ext cx="3146206" cy="954430"/>
            <a:chOff x="1841933" y="1709373"/>
            <a:chExt cx="3146206" cy="954430"/>
          </a:xfrm>
        </p:grpSpPr>
        <p:sp>
          <p:nvSpPr>
            <p:cNvPr id="41" name="矩形 40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42"/>
          <p:cNvGrpSpPr/>
          <p:nvPr/>
        </p:nvGrpSpPr>
        <p:grpSpPr>
          <a:xfrm>
            <a:off x="1100614" y="4563344"/>
            <a:ext cx="3146206" cy="954430"/>
            <a:chOff x="1841933" y="1709373"/>
            <a:chExt cx="3146206" cy="954430"/>
          </a:xfrm>
        </p:grpSpPr>
        <p:sp>
          <p:nvSpPr>
            <p:cNvPr id="44" name="矩形 43"/>
            <p:cNvSpPr/>
            <p:nvPr/>
          </p:nvSpPr>
          <p:spPr>
            <a:xfrm>
              <a:off x="3557939" y="1709373"/>
              <a:ext cx="143020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1219200"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41933" y="2051648"/>
              <a:ext cx="314620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92764"/>
            <a:ext cx="1010379" cy="10071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8404" y="374492"/>
            <a:ext cx="71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02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0757" y="106016"/>
            <a:ext cx="1877437" cy="5778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321589" y="522829"/>
            <a:ext cx="3664771" cy="32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9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7" name="直接连接符 18"/>
          <p:cNvCxnSpPr/>
          <p:nvPr/>
        </p:nvCxnSpPr>
        <p:spPr>
          <a:xfrm>
            <a:off x="6426220" y="1214361"/>
            <a:ext cx="0" cy="2112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cxnSp>
        <p:nvCxnSpPr>
          <p:cNvPr id="12" name="直接连接符 20"/>
          <p:cNvCxnSpPr/>
          <p:nvPr/>
        </p:nvCxnSpPr>
        <p:spPr>
          <a:xfrm>
            <a:off x="3929357" y="1889426"/>
            <a:ext cx="0" cy="1344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3" name="等腰三角形 12"/>
          <p:cNvSpPr>
            <a:spLocks noChangeAspect="1"/>
          </p:cNvSpPr>
          <p:nvPr/>
        </p:nvSpPr>
        <p:spPr>
          <a:xfrm rot="6331942">
            <a:off x="6821410" y="2988437"/>
            <a:ext cx="1933929" cy="1920000"/>
          </a:xfrm>
          <a:prstGeom prst="triangle">
            <a:avLst>
              <a:gd name="adj" fmla="val 29723"/>
            </a:avLst>
          </a:prstGeom>
          <a:solidFill>
            <a:srgbClr val="32405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6331942">
            <a:off x="5833251" y="3228438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878E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>
            <a:spLocks noChangeAspect="1"/>
          </p:cNvSpPr>
          <p:nvPr/>
        </p:nvSpPr>
        <p:spPr>
          <a:xfrm rot="6331942">
            <a:off x="4762150" y="3228438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32405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6" name="等腰三角形 15"/>
          <p:cNvSpPr>
            <a:spLocks noChangeAspect="1"/>
          </p:cNvSpPr>
          <p:nvPr/>
        </p:nvSpPr>
        <p:spPr>
          <a:xfrm rot="6331942">
            <a:off x="3682134" y="3228438"/>
            <a:ext cx="1450447" cy="1440000"/>
          </a:xfrm>
          <a:prstGeom prst="triangle">
            <a:avLst>
              <a:gd name="adj" fmla="val 29723"/>
            </a:avLst>
          </a:prstGeom>
          <a:solidFill>
            <a:srgbClr val="878E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7" name="等腰三角形 8"/>
          <p:cNvSpPr>
            <a:spLocks noChangeAspect="1"/>
          </p:cNvSpPr>
          <p:nvPr/>
        </p:nvSpPr>
        <p:spPr>
          <a:xfrm rot="6331942">
            <a:off x="2637931" y="3250033"/>
            <a:ext cx="1307691" cy="1452101"/>
          </a:xfrm>
          <a:custGeom>
            <a:avLst/>
            <a:gdLst>
              <a:gd name="connsiteX0" fmla="*/ 0 w 1096977"/>
              <a:gd name="connsiteY0" fmla="*/ 1089076 h 1089076"/>
              <a:gd name="connsiteX1" fmla="*/ 326054 w 1096977"/>
              <a:gd name="connsiteY1" fmla="*/ 0 h 1089076"/>
              <a:gd name="connsiteX2" fmla="*/ 1096977 w 1096977"/>
              <a:gd name="connsiteY2" fmla="*/ 1089076 h 1089076"/>
              <a:gd name="connsiteX3" fmla="*/ 0 w 1096977"/>
              <a:gd name="connsiteY3" fmla="*/ 1089076 h 1089076"/>
              <a:gd name="connsiteX0-1" fmla="*/ 0 w 980768"/>
              <a:gd name="connsiteY0-2" fmla="*/ 819512 h 1089076"/>
              <a:gd name="connsiteX1-3" fmla="*/ 209845 w 980768"/>
              <a:gd name="connsiteY1-4" fmla="*/ 0 h 1089076"/>
              <a:gd name="connsiteX2-5" fmla="*/ 980768 w 980768"/>
              <a:gd name="connsiteY2-6" fmla="*/ 1089076 h 1089076"/>
              <a:gd name="connsiteX3-7" fmla="*/ 0 w 980768"/>
              <a:gd name="connsiteY3-8" fmla="*/ 819512 h 1089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0768" h="1089076">
                <a:moveTo>
                  <a:pt x="0" y="819512"/>
                </a:moveTo>
                <a:lnTo>
                  <a:pt x="209845" y="0"/>
                </a:lnTo>
                <a:lnTo>
                  <a:pt x="980768" y="1089076"/>
                </a:lnTo>
                <a:lnTo>
                  <a:pt x="0" y="819512"/>
                </a:lnTo>
                <a:close/>
              </a:path>
            </a:pathLst>
          </a:custGeom>
          <a:solidFill>
            <a:srgbClr val="32405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662107" y="3472126"/>
            <a:ext cx="240000" cy="24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9"/>
          <p:cNvCxnSpPr/>
          <p:nvPr/>
        </p:nvCxnSpPr>
        <p:spPr>
          <a:xfrm>
            <a:off x="5420779" y="4133765"/>
            <a:ext cx="0" cy="172025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cxnSp>
        <p:nvCxnSpPr>
          <p:cNvPr id="20" name="直接连接符 21"/>
          <p:cNvCxnSpPr/>
          <p:nvPr/>
        </p:nvCxnSpPr>
        <p:spPr>
          <a:xfrm>
            <a:off x="3136181" y="4122346"/>
            <a:ext cx="0" cy="1344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938784" y="4794346"/>
            <a:ext cx="2150552" cy="692098"/>
            <a:chOff x="468131" y="2881754"/>
            <a:chExt cx="2150552" cy="692098"/>
          </a:xfrm>
        </p:grpSpPr>
        <p:sp>
          <p:nvSpPr>
            <p:cNvPr id="22" name="矩形 21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en-US" altLang="zh-CN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68131" y="3112187"/>
              <a:ext cx="21505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64993" y="5214591"/>
            <a:ext cx="2035466" cy="692098"/>
            <a:chOff x="583217" y="2881754"/>
            <a:chExt cx="2035466" cy="692098"/>
          </a:xfrm>
        </p:grpSpPr>
        <p:sp>
          <p:nvSpPr>
            <p:cNvPr id="25" name="矩形 24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en-US" altLang="zh-CN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83217" y="3112187"/>
              <a:ext cx="20354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65376" y="1851677"/>
            <a:ext cx="2013043" cy="692098"/>
            <a:chOff x="605640" y="2881754"/>
            <a:chExt cx="2013043" cy="692098"/>
          </a:xfrm>
        </p:grpSpPr>
        <p:sp>
          <p:nvSpPr>
            <p:cNvPr id="28" name="矩形 27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en-US" altLang="zh-CN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05640" y="3112187"/>
              <a:ext cx="2013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39265" y="1159579"/>
            <a:ext cx="2036017" cy="692098"/>
            <a:chOff x="582666" y="2881754"/>
            <a:chExt cx="2036017" cy="692098"/>
          </a:xfrm>
        </p:grpSpPr>
        <p:sp>
          <p:nvSpPr>
            <p:cNvPr id="31" name="矩形 30"/>
            <p:cNvSpPr/>
            <p:nvPr/>
          </p:nvSpPr>
          <p:spPr>
            <a:xfrm>
              <a:off x="1504400" y="2881754"/>
              <a:ext cx="11079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defTabSz="1219200">
                <a:defRPr/>
              </a:pPr>
              <a:r>
                <a:rPr lang="en-US" altLang="zh-CN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666" y="3112187"/>
              <a:ext cx="20360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102607" y="3567134"/>
            <a:ext cx="22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501847" y="3162766"/>
            <a:ext cx="143019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x2k1ot">
      <a:majorFont>
        <a:latin typeface="Arial"/>
        <a:ea typeface="字魂58号-创中黑"/>
        <a:cs typeface=""/>
      </a:majorFont>
      <a:minorFont>
        <a:latin typeface="Arial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sx2k1ot">
      <a:majorFont>
        <a:latin typeface="Arial"/>
        <a:ea typeface="字魂58号-创中黑"/>
        <a:cs typeface=""/>
      </a:majorFont>
      <a:minorFont>
        <a:latin typeface="Arial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1555</Words>
  <Application>Microsoft Office PowerPoint</Application>
  <PresentationFormat>宽屏</PresentationFormat>
  <Paragraphs>213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微软雅黑</vt:lpstr>
      <vt:lpstr>字魂59号-创粗黑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</dc:title>
  <dc:creator>第一PPT</dc:creator>
  <cp:keywords>www.1ppt.com</cp:keywords>
  <dc:description>www.1ppt.com</dc:description>
  <cp:lastModifiedBy>之灵</cp:lastModifiedBy>
  <cp:revision>17</cp:revision>
  <dcterms:created xsi:type="dcterms:W3CDTF">2019-02-03T12:15:00Z</dcterms:created>
  <dcterms:modified xsi:type="dcterms:W3CDTF">2024-01-07T15:11:34Z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454C060EEAFC44F78E4D7DB4E8574EEE_12</vt:lpwstr>
  </property>
  <property fmtid="{D5CDD505-2E9C-101B-9397-08002B2CF9AE}" pid="3" name="KSOProductBuildVer">
    <vt:lpwstr>2052-12.1.0.15374</vt:lpwstr>
  </property>
</Properties>
</file>