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9" r:id="rId2"/>
  </p:sldMasterIdLst>
  <p:notesMasterIdLst>
    <p:notesMasterId r:id="rId28"/>
  </p:notesMasterIdLst>
  <p:handoutMasterIdLst>
    <p:handoutMasterId r:id="rId29"/>
  </p:handoutMasterIdLst>
  <p:sldIdLst>
    <p:sldId id="537" r:id="rId3"/>
    <p:sldId id="502" r:id="rId4"/>
    <p:sldId id="512" r:id="rId5"/>
    <p:sldId id="441" r:id="rId6"/>
    <p:sldId id="545" r:id="rId7"/>
    <p:sldId id="447" r:id="rId8"/>
    <p:sldId id="518" r:id="rId9"/>
    <p:sldId id="531" r:id="rId10"/>
    <p:sldId id="541" r:id="rId11"/>
    <p:sldId id="542" r:id="rId12"/>
    <p:sldId id="547" r:id="rId13"/>
    <p:sldId id="532" r:id="rId14"/>
    <p:sldId id="538" r:id="rId15"/>
    <p:sldId id="544" r:id="rId16"/>
    <p:sldId id="546" r:id="rId17"/>
    <p:sldId id="533" r:id="rId18"/>
    <p:sldId id="540" r:id="rId19"/>
    <p:sldId id="539" r:id="rId20"/>
    <p:sldId id="548" r:id="rId21"/>
    <p:sldId id="527" r:id="rId22"/>
    <p:sldId id="321" r:id="rId23"/>
    <p:sldId id="406" r:id="rId24"/>
    <p:sldId id="407" r:id="rId25"/>
    <p:sldId id="408" r:id="rId26"/>
    <p:sldId id="40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35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  <p15:guide id="5" pos="6312" userDrawn="1">
          <p15:clr>
            <a:srgbClr val="A4A3A4"/>
          </p15:clr>
        </p15:guide>
        <p15:guide id="6" pos="506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803B"/>
    <a:srgbClr val="F2AE7B"/>
    <a:srgbClr val="DF8746"/>
    <a:srgbClr val="22252A"/>
    <a:srgbClr val="545C68"/>
    <a:srgbClr val="353C44"/>
    <a:srgbClr val="A75A22"/>
    <a:srgbClr val="DB7E39"/>
    <a:srgbClr val="B4652C"/>
    <a:srgbClr val="191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2870" autoAdjust="0"/>
  </p:normalViewPr>
  <p:slideViewPr>
    <p:cSldViewPr snapToGrid="0">
      <p:cViewPr varScale="1">
        <p:scale>
          <a:sx n="73" d="100"/>
          <a:sy n="73" d="100"/>
        </p:scale>
        <p:origin x="420" y="66"/>
      </p:cViewPr>
      <p:guideLst>
        <p:guide orient="horz" pos="618"/>
        <p:guide pos="3840"/>
        <p:guide pos="1935"/>
        <p:guide orient="horz" pos="3430"/>
        <p:guide pos="6312"/>
        <p:guide pos="506"/>
        <p:guide orient="horz"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2678"/>
    </p:cViewPr>
  </p:sorterViewPr>
  <p:notesViewPr>
    <p:cSldViewPr snapToGrid="0">
      <p:cViewPr varScale="1">
        <p:scale>
          <a:sx n="91" d="100"/>
          <a:sy n="91" d="100"/>
        </p:scale>
        <p:origin x="237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F2AE7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6AFC4"/>
              </a:solidFill>
              <a:ln w="9525">
                <a:solidFill>
                  <a:srgbClr val="F2AE7B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E8-4201-8F11-D43B70A82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2AE7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6AFC4"/>
              </a:solidFill>
              <a:ln w="9525">
                <a:solidFill>
                  <a:srgbClr val="F2AE7B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E8-4201-8F11-D43B70A82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F2AE7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2AE7B"/>
              </a:solidFill>
              <a:ln w="9525">
                <a:solidFill>
                  <a:srgbClr val="F2AE7B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E8-4201-8F11-D43B70A8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47264"/>
        <c:axId val="116749056"/>
      </c:lineChart>
      <c:catAx>
        <c:axId val="1167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6749056"/>
        <c:crosses val="autoZero"/>
        <c:auto val="1"/>
        <c:lblAlgn val="ctr"/>
        <c:lblOffset val="100"/>
        <c:noMultiLvlLbl val="0"/>
      </c:catAx>
      <c:valAx>
        <c:axId val="11674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6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22252A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B0-4C8E-BFB4-9AB997E041E5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B0-4C8E-BFB4-9AB997E041E5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B0-4C8E-BFB4-9AB997E041E5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B0-4C8E-BFB4-9AB997E041E5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B0-4C8E-BFB4-9AB997E04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B0-4C8E-BFB4-9AB997E0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2A49-68BF-4886-8240-93D21076EF22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0AA44-6765-4320-ACBB-BAC93E6EC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6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7C8E-FAE5-43D1-82C0-196E816DC300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2AF99-A73B-44C9-96FA-736798B6D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996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7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8882" y="-2645683"/>
            <a:ext cx="12094236" cy="12149366"/>
            <a:chOff x="48882" y="-2645683"/>
            <a:chExt cx="12094236" cy="12149366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48882" y="-2645683"/>
              <a:ext cx="12094236" cy="1214936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52711" y="-1134999"/>
              <a:ext cx="9086578" cy="912799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994632" y="311728"/>
              <a:ext cx="6202736" cy="62345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25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46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97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38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02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51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34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09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90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57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247544" y="274569"/>
            <a:ext cx="598072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defRPr lang="zh-CN" altLang="en-US" sz="2800" b="1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单击此处编辑标题样式</a:t>
            </a:r>
          </a:p>
        </p:txBody>
      </p:sp>
      <p:grpSp>
        <p:nvGrpSpPr>
          <p:cNvPr id="45" name="组合 44"/>
          <p:cNvGrpSpPr/>
          <p:nvPr userDrawn="1"/>
        </p:nvGrpSpPr>
        <p:grpSpPr>
          <a:xfrm>
            <a:off x="11184691" y="6570063"/>
            <a:ext cx="600869" cy="82619"/>
            <a:chOff x="2514600" y="-584200"/>
            <a:chExt cx="1016000" cy="139700"/>
          </a:xfrm>
          <a:solidFill>
            <a:srgbClr val="545C68"/>
          </a:solidFill>
        </p:grpSpPr>
        <p:sp>
          <p:nvSpPr>
            <p:cNvPr id="46" name="椭圆 45"/>
            <p:cNvSpPr/>
            <p:nvPr/>
          </p:nvSpPr>
          <p:spPr bwMode="auto">
            <a:xfrm>
              <a:off x="2514600" y="-584200"/>
              <a:ext cx="139700" cy="139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806700" y="-584200"/>
              <a:ext cx="139700" cy="139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3098800" y="-584200"/>
              <a:ext cx="139700" cy="139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3390900" y="-584200"/>
              <a:ext cx="139700" cy="139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99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76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26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26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04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19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22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08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83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78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20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53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5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15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56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4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82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06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28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86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82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62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83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60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59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30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53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970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724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49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08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55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63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93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00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994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05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74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7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59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88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39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94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72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3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27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43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15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63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4335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20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1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80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41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148351" y="2481350"/>
            <a:ext cx="1895299" cy="1895300"/>
            <a:chOff x="13795009" y="-1271519"/>
            <a:chExt cx="1895299" cy="1895300"/>
          </a:xfrm>
        </p:grpSpPr>
        <p:sp>
          <p:nvSpPr>
            <p:cNvPr id="4" name="矩形: 圆角 3"/>
            <p:cNvSpPr/>
            <p:nvPr userDrawn="1"/>
          </p:nvSpPr>
          <p:spPr bwMode="auto">
            <a:xfrm>
              <a:off x="13795009" y="-1271519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6000" sy="106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: 圆角 4"/>
            <p:cNvSpPr/>
            <p:nvPr userDrawn="1"/>
          </p:nvSpPr>
          <p:spPr bwMode="auto">
            <a:xfrm>
              <a:off x="13795009" y="-1271519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8000" sy="108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77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22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67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3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78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34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2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5" r:id="rId65"/>
    <p:sldLayoutId id="2147483716" r:id="rId66"/>
    <p:sldLayoutId id="2147483717" r:id="rId67"/>
    <p:sldLayoutId id="2147483718" r:id="rId68"/>
    <p:sldLayoutId id="2147483651" r:id="rId69"/>
    <p:sldLayoutId id="2147483652" r:id="rId70"/>
    <p:sldLayoutId id="2147483723" r:id="rId71"/>
    <p:sldLayoutId id="2147483724" r:id="rId7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50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81941" y="1520278"/>
            <a:ext cx="2028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gradFill>
                  <a:gsLst>
                    <a:gs pos="10000">
                      <a:srgbClr val="DB7E39"/>
                    </a:gs>
                    <a:gs pos="50000">
                      <a:srgbClr val="F2AE7B"/>
                    </a:gs>
                    <a:gs pos="100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FREE</a:t>
            </a:r>
            <a:endParaRPr lang="zh-CN" altLang="en-US" sz="7200" b="1" dirty="0">
              <a:gradFill>
                <a:gsLst>
                  <a:gs pos="10000">
                    <a:srgbClr val="DB7E39"/>
                  </a:gs>
                  <a:gs pos="50000">
                    <a:srgbClr val="F2AE7B"/>
                  </a:gs>
                  <a:gs pos="100000">
                    <a:srgbClr val="A75A22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5271" y="2843717"/>
            <a:ext cx="6926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000" b="1">
                <a:gradFill>
                  <a:gsLst>
                    <a:gs pos="10000">
                      <a:srgbClr val="DB7E39"/>
                    </a:gs>
                    <a:gs pos="50000">
                      <a:srgbClr val="F2AE7B"/>
                    </a:gs>
                    <a:gs pos="100000">
                      <a:srgbClr val="A75A22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PPT TEMPLATES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B162761-937E-029D-E660-7EF6FDBBF31E}"/>
              </a:ext>
            </a:extLst>
          </p:cNvPr>
          <p:cNvGrpSpPr/>
          <p:nvPr/>
        </p:nvGrpSpPr>
        <p:grpSpPr>
          <a:xfrm>
            <a:off x="4249488" y="4859631"/>
            <a:ext cx="3667957" cy="318653"/>
            <a:chOff x="4414802" y="4741055"/>
            <a:chExt cx="3667957" cy="3186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075E4C8-43B8-096B-8E6F-7B24C59FA512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17FD6949-3EF3-8558-0EEA-C2E417DD3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DC803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Group 16">
                <a:extLst>
                  <a:ext uri="{FF2B5EF4-FFF2-40B4-BE49-F238E27FC236}">
                    <a16:creationId xmlns:a16="http://schemas.microsoft.com/office/drawing/2014/main" id="{F6E566BF-7328-F8AF-D324-4927E5A9C0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DC190FD4-CE70-D525-C58A-A7ED78258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>
                  <a:extLst>
                    <a:ext uri="{FF2B5EF4-FFF2-40B4-BE49-F238E27FC236}">
                      <a16:creationId xmlns:a16="http://schemas.microsoft.com/office/drawing/2014/main" id="{71E4224C-823D-4527-8E1C-F8448678C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F0BD51E-C98B-414B-922C-0C201785855D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A91A9BF4-0554-3714-734A-B8C111222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DF874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01DE41C-E395-7C89-A01A-6192C90CC88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CF4B1C53-D92A-396C-7882-8247BE3F4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17AD2106-EFA5-47E2-957A-B2C342FC4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9C0D1685-5557-CBA6-43F0-D20E35423C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AE7B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F2AE7B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20C24FF-B71E-7966-C032-7663A492D0FD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AE7B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F2AE7B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F2AE7B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F2AE7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B3DDFD52-DADC-6C34-CCC2-A0D4E154F41E}"/>
              </a:ext>
            </a:extLst>
          </p:cNvPr>
          <p:cNvSpPr/>
          <p:nvPr/>
        </p:nvSpPr>
        <p:spPr>
          <a:xfrm>
            <a:off x="9794654" y="549275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DC803B">
              <a:alpha val="0"/>
            </a:srgbClr>
          </a:solidFill>
          <a:ln w="15875">
            <a:solidFill>
              <a:srgbClr val="DC8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2AE7B"/>
                </a:solidFill>
              </a:rPr>
              <a:t>LOGO</a:t>
            </a:r>
            <a:endParaRPr lang="ko-KR" altLang="en-US" sz="2700" dirty="0">
              <a:solidFill>
                <a:srgbClr val="F2AE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80690" y="1044737"/>
            <a:ext cx="5291341" cy="5291341"/>
            <a:chOff x="16647518" y="-4399286"/>
            <a:chExt cx="3975463" cy="3975463"/>
          </a:xfrm>
        </p:grpSpPr>
        <p:sp>
          <p:nvSpPr>
            <p:cNvPr id="7" name="椭圆 6"/>
            <p:cNvSpPr/>
            <p:nvPr/>
          </p:nvSpPr>
          <p:spPr bwMode="auto">
            <a:xfrm>
              <a:off x="16647518" y="-4399286"/>
              <a:ext cx="3975463" cy="3975463"/>
            </a:xfrm>
            <a:prstGeom prst="ellipse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647518" y="-4399286"/>
              <a:ext cx="3975463" cy="3975463"/>
            </a:xfrm>
            <a:prstGeom prst="ellipse">
              <a:avLst/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856969670"/>
              </p:ext>
            </p:extLst>
          </p:nvPr>
        </p:nvGraphicFramePr>
        <p:xfrm>
          <a:off x="1880690" y="98107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353068" y="1843032"/>
            <a:ext cx="2893623" cy="290846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3221152" y="1843032"/>
            <a:ext cx="2893623" cy="290846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6089236" y="1843032"/>
            <a:ext cx="2893623" cy="29084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8957320" y="1843032"/>
            <a:ext cx="2893623" cy="2908460"/>
          </a:xfrm>
          <a:prstGeom prst="rect">
            <a:avLst/>
          </a:prstGeom>
        </p:spPr>
      </p:pic>
      <p:sp>
        <p:nvSpPr>
          <p:cNvPr id="13" name="KSO_Shape"/>
          <p:cNvSpPr/>
          <p:nvPr/>
        </p:nvSpPr>
        <p:spPr bwMode="auto">
          <a:xfrm>
            <a:off x="1379620" y="2705076"/>
            <a:ext cx="740779" cy="988886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9869259" y="2655632"/>
            <a:ext cx="1090092" cy="1087775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4142612" y="2705076"/>
            <a:ext cx="990993" cy="988886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049720" y="2655632"/>
            <a:ext cx="952974" cy="1087775"/>
          </a:xfrm>
          <a:custGeom>
            <a:avLst/>
            <a:gdLst>
              <a:gd name="T0" fmla="*/ 928882 w 1282700"/>
              <a:gd name="T1" fmla="*/ 1017606 h 1516063"/>
              <a:gd name="T2" fmla="*/ 953834 w 1282700"/>
              <a:gd name="T3" fmla="*/ 1109512 h 1516063"/>
              <a:gd name="T4" fmla="*/ 917237 w 1282700"/>
              <a:gd name="T5" fmla="*/ 1195446 h 1516063"/>
              <a:gd name="T6" fmla="*/ 718619 w 1282700"/>
              <a:gd name="T7" fmla="*/ 1214690 h 1516063"/>
              <a:gd name="T8" fmla="*/ 666385 w 1282700"/>
              <a:gd name="T9" fmla="*/ 1138046 h 1516063"/>
              <a:gd name="T10" fmla="*/ 672706 w 1282700"/>
              <a:gd name="T11" fmla="*/ 1042491 h 1516063"/>
              <a:gd name="T12" fmla="*/ 734255 w 1282700"/>
              <a:gd name="T13" fmla="*/ 973146 h 1516063"/>
              <a:gd name="T14" fmla="*/ 673760 w 1282700"/>
              <a:gd name="T15" fmla="*/ 453398 h 1516063"/>
              <a:gd name="T16" fmla="*/ 520784 w 1282700"/>
              <a:gd name="T17" fmla="*/ 504920 h 1516063"/>
              <a:gd name="T18" fmla="*/ 387096 w 1282700"/>
              <a:gd name="T19" fmla="*/ 590347 h 1516063"/>
              <a:gd name="T20" fmla="*/ 278018 w 1282700"/>
              <a:gd name="T21" fmla="*/ 704694 h 1516063"/>
              <a:gd name="T22" fmla="*/ 198869 w 1282700"/>
              <a:gd name="T23" fmla="*/ 842641 h 1516063"/>
              <a:gd name="T24" fmla="*/ 154306 w 1282700"/>
              <a:gd name="T25" fmla="*/ 998871 h 1516063"/>
              <a:gd name="T26" fmla="*/ 150316 w 1282700"/>
              <a:gd name="T27" fmla="*/ 1166401 h 1516063"/>
              <a:gd name="T28" fmla="*/ 186897 w 1282700"/>
              <a:gd name="T29" fmla="*/ 1325623 h 1516063"/>
              <a:gd name="T30" fmla="*/ 259394 w 1282700"/>
              <a:gd name="T31" fmla="*/ 1467558 h 1516063"/>
              <a:gd name="T32" fmla="*/ 363152 w 1282700"/>
              <a:gd name="T33" fmla="*/ 1587224 h 1516063"/>
              <a:gd name="T34" fmla="*/ 492184 w 1282700"/>
              <a:gd name="T35" fmla="*/ 1678967 h 1516063"/>
              <a:gd name="T36" fmla="*/ 641834 w 1282700"/>
              <a:gd name="T37" fmla="*/ 1737802 h 1516063"/>
              <a:gd name="T38" fmla="*/ 806783 w 1282700"/>
              <a:gd name="T39" fmla="*/ 1758410 h 1516063"/>
              <a:gd name="T40" fmla="*/ 971398 w 1282700"/>
              <a:gd name="T41" fmla="*/ 1737802 h 1516063"/>
              <a:gd name="T42" fmla="*/ 1120716 w 1282700"/>
              <a:gd name="T43" fmla="*/ 1678967 h 1516063"/>
              <a:gd name="T44" fmla="*/ 1249748 w 1282700"/>
              <a:gd name="T45" fmla="*/ 1587224 h 1516063"/>
              <a:gd name="T46" fmla="*/ 1353506 w 1282700"/>
              <a:gd name="T47" fmla="*/ 1467558 h 1516063"/>
              <a:gd name="T48" fmla="*/ 1426336 w 1282700"/>
              <a:gd name="T49" fmla="*/ 1325623 h 1516063"/>
              <a:gd name="T50" fmla="*/ 1462585 w 1282700"/>
              <a:gd name="T51" fmla="*/ 1166401 h 1516063"/>
              <a:gd name="T52" fmla="*/ 1458594 w 1282700"/>
              <a:gd name="T53" fmla="*/ 998871 h 1516063"/>
              <a:gd name="T54" fmla="*/ 1414031 w 1282700"/>
              <a:gd name="T55" fmla="*/ 842641 h 1516063"/>
              <a:gd name="T56" fmla="*/ 1334882 w 1282700"/>
              <a:gd name="T57" fmla="*/ 704694 h 1516063"/>
              <a:gd name="T58" fmla="*/ 1225804 w 1282700"/>
              <a:gd name="T59" fmla="*/ 590347 h 1516063"/>
              <a:gd name="T60" fmla="*/ 1092449 w 1282700"/>
              <a:gd name="T61" fmla="*/ 504920 h 1516063"/>
              <a:gd name="T62" fmla="*/ 939140 w 1282700"/>
              <a:gd name="T63" fmla="*/ 453398 h 1516063"/>
              <a:gd name="T64" fmla="*/ 953107 w 1282700"/>
              <a:gd name="T65" fmla="*/ 0 h 1516063"/>
              <a:gd name="T66" fmla="*/ 979380 w 1282700"/>
              <a:gd name="T67" fmla="*/ 312459 h 1516063"/>
              <a:gd name="T68" fmla="*/ 1113732 w 1282700"/>
              <a:gd name="T69" fmla="*/ 354342 h 1516063"/>
              <a:gd name="T70" fmla="*/ 1236446 w 1282700"/>
              <a:gd name="T71" fmla="*/ 418163 h 1516063"/>
              <a:gd name="T72" fmla="*/ 1467573 w 1282700"/>
              <a:gd name="T73" fmla="*/ 638879 h 1516063"/>
              <a:gd name="T74" fmla="*/ 1545723 w 1282700"/>
              <a:gd name="T75" fmla="*/ 777822 h 1516063"/>
              <a:gd name="T76" fmla="*/ 1595275 w 1282700"/>
              <a:gd name="T77" fmla="*/ 932723 h 1516063"/>
              <a:gd name="T78" fmla="*/ 1612900 w 1282700"/>
              <a:gd name="T79" fmla="*/ 1099256 h 1516063"/>
              <a:gd name="T80" fmla="*/ 1587626 w 1282700"/>
              <a:gd name="T81" fmla="*/ 1300692 h 1516063"/>
              <a:gd name="T82" fmla="*/ 1515461 w 1282700"/>
              <a:gd name="T83" fmla="*/ 1483181 h 1516063"/>
              <a:gd name="T84" fmla="*/ 1403389 w 1282700"/>
              <a:gd name="T85" fmla="*/ 1641073 h 1516063"/>
              <a:gd name="T86" fmla="*/ 1257397 w 1282700"/>
              <a:gd name="T87" fmla="*/ 1767718 h 1516063"/>
              <a:gd name="T88" fmla="*/ 1083470 w 1282700"/>
              <a:gd name="T89" fmla="*/ 1856137 h 1516063"/>
              <a:gd name="T90" fmla="*/ 888925 w 1282700"/>
              <a:gd name="T91" fmla="*/ 1901012 h 1516063"/>
              <a:gd name="T92" fmla="*/ 683737 w 1282700"/>
              <a:gd name="T93" fmla="*/ 1895693 h 1516063"/>
              <a:gd name="T94" fmla="*/ 492517 w 1282700"/>
              <a:gd name="T95" fmla="*/ 1841844 h 1516063"/>
              <a:gd name="T96" fmla="*/ 323910 w 1282700"/>
              <a:gd name="T97" fmla="*/ 1745115 h 1516063"/>
              <a:gd name="T98" fmla="*/ 184237 w 1282700"/>
              <a:gd name="T99" fmla="*/ 1611821 h 1516063"/>
              <a:gd name="T100" fmla="*/ 79814 w 1282700"/>
              <a:gd name="T101" fmla="*/ 1448612 h 1516063"/>
              <a:gd name="T102" fmla="*/ 16628 w 1282700"/>
              <a:gd name="T103" fmla="*/ 1261468 h 1516063"/>
              <a:gd name="T104" fmla="*/ 1330 w 1282700"/>
              <a:gd name="T105" fmla="*/ 1059700 h 1516063"/>
              <a:gd name="T106" fmla="*/ 32591 w 1282700"/>
              <a:gd name="T107" fmla="*/ 871892 h 1516063"/>
              <a:gd name="T108" fmla="*/ 105088 w 1282700"/>
              <a:gd name="T109" fmla="*/ 701702 h 1516063"/>
              <a:gd name="T110" fmla="*/ 212837 w 1282700"/>
              <a:gd name="T111" fmla="*/ 554448 h 1516063"/>
              <a:gd name="T112" fmla="*/ 350183 w 1282700"/>
              <a:gd name="T113" fmla="*/ 434783 h 1516063"/>
              <a:gd name="T114" fmla="*/ 512802 w 1282700"/>
              <a:gd name="T115" fmla="*/ 348691 h 1516063"/>
              <a:gd name="T116" fmla="*/ 695043 w 1282700"/>
              <a:gd name="T117" fmla="*/ 301157 h 15160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2700" h="1516063">
                <a:moveTo>
                  <a:pt x="583935" y="525463"/>
                </a:moveTo>
                <a:lnTo>
                  <a:pt x="700617" y="525463"/>
                </a:lnTo>
                <a:lnTo>
                  <a:pt x="700617" y="774462"/>
                </a:lnTo>
                <a:lnTo>
                  <a:pt x="706967" y="778423"/>
                </a:lnTo>
                <a:lnTo>
                  <a:pt x="712788" y="782648"/>
                </a:lnTo>
                <a:lnTo>
                  <a:pt x="718873" y="787401"/>
                </a:lnTo>
                <a:lnTo>
                  <a:pt x="724429" y="792682"/>
                </a:lnTo>
                <a:lnTo>
                  <a:pt x="729456" y="797963"/>
                </a:lnTo>
                <a:lnTo>
                  <a:pt x="734484" y="803508"/>
                </a:lnTo>
                <a:lnTo>
                  <a:pt x="738717" y="809845"/>
                </a:lnTo>
                <a:lnTo>
                  <a:pt x="742686" y="815918"/>
                </a:lnTo>
                <a:lnTo>
                  <a:pt x="746390" y="822519"/>
                </a:lnTo>
                <a:lnTo>
                  <a:pt x="749565" y="829649"/>
                </a:lnTo>
                <a:lnTo>
                  <a:pt x="752475" y="836514"/>
                </a:lnTo>
                <a:lnTo>
                  <a:pt x="754592" y="843643"/>
                </a:lnTo>
                <a:lnTo>
                  <a:pt x="756444" y="851301"/>
                </a:lnTo>
                <a:lnTo>
                  <a:pt x="757767" y="858958"/>
                </a:lnTo>
                <a:lnTo>
                  <a:pt x="758561" y="866880"/>
                </a:lnTo>
                <a:lnTo>
                  <a:pt x="758825" y="874801"/>
                </a:lnTo>
                <a:lnTo>
                  <a:pt x="758561" y="882987"/>
                </a:lnTo>
                <a:lnTo>
                  <a:pt x="757767" y="890644"/>
                </a:lnTo>
                <a:lnTo>
                  <a:pt x="756444" y="898038"/>
                </a:lnTo>
                <a:lnTo>
                  <a:pt x="754592" y="905695"/>
                </a:lnTo>
                <a:lnTo>
                  <a:pt x="752475" y="912824"/>
                </a:lnTo>
                <a:lnTo>
                  <a:pt x="749565" y="920218"/>
                </a:lnTo>
                <a:lnTo>
                  <a:pt x="746390" y="926819"/>
                </a:lnTo>
                <a:lnTo>
                  <a:pt x="742686" y="933420"/>
                </a:lnTo>
                <a:lnTo>
                  <a:pt x="738717" y="939757"/>
                </a:lnTo>
                <a:lnTo>
                  <a:pt x="734484" y="945831"/>
                </a:lnTo>
                <a:lnTo>
                  <a:pt x="729456" y="951376"/>
                </a:lnTo>
                <a:lnTo>
                  <a:pt x="724429" y="956921"/>
                </a:lnTo>
                <a:lnTo>
                  <a:pt x="718873" y="961938"/>
                </a:lnTo>
                <a:lnTo>
                  <a:pt x="712788" y="966691"/>
                </a:lnTo>
                <a:lnTo>
                  <a:pt x="706967" y="970915"/>
                </a:lnTo>
                <a:lnTo>
                  <a:pt x="700617" y="975140"/>
                </a:lnTo>
                <a:lnTo>
                  <a:pt x="700617" y="1049338"/>
                </a:lnTo>
                <a:lnTo>
                  <a:pt x="583935" y="1049338"/>
                </a:lnTo>
                <a:lnTo>
                  <a:pt x="583935" y="975140"/>
                </a:lnTo>
                <a:lnTo>
                  <a:pt x="577585" y="970915"/>
                </a:lnTo>
                <a:lnTo>
                  <a:pt x="571500" y="966691"/>
                </a:lnTo>
                <a:lnTo>
                  <a:pt x="565679" y="961938"/>
                </a:lnTo>
                <a:lnTo>
                  <a:pt x="560123" y="956921"/>
                </a:lnTo>
                <a:lnTo>
                  <a:pt x="555096" y="951376"/>
                </a:lnTo>
                <a:lnTo>
                  <a:pt x="550333" y="945831"/>
                </a:lnTo>
                <a:lnTo>
                  <a:pt x="545835" y="939757"/>
                </a:lnTo>
                <a:lnTo>
                  <a:pt x="541602" y="933420"/>
                </a:lnTo>
                <a:lnTo>
                  <a:pt x="538162" y="926819"/>
                </a:lnTo>
                <a:lnTo>
                  <a:pt x="534987" y="920218"/>
                </a:lnTo>
                <a:lnTo>
                  <a:pt x="532077" y="912824"/>
                </a:lnTo>
                <a:lnTo>
                  <a:pt x="529960" y="905695"/>
                </a:lnTo>
                <a:lnTo>
                  <a:pt x="528108" y="898038"/>
                </a:lnTo>
                <a:lnTo>
                  <a:pt x="526785" y="890644"/>
                </a:lnTo>
                <a:lnTo>
                  <a:pt x="525727" y="882987"/>
                </a:lnTo>
                <a:lnTo>
                  <a:pt x="525462" y="874801"/>
                </a:lnTo>
                <a:lnTo>
                  <a:pt x="525727" y="866880"/>
                </a:lnTo>
                <a:lnTo>
                  <a:pt x="526785" y="858958"/>
                </a:lnTo>
                <a:lnTo>
                  <a:pt x="528108" y="851301"/>
                </a:lnTo>
                <a:lnTo>
                  <a:pt x="529960" y="843643"/>
                </a:lnTo>
                <a:lnTo>
                  <a:pt x="532077" y="836514"/>
                </a:lnTo>
                <a:lnTo>
                  <a:pt x="534987" y="829649"/>
                </a:lnTo>
                <a:lnTo>
                  <a:pt x="538162" y="822519"/>
                </a:lnTo>
                <a:lnTo>
                  <a:pt x="541602" y="815918"/>
                </a:lnTo>
                <a:lnTo>
                  <a:pt x="545835" y="809845"/>
                </a:lnTo>
                <a:lnTo>
                  <a:pt x="550333" y="803508"/>
                </a:lnTo>
                <a:lnTo>
                  <a:pt x="555096" y="797963"/>
                </a:lnTo>
                <a:lnTo>
                  <a:pt x="560123" y="792682"/>
                </a:lnTo>
                <a:lnTo>
                  <a:pt x="565679" y="787401"/>
                </a:lnTo>
                <a:lnTo>
                  <a:pt x="571500" y="782648"/>
                </a:lnTo>
                <a:lnTo>
                  <a:pt x="577585" y="778423"/>
                </a:lnTo>
                <a:lnTo>
                  <a:pt x="583935" y="774462"/>
                </a:lnTo>
                <a:lnTo>
                  <a:pt x="583935" y="525463"/>
                </a:lnTo>
                <a:close/>
                <a:moveTo>
                  <a:pt x="641615" y="349983"/>
                </a:moveTo>
                <a:lnTo>
                  <a:pt x="627862" y="350247"/>
                </a:lnTo>
                <a:lnTo>
                  <a:pt x="614374" y="350512"/>
                </a:lnTo>
                <a:lnTo>
                  <a:pt x="601150" y="351570"/>
                </a:lnTo>
                <a:lnTo>
                  <a:pt x="587926" y="352628"/>
                </a:lnTo>
                <a:lnTo>
                  <a:pt x="574703" y="354216"/>
                </a:lnTo>
                <a:lnTo>
                  <a:pt x="561479" y="356067"/>
                </a:lnTo>
                <a:lnTo>
                  <a:pt x="548784" y="358184"/>
                </a:lnTo>
                <a:lnTo>
                  <a:pt x="535825" y="360829"/>
                </a:lnTo>
                <a:lnTo>
                  <a:pt x="522866" y="363474"/>
                </a:lnTo>
                <a:lnTo>
                  <a:pt x="510435" y="366649"/>
                </a:lnTo>
                <a:lnTo>
                  <a:pt x="498005" y="369823"/>
                </a:lnTo>
                <a:lnTo>
                  <a:pt x="485575" y="373527"/>
                </a:lnTo>
                <a:lnTo>
                  <a:pt x="473409" y="377759"/>
                </a:lnTo>
                <a:lnTo>
                  <a:pt x="461243" y="381992"/>
                </a:lnTo>
                <a:lnTo>
                  <a:pt x="449077" y="386489"/>
                </a:lnTo>
                <a:lnTo>
                  <a:pt x="437441" y="391251"/>
                </a:lnTo>
                <a:lnTo>
                  <a:pt x="425539" y="396541"/>
                </a:lnTo>
                <a:lnTo>
                  <a:pt x="414167" y="401832"/>
                </a:lnTo>
                <a:lnTo>
                  <a:pt x="402794" y="407388"/>
                </a:lnTo>
                <a:lnTo>
                  <a:pt x="391422" y="413207"/>
                </a:lnTo>
                <a:lnTo>
                  <a:pt x="380579" y="419556"/>
                </a:lnTo>
                <a:lnTo>
                  <a:pt x="369471" y="425905"/>
                </a:lnTo>
                <a:lnTo>
                  <a:pt x="358892" y="432519"/>
                </a:lnTo>
                <a:lnTo>
                  <a:pt x="348313" y="439661"/>
                </a:lnTo>
                <a:lnTo>
                  <a:pt x="337998" y="446804"/>
                </a:lnTo>
                <a:lnTo>
                  <a:pt x="327684" y="454475"/>
                </a:lnTo>
                <a:lnTo>
                  <a:pt x="317634" y="462147"/>
                </a:lnTo>
                <a:lnTo>
                  <a:pt x="307848" y="469818"/>
                </a:lnTo>
                <a:lnTo>
                  <a:pt x="298063" y="478019"/>
                </a:lnTo>
                <a:lnTo>
                  <a:pt x="288806" y="486484"/>
                </a:lnTo>
                <a:lnTo>
                  <a:pt x="279549" y="495214"/>
                </a:lnTo>
                <a:lnTo>
                  <a:pt x="270557" y="503679"/>
                </a:lnTo>
                <a:lnTo>
                  <a:pt x="261565" y="512938"/>
                </a:lnTo>
                <a:lnTo>
                  <a:pt x="253102" y="521932"/>
                </a:lnTo>
                <a:lnTo>
                  <a:pt x="244903" y="531455"/>
                </a:lnTo>
                <a:lnTo>
                  <a:pt x="236705" y="540979"/>
                </a:lnTo>
                <a:lnTo>
                  <a:pt x="228770" y="551031"/>
                </a:lnTo>
                <a:lnTo>
                  <a:pt x="221101" y="560819"/>
                </a:lnTo>
                <a:lnTo>
                  <a:pt x="213695" y="571136"/>
                </a:lnTo>
                <a:lnTo>
                  <a:pt x="206290" y="581453"/>
                </a:lnTo>
                <a:lnTo>
                  <a:pt x="199414" y="592035"/>
                </a:lnTo>
                <a:lnTo>
                  <a:pt x="192802" y="602881"/>
                </a:lnTo>
                <a:lnTo>
                  <a:pt x="186190" y="613727"/>
                </a:lnTo>
                <a:lnTo>
                  <a:pt x="180107" y="624837"/>
                </a:lnTo>
                <a:lnTo>
                  <a:pt x="174289" y="635948"/>
                </a:lnTo>
                <a:lnTo>
                  <a:pt x="168470" y="647587"/>
                </a:lnTo>
                <a:lnTo>
                  <a:pt x="163181" y="659227"/>
                </a:lnTo>
                <a:lnTo>
                  <a:pt x="158156" y="670602"/>
                </a:lnTo>
                <a:lnTo>
                  <a:pt x="153395" y="682506"/>
                </a:lnTo>
                <a:lnTo>
                  <a:pt x="148635" y="694410"/>
                </a:lnTo>
                <a:lnTo>
                  <a:pt x="144403" y="706579"/>
                </a:lnTo>
                <a:lnTo>
                  <a:pt x="140436" y="719012"/>
                </a:lnTo>
                <a:lnTo>
                  <a:pt x="136733" y="731181"/>
                </a:lnTo>
                <a:lnTo>
                  <a:pt x="133295" y="743614"/>
                </a:lnTo>
                <a:lnTo>
                  <a:pt x="130122" y="756577"/>
                </a:lnTo>
                <a:lnTo>
                  <a:pt x="127477" y="769010"/>
                </a:lnTo>
                <a:lnTo>
                  <a:pt x="124832" y="781972"/>
                </a:lnTo>
                <a:lnTo>
                  <a:pt x="122716" y="794935"/>
                </a:lnTo>
                <a:lnTo>
                  <a:pt x="121129" y="808161"/>
                </a:lnTo>
                <a:lnTo>
                  <a:pt x="119543" y="821124"/>
                </a:lnTo>
                <a:lnTo>
                  <a:pt x="118485" y="834351"/>
                </a:lnTo>
                <a:lnTo>
                  <a:pt x="117427" y="847842"/>
                </a:lnTo>
                <a:lnTo>
                  <a:pt x="116898" y="861069"/>
                </a:lnTo>
                <a:lnTo>
                  <a:pt x="116898" y="874825"/>
                </a:lnTo>
                <a:lnTo>
                  <a:pt x="116898" y="888316"/>
                </a:lnTo>
                <a:lnTo>
                  <a:pt x="117427" y="901808"/>
                </a:lnTo>
                <a:lnTo>
                  <a:pt x="118485" y="915035"/>
                </a:lnTo>
                <a:lnTo>
                  <a:pt x="119543" y="928261"/>
                </a:lnTo>
                <a:lnTo>
                  <a:pt x="121129" y="941488"/>
                </a:lnTo>
                <a:lnTo>
                  <a:pt x="122716" y="954451"/>
                </a:lnTo>
                <a:lnTo>
                  <a:pt x="124832" y="967413"/>
                </a:lnTo>
                <a:lnTo>
                  <a:pt x="127477" y="980375"/>
                </a:lnTo>
                <a:lnTo>
                  <a:pt x="130122" y="993073"/>
                </a:lnTo>
                <a:lnTo>
                  <a:pt x="133295" y="1005771"/>
                </a:lnTo>
                <a:lnTo>
                  <a:pt x="136733" y="1018469"/>
                </a:lnTo>
                <a:lnTo>
                  <a:pt x="140436" y="1030637"/>
                </a:lnTo>
                <a:lnTo>
                  <a:pt x="144403" y="1042806"/>
                </a:lnTo>
                <a:lnTo>
                  <a:pt x="148635" y="1054975"/>
                </a:lnTo>
                <a:lnTo>
                  <a:pt x="153395" y="1066879"/>
                </a:lnTo>
                <a:lnTo>
                  <a:pt x="158156" y="1078783"/>
                </a:lnTo>
                <a:lnTo>
                  <a:pt x="163181" y="1090687"/>
                </a:lnTo>
                <a:lnTo>
                  <a:pt x="168470" y="1102062"/>
                </a:lnTo>
                <a:lnTo>
                  <a:pt x="174289" y="1113437"/>
                </a:lnTo>
                <a:lnTo>
                  <a:pt x="180107" y="1124813"/>
                </a:lnTo>
                <a:lnTo>
                  <a:pt x="186190" y="1135659"/>
                </a:lnTo>
                <a:lnTo>
                  <a:pt x="192802" y="1146769"/>
                </a:lnTo>
                <a:lnTo>
                  <a:pt x="199414" y="1157351"/>
                </a:lnTo>
                <a:lnTo>
                  <a:pt x="206290" y="1167932"/>
                </a:lnTo>
                <a:lnTo>
                  <a:pt x="213695" y="1178249"/>
                </a:lnTo>
                <a:lnTo>
                  <a:pt x="221101" y="1188566"/>
                </a:lnTo>
                <a:lnTo>
                  <a:pt x="228770" y="1198354"/>
                </a:lnTo>
                <a:lnTo>
                  <a:pt x="236705" y="1208406"/>
                </a:lnTo>
                <a:lnTo>
                  <a:pt x="244903" y="1217930"/>
                </a:lnTo>
                <a:lnTo>
                  <a:pt x="253102" y="1227453"/>
                </a:lnTo>
                <a:lnTo>
                  <a:pt x="261565" y="1236447"/>
                </a:lnTo>
                <a:lnTo>
                  <a:pt x="270557" y="1245706"/>
                </a:lnTo>
                <a:lnTo>
                  <a:pt x="279549" y="1254436"/>
                </a:lnTo>
                <a:lnTo>
                  <a:pt x="288806" y="1263166"/>
                </a:lnTo>
                <a:lnTo>
                  <a:pt x="298063" y="1271366"/>
                </a:lnTo>
                <a:lnTo>
                  <a:pt x="307848" y="1279567"/>
                </a:lnTo>
                <a:lnTo>
                  <a:pt x="317634" y="1287503"/>
                </a:lnTo>
                <a:lnTo>
                  <a:pt x="327684" y="1295175"/>
                </a:lnTo>
                <a:lnTo>
                  <a:pt x="337998" y="1302582"/>
                </a:lnTo>
                <a:lnTo>
                  <a:pt x="348313" y="1309724"/>
                </a:lnTo>
                <a:lnTo>
                  <a:pt x="358892" y="1316867"/>
                </a:lnTo>
                <a:lnTo>
                  <a:pt x="369471" y="1323480"/>
                </a:lnTo>
                <a:lnTo>
                  <a:pt x="380579" y="1329829"/>
                </a:lnTo>
                <a:lnTo>
                  <a:pt x="391422" y="1336178"/>
                </a:lnTo>
                <a:lnTo>
                  <a:pt x="402794" y="1341998"/>
                </a:lnTo>
                <a:lnTo>
                  <a:pt x="414167" y="1347553"/>
                </a:lnTo>
                <a:lnTo>
                  <a:pt x="425539" y="1353108"/>
                </a:lnTo>
                <a:lnTo>
                  <a:pt x="437441" y="1358399"/>
                </a:lnTo>
                <a:lnTo>
                  <a:pt x="449077" y="1363161"/>
                </a:lnTo>
                <a:lnTo>
                  <a:pt x="461243" y="1367922"/>
                </a:lnTo>
                <a:lnTo>
                  <a:pt x="473409" y="1372155"/>
                </a:lnTo>
                <a:lnTo>
                  <a:pt x="485575" y="1375858"/>
                </a:lnTo>
                <a:lnTo>
                  <a:pt x="498005" y="1379562"/>
                </a:lnTo>
                <a:lnTo>
                  <a:pt x="510435" y="1383001"/>
                </a:lnTo>
                <a:lnTo>
                  <a:pt x="522866" y="1385911"/>
                </a:lnTo>
                <a:lnTo>
                  <a:pt x="535825" y="1389085"/>
                </a:lnTo>
                <a:lnTo>
                  <a:pt x="548784" y="1391466"/>
                </a:lnTo>
                <a:lnTo>
                  <a:pt x="561479" y="1393582"/>
                </a:lnTo>
                <a:lnTo>
                  <a:pt x="574703" y="1395434"/>
                </a:lnTo>
                <a:lnTo>
                  <a:pt x="587926" y="1396757"/>
                </a:lnTo>
                <a:lnTo>
                  <a:pt x="601150" y="1398080"/>
                </a:lnTo>
                <a:lnTo>
                  <a:pt x="614374" y="1398873"/>
                </a:lnTo>
                <a:lnTo>
                  <a:pt x="627862" y="1399402"/>
                </a:lnTo>
                <a:lnTo>
                  <a:pt x="641615" y="1399402"/>
                </a:lnTo>
                <a:lnTo>
                  <a:pt x="654838" y="1399402"/>
                </a:lnTo>
                <a:lnTo>
                  <a:pt x="668327" y="1398873"/>
                </a:lnTo>
                <a:lnTo>
                  <a:pt x="681815" y="1398080"/>
                </a:lnTo>
                <a:lnTo>
                  <a:pt x="695038" y="1396757"/>
                </a:lnTo>
                <a:lnTo>
                  <a:pt x="707998" y="1395434"/>
                </a:lnTo>
                <a:lnTo>
                  <a:pt x="721221" y="1393582"/>
                </a:lnTo>
                <a:lnTo>
                  <a:pt x="734181" y="1391466"/>
                </a:lnTo>
                <a:lnTo>
                  <a:pt x="746875" y="1389085"/>
                </a:lnTo>
                <a:lnTo>
                  <a:pt x="759835" y="1385911"/>
                </a:lnTo>
                <a:lnTo>
                  <a:pt x="772529" y="1383001"/>
                </a:lnTo>
                <a:lnTo>
                  <a:pt x="784695" y="1379562"/>
                </a:lnTo>
                <a:lnTo>
                  <a:pt x="797390" y="1375858"/>
                </a:lnTo>
                <a:lnTo>
                  <a:pt x="809556" y="1372155"/>
                </a:lnTo>
                <a:lnTo>
                  <a:pt x="821457" y="1367922"/>
                </a:lnTo>
                <a:lnTo>
                  <a:pt x="833623" y="1363161"/>
                </a:lnTo>
                <a:lnTo>
                  <a:pt x="845524" y="1358399"/>
                </a:lnTo>
                <a:lnTo>
                  <a:pt x="857161" y="1353108"/>
                </a:lnTo>
                <a:lnTo>
                  <a:pt x="868798" y="1347553"/>
                </a:lnTo>
                <a:lnTo>
                  <a:pt x="879906" y="1341998"/>
                </a:lnTo>
                <a:lnTo>
                  <a:pt x="891278" y="1336178"/>
                </a:lnTo>
                <a:lnTo>
                  <a:pt x="902386" y="1329829"/>
                </a:lnTo>
                <a:lnTo>
                  <a:pt x="913230" y="1323480"/>
                </a:lnTo>
                <a:lnTo>
                  <a:pt x="924073" y="1316867"/>
                </a:lnTo>
                <a:lnTo>
                  <a:pt x="934387" y="1309724"/>
                </a:lnTo>
                <a:lnTo>
                  <a:pt x="944966" y="1302582"/>
                </a:lnTo>
                <a:lnTo>
                  <a:pt x="955016" y="1295175"/>
                </a:lnTo>
                <a:lnTo>
                  <a:pt x="965066" y="1287503"/>
                </a:lnTo>
                <a:lnTo>
                  <a:pt x="974852" y="1279567"/>
                </a:lnTo>
                <a:lnTo>
                  <a:pt x="984638" y="1271366"/>
                </a:lnTo>
                <a:lnTo>
                  <a:pt x="993894" y="1263166"/>
                </a:lnTo>
                <a:lnTo>
                  <a:pt x="1003151" y="1254436"/>
                </a:lnTo>
                <a:lnTo>
                  <a:pt x="1012143" y="1245706"/>
                </a:lnTo>
                <a:lnTo>
                  <a:pt x="1021135" y="1236447"/>
                </a:lnTo>
                <a:lnTo>
                  <a:pt x="1029598" y="1227453"/>
                </a:lnTo>
                <a:lnTo>
                  <a:pt x="1038061" y="1217930"/>
                </a:lnTo>
                <a:lnTo>
                  <a:pt x="1045996" y="1208406"/>
                </a:lnTo>
                <a:lnTo>
                  <a:pt x="1054194" y="1198354"/>
                </a:lnTo>
                <a:lnTo>
                  <a:pt x="1061599" y="1188566"/>
                </a:lnTo>
                <a:lnTo>
                  <a:pt x="1069005" y="1178249"/>
                </a:lnTo>
                <a:lnTo>
                  <a:pt x="1076410" y="1167932"/>
                </a:lnTo>
                <a:lnTo>
                  <a:pt x="1083286" y="1157351"/>
                </a:lnTo>
                <a:lnTo>
                  <a:pt x="1090163" y="1146769"/>
                </a:lnTo>
                <a:lnTo>
                  <a:pt x="1096510" y="1135659"/>
                </a:lnTo>
                <a:lnTo>
                  <a:pt x="1102593" y="1124813"/>
                </a:lnTo>
                <a:lnTo>
                  <a:pt x="1108676" y="1113437"/>
                </a:lnTo>
                <a:lnTo>
                  <a:pt x="1114230" y="1102062"/>
                </a:lnTo>
                <a:lnTo>
                  <a:pt x="1119519" y="1090687"/>
                </a:lnTo>
                <a:lnTo>
                  <a:pt x="1124544" y="1078783"/>
                </a:lnTo>
                <a:lnTo>
                  <a:pt x="1129834" y="1066879"/>
                </a:lnTo>
                <a:lnTo>
                  <a:pt x="1134330" y="1054975"/>
                </a:lnTo>
                <a:lnTo>
                  <a:pt x="1138297" y="1042806"/>
                </a:lnTo>
                <a:lnTo>
                  <a:pt x="1142264" y="1030637"/>
                </a:lnTo>
                <a:lnTo>
                  <a:pt x="1146231" y="1018469"/>
                </a:lnTo>
                <a:lnTo>
                  <a:pt x="1149669" y="1005771"/>
                </a:lnTo>
                <a:lnTo>
                  <a:pt x="1152579" y="993073"/>
                </a:lnTo>
                <a:lnTo>
                  <a:pt x="1155488" y="980375"/>
                </a:lnTo>
                <a:lnTo>
                  <a:pt x="1157868" y="967413"/>
                </a:lnTo>
                <a:lnTo>
                  <a:pt x="1159984" y="954451"/>
                </a:lnTo>
                <a:lnTo>
                  <a:pt x="1161835" y="941488"/>
                </a:lnTo>
                <a:lnTo>
                  <a:pt x="1163158" y="928261"/>
                </a:lnTo>
                <a:lnTo>
                  <a:pt x="1164745" y="915035"/>
                </a:lnTo>
                <a:lnTo>
                  <a:pt x="1165538" y="901808"/>
                </a:lnTo>
                <a:lnTo>
                  <a:pt x="1166067" y="888316"/>
                </a:lnTo>
                <a:lnTo>
                  <a:pt x="1166067" y="874825"/>
                </a:lnTo>
                <a:lnTo>
                  <a:pt x="1166067" y="861069"/>
                </a:lnTo>
                <a:lnTo>
                  <a:pt x="1165538" y="847842"/>
                </a:lnTo>
                <a:lnTo>
                  <a:pt x="1164745" y="834351"/>
                </a:lnTo>
                <a:lnTo>
                  <a:pt x="1163158" y="821124"/>
                </a:lnTo>
                <a:lnTo>
                  <a:pt x="1161835" y="808161"/>
                </a:lnTo>
                <a:lnTo>
                  <a:pt x="1159984" y="794935"/>
                </a:lnTo>
                <a:lnTo>
                  <a:pt x="1157868" y="781972"/>
                </a:lnTo>
                <a:lnTo>
                  <a:pt x="1155488" y="769010"/>
                </a:lnTo>
                <a:lnTo>
                  <a:pt x="1152579" y="756577"/>
                </a:lnTo>
                <a:lnTo>
                  <a:pt x="1149669" y="743614"/>
                </a:lnTo>
                <a:lnTo>
                  <a:pt x="1146231" y="731181"/>
                </a:lnTo>
                <a:lnTo>
                  <a:pt x="1142264" y="719012"/>
                </a:lnTo>
                <a:lnTo>
                  <a:pt x="1138297" y="706579"/>
                </a:lnTo>
                <a:lnTo>
                  <a:pt x="1134330" y="694410"/>
                </a:lnTo>
                <a:lnTo>
                  <a:pt x="1129834" y="682506"/>
                </a:lnTo>
                <a:lnTo>
                  <a:pt x="1124544" y="670602"/>
                </a:lnTo>
                <a:lnTo>
                  <a:pt x="1119519" y="659227"/>
                </a:lnTo>
                <a:lnTo>
                  <a:pt x="1114230" y="647587"/>
                </a:lnTo>
                <a:lnTo>
                  <a:pt x="1108676" y="635948"/>
                </a:lnTo>
                <a:lnTo>
                  <a:pt x="1102593" y="624837"/>
                </a:lnTo>
                <a:lnTo>
                  <a:pt x="1096510" y="613727"/>
                </a:lnTo>
                <a:lnTo>
                  <a:pt x="1090163" y="602881"/>
                </a:lnTo>
                <a:lnTo>
                  <a:pt x="1083286" y="592035"/>
                </a:lnTo>
                <a:lnTo>
                  <a:pt x="1076410" y="581453"/>
                </a:lnTo>
                <a:lnTo>
                  <a:pt x="1069005" y="571136"/>
                </a:lnTo>
                <a:lnTo>
                  <a:pt x="1061599" y="560819"/>
                </a:lnTo>
                <a:lnTo>
                  <a:pt x="1054194" y="551031"/>
                </a:lnTo>
                <a:lnTo>
                  <a:pt x="1045996" y="540979"/>
                </a:lnTo>
                <a:lnTo>
                  <a:pt x="1038061" y="531455"/>
                </a:lnTo>
                <a:lnTo>
                  <a:pt x="1029598" y="521932"/>
                </a:lnTo>
                <a:lnTo>
                  <a:pt x="1021135" y="512938"/>
                </a:lnTo>
                <a:lnTo>
                  <a:pt x="1012143" y="503679"/>
                </a:lnTo>
                <a:lnTo>
                  <a:pt x="1003151" y="495214"/>
                </a:lnTo>
                <a:lnTo>
                  <a:pt x="993894" y="486484"/>
                </a:lnTo>
                <a:lnTo>
                  <a:pt x="984638" y="478019"/>
                </a:lnTo>
                <a:lnTo>
                  <a:pt x="974852" y="469818"/>
                </a:lnTo>
                <a:lnTo>
                  <a:pt x="965066" y="462147"/>
                </a:lnTo>
                <a:lnTo>
                  <a:pt x="955016" y="454475"/>
                </a:lnTo>
                <a:lnTo>
                  <a:pt x="944966" y="446804"/>
                </a:lnTo>
                <a:lnTo>
                  <a:pt x="934387" y="439661"/>
                </a:lnTo>
                <a:lnTo>
                  <a:pt x="924073" y="432519"/>
                </a:lnTo>
                <a:lnTo>
                  <a:pt x="913230" y="425905"/>
                </a:lnTo>
                <a:lnTo>
                  <a:pt x="902386" y="419556"/>
                </a:lnTo>
                <a:lnTo>
                  <a:pt x="891278" y="413207"/>
                </a:lnTo>
                <a:lnTo>
                  <a:pt x="879906" y="407388"/>
                </a:lnTo>
                <a:lnTo>
                  <a:pt x="868798" y="401832"/>
                </a:lnTo>
                <a:lnTo>
                  <a:pt x="857161" y="396541"/>
                </a:lnTo>
                <a:lnTo>
                  <a:pt x="845524" y="391251"/>
                </a:lnTo>
                <a:lnTo>
                  <a:pt x="833623" y="386489"/>
                </a:lnTo>
                <a:lnTo>
                  <a:pt x="821457" y="381992"/>
                </a:lnTo>
                <a:lnTo>
                  <a:pt x="809556" y="377759"/>
                </a:lnTo>
                <a:lnTo>
                  <a:pt x="797390" y="373527"/>
                </a:lnTo>
                <a:lnTo>
                  <a:pt x="784695" y="369823"/>
                </a:lnTo>
                <a:lnTo>
                  <a:pt x="772529" y="366649"/>
                </a:lnTo>
                <a:lnTo>
                  <a:pt x="759835" y="363474"/>
                </a:lnTo>
                <a:lnTo>
                  <a:pt x="746875" y="360829"/>
                </a:lnTo>
                <a:lnTo>
                  <a:pt x="734181" y="358184"/>
                </a:lnTo>
                <a:lnTo>
                  <a:pt x="721221" y="356067"/>
                </a:lnTo>
                <a:lnTo>
                  <a:pt x="707998" y="354216"/>
                </a:lnTo>
                <a:lnTo>
                  <a:pt x="695038" y="352628"/>
                </a:lnTo>
                <a:lnTo>
                  <a:pt x="681815" y="351570"/>
                </a:lnTo>
                <a:lnTo>
                  <a:pt x="668327" y="350512"/>
                </a:lnTo>
                <a:lnTo>
                  <a:pt x="654838" y="350247"/>
                </a:lnTo>
                <a:lnTo>
                  <a:pt x="641615" y="349983"/>
                </a:lnTo>
                <a:close/>
                <a:moveTo>
                  <a:pt x="524717" y="0"/>
                </a:moveTo>
                <a:lnTo>
                  <a:pt x="757983" y="0"/>
                </a:lnTo>
                <a:lnTo>
                  <a:pt x="757983" y="116926"/>
                </a:lnTo>
                <a:lnTo>
                  <a:pt x="699799" y="116926"/>
                </a:lnTo>
                <a:lnTo>
                  <a:pt x="699799" y="236232"/>
                </a:lnTo>
                <a:lnTo>
                  <a:pt x="711171" y="237555"/>
                </a:lnTo>
                <a:lnTo>
                  <a:pt x="722544" y="238877"/>
                </a:lnTo>
                <a:lnTo>
                  <a:pt x="734181" y="240200"/>
                </a:lnTo>
                <a:lnTo>
                  <a:pt x="745289" y="242052"/>
                </a:lnTo>
                <a:lnTo>
                  <a:pt x="756661" y="243903"/>
                </a:lnTo>
                <a:lnTo>
                  <a:pt x="767504" y="246020"/>
                </a:lnTo>
                <a:lnTo>
                  <a:pt x="778877" y="248665"/>
                </a:lnTo>
                <a:lnTo>
                  <a:pt x="789985" y="251046"/>
                </a:lnTo>
                <a:lnTo>
                  <a:pt x="800828" y="253691"/>
                </a:lnTo>
                <a:lnTo>
                  <a:pt x="811672" y="256601"/>
                </a:lnTo>
                <a:lnTo>
                  <a:pt x="822515" y="259776"/>
                </a:lnTo>
                <a:lnTo>
                  <a:pt x="833359" y="262950"/>
                </a:lnTo>
                <a:lnTo>
                  <a:pt x="843673" y="266654"/>
                </a:lnTo>
                <a:lnTo>
                  <a:pt x="854516" y="270093"/>
                </a:lnTo>
                <a:lnTo>
                  <a:pt x="865095" y="273796"/>
                </a:lnTo>
                <a:lnTo>
                  <a:pt x="875145" y="277764"/>
                </a:lnTo>
                <a:lnTo>
                  <a:pt x="885724" y="281997"/>
                </a:lnTo>
                <a:lnTo>
                  <a:pt x="895774" y="286494"/>
                </a:lnTo>
                <a:lnTo>
                  <a:pt x="905824" y="290991"/>
                </a:lnTo>
                <a:lnTo>
                  <a:pt x="915874" y="295488"/>
                </a:lnTo>
                <a:lnTo>
                  <a:pt x="925924" y="300250"/>
                </a:lnTo>
                <a:lnTo>
                  <a:pt x="935445" y="305541"/>
                </a:lnTo>
                <a:lnTo>
                  <a:pt x="945495" y="310567"/>
                </a:lnTo>
                <a:lnTo>
                  <a:pt x="955016" y="315858"/>
                </a:lnTo>
                <a:lnTo>
                  <a:pt x="964537" y="321148"/>
                </a:lnTo>
                <a:lnTo>
                  <a:pt x="973794" y="327233"/>
                </a:lnTo>
                <a:lnTo>
                  <a:pt x="983315" y="332788"/>
                </a:lnTo>
                <a:lnTo>
                  <a:pt x="992307" y="338608"/>
                </a:lnTo>
                <a:lnTo>
                  <a:pt x="1001564" y="344957"/>
                </a:lnTo>
                <a:lnTo>
                  <a:pt x="1010556" y="351041"/>
                </a:lnTo>
                <a:lnTo>
                  <a:pt x="1019548" y="357390"/>
                </a:lnTo>
                <a:lnTo>
                  <a:pt x="1028276" y="364268"/>
                </a:lnTo>
                <a:lnTo>
                  <a:pt x="1156017" y="236232"/>
                </a:lnTo>
                <a:lnTo>
                  <a:pt x="1279791" y="360035"/>
                </a:lnTo>
                <a:lnTo>
                  <a:pt x="1152050" y="487807"/>
                </a:lnTo>
                <a:lnTo>
                  <a:pt x="1159455" y="498124"/>
                </a:lnTo>
                <a:lnTo>
                  <a:pt x="1167125" y="508441"/>
                </a:lnTo>
                <a:lnTo>
                  <a:pt x="1174001" y="518758"/>
                </a:lnTo>
                <a:lnTo>
                  <a:pt x="1180877" y="529604"/>
                </a:lnTo>
                <a:lnTo>
                  <a:pt x="1187754" y="540185"/>
                </a:lnTo>
                <a:lnTo>
                  <a:pt x="1194366" y="551031"/>
                </a:lnTo>
                <a:lnTo>
                  <a:pt x="1200449" y="561877"/>
                </a:lnTo>
                <a:lnTo>
                  <a:pt x="1206796" y="573252"/>
                </a:lnTo>
                <a:lnTo>
                  <a:pt x="1212614" y="584627"/>
                </a:lnTo>
                <a:lnTo>
                  <a:pt x="1218433" y="596003"/>
                </a:lnTo>
                <a:lnTo>
                  <a:pt x="1223987" y="607642"/>
                </a:lnTo>
                <a:lnTo>
                  <a:pt x="1229276" y="619017"/>
                </a:lnTo>
                <a:lnTo>
                  <a:pt x="1234037" y="630922"/>
                </a:lnTo>
                <a:lnTo>
                  <a:pt x="1239062" y="643090"/>
                </a:lnTo>
                <a:lnTo>
                  <a:pt x="1243558" y="654730"/>
                </a:lnTo>
                <a:lnTo>
                  <a:pt x="1248054" y="667163"/>
                </a:lnTo>
                <a:lnTo>
                  <a:pt x="1252021" y="679332"/>
                </a:lnTo>
                <a:lnTo>
                  <a:pt x="1255724" y="691501"/>
                </a:lnTo>
                <a:lnTo>
                  <a:pt x="1259691" y="704198"/>
                </a:lnTo>
                <a:lnTo>
                  <a:pt x="1262864" y="716896"/>
                </a:lnTo>
                <a:lnTo>
                  <a:pt x="1266038" y="729329"/>
                </a:lnTo>
                <a:lnTo>
                  <a:pt x="1268683" y="742292"/>
                </a:lnTo>
                <a:lnTo>
                  <a:pt x="1271328" y="755254"/>
                </a:lnTo>
                <a:lnTo>
                  <a:pt x="1273708" y="767952"/>
                </a:lnTo>
                <a:lnTo>
                  <a:pt x="1275559" y="781179"/>
                </a:lnTo>
                <a:lnTo>
                  <a:pt x="1277675" y="794406"/>
                </a:lnTo>
                <a:lnTo>
                  <a:pt x="1279262" y="807632"/>
                </a:lnTo>
                <a:lnTo>
                  <a:pt x="1280584" y="820595"/>
                </a:lnTo>
                <a:lnTo>
                  <a:pt x="1281378" y="834086"/>
                </a:lnTo>
                <a:lnTo>
                  <a:pt x="1282171" y="847842"/>
                </a:lnTo>
                <a:lnTo>
                  <a:pt x="1282435" y="861069"/>
                </a:lnTo>
                <a:lnTo>
                  <a:pt x="1282700" y="874825"/>
                </a:lnTo>
                <a:lnTo>
                  <a:pt x="1282435" y="891226"/>
                </a:lnTo>
                <a:lnTo>
                  <a:pt x="1281907" y="907892"/>
                </a:lnTo>
                <a:lnTo>
                  <a:pt x="1280849" y="924293"/>
                </a:lnTo>
                <a:lnTo>
                  <a:pt x="1279526" y="940430"/>
                </a:lnTo>
                <a:lnTo>
                  <a:pt x="1277675" y="956302"/>
                </a:lnTo>
                <a:lnTo>
                  <a:pt x="1275030" y="972439"/>
                </a:lnTo>
                <a:lnTo>
                  <a:pt x="1272650" y="988311"/>
                </a:lnTo>
                <a:lnTo>
                  <a:pt x="1269476" y="1003919"/>
                </a:lnTo>
                <a:lnTo>
                  <a:pt x="1266303" y="1019527"/>
                </a:lnTo>
                <a:lnTo>
                  <a:pt x="1262600" y="1035134"/>
                </a:lnTo>
                <a:lnTo>
                  <a:pt x="1258368" y="1050478"/>
                </a:lnTo>
                <a:lnTo>
                  <a:pt x="1253608" y="1065292"/>
                </a:lnTo>
                <a:lnTo>
                  <a:pt x="1248847" y="1080370"/>
                </a:lnTo>
                <a:lnTo>
                  <a:pt x="1243822" y="1095184"/>
                </a:lnTo>
                <a:lnTo>
                  <a:pt x="1238004" y="1109999"/>
                </a:lnTo>
                <a:lnTo>
                  <a:pt x="1232185" y="1124284"/>
                </a:lnTo>
                <a:lnTo>
                  <a:pt x="1226103" y="1138569"/>
                </a:lnTo>
                <a:lnTo>
                  <a:pt x="1219226" y="1152854"/>
                </a:lnTo>
                <a:lnTo>
                  <a:pt x="1212350" y="1166874"/>
                </a:lnTo>
                <a:lnTo>
                  <a:pt x="1205209" y="1180365"/>
                </a:lnTo>
                <a:lnTo>
                  <a:pt x="1197539" y="1193857"/>
                </a:lnTo>
                <a:lnTo>
                  <a:pt x="1189869" y="1207348"/>
                </a:lnTo>
                <a:lnTo>
                  <a:pt x="1181406" y="1220575"/>
                </a:lnTo>
                <a:lnTo>
                  <a:pt x="1173208" y="1233273"/>
                </a:lnTo>
                <a:lnTo>
                  <a:pt x="1164480" y="1245971"/>
                </a:lnTo>
                <a:lnTo>
                  <a:pt x="1155223" y="1258668"/>
                </a:lnTo>
                <a:lnTo>
                  <a:pt x="1145967" y="1270573"/>
                </a:lnTo>
                <a:lnTo>
                  <a:pt x="1136181" y="1282741"/>
                </a:lnTo>
                <a:lnTo>
                  <a:pt x="1126396" y="1294646"/>
                </a:lnTo>
                <a:lnTo>
                  <a:pt x="1116081" y="1306021"/>
                </a:lnTo>
                <a:lnTo>
                  <a:pt x="1105502" y="1317396"/>
                </a:lnTo>
                <a:lnTo>
                  <a:pt x="1094923" y="1328242"/>
                </a:lnTo>
                <a:lnTo>
                  <a:pt x="1083815" y="1339088"/>
                </a:lnTo>
                <a:lnTo>
                  <a:pt x="1072707" y="1349669"/>
                </a:lnTo>
                <a:lnTo>
                  <a:pt x="1061071" y="1359722"/>
                </a:lnTo>
                <a:lnTo>
                  <a:pt x="1049169" y="1369774"/>
                </a:lnTo>
                <a:lnTo>
                  <a:pt x="1037268" y="1379297"/>
                </a:lnTo>
                <a:lnTo>
                  <a:pt x="1025102" y="1388821"/>
                </a:lnTo>
                <a:lnTo>
                  <a:pt x="1012407" y="1397815"/>
                </a:lnTo>
                <a:lnTo>
                  <a:pt x="999977" y="1406809"/>
                </a:lnTo>
                <a:lnTo>
                  <a:pt x="987018" y="1415010"/>
                </a:lnTo>
                <a:lnTo>
                  <a:pt x="973794" y="1423211"/>
                </a:lnTo>
                <a:lnTo>
                  <a:pt x="960570" y="1431147"/>
                </a:lnTo>
                <a:lnTo>
                  <a:pt x="947082" y="1438554"/>
                </a:lnTo>
                <a:lnTo>
                  <a:pt x="933330" y="1445961"/>
                </a:lnTo>
                <a:lnTo>
                  <a:pt x="919313" y="1452839"/>
                </a:lnTo>
                <a:lnTo>
                  <a:pt x="905295" y="1459452"/>
                </a:lnTo>
                <a:lnTo>
                  <a:pt x="891014" y="1465801"/>
                </a:lnTo>
                <a:lnTo>
                  <a:pt x="876468" y="1471621"/>
                </a:lnTo>
                <a:lnTo>
                  <a:pt x="861657" y="1477176"/>
                </a:lnTo>
                <a:lnTo>
                  <a:pt x="847111" y="1482467"/>
                </a:lnTo>
                <a:lnTo>
                  <a:pt x="832036" y="1487493"/>
                </a:lnTo>
                <a:lnTo>
                  <a:pt x="816961" y="1491726"/>
                </a:lnTo>
                <a:lnTo>
                  <a:pt x="801622" y="1495958"/>
                </a:lnTo>
                <a:lnTo>
                  <a:pt x="786018" y="1499926"/>
                </a:lnTo>
                <a:lnTo>
                  <a:pt x="770678" y="1503101"/>
                </a:lnTo>
                <a:lnTo>
                  <a:pt x="755074" y="1506275"/>
                </a:lnTo>
                <a:lnTo>
                  <a:pt x="739206" y="1508656"/>
                </a:lnTo>
                <a:lnTo>
                  <a:pt x="723073" y="1511037"/>
                </a:lnTo>
                <a:lnTo>
                  <a:pt x="706940" y="1512889"/>
                </a:lnTo>
                <a:lnTo>
                  <a:pt x="690542" y="1514211"/>
                </a:lnTo>
                <a:lnTo>
                  <a:pt x="674409" y="1515270"/>
                </a:lnTo>
                <a:lnTo>
                  <a:pt x="658012" y="1515799"/>
                </a:lnTo>
                <a:lnTo>
                  <a:pt x="641615" y="1516063"/>
                </a:lnTo>
                <a:lnTo>
                  <a:pt x="624953" y="1515799"/>
                </a:lnTo>
                <a:lnTo>
                  <a:pt x="608555" y="1515270"/>
                </a:lnTo>
                <a:lnTo>
                  <a:pt x="592158" y="1514211"/>
                </a:lnTo>
                <a:lnTo>
                  <a:pt x="575761" y="1512889"/>
                </a:lnTo>
                <a:lnTo>
                  <a:pt x="559628" y="1511037"/>
                </a:lnTo>
                <a:lnTo>
                  <a:pt x="543759" y="1508656"/>
                </a:lnTo>
                <a:lnTo>
                  <a:pt x="527891" y="1506275"/>
                </a:lnTo>
                <a:lnTo>
                  <a:pt x="512287" y="1503101"/>
                </a:lnTo>
                <a:lnTo>
                  <a:pt x="496683" y="1499926"/>
                </a:lnTo>
                <a:lnTo>
                  <a:pt x="481079" y="1495958"/>
                </a:lnTo>
                <a:lnTo>
                  <a:pt x="465739" y="1491726"/>
                </a:lnTo>
                <a:lnTo>
                  <a:pt x="450929" y="1487493"/>
                </a:lnTo>
                <a:lnTo>
                  <a:pt x="435854" y="1482467"/>
                </a:lnTo>
                <a:lnTo>
                  <a:pt x="421043" y="1477176"/>
                </a:lnTo>
                <a:lnTo>
                  <a:pt x="406233" y="1471621"/>
                </a:lnTo>
                <a:lnTo>
                  <a:pt x="391687" y="1465801"/>
                </a:lnTo>
                <a:lnTo>
                  <a:pt x="377669" y="1459452"/>
                </a:lnTo>
                <a:lnTo>
                  <a:pt x="363388" y="1452839"/>
                </a:lnTo>
                <a:lnTo>
                  <a:pt x="349371" y="1445961"/>
                </a:lnTo>
                <a:lnTo>
                  <a:pt x="335618" y="1438554"/>
                </a:lnTo>
                <a:lnTo>
                  <a:pt x="322394" y="1431147"/>
                </a:lnTo>
                <a:lnTo>
                  <a:pt x="308906" y="1423211"/>
                </a:lnTo>
                <a:lnTo>
                  <a:pt x="295682" y="1415010"/>
                </a:lnTo>
                <a:lnTo>
                  <a:pt x="282988" y="1406809"/>
                </a:lnTo>
                <a:lnTo>
                  <a:pt x="270293" y="1397815"/>
                </a:lnTo>
                <a:lnTo>
                  <a:pt x="257598" y="1388821"/>
                </a:lnTo>
                <a:lnTo>
                  <a:pt x="245697" y="1379297"/>
                </a:lnTo>
                <a:lnTo>
                  <a:pt x="233531" y="1369774"/>
                </a:lnTo>
                <a:lnTo>
                  <a:pt x="221630" y="1359722"/>
                </a:lnTo>
                <a:lnTo>
                  <a:pt x="210257" y="1349669"/>
                </a:lnTo>
                <a:lnTo>
                  <a:pt x="198885" y="1339088"/>
                </a:lnTo>
                <a:lnTo>
                  <a:pt x="188041" y="1328242"/>
                </a:lnTo>
                <a:lnTo>
                  <a:pt x="177198" y="1317396"/>
                </a:lnTo>
                <a:lnTo>
                  <a:pt x="166619" y="1306021"/>
                </a:lnTo>
                <a:lnTo>
                  <a:pt x="156569" y="1294646"/>
                </a:lnTo>
                <a:lnTo>
                  <a:pt x="146519" y="1282741"/>
                </a:lnTo>
                <a:lnTo>
                  <a:pt x="136998" y="1270573"/>
                </a:lnTo>
                <a:lnTo>
                  <a:pt x="127477" y="1258668"/>
                </a:lnTo>
                <a:lnTo>
                  <a:pt x="118485" y="1245971"/>
                </a:lnTo>
                <a:lnTo>
                  <a:pt x="109493" y="1233273"/>
                </a:lnTo>
                <a:lnTo>
                  <a:pt x="101294" y="1220575"/>
                </a:lnTo>
                <a:lnTo>
                  <a:pt x="92831" y="1207348"/>
                </a:lnTo>
                <a:lnTo>
                  <a:pt x="85161" y="1193857"/>
                </a:lnTo>
                <a:lnTo>
                  <a:pt x="77756" y="1180365"/>
                </a:lnTo>
                <a:lnTo>
                  <a:pt x="70350" y="1166874"/>
                </a:lnTo>
                <a:lnTo>
                  <a:pt x="63474" y="1152854"/>
                </a:lnTo>
                <a:lnTo>
                  <a:pt x="56862" y="1138569"/>
                </a:lnTo>
                <a:lnTo>
                  <a:pt x="50515" y="1124284"/>
                </a:lnTo>
                <a:lnTo>
                  <a:pt x="44696" y="1109999"/>
                </a:lnTo>
                <a:lnTo>
                  <a:pt x="39142" y="1095184"/>
                </a:lnTo>
                <a:lnTo>
                  <a:pt x="33853" y="1080370"/>
                </a:lnTo>
                <a:lnTo>
                  <a:pt x="29092" y="1065292"/>
                </a:lnTo>
                <a:lnTo>
                  <a:pt x="24596" y="1050478"/>
                </a:lnTo>
                <a:lnTo>
                  <a:pt x="20365" y="1035134"/>
                </a:lnTo>
                <a:lnTo>
                  <a:pt x="16398" y="1019527"/>
                </a:lnTo>
                <a:lnTo>
                  <a:pt x="13224" y="1003919"/>
                </a:lnTo>
                <a:lnTo>
                  <a:pt x="10315" y="988311"/>
                </a:lnTo>
                <a:lnTo>
                  <a:pt x="7670" y="972439"/>
                </a:lnTo>
                <a:lnTo>
                  <a:pt x="5290" y="956302"/>
                </a:lnTo>
                <a:lnTo>
                  <a:pt x="3703" y="940430"/>
                </a:lnTo>
                <a:lnTo>
                  <a:pt x="2116" y="924293"/>
                </a:lnTo>
                <a:lnTo>
                  <a:pt x="1058" y="907892"/>
                </a:lnTo>
                <a:lnTo>
                  <a:pt x="529" y="891226"/>
                </a:lnTo>
                <a:lnTo>
                  <a:pt x="0" y="874825"/>
                </a:lnTo>
                <a:lnTo>
                  <a:pt x="529" y="858953"/>
                </a:lnTo>
                <a:lnTo>
                  <a:pt x="1058" y="843345"/>
                </a:lnTo>
                <a:lnTo>
                  <a:pt x="1852" y="828266"/>
                </a:lnTo>
                <a:lnTo>
                  <a:pt x="3174" y="812923"/>
                </a:lnTo>
                <a:lnTo>
                  <a:pt x="4761" y="797580"/>
                </a:lnTo>
                <a:lnTo>
                  <a:pt x="6877" y="782237"/>
                </a:lnTo>
                <a:lnTo>
                  <a:pt x="9257" y="767158"/>
                </a:lnTo>
                <a:lnTo>
                  <a:pt x="11902" y="752609"/>
                </a:lnTo>
                <a:lnTo>
                  <a:pt x="14811" y="737795"/>
                </a:lnTo>
                <a:lnTo>
                  <a:pt x="18249" y="722980"/>
                </a:lnTo>
                <a:lnTo>
                  <a:pt x="21952" y="708431"/>
                </a:lnTo>
                <a:lnTo>
                  <a:pt x="25919" y="693881"/>
                </a:lnTo>
                <a:lnTo>
                  <a:pt x="30415" y="679861"/>
                </a:lnTo>
                <a:lnTo>
                  <a:pt x="34911" y="665840"/>
                </a:lnTo>
                <a:lnTo>
                  <a:pt x="40200" y="651820"/>
                </a:lnTo>
                <a:lnTo>
                  <a:pt x="45225" y="637799"/>
                </a:lnTo>
                <a:lnTo>
                  <a:pt x="50779" y="624308"/>
                </a:lnTo>
                <a:lnTo>
                  <a:pt x="56862" y="610817"/>
                </a:lnTo>
                <a:lnTo>
                  <a:pt x="63210" y="597325"/>
                </a:lnTo>
                <a:lnTo>
                  <a:pt x="69557" y="584363"/>
                </a:lnTo>
                <a:lnTo>
                  <a:pt x="76433" y="571401"/>
                </a:lnTo>
                <a:lnTo>
                  <a:pt x="83574" y="558438"/>
                </a:lnTo>
                <a:lnTo>
                  <a:pt x="90715" y="546005"/>
                </a:lnTo>
                <a:lnTo>
                  <a:pt x="98649" y="533572"/>
                </a:lnTo>
                <a:lnTo>
                  <a:pt x="106319" y="521139"/>
                </a:lnTo>
                <a:lnTo>
                  <a:pt x="114782" y="509234"/>
                </a:lnTo>
                <a:lnTo>
                  <a:pt x="122981" y="497330"/>
                </a:lnTo>
                <a:lnTo>
                  <a:pt x="131973" y="485691"/>
                </a:lnTo>
                <a:lnTo>
                  <a:pt x="140701" y="474315"/>
                </a:lnTo>
                <a:lnTo>
                  <a:pt x="149693" y="462940"/>
                </a:lnTo>
                <a:lnTo>
                  <a:pt x="159478" y="451830"/>
                </a:lnTo>
                <a:lnTo>
                  <a:pt x="169264" y="441248"/>
                </a:lnTo>
                <a:lnTo>
                  <a:pt x="179049" y="430402"/>
                </a:lnTo>
                <a:lnTo>
                  <a:pt x="189364" y="420350"/>
                </a:lnTo>
                <a:lnTo>
                  <a:pt x="199678" y="410033"/>
                </a:lnTo>
                <a:lnTo>
                  <a:pt x="210522" y="400245"/>
                </a:lnTo>
                <a:lnTo>
                  <a:pt x="221101" y="390457"/>
                </a:lnTo>
                <a:lnTo>
                  <a:pt x="232209" y="381198"/>
                </a:lnTo>
                <a:lnTo>
                  <a:pt x="243317" y="371940"/>
                </a:lnTo>
                <a:lnTo>
                  <a:pt x="254953" y="363210"/>
                </a:lnTo>
                <a:lnTo>
                  <a:pt x="266855" y="354216"/>
                </a:lnTo>
                <a:lnTo>
                  <a:pt x="278492" y="346015"/>
                </a:lnTo>
                <a:lnTo>
                  <a:pt x="290922" y="337814"/>
                </a:lnTo>
                <a:lnTo>
                  <a:pt x="303088" y="330143"/>
                </a:lnTo>
                <a:lnTo>
                  <a:pt x="315518" y="322471"/>
                </a:lnTo>
                <a:lnTo>
                  <a:pt x="328213" y="315064"/>
                </a:lnTo>
                <a:lnTo>
                  <a:pt x="341172" y="308186"/>
                </a:lnTo>
                <a:lnTo>
                  <a:pt x="354131" y="301308"/>
                </a:lnTo>
                <a:lnTo>
                  <a:pt x="367355" y="294959"/>
                </a:lnTo>
                <a:lnTo>
                  <a:pt x="380843" y="288875"/>
                </a:lnTo>
                <a:lnTo>
                  <a:pt x="394331" y="282790"/>
                </a:lnTo>
                <a:lnTo>
                  <a:pt x="407819" y="277500"/>
                </a:lnTo>
                <a:lnTo>
                  <a:pt x="421837" y="272209"/>
                </a:lnTo>
                <a:lnTo>
                  <a:pt x="435854" y="267447"/>
                </a:lnTo>
                <a:lnTo>
                  <a:pt x="449871" y="262686"/>
                </a:lnTo>
                <a:lnTo>
                  <a:pt x="464153" y="258453"/>
                </a:lnTo>
                <a:lnTo>
                  <a:pt x="478699" y="254485"/>
                </a:lnTo>
                <a:lnTo>
                  <a:pt x="493245" y="251046"/>
                </a:lnTo>
                <a:lnTo>
                  <a:pt x="508055" y="247607"/>
                </a:lnTo>
                <a:lnTo>
                  <a:pt x="522601" y="244433"/>
                </a:lnTo>
                <a:lnTo>
                  <a:pt x="537676" y="242052"/>
                </a:lnTo>
                <a:lnTo>
                  <a:pt x="552751" y="239671"/>
                </a:lnTo>
                <a:lnTo>
                  <a:pt x="567826" y="237819"/>
                </a:lnTo>
                <a:lnTo>
                  <a:pt x="583166" y="236232"/>
                </a:lnTo>
                <a:lnTo>
                  <a:pt x="583166" y="116926"/>
                </a:lnTo>
                <a:lnTo>
                  <a:pt x="524717" y="116926"/>
                </a:lnTo>
                <a:lnTo>
                  <a:pt x="524717" y="0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7647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76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Time management</a:t>
            </a:r>
            <a:endParaRPr lang="zh-CN" altLang="en-US" sz="2000" b="1" dirty="0">
              <a:gradFill>
                <a:gsLst>
                  <a:gs pos="576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32936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Management ability</a:t>
            </a:r>
            <a:endParaRPr lang="zh-CN" altLang="en-US" sz="2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48225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Strain capacity</a:t>
            </a:r>
            <a:endParaRPr lang="zh-CN" altLang="en-US" sz="2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63513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Teamwork ability</a:t>
            </a:r>
            <a:endParaRPr lang="zh-CN" altLang="en-US" sz="2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0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矩形 252"/>
          <p:cNvSpPr/>
          <p:nvPr/>
        </p:nvSpPr>
        <p:spPr>
          <a:xfrm>
            <a:off x="4519749" y="3830029"/>
            <a:ext cx="3239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EXISTING PROBLEMS</a:t>
            </a:r>
            <a:endParaRPr lang="zh-CN" altLang="en-US" sz="4000" b="1" dirty="0">
              <a:gradFill>
                <a:gsLst>
                  <a:gs pos="51000">
                    <a:srgbClr val="F2AE7B"/>
                  </a:gs>
                  <a:gs pos="14000">
                    <a:srgbClr val="DB7E39"/>
                  </a:gs>
                  <a:gs pos="86000">
                    <a:srgbClr val="A75A22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4" name="question-sign-in-circles_41943"/>
          <p:cNvSpPr>
            <a:spLocks noChangeAspect="1"/>
          </p:cNvSpPr>
          <p:nvPr/>
        </p:nvSpPr>
        <p:spPr bwMode="auto">
          <a:xfrm>
            <a:off x="5442544" y="2112862"/>
            <a:ext cx="1306913" cy="1304952"/>
          </a:xfrm>
          <a:custGeom>
            <a:avLst/>
            <a:gdLst>
              <a:gd name="connsiteX0" fmla="*/ 280915 w 575823"/>
              <a:gd name="connsiteY0" fmla="*/ 378353 h 574959"/>
              <a:gd name="connsiteX1" fmla="*/ 317541 w 575823"/>
              <a:gd name="connsiteY1" fmla="*/ 414893 h 574959"/>
              <a:gd name="connsiteX2" fmla="*/ 280915 w 575823"/>
              <a:gd name="connsiteY2" fmla="*/ 451433 h 574959"/>
              <a:gd name="connsiteX3" fmla="*/ 244289 w 575823"/>
              <a:gd name="connsiteY3" fmla="*/ 414893 h 574959"/>
              <a:gd name="connsiteX4" fmla="*/ 280915 w 575823"/>
              <a:gd name="connsiteY4" fmla="*/ 378353 h 574959"/>
              <a:gd name="connsiteX5" fmla="*/ 283066 w 575823"/>
              <a:gd name="connsiteY5" fmla="*/ 123526 h 574959"/>
              <a:gd name="connsiteX6" fmla="*/ 396149 w 575823"/>
              <a:gd name="connsiteY6" fmla="*/ 211681 h 574959"/>
              <a:gd name="connsiteX7" fmla="*/ 315375 w 575823"/>
              <a:gd name="connsiteY7" fmla="*/ 312738 h 574959"/>
              <a:gd name="connsiteX8" fmla="*/ 279835 w 575823"/>
              <a:gd name="connsiteY8" fmla="*/ 350365 h 574959"/>
              <a:gd name="connsiteX9" fmla="*/ 250756 w 575823"/>
              <a:gd name="connsiteY9" fmla="*/ 320263 h 574959"/>
              <a:gd name="connsiteX10" fmla="*/ 328299 w 575823"/>
              <a:gd name="connsiteY10" fmla="*/ 211681 h 574959"/>
              <a:gd name="connsiteX11" fmla="*/ 286297 w 575823"/>
              <a:gd name="connsiteY11" fmla="*/ 174054 h 574959"/>
              <a:gd name="connsiteX12" fmla="*/ 208754 w 575823"/>
              <a:gd name="connsiteY12" fmla="*/ 232108 h 574959"/>
              <a:gd name="connsiteX13" fmla="*/ 179675 w 575823"/>
              <a:gd name="connsiteY13" fmla="*/ 205231 h 574959"/>
              <a:gd name="connsiteX14" fmla="*/ 283066 w 575823"/>
              <a:gd name="connsiteY14" fmla="*/ 123526 h 574959"/>
              <a:gd name="connsiteX15" fmla="*/ 287374 w 575823"/>
              <a:gd name="connsiteY15" fmla="*/ 29017 h 574959"/>
              <a:gd name="connsiteX16" fmla="*/ 29060 w 575823"/>
              <a:gd name="connsiteY16" fmla="*/ 286942 h 574959"/>
              <a:gd name="connsiteX17" fmla="*/ 287374 w 575823"/>
              <a:gd name="connsiteY17" fmla="*/ 545942 h 574959"/>
              <a:gd name="connsiteX18" fmla="*/ 546763 w 575823"/>
              <a:gd name="connsiteY18" fmla="*/ 286942 h 574959"/>
              <a:gd name="connsiteX19" fmla="*/ 287374 w 575823"/>
              <a:gd name="connsiteY19" fmla="*/ 29017 h 574959"/>
              <a:gd name="connsiteX20" fmla="*/ 287374 w 575823"/>
              <a:gd name="connsiteY20" fmla="*/ 0 h 574959"/>
              <a:gd name="connsiteX21" fmla="*/ 575823 w 575823"/>
              <a:gd name="connsiteY21" fmla="*/ 286942 h 574959"/>
              <a:gd name="connsiteX22" fmla="*/ 287374 w 575823"/>
              <a:gd name="connsiteY22" fmla="*/ 574959 h 574959"/>
              <a:gd name="connsiteX23" fmla="*/ 0 w 575823"/>
              <a:gd name="connsiteY23" fmla="*/ 286942 h 574959"/>
              <a:gd name="connsiteX24" fmla="*/ 287374 w 575823"/>
              <a:gd name="connsiteY24" fmla="*/ 0 h 57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5823" h="574959">
                <a:moveTo>
                  <a:pt x="280915" y="378353"/>
                </a:moveTo>
                <a:cubicBezTo>
                  <a:pt x="301143" y="378353"/>
                  <a:pt x="317541" y="394713"/>
                  <a:pt x="317541" y="414893"/>
                </a:cubicBezTo>
                <a:cubicBezTo>
                  <a:pt x="317541" y="435073"/>
                  <a:pt x="301143" y="451433"/>
                  <a:pt x="280915" y="451433"/>
                </a:cubicBezTo>
                <a:cubicBezTo>
                  <a:pt x="260687" y="451433"/>
                  <a:pt x="244289" y="435073"/>
                  <a:pt x="244289" y="414893"/>
                </a:cubicBezTo>
                <a:cubicBezTo>
                  <a:pt x="244289" y="394713"/>
                  <a:pt x="260687" y="378353"/>
                  <a:pt x="280915" y="378353"/>
                </a:cubicBezTo>
                <a:close/>
                <a:moveTo>
                  <a:pt x="283066" y="123526"/>
                </a:moveTo>
                <a:cubicBezTo>
                  <a:pt x="340146" y="123526"/>
                  <a:pt x="396149" y="149328"/>
                  <a:pt x="396149" y="211681"/>
                </a:cubicBezTo>
                <a:cubicBezTo>
                  <a:pt x="396149" y="269735"/>
                  <a:pt x="330453" y="292311"/>
                  <a:pt x="315375" y="312738"/>
                </a:cubicBezTo>
                <a:cubicBezTo>
                  <a:pt x="305682" y="327789"/>
                  <a:pt x="308913" y="350365"/>
                  <a:pt x="279835" y="350365"/>
                </a:cubicBezTo>
                <a:cubicBezTo>
                  <a:pt x="260449" y="350365"/>
                  <a:pt x="250756" y="334239"/>
                  <a:pt x="250756" y="320263"/>
                </a:cubicBezTo>
                <a:cubicBezTo>
                  <a:pt x="250756" y="267585"/>
                  <a:pt x="328299" y="255759"/>
                  <a:pt x="328299" y="211681"/>
                </a:cubicBezTo>
                <a:cubicBezTo>
                  <a:pt x="328299" y="188030"/>
                  <a:pt x="313221" y="174054"/>
                  <a:pt x="286297" y="174054"/>
                </a:cubicBezTo>
                <a:cubicBezTo>
                  <a:pt x="229217" y="174054"/>
                  <a:pt x="251833" y="232108"/>
                  <a:pt x="208754" y="232108"/>
                </a:cubicBezTo>
                <a:cubicBezTo>
                  <a:pt x="192599" y="232108"/>
                  <a:pt x="179675" y="223507"/>
                  <a:pt x="179675" y="205231"/>
                </a:cubicBezTo>
                <a:cubicBezTo>
                  <a:pt x="179675" y="162228"/>
                  <a:pt x="229217" y="123526"/>
                  <a:pt x="283066" y="123526"/>
                </a:cubicBezTo>
                <a:close/>
                <a:moveTo>
                  <a:pt x="287374" y="29017"/>
                </a:moveTo>
                <a:cubicBezTo>
                  <a:pt x="145301" y="29017"/>
                  <a:pt x="29060" y="145083"/>
                  <a:pt x="29060" y="286942"/>
                </a:cubicBezTo>
                <a:cubicBezTo>
                  <a:pt x="29060" y="429876"/>
                  <a:pt x="145301" y="545942"/>
                  <a:pt x="287374" y="545942"/>
                </a:cubicBezTo>
                <a:cubicBezTo>
                  <a:pt x="430522" y="545942"/>
                  <a:pt x="546763" y="429876"/>
                  <a:pt x="546763" y="286942"/>
                </a:cubicBezTo>
                <a:cubicBezTo>
                  <a:pt x="546763" y="145083"/>
                  <a:pt x="430522" y="29017"/>
                  <a:pt x="287374" y="29017"/>
                </a:cubicBezTo>
                <a:close/>
                <a:moveTo>
                  <a:pt x="287374" y="0"/>
                </a:moveTo>
                <a:cubicBezTo>
                  <a:pt x="446667" y="0"/>
                  <a:pt x="575823" y="128963"/>
                  <a:pt x="575823" y="286942"/>
                </a:cubicBezTo>
                <a:cubicBezTo>
                  <a:pt x="575823" y="445996"/>
                  <a:pt x="446667" y="574959"/>
                  <a:pt x="287374" y="574959"/>
                </a:cubicBezTo>
                <a:cubicBezTo>
                  <a:pt x="129157" y="574959"/>
                  <a:pt x="0" y="445996"/>
                  <a:pt x="0" y="286942"/>
                </a:cubicBezTo>
                <a:cubicBezTo>
                  <a:pt x="0" y="128963"/>
                  <a:pt x="129157" y="0"/>
                  <a:pt x="287374" y="0"/>
                </a:cubicBez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042427" y="1473459"/>
            <a:ext cx="3016824" cy="4471875"/>
            <a:chOff x="13994594" y="-668458"/>
            <a:chExt cx="1895299" cy="1895300"/>
          </a:xfrm>
        </p:grpSpPr>
        <p:sp>
          <p:nvSpPr>
            <p:cNvPr id="49" name="矩形: 圆角 48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5498"/>
              </a:avLst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: 圆角 49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31397" y="1473459"/>
            <a:ext cx="3016824" cy="4471875"/>
            <a:chOff x="13994594" y="-668458"/>
            <a:chExt cx="1895299" cy="1895300"/>
          </a:xfrm>
        </p:grpSpPr>
        <p:sp>
          <p:nvSpPr>
            <p:cNvPr id="52" name="矩形: 圆角 51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5498"/>
              </a:avLst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: 圆角 52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20367" y="1473459"/>
            <a:ext cx="3016824" cy="4471875"/>
            <a:chOff x="13994594" y="-668458"/>
            <a:chExt cx="1895299" cy="1895300"/>
          </a:xfrm>
        </p:grpSpPr>
        <p:sp>
          <p:nvSpPr>
            <p:cNvPr id="55" name="矩形: 圆角 54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5498"/>
              </a:avLst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: 圆角 55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156176" y="2167930"/>
            <a:ext cx="2548911" cy="2749690"/>
            <a:chOff x="1235688" y="2085889"/>
            <a:chExt cx="2548911" cy="274969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35688" y="3663014"/>
              <a:ext cx="2548911" cy="1172565"/>
              <a:chOff x="1235688" y="3663014"/>
              <a:chExt cx="2548911" cy="117256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52615" y="3663014"/>
                <a:ext cx="2187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Click Add A Title</a:t>
                </a:r>
                <a:endParaRPr lang="zh-CN" altLang="en-US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235688" y="4189248"/>
                <a:ext cx="25489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79940" y="2085889"/>
              <a:ext cx="1293265" cy="1293265"/>
              <a:chOff x="1494784" y="2235040"/>
              <a:chExt cx="1893469" cy="1893469"/>
            </a:xfrm>
          </p:grpSpPr>
          <p:grpSp>
            <p:nvGrpSpPr>
              <p:cNvPr id="19" name="组合 18"/>
              <p:cNvGrpSpPr>
                <a:grpSpLocks noChangeAspect="1"/>
              </p:cNvGrpSpPr>
              <p:nvPr/>
            </p:nvGrpSpPr>
            <p:grpSpPr>
              <a:xfrm>
                <a:off x="1494784" y="2235040"/>
                <a:ext cx="1893469" cy="1893469"/>
                <a:chOff x="12700000" y="4059010"/>
                <a:chExt cx="2772229" cy="2772229"/>
              </a:xfrm>
            </p:grpSpPr>
            <p:sp>
              <p:nvSpPr>
                <p:cNvPr id="21" name="椭圆 20"/>
                <p:cNvSpPr/>
                <p:nvPr/>
              </p:nvSpPr>
              <p:spPr bwMode="auto">
                <a:xfrm>
                  <a:off x="12700000" y="4059010"/>
                  <a:ext cx="2772229" cy="2772229"/>
                </a:xfrm>
                <a:prstGeom prst="ellipse">
                  <a:avLst/>
                </a:prstGeom>
                <a:solidFill>
                  <a:srgbClr val="22252A"/>
                </a:solidFill>
                <a:ln>
                  <a:noFill/>
                </a:ln>
                <a:effectLst>
                  <a:innerShdw blurRad="622300">
                    <a:srgbClr val="96AFC4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rgbClr val="D2E3E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 bwMode="auto">
                <a:xfrm>
                  <a:off x="12860191" y="4219201"/>
                  <a:ext cx="2451846" cy="2451846"/>
                </a:xfrm>
                <a:prstGeom prst="ellipse">
                  <a:avLst/>
                </a:prstGeom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279400" dist="38100" dir="5400000" algn="t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KSO_Shape"/>
              <p:cNvSpPr/>
              <p:nvPr/>
            </p:nvSpPr>
            <p:spPr bwMode="auto">
              <a:xfrm>
                <a:off x="2071129" y="2687331"/>
                <a:ext cx="740779" cy="988886"/>
              </a:xfrm>
              <a:custGeom>
                <a:avLst/>
                <a:gdLst>
                  <a:gd name="T0" fmla="*/ 901841 w 1357313"/>
                  <a:gd name="T1" fmla="*/ 1418297 h 2041525"/>
                  <a:gd name="T2" fmla="*/ 952713 w 1357313"/>
                  <a:gd name="T3" fmla="*/ 1537310 h 2041525"/>
                  <a:gd name="T4" fmla="*/ 324238 w 1357313"/>
                  <a:gd name="T5" fmla="*/ 1501582 h 2041525"/>
                  <a:gd name="T6" fmla="*/ 380048 w 1357313"/>
                  <a:gd name="T7" fmla="*/ 1395135 h 2041525"/>
                  <a:gd name="T8" fmla="*/ 837417 w 1357313"/>
                  <a:gd name="T9" fmla="*/ 530566 h 2041525"/>
                  <a:gd name="T10" fmla="*/ 669920 w 1357313"/>
                  <a:gd name="T11" fmla="*/ 686107 h 2041525"/>
                  <a:gd name="T12" fmla="*/ 595424 w 1357313"/>
                  <a:gd name="T13" fmla="*/ 686107 h 2041525"/>
                  <a:gd name="T14" fmla="*/ 427927 w 1357313"/>
                  <a:gd name="T15" fmla="*/ 530566 h 2041525"/>
                  <a:gd name="T16" fmla="*/ 206486 w 1357313"/>
                  <a:gd name="T17" fmla="*/ 405798 h 2041525"/>
                  <a:gd name="T18" fmla="*/ 269716 w 1357313"/>
                  <a:gd name="T19" fmla="*/ 553495 h 2041525"/>
                  <a:gd name="T20" fmla="*/ 416183 w 1357313"/>
                  <a:gd name="T21" fmla="*/ 730090 h 2041525"/>
                  <a:gd name="T22" fmla="*/ 523871 w 1357313"/>
                  <a:gd name="T23" fmla="*/ 839505 h 2041525"/>
                  <a:gd name="T24" fmla="*/ 549065 w 1357313"/>
                  <a:gd name="T25" fmla="*/ 957810 h 2041525"/>
                  <a:gd name="T26" fmla="*/ 521401 w 1357313"/>
                  <a:gd name="T27" fmla="*/ 1070930 h 2041525"/>
                  <a:gd name="T28" fmla="*/ 406056 w 1357313"/>
                  <a:gd name="T29" fmla="*/ 1185778 h 2041525"/>
                  <a:gd name="T30" fmla="*/ 263047 w 1357313"/>
                  <a:gd name="T31" fmla="*/ 1361879 h 2041525"/>
                  <a:gd name="T32" fmla="*/ 205745 w 1357313"/>
                  <a:gd name="T33" fmla="*/ 1502167 h 2041525"/>
                  <a:gd name="T34" fmla="*/ 1072195 w 1357313"/>
                  <a:gd name="T35" fmla="*/ 1557244 h 2041525"/>
                  <a:gd name="T36" fmla="*/ 1021808 w 1357313"/>
                  <a:gd name="T37" fmla="*/ 1393740 h 2041525"/>
                  <a:gd name="T38" fmla="*/ 889667 w 1357313"/>
                  <a:gd name="T39" fmla="*/ 1217639 h 2041525"/>
                  <a:gd name="T40" fmla="*/ 755797 w 1357313"/>
                  <a:gd name="T41" fmla="*/ 1087231 h 2041525"/>
                  <a:gd name="T42" fmla="*/ 719983 w 1357313"/>
                  <a:gd name="T43" fmla="*/ 986954 h 2041525"/>
                  <a:gd name="T44" fmla="*/ 728381 w 1357313"/>
                  <a:gd name="T45" fmla="*/ 880504 h 2041525"/>
                  <a:gd name="T46" fmla="*/ 790870 w 1357313"/>
                  <a:gd name="T47" fmla="*/ 784920 h 2041525"/>
                  <a:gd name="T48" fmla="*/ 959566 w 1357313"/>
                  <a:gd name="T49" fmla="*/ 605115 h 2041525"/>
                  <a:gd name="T50" fmla="*/ 1046261 w 1357313"/>
                  <a:gd name="T51" fmla="*/ 456677 h 2041525"/>
                  <a:gd name="T52" fmla="*/ 1090473 w 1357313"/>
                  <a:gd name="T53" fmla="*/ 209197 h 2041525"/>
                  <a:gd name="T54" fmla="*/ 1216685 w 1357313"/>
                  <a:gd name="T55" fmla="*/ 15314 h 2041525"/>
                  <a:gd name="T56" fmla="*/ 1260650 w 1357313"/>
                  <a:gd name="T57" fmla="*/ 68662 h 2041525"/>
                  <a:gd name="T58" fmla="*/ 1261391 w 1357313"/>
                  <a:gd name="T59" fmla="*/ 138313 h 2041525"/>
                  <a:gd name="T60" fmla="*/ 1222613 w 1357313"/>
                  <a:gd name="T61" fmla="*/ 189932 h 2041525"/>
                  <a:gd name="T62" fmla="*/ 1165311 w 1357313"/>
                  <a:gd name="T63" fmla="*/ 293419 h 2041525"/>
                  <a:gd name="T64" fmla="*/ 1116654 w 1357313"/>
                  <a:gd name="T65" fmla="*/ 524844 h 2041525"/>
                  <a:gd name="T66" fmla="*/ 1012670 w 1357313"/>
                  <a:gd name="T67" fmla="*/ 704403 h 2041525"/>
                  <a:gd name="T68" fmla="*/ 829154 w 1357313"/>
                  <a:gd name="T69" fmla="*/ 889890 h 2041525"/>
                  <a:gd name="T70" fmla="*/ 817052 w 1357313"/>
                  <a:gd name="T71" fmla="*/ 962009 h 2041525"/>
                  <a:gd name="T72" fmla="*/ 905969 w 1357313"/>
                  <a:gd name="T73" fmla="*/ 1085008 h 2041525"/>
                  <a:gd name="T74" fmla="*/ 1048237 w 1357313"/>
                  <a:gd name="T75" fmla="*/ 1249500 h 2041525"/>
                  <a:gd name="T76" fmla="*/ 1134190 w 1357313"/>
                  <a:gd name="T77" fmla="*/ 1433011 h 2041525"/>
                  <a:gd name="T78" fmla="*/ 1183588 w 1357313"/>
                  <a:gd name="T79" fmla="*/ 1698520 h 2041525"/>
                  <a:gd name="T80" fmla="*/ 1240149 w 1357313"/>
                  <a:gd name="T81" fmla="*/ 1730629 h 2041525"/>
                  <a:gd name="T82" fmla="*/ 1266331 w 1357313"/>
                  <a:gd name="T83" fmla="*/ 1790399 h 2041525"/>
                  <a:gd name="T84" fmla="*/ 1249041 w 1357313"/>
                  <a:gd name="T85" fmla="*/ 1858814 h 2041525"/>
                  <a:gd name="T86" fmla="*/ 1193468 w 1357313"/>
                  <a:gd name="T87" fmla="*/ 1900307 h 2041525"/>
                  <a:gd name="T88" fmla="*/ 68664 w 1357313"/>
                  <a:gd name="T89" fmla="*/ 1898578 h 2041525"/>
                  <a:gd name="T90" fmla="*/ 15067 w 1357313"/>
                  <a:gd name="T91" fmla="*/ 1854615 h 2041525"/>
                  <a:gd name="T92" fmla="*/ 988 w 1357313"/>
                  <a:gd name="T93" fmla="*/ 1785459 h 2041525"/>
                  <a:gd name="T94" fmla="*/ 30133 w 1357313"/>
                  <a:gd name="T95" fmla="*/ 1727170 h 2041525"/>
                  <a:gd name="T96" fmla="*/ 87929 w 1357313"/>
                  <a:gd name="T97" fmla="*/ 1697533 h 2041525"/>
                  <a:gd name="T98" fmla="*/ 132882 w 1357313"/>
                  <a:gd name="T99" fmla="*/ 1433011 h 2041525"/>
                  <a:gd name="T100" fmla="*/ 218836 w 1357313"/>
                  <a:gd name="T101" fmla="*/ 1249500 h 2041525"/>
                  <a:gd name="T102" fmla="*/ 361103 w 1357313"/>
                  <a:gd name="T103" fmla="*/ 1085008 h 2041525"/>
                  <a:gd name="T104" fmla="*/ 449773 w 1357313"/>
                  <a:gd name="T105" fmla="*/ 964726 h 2041525"/>
                  <a:gd name="T106" fmla="*/ 437671 w 1357313"/>
                  <a:gd name="T107" fmla="*/ 889890 h 2041525"/>
                  <a:gd name="T108" fmla="*/ 254402 w 1357313"/>
                  <a:gd name="T109" fmla="*/ 704403 h 2041525"/>
                  <a:gd name="T110" fmla="*/ 150419 w 1357313"/>
                  <a:gd name="T111" fmla="*/ 524844 h 2041525"/>
                  <a:gd name="T112" fmla="*/ 99291 w 1357313"/>
                  <a:gd name="T113" fmla="*/ 272672 h 2041525"/>
                  <a:gd name="T114" fmla="*/ 40507 w 1357313"/>
                  <a:gd name="T115" fmla="*/ 186969 h 2041525"/>
                  <a:gd name="T116" fmla="*/ 4199 w 1357313"/>
                  <a:gd name="T117" fmla="*/ 133866 h 2041525"/>
                  <a:gd name="T118" fmla="*/ 8151 w 1357313"/>
                  <a:gd name="T119" fmla="*/ 63970 h 2041525"/>
                  <a:gd name="T120" fmla="*/ 54585 w 1357313"/>
                  <a:gd name="T121" fmla="*/ 12596 h 20415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57313" h="2041525">
                    <a:moveTo>
                      <a:pt x="550334" y="1339850"/>
                    </a:moveTo>
                    <a:lnTo>
                      <a:pt x="806980" y="1339850"/>
                    </a:lnTo>
                    <a:lnTo>
                      <a:pt x="827353" y="1358335"/>
                    </a:lnTo>
                    <a:lnTo>
                      <a:pt x="846138" y="1376291"/>
                    </a:lnTo>
                    <a:lnTo>
                      <a:pt x="864130" y="1393983"/>
                    </a:lnTo>
                    <a:lnTo>
                      <a:pt x="880799" y="1411676"/>
                    </a:lnTo>
                    <a:lnTo>
                      <a:pt x="896674" y="1428840"/>
                    </a:lnTo>
                    <a:lnTo>
                      <a:pt x="911490" y="1445476"/>
                    </a:lnTo>
                    <a:lnTo>
                      <a:pt x="925249" y="1462376"/>
                    </a:lnTo>
                    <a:lnTo>
                      <a:pt x="938213" y="1479012"/>
                    </a:lnTo>
                    <a:lnTo>
                      <a:pt x="950120" y="1495120"/>
                    </a:lnTo>
                    <a:lnTo>
                      <a:pt x="955940" y="1503570"/>
                    </a:lnTo>
                    <a:lnTo>
                      <a:pt x="961232" y="1511756"/>
                    </a:lnTo>
                    <a:lnTo>
                      <a:pt x="966259" y="1519942"/>
                    </a:lnTo>
                    <a:lnTo>
                      <a:pt x="971286" y="1527863"/>
                    </a:lnTo>
                    <a:lnTo>
                      <a:pt x="976049" y="1535785"/>
                    </a:lnTo>
                    <a:lnTo>
                      <a:pt x="980547" y="1543971"/>
                    </a:lnTo>
                    <a:lnTo>
                      <a:pt x="985045" y="1552157"/>
                    </a:lnTo>
                    <a:lnTo>
                      <a:pt x="989278" y="1560343"/>
                    </a:lnTo>
                    <a:lnTo>
                      <a:pt x="993247" y="1568265"/>
                    </a:lnTo>
                    <a:lnTo>
                      <a:pt x="996951" y="1576451"/>
                    </a:lnTo>
                    <a:lnTo>
                      <a:pt x="1000391" y="1584637"/>
                    </a:lnTo>
                    <a:lnTo>
                      <a:pt x="1003830" y="1592823"/>
                    </a:lnTo>
                    <a:lnTo>
                      <a:pt x="1007005" y="1601273"/>
                    </a:lnTo>
                    <a:lnTo>
                      <a:pt x="1010180" y="1609195"/>
                    </a:lnTo>
                    <a:lnTo>
                      <a:pt x="1013355" y="1620286"/>
                    </a:lnTo>
                    <a:lnTo>
                      <a:pt x="1017059" y="1632697"/>
                    </a:lnTo>
                    <a:lnTo>
                      <a:pt x="1020764" y="1647484"/>
                    </a:lnTo>
                    <a:lnTo>
                      <a:pt x="1024203" y="1663592"/>
                    </a:lnTo>
                    <a:lnTo>
                      <a:pt x="1027643" y="1681284"/>
                    </a:lnTo>
                    <a:lnTo>
                      <a:pt x="1031347" y="1700297"/>
                    </a:lnTo>
                    <a:lnTo>
                      <a:pt x="1034786" y="1721158"/>
                    </a:lnTo>
                    <a:lnTo>
                      <a:pt x="1038226" y="1743075"/>
                    </a:lnTo>
                    <a:lnTo>
                      <a:pt x="319088" y="1743075"/>
                    </a:lnTo>
                    <a:lnTo>
                      <a:pt x="322528" y="1721158"/>
                    </a:lnTo>
                    <a:lnTo>
                      <a:pt x="325967" y="1700297"/>
                    </a:lnTo>
                    <a:lnTo>
                      <a:pt x="329407" y="1681284"/>
                    </a:lnTo>
                    <a:lnTo>
                      <a:pt x="332846" y="1663592"/>
                    </a:lnTo>
                    <a:lnTo>
                      <a:pt x="336551" y="1647484"/>
                    </a:lnTo>
                    <a:lnTo>
                      <a:pt x="339990" y="1632697"/>
                    </a:lnTo>
                    <a:lnTo>
                      <a:pt x="343694" y="1620286"/>
                    </a:lnTo>
                    <a:lnTo>
                      <a:pt x="347398" y="1609195"/>
                    </a:lnTo>
                    <a:lnTo>
                      <a:pt x="350309" y="1601273"/>
                    </a:lnTo>
                    <a:lnTo>
                      <a:pt x="353484" y="1592823"/>
                    </a:lnTo>
                    <a:lnTo>
                      <a:pt x="356923" y="1584637"/>
                    </a:lnTo>
                    <a:lnTo>
                      <a:pt x="360363" y="1576451"/>
                    </a:lnTo>
                    <a:lnTo>
                      <a:pt x="364067" y="1568265"/>
                    </a:lnTo>
                    <a:lnTo>
                      <a:pt x="368036" y="1560343"/>
                    </a:lnTo>
                    <a:lnTo>
                      <a:pt x="372269" y="1552157"/>
                    </a:lnTo>
                    <a:lnTo>
                      <a:pt x="376503" y="1543971"/>
                    </a:lnTo>
                    <a:lnTo>
                      <a:pt x="381265" y="1535785"/>
                    </a:lnTo>
                    <a:lnTo>
                      <a:pt x="386028" y="1527863"/>
                    </a:lnTo>
                    <a:lnTo>
                      <a:pt x="390790" y="1519942"/>
                    </a:lnTo>
                    <a:lnTo>
                      <a:pt x="396082" y="1511756"/>
                    </a:lnTo>
                    <a:lnTo>
                      <a:pt x="401373" y="1503570"/>
                    </a:lnTo>
                    <a:lnTo>
                      <a:pt x="407194" y="1495120"/>
                    </a:lnTo>
                    <a:lnTo>
                      <a:pt x="419101" y="1479012"/>
                    </a:lnTo>
                    <a:lnTo>
                      <a:pt x="432065" y="1462376"/>
                    </a:lnTo>
                    <a:lnTo>
                      <a:pt x="445824" y="1445476"/>
                    </a:lnTo>
                    <a:lnTo>
                      <a:pt x="460640" y="1428840"/>
                    </a:lnTo>
                    <a:lnTo>
                      <a:pt x="476515" y="1411676"/>
                    </a:lnTo>
                    <a:lnTo>
                      <a:pt x="493184" y="1393983"/>
                    </a:lnTo>
                    <a:lnTo>
                      <a:pt x="511176" y="1376291"/>
                    </a:lnTo>
                    <a:lnTo>
                      <a:pt x="530226" y="1358335"/>
                    </a:lnTo>
                    <a:lnTo>
                      <a:pt x="550334" y="1339850"/>
                    </a:lnTo>
                    <a:close/>
                    <a:moveTo>
                      <a:pt x="430213" y="534988"/>
                    </a:moveTo>
                    <a:lnTo>
                      <a:pt x="925513" y="534988"/>
                    </a:lnTo>
                    <a:lnTo>
                      <a:pt x="916527" y="545836"/>
                    </a:lnTo>
                    <a:lnTo>
                      <a:pt x="907012" y="557478"/>
                    </a:lnTo>
                    <a:lnTo>
                      <a:pt x="897233" y="568590"/>
                    </a:lnTo>
                    <a:lnTo>
                      <a:pt x="886925" y="580232"/>
                    </a:lnTo>
                    <a:lnTo>
                      <a:pt x="876089" y="591609"/>
                    </a:lnTo>
                    <a:lnTo>
                      <a:pt x="864988" y="603515"/>
                    </a:lnTo>
                    <a:lnTo>
                      <a:pt x="853095" y="615422"/>
                    </a:lnTo>
                    <a:lnTo>
                      <a:pt x="840937" y="627328"/>
                    </a:lnTo>
                    <a:lnTo>
                      <a:pt x="828250" y="639499"/>
                    </a:lnTo>
                    <a:lnTo>
                      <a:pt x="815035" y="651934"/>
                    </a:lnTo>
                    <a:lnTo>
                      <a:pt x="801292" y="664105"/>
                    </a:lnTo>
                    <a:lnTo>
                      <a:pt x="787019" y="677069"/>
                    </a:lnTo>
                    <a:lnTo>
                      <a:pt x="772218" y="690034"/>
                    </a:lnTo>
                    <a:lnTo>
                      <a:pt x="756625" y="702999"/>
                    </a:lnTo>
                    <a:lnTo>
                      <a:pt x="740767" y="716492"/>
                    </a:lnTo>
                    <a:lnTo>
                      <a:pt x="724116" y="729986"/>
                    </a:lnTo>
                    <a:lnTo>
                      <a:pt x="717772" y="735278"/>
                    </a:lnTo>
                    <a:lnTo>
                      <a:pt x="711429" y="740834"/>
                    </a:lnTo>
                    <a:lnTo>
                      <a:pt x="705350" y="746655"/>
                    </a:lnTo>
                    <a:lnTo>
                      <a:pt x="699536" y="753005"/>
                    </a:lnTo>
                    <a:lnTo>
                      <a:pt x="693985" y="759090"/>
                    </a:lnTo>
                    <a:lnTo>
                      <a:pt x="688171" y="765969"/>
                    </a:lnTo>
                    <a:lnTo>
                      <a:pt x="682885" y="772584"/>
                    </a:lnTo>
                    <a:lnTo>
                      <a:pt x="677863" y="779463"/>
                    </a:lnTo>
                    <a:lnTo>
                      <a:pt x="672841" y="772584"/>
                    </a:lnTo>
                    <a:lnTo>
                      <a:pt x="667555" y="765969"/>
                    </a:lnTo>
                    <a:lnTo>
                      <a:pt x="662005" y="759090"/>
                    </a:lnTo>
                    <a:lnTo>
                      <a:pt x="656190" y="753005"/>
                    </a:lnTo>
                    <a:lnTo>
                      <a:pt x="650376" y="746655"/>
                    </a:lnTo>
                    <a:lnTo>
                      <a:pt x="644297" y="740834"/>
                    </a:lnTo>
                    <a:lnTo>
                      <a:pt x="637954" y="735278"/>
                    </a:lnTo>
                    <a:lnTo>
                      <a:pt x="631610" y="729986"/>
                    </a:lnTo>
                    <a:lnTo>
                      <a:pt x="614959" y="716492"/>
                    </a:lnTo>
                    <a:lnTo>
                      <a:pt x="599101" y="702999"/>
                    </a:lnTo>
                    <a:lnTo>
                      <a:pt x="583508" y="690034"/>
                    </a:lnTo>
                    <a:lnTo>
                      <a:pt x="568707" y="677069"/>
                    </a:lnTo>
                    <a:lnTo>
                      <a:pt x="554434" y="664105"/>
                    </a:lnTo>
                    <a:lnTo>
                      <a:pt x="540691" y="651934"/>
                    </a:lnTo>
                    <a:lnTo>
                      <a:pt x="527476" y="639499"/>
                    </a:lnTo>
                    <a:lnTo>
                      <a:pt x="514789" y="627328"/>
                    </a:lnTo>
                    <a:lnTo>
                      <a:pt x="502631" y="615422"/>
                    </a:lnTo>
                    <a:lnTo>
                      <a:pt x="490738" y="603515"/>
                    </a:lnTo>
                    <a:lnTo>
                      <a:pt x="479637" y="591609"/>
                    </a:lnTo>
                    <a:lnTo>
                      <a:pt x="468801" y="580232"/>
                    </a:lnTo>
                    <a:lnTo>
                      <a:pt x="458493" y="568590"/>
                    </a:lnTo>
                    <a:lnTo>
                      <a:pt x="448714" y="557478"/>
                    </a:lnTo>
                    <a:lnTo>
                      <a:pt x="439199" y="545836"/>
                    </a:lnTo>
                    <a:lnTo>
                      <a:pt x="430213" y="534988"/>
                    </a:lnTo>
                    <a:close/>
                    <a:moveTo>
                      <a:pt x="188949" y="224189"/>
                    </a:moveTo>
                    <a:lnTo>
                      <a:pt x="193448" y="263892"/>
                    </a:lnTo>
                    <a:lnTo>
                      <a:pt x="195830" y="284803"/>
                    </a:lnTo>
                    <a:lnTo>
                      <a:pt x="198741" y="306507"/>
                    </a:lnTo>
                    <a:lnTo>
                      <a:pt x="201917" y="328741"/>
                    </a:lnTo>
                    <a:lnTo>
                      <a:pt x="204828" y="350710"/>
                    </a:lnTo>
                    <a:lnTo>
                      <a:pt x="208532" y="372678"/>
                    </a:lnTo>
                    <a:lnTo>
                      <a:pt x="212502" y="394118"/>
                    </a:lnTo>
                    <a:lnTo>
                      <a:pt x="215413" y="408146"/>
                    </a:lnTo>
                    <a:lnTo>
                      <a:pt x="218059" y="421645"/>
                    </a:lnTo>
                    <a:lnTo>
                      <a:pt x="221235" y="434880"/>
                    </a:lnTo>
                    <a:lnTo>
                      <a:pt x="224410" y="447585"/>
                    </a:lnTo>
                    <a:lnTo>
                      <a:pt x="227321" y="459496"/>
                    </a:lnTo>
                    <a:lnTo>
                      <a:pt x="230497" y="470348"/>
                    </a:lnTo>
                    <a:lnTo>
                      <a:pt x="233673" y="480406"/>
                    </a:lnTo>
                    <a:lnTo>
                      <a:pt x="236584" y="489405"/>
                    </a:lnTo>
                    <a:lnTo>
                      <a:pt x="241082" y="501316"/>
                    </a:lnTo>
                    <a:lnTo>
                      <a:pt x="246111" y="513227"/>
                    </a:lnTo>
                    <a:lnTo>
                      <a:pt x="251403" y="524873"/>
                    </a:lnTo>
                    <a:lnTo>
                      <a:pt x="256961" y="536784"/>
                    </a:lnTo>
                    <a:lnTo>
                      <a:pt x="262783" y="547901"/>
                    </a:lnTo>
                    <a:lnTo>
                      <a:pt x="268605" y="559547"/>
                    </a:lnTo>
                    <a:lnTo>
                      <a:pt x="275220" y="570664"/>
                    </a:lnTo>
                    <a:lnTo>
                      <a:pt x="281836" y="581781"/>
                    </a:lnTo>
                    <a:lnTo>
                      <a:pt x="288981" y="593162"/>
                    </a:lnTo>
                    <a:lnTo>
                      <a:pt x="296127" y="604014"/>
                    </a:lnTo>
                    <a:lnTo>
                      <a:pt x="304066" y="615396"/>
                    </a:lnTo>
                    <a:lnTo>
                      <a:pt x="312005" y="626248"/>
                    </a:lnTo>
                    <a:lnTo>
                      <a:pt x="320473" y="637365"/>
                    </a:lnTo>
                    <a:lnTo>
                      <a:pt x="329206" y="648482"/>
                    </a:lnTo>
                    <a:lnTo>
                      <a:pt x="338468" y="659334"/>
                    </a:lnTo>
                    <a:lnTo>
                      <a:pt x="347730" y="670450"/>
                    </a:lnTo>
                    <a:lnTo>
                      <a:pt x="366784" y="692419"/>
                    </a:lnTo>
                    <a:lnTo>
                      <a:pt x="385309" y="714388"/>
                    </a:lnTo>
                    <a:lnTo>
                      <a:pt x="404362" y="736887"/>
                    </a:lnTo>
                    <a:lnTo>
                      <a:pt x="414154" y="748268"/>
                    </a:lnTo>
                    <a:lnTo>
                      <a:pt x="424210" y="759385"/>
                    </a:lnTo>
                    <a:lnTo>
                      <a:pt x="435060" y="771031"/>
                    </a:lnTo>
                    <a:lnTo>
                      <a:pt x="445910" y="782413"/>
                    </a:lnTo>
                    <a:lnTo>
                      <a:pt x="457554" y="794059"/>
                    </a:lnTo>
                    <a:lnTo>
                      <a:pt x="469463" y="805440"/>
                    </a:lnTo>
                    <a:lnTo>
                      <a:pt x="482165" y="817351"/>
                    </a:lnTo>
                    <a:lnTo>
                      <a:pt x="495661" y="829262"/>
                    </a:lnTo>
                    <a:lnTo>
                      <a:pt x="509952" y="841173"/>
                    </a:lnTo>
                    <a:lnTo>
                      <a:pt x="525036" y="853349"/>
                    </a:lnTo>
                    <a:lnTo>
                      <a:pt x="531916" y="858907"/>
                    </a:lnTo>
                    <a:lnTo>
                      <a:pt x="537738" y="864730"/>
                    </a:lnTo>
                    <a:lnTo>
                      <a:pt x="543031" y="870818"/>
                    </a:lnTo>
                    <a:lnTo>
                      <a:pt x="547530" y="876376"/>
                    </a:lnTo>
                    <a:lnTo>
                      <a:pt x="551764" y="882199"/>
                    </a:lnTo>
                    <a:lnTo>
                      <a:pt x="555204" y="888023"/>
                    </a:lnTo>
                    <a:lnTo>
                      <a:pt x="558644" y="893846"/>
                    </a:lnTo>
                    <a:lnTo>
                      <a:pt x="561291" y="899669"/>
                    </a:lnTo>
                    <a:lnTo>
                      <a:pt x="564202" y="905227"/>
                    </a:lnTo>
                    <a:lnTo>
                      <a:pt x="566848" y="911315"/>
                    </a:lnTo>
                    <a:lnTo>
                      <a:pt x="568965" y="916873"/>
                    </a:lnTo>
                    <a:lnTo>
                      <a:pt x="570818" y="922696"/>
                    </a:lnTo>
                    <a:lnTo>
                      <a:pt x="574523" y="934607"/>
                    </a:lnTo>
                    <a:lnTo>
                      <a:pt x="577698" y="946518"/>
                    </a:lnTo>
                    <a:lnTo>
                      <a:pt x="582462" y="966370"/>
                    </a:lnTo>
                    <a:lnTo>
                      <a:pt x="584314" y="973781"/>
                    </a:lnTo>
                    <a:lnTo>
                      <a:pt x="585902" y="980927"/>
                    </a:lnTo>
                    <a:lnTo>
                      <a:pt x="587225" y="988074"/>
                    </a:lnTo>
                    <a:lnTo>
                      <a:pt x="587754" y="996015"/>
                    </a:lnTo>
                    <a:lnTo>
                      <a:pt x="588284" y="1005808"/>
                    </a:lnTo>
                    <a:lnTo>
                      <a:pt x="588548" y="1017719"/>
                    </a:lnTo>
                    <a:lnTo>
                      <a:pt x="588284" y="1026453"/>
                    </a:lnTo>
                    <a:lnTo>
                      <a:pt x="588019" y="1033600"/>
                    </a:lnTo>
                    <a:lnTo>
                      <a:pt x="587754" y="1039423"/>
                    </a:lnTo>
                    <a:lnTo>
                      <a:pt x="587225" y="1044717"/>
                    </a:lnTo>
                    <a:lnTo>
                      <a:pt x="585373" y="1055304"/>
                    </a:lnTo>
                    <a:lnTo>
                      <a:pt x="582726" y="1070391"/>
                    </a:lnTo>
                    <a:lnTo>
                      <a:pt x="581138" y="1079655"/>
                    </a:lnTo>
                    <a:lnTo>
                      <a:pt x="579021" y="1088919"/>
                    </a:lnTo>
                    <a:lnTo>
                      <a:pt x="576904" y="1097919"/>
                    </a:lnTo>
                    <a:lnTo>
                      <a:pt x="574523" y="1106918"/>
                    </a:lnTo>
                    <a:lnTo>
                      <a:pt x="571876" y="1115917"/>
                    </a:lnTo>
                    <a:lnTo>
                      <a:pt x="568701" y="1124652"/>
                    </a:lnTo>
                    <a:lnTo>
                      <a:pt x="565260" y="1133387"/>
                    </a:lnTo>
                    <a:lnTo>
                      <a:pt x="561291" y="1142121"/>
                    </a:lnTo>
                    <a:lnTo>
                      <a:pt x="558644" y="1147680"/>
                    </a:lnTo>
                    <a:lnTo>
                      <a:pt x="555204" y="1153768"/>
                    </a:lnTo>
                    <a:lnTo>
                      <a:pt x="551764" y="1159326"/>
                    </a:lnTo>
                    <a:lnTo>
                      <a:pt x="547530" y="1165149"/>
                    </a:lnTo>
                    <a:lnTo>
                      <a:pt x="543031" y="1170972"/>
                    </a:lnTo>
                    <a:lnTo>
                      <a:pt x="538003" y="1176795"/>
                    </a:lnTo>
                    <a:lnTo>
                      <a:pt x="532181" y="1182618"/>
                    </a:lnTo>
                    <a:lnTo>
                      <a:pt x="525300" y="1188177"/>
                    </a:lnTo>
                    <a:lnTo>
                      <a:pt x="510216" y="1200352"/>
                    </a:lnTo>
                    <a:lnTo>
                      <a:pt x="495926" y="1212263"/>
                    </a:lnTo>
                    <a:lnTo>
                      <a:pt x="482430" y="1224174"/>
                    </a:lnTo>
                    <a:lnTo>
                      <a:pt x="469463" y="1236085"/>
                    </a:lnTo>
                    <a:lnTo>
                      <a:pt x="457554" y="1247466"/>
                    </a:lnTo>
                    <a:lnTo>
                      <a:pt x="445910" y="1259377"/>
                    </a:lnTo>
                    <a:lnTo>
                      <a:pt x="435060" y="1270759"/>
                    </a:lnTo>
                    <a:lnTo>
                      <a:pt x="424210" y="1282140"/>
                    </a:lnTo>
                    <a:lnTo>
                      <a:pt x="414154" y="1293257"/>
                    </a:lnTo>
                    <a:lnTo>
                      <a:pt x="404362" y="1304903"/>
                    </a:lnTo>
                    <a:lnTo>
                      <a:pt x="385309" y="1326872"/>
                    </a:lnTo>
                    <a:lnTo>
                      <a:pt x="366784" y="1349106"/>
                    </a:lnTo>
                    <a:lnTo>
                      <a:pt x="347730" y="1371340"/>
                    </a:lnTo>
                    <a:lnTo>
                      <a:pt x="338468" y="1382456"/>
                    </a:lnTo>
                    <a:lnTo>
                      <a:pt x="329206" y="1393309"/>
                    </a:lnTo>
                    <a:lnTo>
                      <a:pt x="320473" y="1404161"/>
                    </a:lnTo>
                    <a:lnTo>
                      <a:pt x="312005" y="1415278"/>
                    </a:lnTo>
                    <a:lnTo>
                      <a:pt x="304066" y="1426394"/>
                    </a:lnTo>
                    <a:lnTo>
                      <a:pt x="296127" y="1437511"/>
                    </a:lnTo>
                    <a:lnTo>
                      <a:pt x="288981" y="1448628"/>
                    </a:lnTo>
                    <a:lnTo>
                      <a:pt x="281836" y="1459480"/>
                    </a:lnTo>
                    <a:lnTo>
                      <a:pt x="275220" y="1470862"/>
                    </a:lnTo>
                    <a:lnTo>
                      <a:pt x="268605" y="1482243"/>
                    </a:lnTo>
                    <a:lnTo>
                      <a:pt x="262783" y="1493625"/>
                    </a:lnTo>
                    <a:lnTo>
                      <a:pt x="256961" y="1505006"/>
                    </a:lnTo>
                    <a:lnTo>
                      <a:pt x="251403" y="1516652"/>
                    </a:lnTo>
                    <a:lnTo>
                      <a:pt x="246111" y="1528563"/>
                    </a:lnTo>
                    <a:lnTo>
                      <a:pt x="241082" y="1540209"/>
                    </a:lnTo>
                    <a:lnTo>
                      <a:pt x="236584" y="1552385"/>
                    </a:lnTo>
                    <a:lnTo>
                      <a:pt x="233937" y="1560326"/>
                    </a:lnTo>
                    <a:lnTo>
                      <a:pt x="231026" y="1568796"/>
                    </a:lnTo>
                    <a:lnTo>
                      <a:pt x="228115" y="1578060"/>
                    </a:lnTo>
                    <a:lnTo>
                      <a:pt x="225734" y="1588382"/>
                    </a:lnTo>
                    <a:lnTo>
                      <a:pt x="222823" y="1598705"/>
                    </a:lnTo>
                    <a:lnTo>
                      <a:pt x="220441" y="1609822"/>
                    </a:lnTo>
                    <a:lnTo>
                      <a:pt x="215413" y="1633114"/>
                    </a:lnTo>
                    <a:lnTo>
                      <a:pt x="210649" y="1658260"/>
                    </a:lnTo>
                    <a:lnTo>
                      <a:pt x="206415" y="1683934"/>
                    </a:lnTo>
                    <a:lnTo>
                      <a:pt x="202181" y="1709609"/>
                    </a:lnTo>
                    <a:lnTo>
                      <a:pt x="198741" y="1735548"/>
                    </a:lnTo>
                    <a:lnTo>
                      <a:pt x="193448" y="1778162"/>
                    </a:lnTo>
                    <a:lnTo>
                      <a:pt x="188949" y="1817336"/>
                    </a:lnTo>
                    <a:lnTo>
                      <a:pt x="1168364" y="1817336"/>
                    </a:lnTo>
                    <a:lnTo>
                      <a:pt x="1164130" y="1777898"/>
                    </a:lnTo>
                    <a:lnTo>
                      <a:pt x="1161748" y="1756987"/>
                    </a:lnTo>
                    <a:lnTo>
                      <a:pt x="1158837" y="1735019"/>
                    </a:lnTo>
                    <a:lnTo>
                      <a:pt x="1155661" y="1713050"/>
                    </a:lnTo>
                    <a:lnTo>
                      <a:pt x="1152486" y="1690816"/>
                    </a:lnTo>
                    <a:lnTo>
                      <a:pt x="1148781" y="1668847"/>
                    </a:lnTo>
                    <a:lnTo>
                      <a:pt x="1144811" y="1647672"/>
                    </a:lnTo>
                    <a:lnTo>
                      <a:pt x="1142165" y="1633644"/>
                    </a:lnTo>
                    <a:lnTo>
                      <a:pt x="1139518" y="1619880"/>
                    </a:lnTo>
                    <a:lnTo>
                      <a:pt x="1136343" y="1606910"/>
                    </a:lnTo>
                    <a:lnTo>
                      <a:pt x="1133167" y="1594205"/>
                    </a:lnTo>
                    <a:lnTo>
                      <a:pt x="1130256" y="1582295"/>
                    </a:lnTo>
                    <a:lnTo>
                      <a:pt x="1127080" y="1571442"/>
                    </a:lnTo>
                    <a:lnTo>
                      <a:pt x="1123905" y="1561384"/>
                    </a:lnTo>
                    <a:lnTo>
                      <a:pt x="1120994" y="1552385"/>
                    </a:lnTo>
                    <a:lnTo>
                      <a:pt x="1116230" y="1540209"/>
                    </a:lnTo>
                    <a:lnTo>
                      <a:pt x="1111467" y="1528563"/>
                    </a:lnTo>
                    <a:lnTo>
                      <a:pt x="1106174" y="1516652"/>
                    </a:lnTo>
                    <a:lnTo>
                      <a:pt x="1100617" y="1505006"/>
                    </a:lnTo>
                    <a:lnTo>
                      <a:pt x="1094795" y="1493625"/>
                    </a:lnTo>
                    <a:lnTo>
                      <a:pt x="1088708" y="1482243"/>
                    </a:lnTo>
                    <a:lnTo>
                      <a:pt x="1082357" y="1470862"/>
                    </a:lnTo>
                    <a:lnTo>
                      <a:pt x="1075741" y="1459480"/>
                    </a:lnTo>
                    <a:lnTo>
                      <a:pt x="1068596" y="1448628"/>
                    </a:lnTo>
                    <a:lnTo>
                      <a:pt x="1061186" y="1437511"/>
                    </a:lnTo>
                    <a:lnTo>
                      <a:pt x="1053512" y="1426394"/>
                    </a:lnTo>
                    <a:lnTo>
                      <a:pt x="1045308" y="1415278"/>
                    </a:lnTo>
                    <a:lnTo>
                      <a:pt x="1037105" y="1404161"/>
                    </a:lnTo>
                    <a:lnTo>
                      <a:pt x="1028107" y="1393309"/>
                    </a:lnTo>
                    <a:lnTo>
                      <a:pt x="1019374" y="1382456"/>
                    </a:lnTo>
                    <a:lnTo>
                      <a:pt x="1009847" y="1371340"/>
                    </a:lnTo>
                    <a:lnTo>
                      <a:pt x="990794" y="1349106"/>
                    </a:lnTo>
                    <a:lnTo>
                      <a:pt x="972269" y="1326872"/>
                    </a:lnTo>
                    <a:lnTo>
                      <a:pt x="953215" y="1304903"/>
                    </a:lnTo>
                    <a:lnTo>
                      <a:pt x="943424" y="1293257"/>
                    </a:lnTo>
                    <a:lnTo>
                      <a:pt x="933368" y="1282140"/>
                    </a:lnTo>
                    <a:lnTo>
                      <a:pt x="922518" y="1270759"/>
                    </a:lnTo>
                    <a:lnTo>
                      <a:pt x="911668" y="1259377"/>
                    </a:lnTo>
                    <a:lnTo>
                      <a:pt x="900024" y="1247731"/>
                    </a:lnTo>
                    <a:lnTo>
                      <a:pt x="888115" y="1236085"/>
                    </a:lnTo>
                    <a:lnTo>
                      <a:pt x="875148" y="1224174"/>
                    </a:lnTo>
                    <a:lnTo>
                      <a:pt x="861652" y="1212263"/>
                    </a:lnTo>
                    <a:lnTo>
                      <a:pt x="847361" y="1200352"/>
                    </a:lnTo>
                    <a:lnTo>
                      <a:pt x="832277" y="1188177"/>
                    </a:lnTo>
                    <a:lnTo>
                      <a:pt x="825397" y="1182618"/>
                    </a:lnTo>
                    <a:lnTo>
                      <a:pt x="819575" y="1176795"/>
                    </a:lnTo>
                    <a:lnTo>
                      <a:pt x="814547" y="1170972"/>
                    </a:lnTo>
                    <a:lnTo>
                      <a:pt x="809783" y="1165149"/>
                    </a:lnTo>
                    <a:lnTo>
                      <a:pt x="805814" y="1159326"/>
                    </a:lnTo>
                    <a:lnTo>
                      <a:pt x="802109" y="1153768"/>
                    </a:lnTo>
                    <a:lnTo>
                      <a:pt x="798933" y="1147680"/>
                    </a:lnTo>
                    <a:lnTo>
                      <a:pt x="796287" y="1142121"/>
                    </a:lnTo>
                    <a:lnTo>
                      <a:pt x="793376" y="1136563"/>
                    </a:lnTo>
                    <a:lnTo>
                      <a:pt x="790994" y="1130740"/>
                    </a:lnTo>
                    <a:lnTo>
                      <a:pt x="788612" y="1124652"/>
                    </a:lnTo>
                    <a:lnTo>
                      <a:pt x="786760" y="1119094"/>
                    </a:lnTo>
                    <a:lnTo>
                      <a:pt x="784643" y="1113271"/>
                    </a:lnTo>
                    <a:lnTo>
                      <a:pt x="783055" y="1107183"/>
                    </a:lnTo>
                    <a:lnTo>
                      <a:pt x="779879" y="1095272"/>
                    </a:lnTo>
                    <a:lnTo>
                      <a:pt x="774851" y="1074362"/>
                    </a:lnTo>
                    <a:lnTo>
                      <a:pt x="773264" y="1065627"/>
                    </a:lnTo>
                    <a:lnTo>
                      <a:pt x="771411" y="1057686"/>
                    </a:lnTo>
                    <a:lnTo>
                      <a:pt x="770353" y="1049216"/>
                    </a:lnTo>
                    <a:lnTo>
                      <a:pt x="769559" y="1040217"/>
                    </a:lnTo>
                    <a:lnTo>
                      <a:pt x="769294" y="1029630"/>
                    </a:lnTo>
                    <a:lnTo>
                      <a:pt x="769029" y="1017719"/>
                    </a:lnTo>
                    <a:lnTo>
                      <a:pt x="769029" y="1009249"/>
                    </a:lnTo>
                    <a:lnTo>
                      <a:pt x="769294" y="1002896"/>
                    </a:lnTo>
                    <a:lnTo>
                      <a:pt x="769823" y="998132"/>
                    </a:lnTo>
                    <a:lnTo>
                      <a:pt x="770353" y="993897"/>
                    </a:lnTo>
                    <a:lnTo>
                      <a:pt x="772470" y="985427"/>
                    </a:lnTo>
                    <a:lnTo>
                      <a:pt x="773528" y="979075"/>
                    </a:lnTo>
                    <a:lnTo>
                      <a:pt x="774851" y="971399"/>
                    </a:lnTo>
                    <a:lnTo>
                      <a:pt x="776439" y="961870"/>
                    </a:lnTo>
                    <a:lnTo>
                      <a:pt x="778556" y="952606"/>
                    </a:lnTo>
                    <a:lnTo>
                      <a:pt x="780409" y="943607"/>
                    </a:lnTo>
                    <a:lnTo>
                      <a:pt x="783055" y="934607"/>
                    </a:lnTo>
                    <a:lnTo>
                      <a:pt x="785437" y="925608"/>
                    </a:lnTo>
                    <a:lnTo>
                      <a:pt x="788612" y="916873"/>
                    </a:lnTo>
                    <a:lnTo>
                      <a:pt x="792317" y="908139"/>
                    </a:lnTo>
                    <a:lnTo>
                      <a:pt x="796287" y="899669"/>
                    </a:lnTo>
                    <a:lnTo>
                      <a:pt x="798933" y="893846"/>
                    </a:lnTo>
                    <a:lnTo>
                      <a:pt x="802109" y="888023"/>
                    </a:lnTo>
                    <a:lnTo>
                      <a:pt x="805814" y="882199"/>
                    </a:lnTo>
                    <a:lnTo>
                      <a:pt x="809783" y="876376"/>
                    </a:lnTo>
                    <a:lnTo>
                      <a:pt x="814547" y="870818"/>
                    </a:lnTo>
                    <a:lnTo>
                      <a:pt x="819575" y="864730"/>
                    </a:lnTo>
                    <a:lnTo>
                      <a:pt x="825397" y="858907"/>
                    </a:lnTo>
                    <a:lnTo>
                      <a:pt x="832277" y="853349"/>
                    </a:lnTo>
                    <a:lnTo>
                      <a:pt x="847361" y="841173"/>
                    </a:lnTo>
                    <a:lnTo>
                      <a:pt x="861652" y="829262"/>
                    </a:lnTo>
                    <a:lnTo>
                      <a:pt x="875148" y="817351"/>
                    </a:lnTo>
                    <a:lnTo>
                      <a:pt x="888115" y="805440"/>
                    </a:lnTo>
                    <a:lnTo>
                      <a:pt x="900024" y="794059"/>
                    </a:lnTo>
                    <a:lnTo>
                      <a:pt x="911668" y="782413"/>
                    </a:lnTo>
                    <a:lnTo>
                      <a:pt x="922518" y="771031"/>
                    </a:lnTo>
                    <a:lnTo>
                      <a:pt x="933368" y="759385"/>
                    </a:lnTo>
                    <a:lnTo>
                      <a:pt x="943424" y="748268"/>
                    </a:lnTo>
                    <a:lnTo>
                      <a:pt x="953215" y="736887"/>
                    </a:lnTo>
                    <a:lnTo>
                      <a:pt x="972269" y="714388"/>
                    </a:lnTo>
                    <a:lnTo>
                      <a:pt x="990794" y="692419"/>
                    </a:lnTo>
                    <a:lnTo>
                      <a:pt x="1009847" y="670450"/>
                    </a:lnTo>
                    <a:lnTo>
                      <a:pt x="1019374" y="659334"/>
                    </a:lnTo>
                    <a:lnTo>
                      <a:pt x="1028107" y="648482"/>
                    </a:lnTo>
                    <a:lnTo>
                      <a:pt x="1037105" y="637365"/>
                    </a:lnTo>
                    <a:lnTo>
                      <a:pt x="1045308" y="626248"/>
                    </a:lnTo>
                    <a:lnTo>
                      <a:pt x="1053512" y="615396"/>
                    </a:lnTo>
                    <a:lnTo>
                      <a:pt x="1061186" y="604014"/>
                    </a:lnTo>
                    <a:lnTo>
                      <a:pt x="1068596" y="593162"/>
                    </a:lnTo>
                    <a:lnTo>
                      <a:pt x="1075741" y="581781"/>
                    </a:lnTo>
                    <a:lnTo>
                      <a:pt x="1082357" y="570664"/>
                    </a:lnTo>
                    <a:lnTo>
                      <a:pt x="1088708" y="559547"/>
                    </a:lnTo>
                    <a:lnTo>
                      <a:pt x="1094795" y="547901"/>
                    </a:lnTo>
                    <a:lnTo>
                      <a:pt x="1100617" y="536784"/>
                    </a:lnTo>
                    <a:lnTo>
                      <a:pt x="1106174" y="524873"/>
                    </a:lnTo>
                    <a:lnTo>
                      <a:pt x="1111467" y="513227"/>
                    </a:lnTo>
                    <a:lnTo>
                      <a:pt x="1116230" y="501316"/>
                    </a:lnTo>
                    <a:lnTo>
                      <a:pt x="1120994" y="489405"/>
                    </a:lnTo>
                    <a:lnTo>
                      <a:pt x="1123640" y="481729"/>
                    </a:lnTo>
                    <a:lnTo>
                      <a:pt x="1126287" y="472995"/>
                    </a:lnTo>
                    <a:lnTo>
                      <a:pt x="1129198" y="463466"/>
                    </a:lnTo>
                    <a:lnTo>
                      <a:pt x="1131844" y="453408"/>
                    </a:lnTo>
                    <a:lnTo>
                      <a:pt x="1134490" y="442820"/>
                    </a:lnTo>
                    <a:lnTo>
                      <a:pt x="1137137" y="431968"/>
                    </a:lnTo>
                    <a:lnTo>
                      <a:pt x="1142165" y="408146"/>
                    </a:lnTo>
                    <a:lnTo>
                      <a:pt x="1146664" y="383531"/>
                    </a:lnTo>
                    <a:lnTo>
                      <a:pt x="1151162" y="357591"/>
                    </a:lnTo>
                    <a:lnTo>
                      <a:pt x="1155132" y="331917"/>
                    </a:lnTo>
                    <a:lnTo>
                      <a:pt x="1158837" y="305978"/>
                    </a:lnTo>
                    <a:lnTo>
                      <a:pt x="1161748" y="284273"/>
                    </a:lnTo>
                    <a:lnTo>
                      <a:pt x="1164130" y="263628"/>
                    </a:lnTo>
                    <a:lnTo>
                      <a:pt x="1168364" y="224189"/>
                    </a:lnTo>
                    <a:lnTo>
                      <a:pt x="188949" y="224189"/>
                    </a:lnTo>
                    <a:close/>
                    <a:moveTo>
                      <a:pt x="111941" y="0"/>
                    </a:moveTo>
                    <a:lnTo>
                      <a:pt x="1245372" y="0"/>
                    </a:lnTo>
                    <a:lnTo>
                      <a:pt x="1251194" y="265"/>
                    </a:lnTo>
                    <a:lnTo>
                      <a:pt x="1257016" y="530"/>
                    </a:lnTo>
                    <a:lnTo>
                      <a:pt x="1262574" y="1324"/>
                    </a:lnTo>
                    <a:lnTo>
                      <a:pt x="1268131" y="2382"/>
                    </a:lnTo>
                    <a:lnTo>
                      <a:pt x="1273424" y="3706"/>
                    </a:lnTo>
                    <a:lnTo>
                      <a:pt x="1278716" y="5029"/>
                    </a:lnTo>
                    <a:lnTo>
                      <a:pt x="1284009" y="6882"/>
                    </a:lnTo>
                    <a:lnTo>
                      <a:pt x="1289302" y="9000"/>
                    </a:lnTo>
                    <a:lnTo>
                      <a:pt x="1294065" y="11382"/>
                    </a:lnTo>
                    <a:lnTo>
                      <a:pt x="1299093" y="13499"/>
                    </a:lnTo>
                    <a:lnTo>
                      <a:pt x="1303592" y="16411"/>
                    </a:lnTo>
                    <a:lnTo>
                      <a:pt x="1308091" y="19058"/>
                    </a:lnTo>
                    <a:lnTo>
                      <a:pt x="1312590" y="22499"/>
                    </a:lnTo>
                    <a:lnTo>
                      <a:pt x="1316824" y="25675"/>
                    </a:lnTo>
                    <a:lnTo>
                      <a:pt x="1321058" y="29380"/>
                    </a:lnTo>
                    <a:lnTo>
                      <a:pt x="1324498" y="32821"/>
                    </a:lnTo>
                    <a:lnTo>
                      <a:pt x="1328468" y="36792"/>
                    </a:lnTo>
                    <a:lnTo>
                      <a:pt x="1331908" y="41027"/>
                    </a:lnTo>
                    <a:lnTo>
                      <a:pt x="1335348" y="45262"/>
                    </a:lnTo>
                    <a:lnTo>
                      <a:pt x="1338259" y="49497"/>
                    </a:lnTo>
                    <a:lnTo>
                      <a:pt x="1341435" y="53996"/>
                    </a:lnTo>
                    <a:lnTo>
                      <a:pt x="1344081" y="58761"/>
                    </a:lnTo>
                    <a:lnTo>
                      <a:pt x="1346463" y="63525"/>
                    </a:lnTo>
                    <a:lnTo>
                      <a:pt x="1348845" y="68554"/>
                    </a:lnTo>
                    <a:lnTo>
                      <a:pt x="1350697" y="73583"/>
                    </a:lnTo>
                    <a:lnTo>
                      <a:pt x="1352285" y="78877"/>
                    </a:lnTo>
                    <a:lnTo>
                      <a:pt x="1354137" y="84435"/>
                    </a:lnTo>
                    <a:lnTo>
                      <a:pt x="1355196" y="89729"/>
                    </a:lnTo>
                    <a:lnTo>
                      <a:pt x="1356254" y="95287"/>
                    </a:lnTo>
                    <a:lnTo>
                      <a:pt x="1356784" y="100846"/>
                    </a:lnTo>
                    <a:lnTo>
                      <a:pt x="1357313" y="106404"/>
                    </a:lnTo>
                    <a:lnTo>
                      <a:pt x="1357313" y="112227"/>
                    </a:lnTo>
                    <a:lnTo>
                      <a:pt x="1357313" y="117786"/>
                    </a:lnTo>
                    <a:lnTo>
                      <a:pt x="1356784" y="122815"/>
                    </a:lnTo>
                    <a:lnTo>
                      <a:pt x="1356254" y="128108"/>
                    </a:lnTo>
                    <a:lnTo>
                      <a:pt x="1355460" y="133137"/>
                    </a:lnTo>
                    <a:lnTo>
                      <a:pt x="1354402" y="138166"/>
                    </a:lnTo>
                    <a:lnTo>
                      <a:pt x="1353344" y="143460"/>
                    </a:lnTo>
                    <a:lnTo>
                      <a:pt x="1351491" y="148225"/>
                    </a:lnTo>
                    <a:lnTo>
                      <a:pt x="1349903" y="152989"/>
                    </a:lnTo>
                    <a:lnTo>
                      <a:pt x="1347786" y="157753"/>
                    </a:lnTo>
                    <a:lnTo>
                      <a:pt x="1345669" y="162253"/>
                    </a:lnTo>
                    <a:lnTo>
                      <a:pt x="1343287" y="166753"/>
                    </a:lnTo>
                    <a:lnTo>
                      <a:pt x="1340906" y="170988"/>
                    </a:lnTo>
                    <a:lnTo>
                      <a:pt x="1337995" y="174958"/>
                    </a:lnTo>
                    <a:lnTo>
                      <a:pt x="1335084" y="179193"/>
                    </a:lnTo>
                    <a:lnTo>
                      <a:pt x="1331908" y="183163"/>
                    </a:lnTo>
                    <a:lnTo>
                      <a:pt x="1328732" y="186869"/>
                    </a:lnTo>
                    <a:lnTo>
                      <a:pt x="1325028" y="190574"/>
                    </a:lnTo>
                    <a:lnTo>
                      <a:pt x="1321852" y="194015"/>
                    </a:lnTo>
                    <a:lnTo>
                      <a:pt x="1317882" y="197191"/>
                    </a:lnTo>
                    <a:lnTo>
                      <a:pt x="1313913" y="200368"/>
                    </a:lnTo>
                    <a:lnTo>
                      <a:pt x="1309943" y="203544"/>
                    </a:lnTo>
                    <a:lnTo>
                      <a:pt x="1305709" y="206191"/>
                    </a:lnTo>
                    <a:lnTo>
                      <a:pt x="1301475" y="208838"/>
                    </a:lnTo>
                    <a:lnTo>
                      <a:pt x="1296976" y="211220"/>
                    </a:lnTo>
                    <a:lnTo>
                      <a:pt x="1292477" y="213602"/>
                    </a:lnTo>
                    <a:lnTo>
                      <a:pt x="1287714" y="215455"/>
                    </a:lnTo>
                    <a:lnTo>
                      <a:pt x="1282950" y="217308"/>
                    </a:lnTo>
                    <a:lnTo>
                      <a:pt x="1278187" y="218896"/>
                    </a:lnTo>
                    <a:lnTo>
                      <a:pt x="1273159" y="220219"/>
                    </a:lnTo>
                    <a:lnTo>
                      <a:pt x="1268131" y="221543"/>
                    </a:lnTo>
                    <a:lnTo>
                      <a:pt x="1263103" y="222337"/>
                    </a:lnTo>
                    <a:lnTo>
                      <a:pt x="1258075" y="223131"/>
                    </a:lnTo>
                    <a:lnTo>
                      <a:pt x="1253841" y="266275"/>
                    </a:lnTo>
                    <a:lnTo>
                      <a:pt x="1251194" y="290096"/>
                    </a:lnTo>
                    <a:lnTo>
                      <a:pt x="1248548" y="314447"/>
                    </a:lnTo>
                    <a:lnTo>
                      <a:pt x="1245372" y="340122"/>
                    </a:lnTo>
                    <a:lnTo>
                      <a:pt x="1241932" y="365532"/>
                    </a:lnTo>
                    <a:lnTo>
                      <a:pt x="1237963" y="391471"/>
                    </a:lnTo>
                    <a:lnTo>
                      <a:pt x="1234258" y="416881"/>
                    </a:lnTo>
                    <a:lnTo>
                      <a:pt x="1231347" y="432762"/>
                    </a:lnTo>
                    <a:lnTo>
                      <a:pt x="1228436" y="447849"/>
                    </a:lnTo>
                    <a:lnTo>
                      <a:pt x="1225525" y="462936"/>
                    </a:lnTo>
                    <a:lnTo>
                      <a:pt x="1222349" y="477759"/>
                    </a:lnTo>
                    <a:lnTo>
                      <a:pt x="1218644" y="492052"/>
                    </a:lnTo>
                    <a:lnTo>
                      <a:pt x="1215204" y="506080"/>
                    </a:lnTo>
                    <a:lnTo>
                      <a:pt x="1211499" y="519579"/>
                    </a:lnTo>
                    <a:lnTo>
                      <a:pt x="1207265" y="532814"/>
                    </a:lnTo>
                    <a:lnTo>
                      <a:pt x="1202237" y="547636"/>
                    </a:lnTo>
                    <a:lnTo>
                      <a:pt x="1196415" y="562458"/>
                    </a:lnTo>
                    <a:lnTo>
                      <a:pt x="1190593" y="577016"/>
                    </a:lnTo>
                    <a:lnTo>
                      <a:pt x="1184506" y="591839"/>
                    </a:lnTo>
                    <a:lnTo>
                      <a:pt x="1177890" y="606132"/>
                    </a:lnTo>
                    <a:lnTo>
                      <a:pt x="1171010" y="620160"/>
                    </a:lnTo>
                    <a:lnTo>
                      <a:pt x="1163865" y="634188"/>
                    </a:lnTo>
                    <a:lnTo>
                      <a:pt x="1156455" y="648217"/>
                    </a:lnTo>
                    <a:lnTo>
                      <a:pt x="1148516" y="661981"/>
                    </a:lnTo>
                    <a:lnTo>
                      <a:pt x="1140312" y="675480"/>
                    </a:lnTo>
                    <a:lnTo>
                      <a:pt x="1131844" y="689243"/>
                    </a:lnTo>
                    <a:lnTo>
                      <a:pt x="1123111" y="702478"/>
                    </a:lnTo>
                    <a:lnTo>
                      <a:pt x="1113849" y="715712"/>
                    </a:lnTo>
                    <a:lnTo>
                      <a:pt x="1104586" y="728946"/>
                    </a:lnTo>
                    <a:lnTo>
                      <a:pt x="1094795" y="742180"/>
                    </a:lnTo>
                    <a:lnTo>
                      <a:pt x="1085004" y="754885"/>
                    </a:lnTo>
                    <a:lnTo>
                      <a:pt x="1074947" y="767590"/>
                    </a:lnTo>
                    <a:lnTo>
                      <a:pt x="1064097" y="780031"/>
                    </a:lnTo>
                    <a:lnTo>
                      <a:pt x="1053512" y="792736"/>
                    </a:lnTo>
                    <a:lnTo>
                      <a:pt x="1042662" y="804911"/>
                    </a:lnTo>
                    <a:lnTo>
                      <a:pt x="1031283" y="817351"/>
                    </a:lnTo>
                    <a:lnTo>
                      <a:pt x="1019903" y="829792"/>
                    </a:lnTo>
                    <a:lnTo>
                      <a:pt x="1007995" y="841967"/>
                    </a:lnTo>
                    <a:lnTo>
                      <a:pt x="995557" y="854407"/>
                    </a:lnTo>
                    <a:lnTo>
                      <a:pt x="983384" y="866848"/>
                    </a:lnTo>
                    <a:lnTo>
                      <a:pt x="970681" y="879288"/>
                    </a:lnTo>
                    <a:lnTo>
                      <a:pt x="957714" y="891463"/>
                    </a:lnTo>
                    <a:lnTo>
                      <a:pt x="944218" y="903904"/>
                    </a:lnTo>
                    <a:lnTo>
                      <a:pt x="916960" y="928520"/>
                    </a:lnTo>
                    <a:lnTo>
                      <a:pt x="888380" y="953665"/>
                    </a:lnTo>
                    <a:lnTo>
                      <a:pt x="888115" y="954459"/>
                    </a:lnTo>
                    <a:lnTo>
                      <a:pt x="886792" y="957900"/>
                    </a:lnTo>
                    <a:lnTo>
                      <a:pt x="885204" y="962664"/>
                    </a:lnTo>
                    <a:lnTo>
                      <a:pt x="883616" y="968487"/>
                    </a:lnTo>
                    <a:lnTo>
                      <a:pt x="881764" y="975369"/>
                    </a:lnTo>
                    <a:lnTo>
                      <a:pt x="880441" y="981457"/>
                    </a:lnTo>
                    <a:lnTo>
                      <a:pt x="879118" y="986221"/>
                    </a:lnTo>
                    <a:lnTo>
                      <a:pt x="876736" y="993632"/>
                    </a:lnTo>
                    <a:lnTo>
                      <a:pt x="876207" y="997338"/>
                    </a:lnTo>
                    <a:lnTo>
                      <a:pt x="875677" y="1002102"/>
                    </a:lnTo>
                    <a:lnTo>
                      <a:pt x="875148" y="1008984"/>
                    </a:lnTo>
                    <a:lnTo>
                      <a:pt x="875148" y="1017719"/>
                    </a:lnTo>
                    <a:lnTo>
                      <a:pt x="875148" y="1025130"/>
                    </a:lnTo>
                    <a:lnTo>
                      <a:pt x="875413" y="1030953"/>
                    </a:lnTo>
                    <a:lnTo>
                      <a:pt x="875942" y="1035453"/>
                    </a:lnTo>
                    <a:lnTo>
                      <a:pt x="876471" y="1038894"/>
                    </a:lnTo>
                    <a:lnTo>
                      <a:pt x="878059" y="1046305"/>
                    </a:lnTo>
                    <a:lnTo>
                      <a:pt x="879118" y="1051069"/>
                    </a:lnTo>
                    <a:lnTo>
                      <a:pt x="880176" y="1056892"/>
                    </a:lnTo>
                    <a:lnTo>
                      <a:pt x="880970" y="1062715"/>
                    </a:lnTo>
                    <a:lnTo>
                      <a:pt x="882293" y="1068009"/>
                    </a:lnTo>
                    <a:lnTo>
                      <a:pt x="884675" y="1077009"/>
                    </a:lnTo>
                    <a:lnTo>
                      <a:pt x="887057" y="1083890"/>
                    </a:lnTo>
                    <a:lnTo>
                      <a:pt x="888644" y="1088125"/>
                    </a:lnTo>
                    <a:lnTo>
                      <a:pt x="916960" y="1113271"/>
                    </a:lnTo>
                    <a:lnTo>
                      <a:pt x="944482" y="1137886"/>
                    </a:lnTo>
                    <a:lnTo>
                      <a:pt x="957714" y="1150327"/>
                    </a:lnTo>
                    <a:lnTo>
                      <a:pt x="970681" y="1162767"/>
                    </a:lnTo>
                    <a:lnTo>
                      <a:pt x="983384" y="1174942"/>
                    </a:lnTo>
                    <a:lnTo>
                      <a:pt x="995557" y="1187118"/>
                    </a:lnTo>
                    <a:lnTo>
                      <a:pt x="1007995" y="1199558"/>
                    </a:lnTo>
                    <a:lnTo>
                      <a:pt x="1019903" y="1211734"/>
                    </a:lnTo>
                    <a:lnTo>
                      <a:pt x="1031283" y="1224174"/>
                    </a:lnTo>
                    <a:lnTo>
                      <a:pt x="1042662" y="1236614"/>
                    </a:lnTo>
                    <a:lnTo>
                      <a:pt x="1053512" y="1249055"/>
                    </a:lnTo>
                    <a:lnTo>
                      <a:pt x="1064097" y="1261495"/>
                    </a:lnTo>
                    <a:lnTo>
                      <a:pt x="1074947" y="1274200"/>
                    </a:lnTo>
                    <a:lnTo>
                      <a:pt x="1085004" y="1286905"/>
                    </a:lnTo>
                    <a:lnTo>
                      <a:pt x="1094795" y="1299874"/>
                    </a:lnTo>
                    <a:lnTo>
                      <a:pt x="1104586" y="1312844"/>
                    </a:lnTo>
                    <a:lnTo>
                      <a:pt x="1113849" y="1325814"/>
                    </a:lnTo>
                    <a:lnTo>
                      <a:pt x="1123111" y="1339048"/>
                    </a:lnTo>
                    <a:lnTo>
                      <a:pt x="1131844" y="1352547"/>
                    </a:lnTo>
                    <a:lnTo>
                      <a:pt x="1140312" y="1366046"/>
                    </a:lnTo>
                    <a:lnTo>
                      <a:pt x="1148516" y="1379810"/>
                    </a:lnTo>
                    <a:lnTo>
                      <a:pt x="1156455" y="1393309"/>
                    </a:lnTo>
                    <a:lnTo>
                      <a:pt x="1163865" y="1407337"/>
                    </a:lnTo>
                    <a:lnTo>
                      <a:pt x="1171010" y="1421365"/>
                    </a:lnTo>
                    <a:lnTo>
                      <a:pt x="1177890" y="1435394"/>
                    </a:lnTo>
                    <a:lnTo>
                      <a:pt x="1184506" y="1449951"/>
                    </a:lnTo>
                    <a:lnTo>
                      <a:pt x="1190593" y="1464509"/>
                    </a:lnTo>
                    <a:lnTo>
                      <a:pt x="1196415" y="1479332"/>
                    </a:lnTo>
                    <a:lnTo>
                      <a:pt x="1202237" y="1493889"/>
                    </a:lnTo>
                    <a:lnTo>
                      <a:pt x="1207265" y="1508976"/>
                    </a:lnTo>
                    <a:lnTo>
                      <a:pt x="1211499" y="1521946"/>
                    </a:lnTo>
                    <a:lnTo>
                      <a:pt x="1215204" y="1535710"/>
                    </a:lnTo>
                    <a:lnTo>
                      <a:pt x="1218644" y="1549473"/>
                    </a:lnTo>
                    <a:lnTo>
                      <a:pt x="1222349" y="1563767"/>
                    </a:lnTo>
                    <a:lnTo>
                      <a:pt x="1225525" y="1578854"/>
                    </a:lnTo>
                    <a:lnTo>
                      <a:pt x="1228436" y="1593676"/>
                    </a:lnTo>
                    <a:lnTo>
                      <a:pt x="1231347" y="1609028"/>
                    </a:lnTo>
                    <a:lnTo>
                      <a:pt x="1234258" y="1624909"/>
                    </a:lnTo>
                    <a:lnTo>
                      <a:pt x="1239286" y="1656407"/>
                    </a:lnTo>
                    <a:lnTo>
                      <a:pt x="1243785" y="1687640"/>
                    </a:lnTo>
                    <a:lnTo>
                      <a:pt x="1247490" y="1719137"/>
                    </a:lnTo>
                    <a:lnTo>
                      <a:pt x="1250930" y="1749576"/>
                    </a:lnTo>
                    <a:lnTo>
                      <a:pt x="1254899" y="1785838"/>
                    </a:lnTo>
                    <a:lnTo>
                      <a:pt x="1258075" y="1818659"/>
                    </a:lnTo>
                    <a:lnTo>
                      <a:pt x="1263103" y="1819189"/>
                    </a:lnTo>
                    <a:lnTo>
                      <a:pt x="1268131" y="1820247"/>
                    </a:lnTo>
                    <a:lnTo>
                      <a:pt x="1273159" y="1821571"/>
                    </a:lnTo>
                    <a:lnTo>
                      <a:pt x="1278187" y="1822894"/>
                    </a:lnTo>
                    <a:lnTo>
                      <a:pt x="1282950" y="1824218"/>
                    </a:lnTo>
                    <a:lnTo>
                      <a:pt x="1287714" y="1826335"/>
                    </a:lnTo>
                    <a:lnTo>
                      <a:pt x="1292477" y="1828188"/>
                    </a:lnTo>
                    <a:lnTo>
                      <a:pt x="1296976" y="1830570"/>
                    </a:lnTo>
                    <a:lnTo>
                      <a:pt x="1301475" y="1832688"/>
                    </a:lnTo>
                    <a:lnTo>
                      <a:pt x="1305709" y="1835599"/>
                    </a:lnTo>
                    <a:lnTo>
                      <a:pt x="1309943" y="1838246"/>
                    </a:lnTo>
                    <a:lnTo>
                      <a:pt x="1313913" y="1841158"/>
                    </a:lnTo>
                    <a:lnTo>
                      <a:pt x="1317882" y="1844334"/>
                    </a:lnTo>
                    <a:lnTo>
                      <a:pt x="1321852" y="1847510"/>
                    </a:lnTo>
                    <a:lnTo>
                      <a:pt x="1325028" y="1850951"/>
                    </a:lnTo>
                    <a:lnTo>
                      <a:pt x="1328732" y="1854657"/>
                    </a:lnTo>
                    <a:lnTo>
                      <a:pt x="1331908" y="1858627"/>
                    </a:lnTo>
                    <a:lnTo>
                      <a:pt x="1335084" y="1862597"/>
                    </a:lnTo>
                    <a:lnTo>
                      <a:pt x="1337995" y="1866568"/>
                    </a:lnTo>
                    <a:lnTo>
                      <a:pt x="1340906" y="1870538"/>
                    </a:lnTo>
                    <a:lnTo>
                      <a:pt x="1343287" y="1874773"/>
                    </a:lnTo>
                    <a:lnTo>
                      <a:pt x="1345669" y="1879273"/>
                    </a:lnTo>
                    <a:lnTo>
                      <a:pt x="1347786" y="1883772"/>
                    </a:lnTo>
                    <a:lnTo>
                      <a:pt x="1349903" y="1888537"/>
                    </a:lnTo>
                    <a:lnTo>
                      <a:pt x="1351491" y="1893301"/>
                    </a:lnTo>
                    <a:lnTo>
                      <a:pt x="1353344" y="1898065"/>
                    </a:lnTo>
                    <a:lnTo>
                      <a:pt x="1354402" y="1903359"/>
                    </a:lnTo>
                    <a:lnTo>
                      <a:pt x="1355460" y="1908388"/>
                    </a:lnTo>
                    <a:lnTo>
                      <a:pt x="1356254" y="1913417"/>
                    </a:lnTo>
                    <a:lnTo>
                      <a:pt x="1356784" y="1918711"/>
                    </a:lnTo>
                    <a:lnTo>
                      <a:pt x="1357313" y="1924004"/>
                    </a:lnTo>
                    <a:lnTo>
                      <a:pt x="1357313" y="1929298"/>
                    </a:lnTo>
                    <a:lnTo>
                      <a:pt x="1357313" y="1934857"/>
                    </a:lnTo>
                    <a:lnTo>
                      <a:pt x="1356784" y="1940944"/>
                    </a:lnTo>
                    <a:lnTo>
                      <a:pt x="1356254" y="1946503"/>
                    </a:lnTo>
                    <a:lnTo>
                      <a:pt x="1355196" y="1951797"/>
                    </a:lnTo>
                    <a:lnTo>
                      <a:pt x="1354137" y="1957355"/>
                    </a:lnTo>
                    <a:lnTo>
                      <a:pt x="1352285" y="1962913"/>
                    </a:lnTo>
                    <a:lnTo>
                      <a:pt x="1350697" y="1967942"/>
                    </a:lnTo>
                    <a:lnTo>
                      <a:pt x="1348845" y="1972971"/>
                    </a:lnTo>
                    <a:lnTo>
                      <a:pt x="1346463" y="1978000"/>
                    </a:lnTo>
                    <a:lnTo>
                      <a:pt x="1344081" y="1982765"/>
                    </a:lnTo>
                    <a:lnTo>
                      <a:pt x="1341435" y="1987529"/>
                    </a:lnTo>
                    <a:lnTo>
                      <a:pt x="1338259" y="1992029"/>
                    </a:lnTo>
                    <a:lnTo>
                      <a:pt x="1335348" y="1996529"/>
                    </a:lnTo>
                    <a:lnTo>
                      <a:pt x="1331908" y="2000764"/>
                    </a:lnTo>
                    <a:lnTo>
                      <a:pt x="1328468" y="2004734"/>
                    </a:lnTo>
                    <a:lnTo>
                      <a:pt x="1324498" y="2008704"/>
                    </a:lnTo>
                    <a:lnTo>
                      <a:pt x="1321058" y="2012410"/>
                    </a:lnTo>
                    <a:lnTo>
                      <a:pt x="1316824" y="2015851"/>
                    </a:lnTo>
                    <a:lnTo>
                      <a:pt x="1312590" y="2019292"/>
                    </a:lnTo>
                    <a:lnTo>
                      <a:pt x="1308091" y="2022468"/>
                    </a:lnTo>
                    <a:lnTo>
                      <a:pt x="1303592" y="2025115"/>
                    </a:lnTo>
                    <a:lnTo>
                      <a:pt x="1299093" y="2028026"/>
                    </a:lnTo>
                    <a:lnTo>
                      <a:pt x="1294065" y="2030408"/>
                    </a:lnTo>
                    <a:lnTo>
                      <a:pt x="1289302" y="2032791"/>
                    </a:lnTo>
                    <a:lnTo>
                      <a:pt x="1284009" y="2034643"/>
                    </a:lnTo>
                    <a:lnTo>
                      <a:pt x="1278716" y="2036496"/>
                    </a:lnTo>
                    <a:lnTo>
                      <a:pt x="1273424" y="2038084"/>
                    </a:lnTo>
                    <a:lnTo>
                      <a:pt x="1268131" y="2039143"/>
                    </a:lnTo>
                    <a:lnTo>
                      <a:pt x="1262574" y="2040466"/>
                    </a:lnTo>
                    <a:lnTo>
                      <a:pt x="1257016" y="2040996"/>
                    </a:lnTo>
                    <a:lnTo>
                      <a:pt x="1251194" y="2041525"/>
                    </a:lnTo>
                    <a:lnTo>
                      <a:pt x="1245372" y="2041525"/>
                    </a:lnTo>
                    <a:lnTo>
                      <a:pt x="111941" y="2041525"/>
                    </a:lnTo>
                    <a:lnTo>
                      <a:pt x="106119" y="2041525"/>
                    </a:lnTo>
                    <a:lnTo>
                      <a:pt x="100561" y="2040996"/>
                    </a:lnTo>
                    <a:lnTo>
                      <a:pt x="94739" y="2040466"/>
                    </a:lnTo>
                    <a:lnTo>
                      <a:pt x="89447" y="2039143"/>
                    </a:lnTo>
                    <a:lnTo>
                      <a:pt x="83889" y="2038084"/>
                    </a:lnTo>
                    <a:lnTo>
                      <a:pt x="78861" y="2036496"/>
                    </a:lnTo>
                    <a:lnTo>
                      <a:pt x="73569" y="2034643"/>
                    </a:lnTo>
                    <a:lnTo>
                      <a:pt x="68540" y="2032791"/>
                    </a:lnTo>
                    <a:lnTo>
                      <a:pt x="63248" y="2030408"/>
                    </a:lnTo>
                    <a:lnTo>
                      <a:pt x="58484" y="2028026"/>
                    </a:lnTo>
                    <a:lnTo>
                      <a:pt x="53721" y="2025115"/>
                    </a:lnTo>
                    <a:lnTo>
                      <a:pt x="49222" y="2022468"/>
                    </a:lnTo>
                    <a:lnTo>
                      <a:pt x="44988" y="2019292"/>
                    </a:lnTo>
                    <a:lnTo>
                      <a:pt x="40754" y="2015851"/>
                    </a:lnTo>
                    <a:lnTo>
                      <a:pt x="36784" y="2012410"/>
                    </a:lnTo>
                    <a:lnTo>
                      <a:pt x="32815" y="2008704"/>
                    </a:lnTo>
                    <a:lnTo>
                      <a:pt x="29110" y="2004734"/>
                    </a:lnTo>
                    <a:lnTo>
                      <a:pt x="25405" y="2000764"/>
                    </a:lnTo>
                    <a:lnTo>
                      <a:pt x="22229" y="1996529"/>
                    </a:lnTo>
                    <a:lnTo>
                      <a:pt x="19054" y="1992029"/>
                    </a:lnTo>
                    <a:lnTo>
                      <a:pt x="16143" y="1987529"/>
                    </a:lnTo>
                    <a:lnTo>
                      <a:pt x="13232" y="1982765"/>
                    </a:lnTo>
                    <a:lnTo>
                      <a:pt x="11115" y="1978000"/>
                    </a:lnTo>
                    <a:lnTo>
                      <a:pt x="8733" y="1972971"/>
                    </a:lnTo>
                    <a:lnTo>
                      <a:pt x="6881" y="1967942"/>
                    </a:lnTo>
                    <a:lnTo>
                      <a:pt x="5028" y="1962913"/>
                    </a:lnTo>
                    <a:lnTo>
                      <a:pt x="3440" y="1957355"/>
                    </a:lnTo>
                    <a:lnTo>
                      <a:pt x="2117" y="1951797"/>
                    </a:lnTo>
                    <a:lnTo>
                      <a:pt x="1323" y="1946503"/>
                    </a:lnTo>
                    <a:lnTo>
                      <a:pt x="529" y="1940944"/>
                    </a:lnTo>
                    <a:lnTo>
                      <a:pt x="265" y="1934857"/>
                    </a:lnTo>
                    <a:lnTo>
                      <a:pt x="0" y="1929298"/>
                    </a:lnTo>
                    <a:lnTo>
                      <a:pt x="265" y="1924004"/>
                    </a:lnTo>
                    <a:lnTo>
                      <a:pt x="529" y="1918711"/>
                    </a:lnTo>
                    <a:lnTo>
                      <a:pt x="1059" y="1913417"/>
                    </a:lnTo>
                    <a:lnTo>
                      <a:pt x="1852" y="1908388"/>
                    </a:lnTo>
                    <a:lnTo>
                      <a:pt x="2911" y="1903359"/>
                    </a:lnTo>
                    <a:lnTo>
                      <a:pt x="4499" y="1898065"/>
                    </a:lnTo>
                    <a:lnTo>
                      <a:pt x="5822" y="1893301"/>
                    </a:lnTo>
                    <a:lnTo>
                      <a:pt x="7674" y="1888537"/>
                    </a:lnTo>
                    <a:lnTo>
                      <a:pt x="9791" y="1883772"/>
                    </a:lnTo>
                    <a:lnTo>
                      <a:pt x="11644" y="1879273"/>
                    </a:lnTo>
                    <a:lnTo>
                      <a:pt x="14290" y="1874773"/>
                    </a:lnTo>
                    <a:lnTo>
                      <a:pt x="16672" y="1870538"/>
                    </a:lnTo>
                    <a:lnTo>
                      <a:pt x="19583" y="1866568"/>
                    </a:lnTo>
                    <a:lnTo>
                      <a:pt x="22229" y="1862597"/>
                    </a:lnTo>
                    <a:lnTo>
                      <a:pt x="25405" y="1858627"/>
                    </a:lnTo>
                    <a:lnTo>
                      <a:pt x="28845" y="1854657"/>
                    </a:lnTo>
                    <a:lnTo>
                      <a:pt x="32285" y="1850951"/>
                    </a:lnTo>
                    <a:lnTo>
                      <a:pt x="35726" y="1847510"/>
                    </a:lnTo>
                    <a:lnTo>
                      <a:pt x="39431" y="1844334"/>
                    </a:lnTo>
                    <a:lnTo>
                      <a:pt x="43400" y="1841158"/>
                    </a:lnTo>
                    <a:lnTo>
                      <a:pt x="47634" y="1838246"/>
                    </a:lnTo>
                    <a:lnTo>
                      <a:pt x="51604" y="1835599"/>
                    </a:lnTo>
                    <a:lnTo>
                      <a:pt x="56103" y="1832688"/>
                    </a:lnTo>
                    <a:lnTo>
                      <a:pt x="60601" y="1830570"/>
                    </a:lnTo>
                    <a:lnTo>
                      <a:pt x="65100" y="1828188"/>
                    </a:lnTo>
                    <a:lnTo>
                      <a:pt x="69599" y="1826335"/>
                    </a:lnTo>
                    <a:lnTo>
                      <a:pt x="74362" y="1824218"/>
                    </a:lnTo>
                    <a:lnTo>
                      <a:pt x="79391" y="1822894"/>
                    </a:lnTo>
                    <a:lnTo>
                      <a:pt x="84154" y="1821571"/>
                    </a:lnTo>
                    <a:lnTo>
                      <a:pt x="89182" y="1820247"/>
                    </a:lnTo>
                    <a:lnTo>
                      <a:pt x="94210" y="1819189"/>
                    </a:lnTo>
                    <a:lnTo>
                      <a:pt x="99503" y="1818659"/>
                    </a:lnTo>
                    <a:lnTo>
                      <a:pt x="103737" y="1775516"/>
                    </a:lnTo>
                    <a:lnTo>
                      <a:pt x="106383" y="1751694"/>
                    </a:lnTo>
                    <a:lnTo>
                      <a:pt x="108765" y="1727078"/>
                    </a:lnTo>
                    <a:lnTo>
                      <a:pt x="112205" y="1701668"/>
                    </a:lnTo>
                    <a:lnTo>
                      <a:pt x="115646" y="1675993"/>
                    </a:lnTo>
                    <a:lnTo>
                      <a:pt x="119615" y="1650319"/>
                    </a:lnTo>
                    <a:lnTo>
                      <a:pt x="123585" y="1624909"/>
                    </a:lnTo>
                    <a:lnTo>
                      <a:pt x="126231" y="1609028"/>
                    </a:lnTo>
                    <a:lnTo>
                      <a:pt x="129142" y="1593676"/>
                    </a:lnTo>
                    <a:lnTo>
                      <a:pt x="132053" y="1578854"/>
                    </a:lnTo>
                    <a:lnTo>
                      <a:pt x="135228" y="1563767"/>
                    </a:lnTo>
                    <a:lnTo>
                      <a:pt x="138669" y="1549473"/>
                    </a:lnTo>
                    <a:lnTo>
                      <a:pt x="142374" y="1535710"/>
                    </a:lnTo>
                    <a:lnTo>
                      <a:pt x="146343" y="1521946"/>
                    </a:lnTo>
                    <a:lnTo>
                      <a:pt x="150313" y="1508976"/>
                    </a:lnTo>
                    <a:lnTo>
                      <a:pt x="155605" y="1493889"/>
                    </a:lnTo>
                    <a:lnTo>
                      <a:pt x="161163" y="1479332"/>
                    </a:lnTo>
                    <a:lnTo>
                      <a:pt x="166985" y="1464509"/>
                    </a:lnTo>
                    <a:lnTo>
                      <a:pt x="173071" y="1449951"/>
                    </a:lnTo>
                    <a:lnTo>
                      <a:pt x="179687" y="1435394"/>
                    </a:lnTo>
                    <a:lnTo>
                      <a:pt x="186568" y="1421365"/>
                    </a:lnTo>
                    <a:lnTo>
                      <a:pt x="193713" y="1407337"/>
                    </a:lnTo>
                    <a:lnTo>
                      <a:pt x="201387" y="1393309"/>
                    </a:lnTo>
                    <a:lnTo>
                      <a:pt x="209062" y="1379810"/>
                    </a:lnTo>
                    <a:lnTo>
                      <a:pt x="217265" y="1366046"/>
                    </a:lnTo>
                    <a:lnTo>
                      <a:pt x="225734" y="1352547"/>
                    </a:lnTo>
                    <a:lnTo>
                      <a:pt x="234467" y="1339048"/>
                    </a:lnTo>
                    <a:lnTo>
                      <a:pt x="243729" y="1325814"/>
                    </a:lnTo>
                    <a:lnTo>
                      <a:pt x="252991" y="1312844"/>
                    </a:lnTo>
                    <a:lnTo>
                      <a:pt x="262783" y="1299874"/>
                    </a:lnTo>
                    <a:lnTo>
                      <a:pt x="272574" y="1286905"/>
                    </a:lnTo>
                    <a:lnTo>
                      <a:pt x="282630" y="1274200"/>
                    </a:lnTo>
                    <a:lnTo>
                      <a:pt x="293216" y="1261495"/>
                    </a:lnTo>
                    <a:lnTo>
                      <a:pt x="304066" y="1249055"/>
                    </a:lnTo>
                    <a:lnTo>
                      <a:pt x="314916" y="1236614"/>
                    </a:lnTo>
                    <a:lnTo>
                      <a:pt x="326295" y="1224174"/>
                    </a:lnTo>
                    <a:lnTo>
                      <a:pt x="337674" y="1211734"/>
                    </a:lnTo>
                    <a:lnTo>
                      <a:pt x="349583" y="1199558"/>
                    </a:lnTo>
                    <a:lnTo>
                      <a:pt x="361756" y="1187118"/>
                    </a:lnTo>
                    <a:lnTo>
                      <a:pt x="374194" y="1174678"/>
                    </a:lnTo>
                    <a:lnTo>
                      <a:pt x="386896" y="1162767"/>
                    </a:lnTo>
                    <a:lnTo>
                      <a:pt x="399864" y="1150327"/>
                    </a:lnTo>
                    <a:lnTo>
                      <a:pt x="413095" y="1137886"/>
                    </a:lnTo>
                    <a:lnTo>
                      <a:pt x="440617" y="1113271"/>
                    </a:lnTo>
                    <a:lnTo>
                      <a:pt x="468933" y="1088125"/>
                    </a:lnTo>
                    <a:lnTo>
                      <a:pt x="469198" y="1087331"/>
                    </a:lnTo>
                    <a:lnTo>
                      <a:pt x="470786" y="1083890"/>
                    </a:lnTo>
                    <a:lnTo>
                      <a:pt x="472374" y="1079126"/>
                    </a:lnTo>
                    <a:lnTo>
                      <a:pt x="473961" y="1073303"/>
                    </a:lnTo>
                    <a:lnTo>
                      <a:pt x="475814" y="1066156"/>
                    </a:lnTo>
                    <a:lnTo>
                      <a:pt x="478460" y="1054510"/>
                    </a:lnTo>
                    <a:lnTo>
                      <a:pt x="479519" y="1049746"/>
                    </a:lnTo>
                    <a:lnTo>
                      <a:pt x="480577" y="1044982"/>
                    </a:lnTo>
                    <a:lnTo>
                      <a:pt x="481371" y="1039952"/>
                    </a:lnTo>
                    <a:lnTo>
                      <a:pt x="481900" y="1033865"/>
                    </a:lnTo>
                    <a:lnTo>
                      <a:pt x="482165" y="1026718"/>
                    </a:lnTo>
                    <a:lnTo>
                      <a:pt x="482430" y="1017719"/>
                    </a:lnTo>
                    <a:lnTo>
                      <a:pt x="482430" y="1010308"/>
                    </a:lnTo>
                    <a:lnTo>
                      <a:pt x="482165" y="1005279"/>
                    </a:lnTo>
                    <a:lnTo>
                      <a:pt x="481636" y="1001838"/>
                    </a:lnTo>
                    <a:lnTo>
                      <a:pt x="481106" y="999455"/>
                    </a:lnTo>
                    <a:lnTo>
                      <a:pt x="479254" y="994426"/>
                    </a:lnTo>
                    <a:lnTo>
                      <a:pt x="478460" y="990456"/>
                    </a:lnTo>
                    <a:lnTo>
                      <a:pt x="477402" y="984633"/>
                    </a:lnTo>
                    <a:lnTo>
                      <a:pt x="476343" y="978810"/>
                    </a:lnTo>
                    <a:lnTo>
                      <a:pt x="475549" y="973516"/>
                    </a:lnTo>
                    <a:lnTo>
                      <a:pt x="472903" y="964517"/>
                    </a:lnTo>
                    <a:lnTo>
                      <a:pt x="470786" y="957900"/>
                    </a:lnTo>
                    <a:lnTo>
                      <a:pt x="468933" y="953665"/>
                    </a:lnTo>
                    <a:lnTo>
                      <a:pt x="440617" y="928520"/>
                    </a:lnTo>
                    <a:lnTo>
                      <a:pt x="413095" y="903904"/>
                    </a:lnTo>
                    <a:lnTo>
                      <a:pt x="399864" y="891463"/>
                    </a:lnTo>
                    <a:lnTo>
                      <a:pt x="386896" y="879288"/>
                    </a:lnTo>
                    <a:lnTo>
                      <a:pt x="374194" y="866848"/>
                    </a:lnTo>
                    <a:lnTo>
                      <a:pt x="361756" y="854407"/>
                    </a:lnTo>
                    <a:lnTo>
                      <a:pt x="349583" y="841967"/>
                    </a:lnTo>
                    <a:lnTo>
                      <a:pt x="337674" y="829792"/>
                    </a:lnTo>
                    <a:lnTo>
                      <a:pt x="326295" y="817351"/>
                    </a:lnTo>
                    <a:lnTo>
                      <a:pt x="314916" y="804911"/>
                    </a:lnTo>
                    <a:lnTo>
                      <a:pt x="304066" y="792736"/>
                    </a:lnTo>
                    <a:lnTo>
                      <a:pt x="293216" y="780031"/>
                    </a:lnTo>
                    <a:lnTo>
                      <a:pt x="282630" y="767590"/>
                    </a:lnTo>
                    <a:lnTo>
                      <a:pt x="272574" y="754885"/>
                    </a:lnTo>
                    <a:lnTo>
                      <a:pt x="262783" y="742180"/>
                    </a:lnTo>
                    <a:lnTo>
                      <a:pt x="252991" y="728946"/>
                    </a:lnTo>
                    <a:lnTo>
                      <a:pt x="243729" y="715712"/>
                    </a:lnTo>
                    <a:lnTo>
                      <a:pt x="234467" y="702478"/>
                    </a:lnTo>
                    <a:lnTo>
                      <a:pt x="225734" y="689243"/>
                    </a:lnTo>
                    <a:lnTo>
                      <a:pt x="217265" y="675480"/>
                    </a:lnTo>
                    <a:lnTo>
                      <a:pt x="209062" y="661981"/>
                    </a:lnTo>
                    <a:lnTo>
                      <a:pt x="201387" y="648217"/>
                    </a:lnTo>
                    <a:lnTo>
                      <a:pt x="193713" y="634188"/>
                    </a:lnTo>
                    <a:lnTo>
                      <a:pt x="186568" y="620160"/>
                    </a:lnTo>
                    <a:lnTo>
                      <a:pt x="179687" y="606132"/>
                    </a:lnTo>
                    <a:lnTo>
                      <a:pt x="173071" y="591839"/>
                    </a:lnTo>
                    <a:lnTo>
                      <a:pt x="166985" y="577016"/>
                    </a:lnTo>
                    <a:lnTo>
                      <a:pt x="161163" y="562458"/>
                    </a:lnTo>
                    <a:lnTo>
                      <a:pt x="155605" y="547636"/>
                    </a:lnTo>
                    <a:lnTo>
                      <a:pt x="150313" y="532814"/>
                    </a:lnTo>
                    <a:lnTo>
                      <a:pt x="146343" y="519579"/>
                    </a:lnTo>
                    <a:lnTo>
                      <a:pt x="142374" y="506080"/>
                    </a:lnTo>
                    <a:lnTo>
                      <a:pt x="138669" y="492052"/>
                    </a:lnTo>
                    <a:lnTo>
                      <a:pt x="135228" y="477759"/>
                    </a:lnTo>
                    <a:lnTo>
                      <a:pt x="132053" y="462936"/>
                    </a:lnTo>
                    <a:lnTo>
                      <a:pt x="129142" y="447849"/>
                    </a:lnTo>
                    <a:lnTo>
                      <a:pt x="126231" y="432762"/>
                    </a:lnTo>
                    <a:lnTo>
                      <a:pt x="123585" y="416881"/>
                    </a:lnTo>
                    <a:lnTo>
                      <a:pt x="118292" y="385648"/>
                    </a:lnTo>
                    <a:lnTo>
                      <a:pt x="113793" y="353886"/>
                    </a:lnTo>
                    <a:lnTo>
                      <a:pt x="110088" y="322653"/>
                    </a:lnTo>
                    <a:lnTo>
                      <a:pt x="106383" y="292214"/>
                    </a:lnTo>
                    <a:lnTo>
                      <a:pt x="102678" y="255952"/>
                    </a:lnTo>
                    <a:lnTo>
                      <a:pt x="99503" y="223131"/>
                    </a:lnTo>
                    <a:lnTo>
                      <a:pt x="94210" y="222337"/>
                    </a:lnTo>
                    <a:lnTo>
                      <a:pt x="89182" y="221543"/>
                    </a:lnTo>
                    <a:lnTo>
                      <a:pt x="84154" y="220219"/>
                    </a:lnTo>
                    <a:lnTo>
                      <a:pt x="79391" y="218896"/>
                    </a:lnTo>
                    <a:lnTo>
                      <a:pt x="74362" y="217308"/>
                    </a:lnTo>
                    <a:lnTo>
                      <a:pt x="69599" y="215455"/>
                    </a:lnTo>
                    <a:lnTo>
                      <a:pt x="65100" y="213602"/>
                    </a:lnTo>
                    <a:lnTo>
                      <a:pt x="60601" y="211220"/>
                    </a:lnTo>
                    <a:lnTo>
                      <a:pt x="56103" y="208838"/>
                    </a:lnTo>
                    <a:lnTo>
                      <a:pt x="51604" y="206191"/>
                    </a:lnTo>
                    <a:lnTo>
                      <a:pt x="47634" y="203544"/>
                    </a:lnTo>
                    <a:lnTo>
                      <a:pt x="43400" y="200368"/>
                    </a:lnTo>
                    <a:lnTo>
                      <a:pt x="39431" y="197191"/>
                    </a:lnTo>
                    <a:lnTo>
                      <a:pt x="35726" y="194280"/>
                    </a:lnTo>
                    <a:lnTo>
                      <a:pt x="32285" y="190574"/>
                    </a:lnTo>
                    <a:lnTo>
                      <a:pt x="28845" y="186869"/>
                    </a:lnTo>
                    <a:lnTo>
                      <a:pt x="25405" y="183163"/>
                    </a:lnTo>
                    <a:lnTo>
                      <a:pt x="22229" y="179193"/>
                    </a:lnTo>
                    <a:lnTo>
                      <a:pt x="19583" y="174958"/>
                    </a:lnTo>
                    <a:lnTo>
                      <a:pt x="16672" y="171252"/>
                    </a:lnTo>
                    <a:lnTo>
                      <a:pt x="14290" y="166753"/>
                    </a:lnTo>
                    <a:lnTo>
                      <a:pt x="11644" y="162253"/>
                    </a:lnTo>
                    <a:lnTo>
                      <a:pt x="9791" y="157753"/>
                    </a:lnTo>
                    <a:lnTo>
                      <a:pt x="7674" y="152989"/>
                    </a:lnTo>
                    <a:lnTo>
                      <a:pt x="5822" y="148225"/>
                    </a:lnTo>
                    <a:lnTo>
                      <a:pt x="4499" y="143460"/>
                    </a:lnTo>
                    <a:lnTo>
                      <a:pt x="2911" y="138166"/>
                    </a:lnTo>
                    <a:lnTo>
                      <a:pt x="1852" y="133137"/>
                    </a:lnTo>
                    <a:lnTo>
                      <a:pt x="1059" y="128108"/>
                    </a:lnTo>
                    <a:lnTo>
                      <a:pt x="529" y="122815"/>
                    </a:lnTo>
                    <a:lnTo>
                      <a:pt x="265" y="117786"/>
                    </a:lnTo>
                    <a:lnTo>
                      <a:pt x="0" y="112227"/>
                    </a:lnTo>
                    <a:lnTo>
                      <a:pt x="265" y="106404"/>
                    </a:lnTo>
                    <a:lnTo>
                      <a:pt x="529" y="100846"/>
                    </a:lnTo>
                    <a:lnTo>
                      <a:pt x="1323" y="95287"/>
                    </a:lnTo>
                    <a:lnTo>
                      <a:pt x="2117" y="89729"/>
                    </a:lnTo>
                    <a:lnTo>
                      <a:pt x="3440" y="84435"/>
                    </a:lnTo>
                    <a:lnTo>
                      <a:pt x="5028" y="78877"/>
                    </a:lnTo>
                    <a:lnTo>
                      <a:pt x="6881" y="73583"/>
                    </a:lnTo>
                    <a:lnTo>
                      <a:pt x="8733" y="68554"/>
                    </a:lnTo>
                    <a:lnTo>
                      <a:pt x="11115" y="63525"/>
                    </a:lnTo>
                    <a:lnTo>
                      <a:pt x="13232" y="58761"/>
                    </a:lnTo>
                    <a:lnTo>
                      <a:pt x="16143" y="53996"/>
                    </a:lnTo>
                    <a:lnTo>
                      <a:pt x="19054" y="49497"/>
                    </a:lnTo>
                    <a:lnTo>
                      <a:pt x="22229" y="45262"/>
                    </a:lnTo>
                    <a:lnTo>
                      <a:pt x="25405" y="41027"/>
                    </a:lnTo>
                    <a:lnTo>
                      <a:pt x="29110" y="36792"/>
                    </a:lnTo>
                    <a:lnTo>
                      <a:pt x="32815" y="32821"/>
                    </a:lnTo>
                    <a:lnTo>
                      <a:pt x="36784" y="29380"/>
                    </a:lnTo>
                    <a:lnTo>
                      <a:pt x="40754" y="25675"/>
                    </a:lnTo>
                    <a:lnTo>
                      <a:pt x="44988" y="22499"/>
                    </a:lnTo>
                    <a:lnTo>
                      <a:pt x="49222" y="19058"/>
                    </a:lnTo>
                    <a:lnTo>
                      <a:pt x="53721" y="16411"/>
                    </a:lnTo>
                    <a:lnTo>
                      <a:pt x="58484" y="13499"/>
                    </a:lnTo>
                    <a:lnTo>
                      <a:pt x="63248" y="11382"/>
                    </a:lnTo>
                    <a:lnTo>
                      <a:pt x="68540" y="9000"/>
                    </a:lnTo>
                    <a:lnTo>
                      <a:pt x="73569" y="6882"/>
                    </a:lnTo>
                    <a:lnTo>
                      <a:pt x="78861" y="5029"/>
                    </a:lnTo>
                    <a:lnTo>
                      <a:pt x="83889" y="3706"/>
                    </a:lnTo>
                    <a:lnTo>
                      <a:pt x="89447" y="2382"/>
                    </a:lnTo>
                    <a:lnTo>
                      <a:pt x="94739" y="1324"/>
                    </a:lnTo>
                    <a:lnTo>
                      <a:pt x="100561" y="530"/>
                    </a:lnTo>
                    <a:lnTo>
                      <a:pt x="106119" y="265"/>
                    </a:lnTo>
                    <a:lnTo>
                      <a:pt x="111941" y="0"/>
                    </a:lnTo>
                    <a:close/>
                  </a:path>
                </a:pathLst>
              </a:custGeom>
              <a:solidFill>
                <a:srgbClr val="22252A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811928" y="2167930"/>
            <a:ext cx="2548911" cy="2749690"/>
            <a:chOff x="3616984" y="2826312"/>
            <a:chExt cx="2548911" cy="2749690"/>
          </a:xfrm>
        </p:grpSpPr>
        <p:grpSp>
          <p:nvGrpSpPr>
            <p:cNvPr id="75" name="组合 74"/>
            <p:cNvGrpSpPr/>
            <p:nvPr/>
          </p:nvGrpSpPr>
          <p:grpSpPr>
            <a:xfrm>
              <a:off x="3616984" y="2826312"/>
              <a:ext cx="2548911" cy="2749690"/>
              <a:chOff x="1235688" y="2085889"/>
              <a:chExt cx="2548911" cy="2749690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1235688" y="3663014"/>
                <a:ext cx="2548911" cy="1172565"/>
                <a:chOff x="1235688" y="3663014"/>
                <a:chExt cx="2548911" cy="1172565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1352615" y="3663014"/>
                  <a:ext cx="2187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Add A Title</a:t>
                  </a:r>
                  <a:endParaRPr lang="zh-CN" altLang="en-US" sz="2000" b="1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1235688" y="4189248"/>
                  <a:ext cx="254891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78" name="组合 77"/>
              <p:cNvGrpSpPr>
                <a:grpSpLocks noChangeAspect="1"/>
              </p:cNvGrpSpPr>
              <p:nvPr/>
            </p:nvGrpSpPr>
            <p:grpSpPr>
              <a:xfrm>
                <a:off x="1879940" y="2085889"/>
                <a:ext cx="1293265" cy="1293265"/>
                <a:chOff x="12700000" y="4059010"/>
                <a:chExt cx="2772229" cy="2772229"/>
              </a:xfrm>
            </p:grpSpPr>
            <p:sp>
              <p:nvSpPr>
                <p:cNvPr id="80" name="椭圆 79"/>
                <p:cNvSpPr/>
                <p:nvPr/>
              </p:nvSpPr>
              <p:spPr bwMode="auto">
                <a:xfrm>
                  <a:off x="12700000" y="4059010"/>
                  <a:ext cx="2772229" cy="2772229"/>
                </a:xfrm>
                <a:prstGeom prst="ellipse">
                  <a:avLst/>
                </a:prstGeom>
                <a:solidFill>
                  <a:srgbClr val="22252A"/>
                </a:solidFill>
                <a:ln>
                  <a:noFill/>
                </a:ln>
                <a:effectLst>
                  <a:innerShdw blurRad="622300">
                    <a:srgbClr val="96AFC4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rgbClr val="D2E3E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 bwMode="auto">
                <a:xfrm>
                  <a:off x="12860191" y="4219201"/>
                  <a:ext cx="2451846" cy="2451846"/>
                </a:xfrm>
                <a:prstGeom prst="ellipse">
                  <a:avLst/>
                </a:prstGeom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279400" dist="38100" dir="5400000" algn="t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0" name="KSO_Shape"/>
            <p:cNvSpPr/>
            <p:nvPr/>
          </p:nvSpPr>
          <p:spPr bwMode="auto">
            <a:xfrm>
              <a:off x="4572087" y="3134060"/>
              <a:ext cx="676862" cy="675423"/>
            </a:xfrm>
            <a:custGeom>
              <a:avLst/>
              <a:gdLst>
                <a:gd name="T0" fmla="*/ 2147483646 w 5440"/>
                <a:gd name="T1" fmla="*/ 2147483646 h 5267"/>
                <a:gd name="T2" fmla="*/ 2147483646 w 5440"/>
                <a:gd name="T3" fmla="*/ 2147483646 h 5267"/>
                <a:gd name="T4" fmla="*/ 2147483646 w 5440"/>
                <a:gd name="T5" fmla="*/ 2147483646 h 5267"/>
                <a:gd name="T6" fmla="*/ 2147483646 w 5440"/>
                <a:gd name="T7" fmla="*/ 2147483646 h 5267"/>
                <a:gd name="T8" fmla="*/ 2147483646 w 5440"/>
                <a:gd name="T9" fmla="*/ 2147483646 h 5267"/>
                <a:gd name="T10" fmla="*/ 2147483646 w 5440"/>
                <a:gd name="T11" fmla="*/ 2147483646 h 5267"/>
                <a:gd name="T12" fmla="*/ 2147483646 w 5440"/>
                <a:gd name="T13" fmla="*/ 2147483646 h 5267"/>
                <a:gd name="T14" fmla="*/ 2147483646 w 5440"/>
                <a:gd name="T15" fmla="*/ 2147483646 h 5267"/>
                <a:gd name="T16" fmla="*/ 2147483646 w 5440"/>
                <a:gd name="T17" fmla="*/ 2147483646 h 5267"/>
                <a:gd name="T18" fmla="*/ 2147483646 w 5440"/>
                <a:gd name="T19" fmla="*/ 2147483646 h 5267"/>
                <a:gd name="T20" fmla="*/ 2147483646 w 5440"/>
                <a:gd name="T21" fmla="*/ 2147483646 h 5267"/>
                <a:gd name="T22" fmla="*/ 2147483646 w 5440"/>
                <a:gd name="T23" fmla="*/ 2147483646 h 5267"/>
                <a:gd name="T24" fmla="*/ 2147483646 w 5440"/>
                <a:gd name="T25" fmla="*/ 2147483646 h 5267"/>
                <a:gd name="T26" fmla="*/ 2147483646 w 5440"/>
                <a:gd name="T27" fmla="*/ 2147483646 h 5267"/>
                <a:gd name="T28" fmla="*/ 2147483646 w 5440"/>
                <a:gd name="T29" fmla="*/ 2147483646 h 5267"/>
                <a:gd name="T30" fmla="*/ 429445831 w 5440"/>
                <a:gd name="T31" fmla="*/ 2147483646 h 5267"/>
                <a:gd name="T32" fmla="*/ 85840210 w 5440"/>
                <a:gd name="T33" fmla="*/ 2147483646 h 5267"/>
                <a:gd name="T34" fmla="*/ 1545979988 w 5440"/>
                <a:gd name="T35" fmla="*/ 2147483646 h 5267"/>
                <a:gd name="T36" fmla="*/ 2147483646 w 5440"/>
                <a:gd name="T37" fmla="*/ 2147483646 h 5267"/>
                <a:gd name="T38" fmla="*/ 2147483646 w 5440"/>
                <a:gd name="T39" fmla="*/ 2147483646 h 5267"/>
                <a:gd name="T40" fmla="*/ 2147483646 w 5440"/>
                <a:gd name="T41" fmla="*/ 2147483646 h 5267"/>
                <a:gd name="T42" fmla="*/ 2147483646 w 5440"/>
                <a:gd name="T43" fmla="*/ 2147483646 h 5267"/>
                <a:gd name="T44" fmla="*/ 2147483646 w 5440"/>
                <a:gd name="T45" fmla="*/ 2147483646 h 5267"/>
                <a:gd name="T46" fmla="*/ 2147483646 w 5440"/>
                <a:gd name="T47" fmla="*/ 2147483646 h 5267"/>
                <a:gd name="T48" fmla="*/ 2147483646 w 5440"/>
                <a:gd name="T49" fmla="*/ 2147483646 h 5267"/>
                <a:gd name="T50" fmla="*/ 2147483646 w 5440"/>
                <a:gd name="T51" fmla="*/ 2147483646 h 5267"/>
                <a:gd name="T52" fmla="*/ 2147483646 w 5440"/>
                <a:gd name="T53" fmla="*/ 2147483646 h 5267"/>
                <a:gd name="T54" fmla="*/ 2147483646 w 5440"/>
                <a:gd name="T55" fmla="*/ 2147483646 h 5267"/>
                <a:gd name="T56" fmla="*/ 2147483646 w 5440"/>
                <a:gd name="T57" fmla="*/ 2147483646 h 5267"/>
                <a:gd name="T58" fmla="*/ 2147483646 w 5440"/>
                <a:gd name="T59" fmla="*/ 2147483646 h 5267"/>
                <a:gd name="T60" fmla="*/ 2147483646 w 5440"/>
                <a:gd name="T61" fmla="*/ 2147483646 h 5267"/>
                <a:gd name="T62" fmla="*/ 2147483646 w 5440"/>
                <a:gd name="T63" fmla="*/ 2147483646 h 5267"/>
                <a:gd name="T64" fmla="*/ 2147483646 w 5440"/>
                <a:gd name="T65" fmla="*/ 2147483646 h 5267"/>
                <a:gd name="T66" fmla="*/ 2147483646 w 5440"/>
                <a:gd name="T67" fmla="*/ 2147483646 h 5267"/>
                <a:gd name="T68" fmla="*/ 2147483646 w 5440"/>
                <a:gd name="T69" fmla="*/ 2147483646 h 5267"/>
                <a:gd name="T70" fmla="*/ 2147483646 w 5440"/>
                <a:gd name="T71" fmla="*/ 2147483646 h 5267"/>
                <a:gd name="T72" fmla="*/ 2147483646 w 5440"/>
                <a:gd name="T73" fmla="*/ 2147483646 h 5267"/>
                <a:gd name="T74" fmla="*/ 2147483646 w 5440"/>
                <a:gd name="T75" fmla="*/ 2147483646 h 5267"/>
                <a:gd name="T76" fmla="*/ 2147483646 w 5440"/>
                <a:gd name="T77" fmla="*/ 2147483646 h 5267"/>
                <a:gd name="T78" fmla="*/ 2147483646 w 5440"/>
                <a:gd name="T79" fmla="*/ 2147483646 h 5267"/>
                <a:gd name="T80" fmla="*/ 2147483646 w 5440"/>
                <a:gd name="T81" fmla="*/ 2147483646 h 5267"/>
                <a:gd name="T82" fmla="*/ 2147483646 w 5440"/>
                <a:gd name="T83" fmla="*/ 2147483646 h 5267"/>
                <a:gd name="T84" fmla="*/ 2147483646 w 5440"/>
                <a:gd name="T85" fmla="*/ 2147483646 h 5267"/>
                <a:gd name="T86" fmla="*/ 2147483646 w 5440"/>
                <a:gd name="T87" fmla="*/ 2147483646 h 5267"/>
                <a:gd name="T88" fmla="*/ 2147483646 w 5440"/>
                <a:gd name="T89" fmla="*/ 2147483646 h 5267"/>
                <a:gd name="T90" fmla="*/ 2147483646 w 5440"/>
                <a:gd name="T91" fmla="*/ 2147483646 h 5267"/>
                <a:gd name="T92" fmla="*/ 2147483646 w 5440"/>
                <a:gd name="T93" fmla="*/ 2147483646 h 5267"/>
                <a:gd name="T94" fmla="*/ 2147483646 w 5440"/>
                <a:gd name="T95" fmla="*/ 2147483646 h 5267"/>
                <a:gd name="T96" fmla="*/ 2147483646 w 5440"/>
                <a:gd name="T97" fmla="*/ 2147483646 h 5267"/>
                <a:gd name="T98" fmla="*/ 2147483646 w 5440"/>
                <a:gd name="T99" fmla="*/ 2147483646 h 5267"/>
                <a:gd name="T100" fmla="*/ 2147483646 w 5440"/>
                <a:gd name="T101" fmla="*/ 2147483646 h 5267"/>
                <a:gd name="T102" fmla="*/ 2147483646 w 5440"/>
                <a:gd name="T103" fmla="*/ 2147483646 h 5267"/>
                <a:gd name="T104" fmla="*/ 2147483646 w 5440"/>
                <a:gd name="T105" fmla="*/ 2147483646 h 5267"/>
                <a:gd name="T106" fmla="*/ 2147483646 w 5440"/>
                <a:gd name="T107" fmla="*/ 2147483646 h 5267"/>
                <a:gd name="T108" fmla="*/ 2147483646 w 5440"/>
                <a:gd name="T109" fmla="*/ 2147483646 h 5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40" h="5267">
                  <a:moveTo>
                    <a:pt x="1521" y="2392"/>
                  </a:moveTo>
                  <a:lnTo>
                    <a:pt x="1521" y="2392"/>
                  </a:lnTo>
                  <a:lnTo>
                    <a:pt x="1525" y="2395"/>
                  </a:lnTo>
                  <a:lnTo>
                    <a:pt x="2073" y="2944"/>
                  </a:lnTo>
                  <a:lnTo>
                    <a:pt x="2265" y="2753"/>
                  </a:lnTo>
                  <a:lnTo>
                    <a:pt x="2058" y="2546"/>
                  </a:lnTo>
                  <a:lnTo>
                    <a:pt x="1964" y="2452"/>
                  </a:lnTo>
                  <a:lnTo>
                    <a:pt x="2443" y="1974"/>
                  </a:lnTo>
                  <a:lnTo>
                    <a:pt x="2506" y="1981"/>
                  </a:lnTo>
                  <a:lnTo>
                    <a:pt x="2531" y="1984"/>
                  </a:lnTo>
                  <a:lnTo>
                    <a:pt x="2554" y="1985"/>
                  </a:lnTo>
                  <a:lnTo>
                    <a:pt x="2579" y="1984"/>
                  </a:lnTo>
                  <a:lnTo>
                    <a:pt x="2603" y="1981"/>
                  </a:lnTo>
                  <a:lnTo>
                    <a:pt x="2628" y="1978"/>
                  </a:lnTo>
                  <a:lnTo>
                    <a:pt x="2651" y="1973"/>
                  </a:lnTo>
                  <a:lnTo>
                    <a:pt x="2300" y="1621"/>
                  </a:lnTo>
                  <a:lnTo>
                    <a:pt x="2288" y="1611"/>
                  </a:lnTo>
                  <a:lnTo>
                    <a:pt x="2277" y="1601"/>
                  </a:lnTo>
                  <a:lnTo>
                    <a:pt x="2287" y="1564"/>
                  </a:lnTo>
                  <a:lnTo>
                    <a:pt x="2295" y="1528"/>
                  </a:lnTo>
                  <a:lnTo>
                    <a:pt x="2302" y="1490"/>
                  </a:lnTo>
                  <a:lnTo>
                    <a:pt x="2308" y="1454"/>
                  </a:lnTo>
                  <a:lnTo>
                    <a:pt x="2313" y="1416"/>
                  </a:lnTo>
                  <a:lnTo>
                    <a:pt x="2316" y="1379"/>
                  </a:lnTo>
                  <a:lnTo>
                    <a:pt x="2318" y="1340"/>
                  </a:lnTo>
                  <a:lnTo>
                    <a:pt x="2320" y="1303"/>
                  </a:lnTo>
                  <a:lnTo>
                    <a:pt x="2320" y="1265"/>
                  </a:lnTo>
                  <a:lnTo>
                    <a:pt x="2318" y="1227"/>
                  </a:lnTo>
                  <a:lnTo>
                    <a:pt x="2316" y="1190"/>
                  </a:lnTo>
                  <a:lnTo>
                    <a:pt x="2311" y="1152"/>
                  </a:lnTo>
                  <a:lnTo>
                    <a:pt x="2307" y="1115"/>
                  </a:lnTo>
                  <a:lnTo>
                    <a:pt x="2301" y="1077"/>
                  </a:lnTo>
                  <a:lnTo>
                    <a:pt x="2293" y="1041"/>
                  </a:lnTo>
                  <a:lnTo>
                    <a:pt x="2284" y="1004"/>
                  </a:lnTo>
                  <a:lnTo>
                    <a:pt x="2275" y="967"/>
                  </a:lnTo>
                  <a:lnTo>
                    <a:pt x="2263" y="931"/>
                  </a:lnTo>
                  <a:lnTo>
                    <a:pt x="2252" y="895"/>
                  </a:lnTo>
                  <a:lnTo>
                    <a:pt x="2238" y="859"/>
                  </a:lnTo>
                  <a:lnTo>
                    <a:pt x="2222" y="824"/>
                  </a:lnTo>
                  <a:lnTo>
                    <a:pt x="2207" y="789"/>
                  </a:lnTo>
                  <a:lnTo>
                    <a:pt x="2190" y="754"/>
                  </a:lnTo>
                  <a:lnTo>
                    <a:pt x="2171" y="720"/>
                  </a:lnTo>
                  <a:lnTo>
                    <a:pt x="2152" y="687"/>
                  </a:lnTo>
                  <a:lnTo>
                    <a:pt x="2131" y="654"/>
                  </a:lnTo>
                  <a:lnTo>
                    <a:pt x="2109" y="621"/>
                  </a:lnTo>
                  <a:lnTo>
                    <a:pt x="2085" y="590"/>
                  </a:lnTo>
                  <a:lnTo>
                    <a:pt x="2061" y="558"/>
                  </a:lnTo>
                  <a:lnTo>
                    <a:pt x="2035" y="528"/>
                  </a:lnTo>
                  <a:lnTo>
                    <a:pt x="2008" y="498"/>
                  </a:lnTo>
                  <a:lnTo>
                    <a:pt x="1980" y="469"/>
                  </a:lnTo>
                  <a:lnTo>
                    <a:pt x="1952" y="441"/>
                  </a:lnTo>
                  <a:lnTo>
                    <a:pt x="1922" y="414"/>
                  </a:lnTo>
                  <a:lnTo>
                    <a:pt x="1892" y="389"/>
                  </a:lnTo>
                  <a:lnTo>
                    <a:pt x="1860" y="365"/>
                  </a:lnTo>
                  <a:lnTo>
                    <a:pt x="1828" y="341"/>
                  </a:lnTo>
                  <a:lnTo>
                    <a:pt x="1797" y="319"/>
                  </a:lnTo>
                  <a:lnTo>
                    <a:pt x="1764" y="299"/>
                  </a:lnTo>
                  <a:lnTo>
                    <a:pt x="1731" y="279"/>
                  </a:lnTo>
                  <a:lnTo>
                    <a:pt x="1697" y="260"/>
                  </a:lnTo>
                  <a:lnTo>
                    <a:pt x="1663" y="244"/>
                  </a:lnTo>
                  <a:lnTo>
                    <a:pt x="1628" y="228"/>
                  </a:lnTo>
                  <a:lnTo>
                    <a:pt x="1593" y="212"/>
                  </a:lnTo>
                  <a:lnTo>
                    <a:pt x="1558" y="199"/>
                  </a:lnTo>
                  <a:lnTo>
                    <a:pt x="1523" y="187"/>
                  </a:lnTo>
                  <a:lnTo>
                    <a:pt x="1486" y="176"/>
                  </a:lnTo>
                  <a:lnTo>
                    <a:pt x="1450" y="165"/>
                  </a:lnTo>
                  <a:lnTo>
                    <a:pt x="1414" y="157"/>
                  </a:lnTo>
                  <a:lnTo>
                    <a:pt x="1376" y="150"/>
                  </a:lnTo>
                  <a:lnTo>
                    <a:pt x="1340" y="143"/>
                  </a:lnTo>
                  <a:lnTo>
                    <a:pt x="1302" y="139"/>
                  </a:lnTo>
                  <a:lnTo>
                    <a:pt x="1265" y="134"/>
                  </a:lnTo>
                  <a:lnTo>
                    <a:pt x="1228" y="131"/>
                  </a:lnTo>
                  <a:lnTo>
                    <a:pt x="1191" y="130"/>
                  </a:lnTo>
                  <a:lnTo>
                    <a:pt x="1153" y="129"/>
                  </a:lnTo>
                  <a:lnTo>
                    <a:pt x="1116" y="130"/>
                  </a:lnTo>
                  <a:lnTo>
                    <a:pt x="1078" y="133"/>
                  </a:lnTo>
                  <a:lnTo>
                    <a:pt x="1041" y="136"/>
                  </a:lnTo>
                  <a:lnTo>
                    <a:pt x="1003" y="140"/>
                  </a:lnTo>
                  <a:lnTo>
                    <a:pt x="967" y="146"/>
                  </a:lnTo>
                  <a:lnTo>
                    <a:pt x="929" y="153"/>
                  </a:lnTo>
                  <a:lnTo>
                    <a:pt x="893" y="161"/>
                  </a:lnTo>
                  <a:lnTo>
                    <a:pt x="857" y="170"/>
                  </a:lnTo>
                  <a:lnTo>
                    <a:pt x="1514" y="827"/>
                  </a:lnTo>
                  <a:lnTo>
                    <a:pt x="1341" y="1470"/>
                  </a:lnTo>
                  <a:lnTo>
                    <a:pt x="697" y="1642"/>
                  </a:lnTo>
                  <a:lnTo>
                    <a:pt x="41" y="986"/>
                  </a:lnTo>
                  <a:lnTo>
                    <a:pt x="31" y="1022"/>
                  </a:lnTo>
                  <a:lnTo>
                    <a:pt x="23" y="1059"/>
                  </a:lnTo>
                  <a:lnTo>
                    <a:pt x="16" y="1096"/>
                  </a:lnTo>
                  <a:lnTo>
                    <a:pt x="10" y="1133"/>
                  </a:lnTo>
                  <a:lnTo>
                    <a:pt x="7" y="1170"/>
                  </a:lnTo>
                  <a:lnTo>
                    <a:pt x="3" y="1208"/>
                  </a:lnTo>
                  <a:lnTo>
                    <a:pt x="1" y="1245"/>
                  </a:lnTo>
                  <a:lnTo>
                    <a:pt x="0" y="1283"/>
                  </a:lnTo>
                  <a:lnTo>
                    <a:pt x="1" y="1320"/>
                  </a:lnTo>
                  <a:lnTo>
                    <a:pt x="2" y="1358"/>
                  </a:lnTo>
                  <a:lnTo>
                    <a:pt x="4" y="1394"/>
                  </a:lnTo>
                  <a:lnTo>
                    <a:pt x="9" y="1431"/>
                  </a:lnTo>
                  <a:lnTo>
                    <a:pt x="14" y="1469"/>
                  </a:lnTo>
                  <a:lnTo>
                    <a:pt x="21" y="1505"/>
                  </a:lnTo>
                  <a:lnTo>
                    <a:pt x="28" y="1543"/>
                  </a:lnTo>
                  <a:lnTo>
                    <a:pt x="36" y="1579"/>
                  </a:lnTo>
                  <a:lnTo>
                    <a:pt x="47" y="1615"/>
                  </a:lnTo>
                  <a:lnTo>
                    <a:pt x="57" y="1652"/>
                  </a:lnTo>
                  <a:lnTo>
                    <a:pt x="70" y="1687"/>
                  </a:lnTo>
                  <a:lnTo>
                    <a:pt x="84" y="1722"/>
                  </a:lnTo>
                  <a:lnTo>
                    <a:pt x="98" y="1757"/>
                  </a:lnTo>
                  <a:lnTo>
                    <a:pt x="115" y="1793"/>
                  </a:lnTo>
                  <a:lnTo>
                    <a:pt x="131" y="1826"/>
                  </a:lnTo>
                  <a:lnTo>
                    <a:pt x="150" y="1860"/>
                  </a:lnTo>
                  <a:lnTo>
                    <a:pt x="170" y="1893"/>
                  </a:lnTo>
                  <a:lnTo>
                    <a:pt x="190" y="1926"/>
                  </a:lnTo>
                  <a:lnTo>
                    <a:pt x="212" y="1958"/>
                  </a:lnTo>
                  <a:lnTo>
                    <a:pt x="235" y="1989"/>
                  </a:lnTo>
                  <a:lnTo>
                    <a:pt x="260" y="2021"/>
                  </a:lnTo>
                  <a:lnTo>
                    <a:pt x="285" y="2052"/>
                  </a:lnTo>
                  <a:lnTo>
                    <a:pt x="312" y="2081"/>
                  </a:lnTo>
                  <a:lnTo>
                    <a:pt x="340" y="2109"/>
                  </a:lnTo>
                  <a:lnTo>
                    <a:pt x="370" y="2138"/>
                  </a:lnTo>
                  <a:lnTo>
                    <a:pt x="401" y="2166"/>
                  </a:lnTo>
                  <a:lnTo>
                    <a:pt x="434" y="2193"/>
                  </a:lnTo>
                  <a:lnTo>
                    <a:pt x="466" y="2219"/>
                  </a:lnTo>
                  <a:lnTo>
                    <a:pt x="499" y="2243"/>
                  </a:lnTo>
                  <a:lnTo>
                    <a:pt x="533" y="2266"/>
                  </a:lnTo>
                  <a:lnTo>
                    <a:pt x="567" y="2287"/>
                  </a:lnTo>
                  <a:lnTo>
                    <a:pt x="602" y="2307"/>
                  </a:lnTo>
                  <a:lnTo>
                    <a:pt x="639" y="2326"/>
                  </a:lnTo>
                  <a:lnTo>
                    <a:pt x="675" y="2343"/>
                  </a:lnTo>
                  <a:lnTo>
                    <a:pt x="711" y="2359"/>
                  </a:lnTo>
                  <a:lnTo>
                    <a:pt x="748" y="2374"/>
                  </a:lnTo>
                  <a:lnTo>
                    <a:pt x="785" y="2387"/>
                  </a:lnTo>
                  <a:lnTo>
                    <a:pt x="823" y="2400"/>
                  </a:lnTo>
                  <a:lnTo>
                    <a:pt x="861" y="2410"/>
                  </a:lnTo>
                  <a:lnTo>
                    <a:pt x="900" y="2420"/>
                  </a:lnTo>
                  <a:lnTo>
                    <a:pt x="939" y="2428"/>
                  </a:lnTo>
                  <a:lnTo>
                    <a:pt x="977" y="2435"/>
                  </a:lnTo>
                  <a:lnTo>
                    <a:pt x="1016" y="2441"/>
                  </a:lnTo>
                  <a:lnTo>
                    <a:pt x="1055" y="2444"/>
                  </a:lnTo>
                  <a:lnTo>
                    <a:pt x="1095" y="2448"/>
                  </a:lnTo>
                  <a:lnTo>
                    <a:pt x="1133" y="2449"/>
                  </a:lnTo>
                  <a:lnTo>
                    <a:pt x="1173" y="2449"/>
                  </a:lnTo>
                  <a:lnTo>
                    <a:pt x="1212" y="2448"/>
                  </a:lnTo>
                  <a:lnTo>
                    <a:pt x="1252" y="2445"/>
                  </a:lnTo>
                  <a:lnTo>
                    <a:pt x="1290" y="2442"/>
                  </a:lnTo>
                  <a:lnTo>
                    <a:pt x="1329" y="2437"/>
                  </a:lnTo>
                  <a:lnTo>
                    <a:pt x="1368" y="2430"/>
                  </a:lnTo>
                  <a:lnTo>
                    <a:pt x="1406" y="2422"/>
                  </a:lnTo>
                  <a:lnTo>
                    <a:pt x="1445" y="2414"/>
                  </a:lnTo>
                  <a:lnTo>
                    <a:pt x="1484" y="2403"/>
                  </a:lnTo>
                  <a:lnTo>
                    <a:pt x="1521" y="2392"/>
                  </a:lnTo>
                  <a:close/>
                  <a:moveTo>
                    <a:pt x="3463" y="2785"/>
                  </a:moveTo>
                  <a:lnTo>
                    <a:pt x="3463" y="2785"/>
                  </a:lnTo>
                  <a:lnTo>
                    <a:pt x="3459" y="2803"/>
                  </a:lnTo>
                  <a:lnTo>
                    <a:pt x="3457" y="2821"/>
                  </a:lnTo>
                  <a:lnTo>
                    <a:pt x="3454" y="2838"/>
                  </a:lnTo>
                  <a:lnTo>
                    <a:pt x="3453" y="2857"/>
                  </a:lnTo>
                  <a:lnTo>
                    <a:pt x="3452" y="2876"/>
                  </a:lnTo>
                  <a:lnTo>
                    <a:pt x="3452" y="2893"/>
                  </a:lnTo>
                  <a:lnTo>
                    <a:pt x="3453" y="2912"/>
                  </a:lnTo>
                  <a:lnTo>
                    <a:pt x="3454" y="2931"/>
                  </a:lnTo>
                  <a:lnTo>
                    <a:pt x="3461" y="2994"/>
                  </a:lnTo>
                  <a:lnTo>
                    <a:pt x="3417" y="3039"/>
                  </a:lnTo>
                  <a:lnTo>
                    <a:pt x="3077" y="3379"/>
                  </a:lnTo>
                  <a:lnTo>
                    <a:pt x="2984" y="3472"/>
                  </a:lnTo>
                  <a:lnTo>
                    <a:pt x="2684" y="3172"/>
                  </a:lnTo>
                  <a:lnTo>
                    <a:pt x="2493" y="3363"/>
                  </a:lnTo>
                  <a:lnTo>
                    <a:pt x="4228" y="5098"/>
                  </a:lnTo>
                  <a:lnTo>
                    <a:pt x="4248" y="5117"/>
                  </a:lnTo>
                  <a:lnTo>
                    <a:pt x="4269" y="5136"/>
                  </a:lnTo>
                  <a:lnTo>
                    <a:pt x="4291" y="5152"/>
                  </a:lnTo>
                  <a:lnTo>
                    <a:pt x="4314" y="5168"/>
                  </a:lnTo>
                  <a:lnTo>
                    <a:pt x="4336" y="5183"/>
                  </a:lnTo>
                  <a:lnTo>
                    <a:pt x="4361" y="5195"/>
                  </a:lnTo>
                  <a:lnTo>
                    <a:pt x="4384" y="5207"/>
                  </a:lnTo>
                  <a:lnTo>
                    <a:pt x="4409" y="5218"/>
                  </a:lnTo>
                  <a:lnTo>
                    <a:pt x="4433" y="5227"/>
                  </a:lnTo>
                  <a:lnTo>
                    <a:pt x="4459" y="5235"/>
                  </a:lnTo>
                  <a:lnTo>
                    <a:pt x="4485" y="5242"/>
                  </a:lnTo>
                  <a:lnTo>
                    <a:pt x="4511" y="5248"/>
                  </a:lnTo>
                  <a:lnTo>
                    <a:pt x="4536" y="5253"/>
                  </a:lnTo>
                  <a:lnTo>
                    <a:pt x="4562" y="5255"/>
                  </a:lnTo>
                  <a:lnTo>
                    <a:pt x="4588" y="5258"/>
                  </a:lnTo>
                  <a:lnTo>
                    <a:pt x="4615" y="5259"/>
                  </a:lnTo>
                  <a:lnTo>
                    <a:pt x="4641" y="5258"/>
                  </a:lnTo>
                  <a:lnTo>
                    <a:pt x="4668" y="5255"/>
                  </a:lnTo>
                  <a:lnTo>
                    <a:pt x="4693" y="5253"/>
                  </a:lnTo>
                  <a:lnTo>
                    <a:pt x="4719" y="5248"/>
                  </a:lnTo>
                  <a:lnTo>
                    <a:pt x="4745" y="5242"/>
                  </a:lnTo>
                  <a:lnTo>
                    <a:pt x="4771" y="5235"/>
                  </a:lnTo>
                  <a:lnTo>
                    <a:pt x="4795" y="5227"/>
                  </a:lnTo>
                  <a:lnTo>
                    <a:pt x="4821" y="5218"/>
                  </a:lnTo>
                  <a:lnTo>
                    <a:pt x="4845" y="5207"/>
                  </a:lnTo>
                  <a:lnTo>
                    <a:pt x="4869" y="5195"/>
                  </a:lnTo>
                  <a:lnTo>
                    <a:pt x="4893" y="5183"/>
                  </a:lnTo>
                  <a:lnTo>
                    <a:pt x="4916" y="5168"/>
                  </a:lnTo>
                  <a:lnTo>
                    <a:pt x="4938" y="5152"/>
                  </a:lnTo>
                  <a:lnTo>
                    <a:pt x="4961" y="5136"/>
                  </a:lnTo>
                  <a:lnTo>
                    <a:pt x="4982" y="5117"/>
                  </a:lnTo>
                  <a:lnTo>
                    <a:pt x="5002" y="5098"/>
                  </a:lnTo>
                  <a:lnTo>
                    <a:pt x="5022" y="5077"/>
                  </a:lnTo>
                  <a:lnTo>
                    <a:pt x="5039" y="5056"/>
                  </a:lnTo>
                  <a:lnTo>
                    <a:pt x="5057" y="5035"/>
                  </a:lnTo>
                  <a:lnTo>
                    <a:pt x="5072" y="5013"/>
                  </a:lnTo>
                  <a:lnTo>
                    <a:pt x="5086" y="4989"/>
                  </a:lnTo>
                  <a:lnTo>
                    <a:pt x="5099" y="4966"/>
                  </a:lnTo>
                  <a:lnTo>
                    <a:pt x="5112" y="4941"/>
                  </a:lnTo>
                  <a:lnTo>
                    <a:pt x="5122" y="4916"/>
                  </a:lnTo>
                  <a:lnTo>
                    <a:pt x="5132" y="4892"/>
                  </a:lnTo>
                  <a:lnTo>
                    <a:pt x="5140" y="4867"/>
                  </a:lnTo>
                  <a:lnTo>
                    <a:pt x="5146" y="4841"/>
                  </a:lnTo>
                  <a:lnTo>
                    <a:pt x="5152" y="4816"/>
                  </a:lnTo>
                  <a:lnTo>
                    <a:pt x="5156" y="4790"/>
                  </a:lnTo>
                  <a:lnTo>
                    <a:pt x="5160" y="4763"/>
                  </a:lnTo>
                  <a:lnTo>
                    <a:pt x="5161" y="4737"/>
                  </a:lnTo>
                  <a:lnTo>
                    <a:pt x="5162" y="4711"/>
                  </a:lnTo>
                  <a:lnTo>
                    <a:pt x="5161" y="4684"/>
                  </a:lnTo>
                  <a:lnTo>
                    <a:pt x="5160" y="4659"/>
                  </a:lnTo>
                  <a:lnTo>
                    <a:pt x="5156" y="4632"/>
                  </a:lnTo>
                  <a:lnTo>
                    <a:pt x="5152" y="4606"/>
                  </a:lnTo>
                  <a:lnTo>
                    <a:pt x="5146" y="4580"/>
                  </a:lnTo>
                  <a:lnTo>
                    <a:pt x="5140" y="4555"/>
                  </a:lnTo>
                  <a:lnTo>
                    <a:pt x="5132" y="4530"/>
                  </a:lnTo>
                  <a:lnTo>
                    <a:pt x="5122" y="4505"/>
                  </a:lnTo>
                  <a:lnTo>
                    <a:pt x="5112" y="4480"/>
                  </a:lnTo>
                  <a:lnTo>
                    <a:pt x="5099" y="4456"/>
                  </a:lnTo>
                  <a:lnTo>
                    <a:pt x="5086" y="4432"/>
                  </a:lnTo>
                  <a:lnTo>
                    <a:pt x="5072" y="4410"/>
                  </a:lnTo>
                  <a:lnTo>
                    <a:pt x="5057" y="4387"/>
                  </a:lnTo>
                  <a:lnTo>
                    <a:pt x="5039" y="4366"/>
                  </a:lnTo>
                  <a:lnTo>
                    <a:pt x="5022" y="4344"/>
                  </a:lnTo>
                  <a:lnTo>
                    <a:pt x="5002" y="4323"/>
                  </a:lnTo>
                  <a:lnTo>
                    <a:pt x="3463" y="2785"/>
                  </a:lnTo>
                  <a:close/>
                  <a:moveTo>
                    <a:pt x="4802" y="4918"/>
                  </a:moveTo>
                  <a:lnTo>
                    <a:pt x="4527" y="4991"/>
                  </a:lnTo>
                  <a:lnTo>
                    <a:pt x="4304" y="4769"/>
                  </a:lnTo>
                  <a:lnTo>
                    <a:pt x="4377" y="4493"/>
                  </a:lnTo>
                  <a:lnTo>
                    <a:pt x="4652" y="4419"/>
                  </a:lnTo>
                  <a:lnTo>
                    <a:pt x="4876" y="4643"/>
                  </a:lnTo>
                  <a:lnTo>
                    <a:pt x="4802" y="4918"/>
                  </a:lnTo>
                  <a:close/>
                  <a:moveTo>
                    <a:pt x="2687" y="2988"/>
                  </a:moveTo>
                  <a:lnTo>
                    <a:pt x="2985" y="3287"/>
                  </a:lnTo>
                  <a:lnTo>
                    <a:pt x="3325" y="2947"/>
                  </a:lnTo>
                  <a:lnTo>
                    <a:pt x="3323" y="2917"/>
                  </a:lnTo>
                  <a:lnTo>
                    <a:pt x="3322" y="2885"/>
                  </a:lnTo>
                  <a:lnTo>
                    <a:pt x="3323" y="2853"/>
                  </a:lnTo>
                  <a:lnTo>
                    <a:pt x="3325" y="2823"/>
                  </a:lnTo>
                  <a:lnTo>
                    <a:pt x="3330" y="2791"/>
                  </a:lnTo>
                  <a:lnTo>
                    <a:pt x="3336" y="2761"/>
                  </a:lnTo>
                  <a:lnTo>
                    <a:pt x="3343" y="2730"/>
                  </a:lnTo>
                  <a:lnTo>
                    <a:pt x="3352" y="2700"/>
                  </a:lnTo>
                  <a:lnTo>
                    <a:pt x="3363" y="2670"/>
                  </a:lnTo>
                  <a:lnTo>
                    <a:pt x="3376" y="2641"/>
                  </a:lnTo>
                  <a:lnTo>
                    <a:pt x="3391" y="2613"/>
                  </a:lnTo>
                  <a:lnTo>
                    <a:pt x="3406" y="2585"/>
                  </a:lnTo>
                  <a:lnTo>
                    <a:pt x="3425" y="2558"/>
                  </a:lnTo>
                  <a:lnTo>
                    <a:pt x="3444" y="2532"/>
                  </a:lnTo>
                  <a:lnTo>
                    <a:pt x="3465" y="2506"/>
                  </a:lnTo>
                  <a:lnTo>
                    <a:pt x="3488" y="2482"/>
                  </a:lnTo>
                  <a:lnTo>
                    <a:pt x="3513" y="2459"/>
                  </a:lnTo>
                  <a:lnTo>
                    <a:pt x="3538" y="2438"/>
                  </a:lnTo>
                  <a:lnTo>
                    <a:pt x="3565" y="2418"/>
                  </a:lnTo>
                  <a:lnTo>
                    <a:pt x="3592" y="2401"/>
                  </a:lnTo>
                  <a:lnTo>
                    <a:pt x="3620" y="2384"/>
                  </a:lnTo>
                  <a:lnTo>
                    <a:pt x="3648" y="2370"/>
                  </a:lnTo>
                  <a:lnTo>
                    <a:pt x="3677" y="2358"/>
                  </a:lnTo>
                  <a:lnTo>
                    <a:pt x="3706" y="2346"/>
                  </a:lnTo>
                  <a:lnTo>
                    <a:pt x="3737" y="2338"/>
                  </a:lnTo>
                  <a:lnTo>
                    <a:pt x="3767" y="2329"/>
                  </a:lnTo>
                  <a:lnTo>
                    <a:pt x="3798" y="2324"/>
                  </a:lnTo>
                  <a:lnTo>
                    <a:pt x="3828" y="2319"/>
                  </a:lnTo>
                  <a:lnTo>
                    <a:pt x="3860" y="2316"/>
                  </a:lnTo>
                  <a:lnTo>
                    <a:pt x="3892" y="2316"/>
                  </a:lnTo>
                  <a:lnTo>
                    <a:pt x="3922" y="2316"/>
                  </a:lnTo>
                  <a:lnTo>
                    <a:pt x="3954" y="2320"/>
                  </a:lnTo>
                  <a:lnTo>
                    <a:pt x="5440" y="834"/>
                  </a:lnTo>
                  <a:lnTo>
                    <a:pt x="4608" y="0"/>
                  </a:lnTo>
                  <a:lnTo>
                    <a:pt x="3121" y="1487"/>
                  </a:lnTo>
                  <a:lnTo>
                    <a:pt x="3124" y="1518"/>
                  </a:lnTo>
                  <a:lnTo>
                    <a:pt x="3125" y="1550"/>
                  </a:lnTo>
                  <a:lnTo>
                    <a:pt x="3124" y="1580"/>
                  </a:lnTo>
                  <a:lnTo>
                    <a:pt x="3121" y="1612"/>
                  </a:lnTo>
                  <a:lnTo>
                    <a:pt x="3117" y="1642"/>
                  </a:lnTo>
                  <a:lnTo>
                    <a:pt x="3111" y="1674"/>
                  </a:lnTo>
                  <a:lnTo>
                    <a:pt x="3104" y="1705"/>
                  </a:lnTo>
                  <a:lnTo>
                    <a:pt x="3094" y="1734"/>
                  </a:lnTo>
                  <a:lnTo>
                    <a:pt x="3083" y="1764"/>
                  </a:lnTo>
                  <a:lnTo>
                    <a:pt x="3071" y="1793"/>
                  </a:lnTo>
                  <a:lnTo>
                    <a:pt x="3056" y="1822"/>
                  </a:lnTo>
                  <a:lnTo>
                    <a:pt x="3041" y="1849"/>
                  </a:lnTo>
                  <a:lnTo>
                    <a:pt x="3022" y="1877"/>
                  </a:lnTo>
                  <a:lnTo>
                    <a:pt x="3003" y="1903"/>
                  </a:lnTo>
                  <a:lnTo>
                    <a:pt x="2981" y="1928"/>
                  </a:lnTo>
                  <a:lnTo>
                    <a:pt x="2959" y="1952"/>
                  </a:lnTo>
                  <a:lnTo>
                    <a:pt x="2934" y="1975"/>
                  </a:lnTo>
                  <a:lnTo>
                    <a:pt x="2909" y="1996"/>
                  </a:lnTo>
                  <a:lnTo>
                    <a:pt x="2882" y="2016"/>
                  </a:lnTo>
                  <a:lnTo>
                    <a:pt x="2855" y="2034"/>
                  </a:lnTo>
                  <a:lnTo>
                    <a:pt x="2827" y="2050"/>
                  </a:lnTo>
                  <a:lnTo>
                    <a:pt x="2799" y="2064"/>
                  </a:lnTo>
                  <a:lnTo>
                    <a:pt x="2770" y="2077"/>
                  </a:lnTo>
                  <a:lnTo>
                    <a:pt x="2740" y="2088"/>
                  </a:lnTo>
                  <a:lnTo>
                    <a:pt x="2710" y="2097"/>
                  </a:lnTo>
                  <a:lnTo>
                    <a:pt x="2680" y="2105"/>
                  </a:lnTo>
                  <a:lnTo>
                    <a:pt x="2649" y="2111"/>
                  </a:lnTo>
                  <a:lnTo>
                    <a:pt x="2617" y="2115"/>
                  </a:lnTo>
                  <a:lnTo>
                    <a:pt x="2587" y="2117"/>
                  </a:lnTo>
                  <a:lnTo>
                    <a:pt x="2555" y="2118"/>
                  </a:lnTo>
                  <a:lnTo>
                    <a:pt x="2525" y="2117"/>
                  </a:lnTo>
                  <a:lnTo>
                    <a:pt x="2493" y="2115"/>
                  </a:lnTo>
                  <a:lnTo>
                    <a:pt x="2153" y="2455"/>
                  </a:lnTo>
                  <a:lnTo>
                    <a:pt x="2453" y="2755"/>
                  </a:lnTo>
                  <a:lnTo>
                    <a:pt x="984" y="4223"/>
                  </a:lnTo>
                  <a:lnTo>
                    <a:pt x="931" y="4170"/>
                  </a:lnTo>
                  <a:lnTo>
                    <a:pt x="648" y="4396"/>
                  </a:lnTo>
                  <a:lnTo>
                    <a:pt x="174" y="5145"/>
                  </a:lnTo>
                  <a:lnTo>
                    <a:pt x="295" y="5267"/>
                  </a:lnTo>
                  <a:lnTo>
                    <a:pt x="1044" y="4792"/>
                  </a:lnTo>
                  <a:lnTo>
                    <a:pt x="1272" y="4510"/>
                  </a:lnTo>
                  <a:lnTo>
                    <a:pt x="1218" y="4457"/>
                  </a:lnTo>
                  <a:lnTo>
                    <a:pt x="2687" y="2988"/>
                  </a:lnTo>
                  <a:close/>
                </a:path>
              </a:pathLst>
            </a:custGeom>
            <a:solidFill>
              <a:srgbClr val="2225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67679" y="2167930"/>
            <a:ext cx="2548911" cy="2749690"/>
            <a:chOff x="6090097" y="4189248"/>
            <a:chExt cx="2548911" cy="2749690"/>
          </a:xfrm>
        </p:grpSpPr>
        <p:grpSp>
          <p:nvGrpSpPr>
            <p:cNvPr id="84" name="组合 83"/>
            <p:cNvGrpSpPr/>
            <p:nvPr/>
          </p:nvGrpSpPr>
          <p:grpSpPr>
            <a:xfrm>
              <a:off x="6090097" y="4189248"/>
              <a:ext cx="2548911" cy="2749690"/>
              <a:chOff x="1235688" y="2085889"/>
              <a:chExt cx="2548911" cy="2749690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1235688" y="3663014"/>
                <a:ext cx="2548911" cy="1172565"/>
                <a:chOff x="1235688" y="3663014"/>
                <a:chExt cx="2548911" cy="1172565"/>
              </a:xfrm>
            </p:grpSpPr>
            <p:sp>
              <p:nvSpPr>
                <p:cNvPr id="91" name="矩形 90"/>
                <p:cNvSpPr/>
                <p:nvPr/>
              </p:nvSpPr>
              <p:spPr>
                <a:xfrm>
                  <a:off x="1352615" y="3663014"/>
                  <a:ext cx="2187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Add A Title</a:t>
                  </a:r>
                  <a:endParaRPr lang="zh-CN" altLang="en-US" sz="2000" b="1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1235688" y="4189248"/>
                  <a:ext cx="254891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87" name="组合 86"/>
              <p:cNvGrpSpPr>
                <a:grpSpLocks noChangeAspect="1"/>
              </p:cNvGrpSpPr>
              <p:nvPr/>
            </p:nvGrpSpPr>
            <p:grpSpPr>
              <a:xfrm>
                <a:off x="1879940" y="2085889"/>
                <a:ext cx="1293265" cy="1293265"/>
                <a:chOff x="12700000" y="4059010"/>
                <a:chExt cx="2772229" cy="2772229"/>
              </a:xfrm>
            </p:grpSpPr>
            <p:sp>
              <p:nvSpPr>
                <p:cNvPr id="89" name="椭圆 88"/>
                <p:cNvSpPr/>
                <p:nvPr/>
              </p:nvSpPr>
              <p:spPr bwMode="auto">
                <a:xfrm>
                  <a:off x="12700000" y="4059010"/>
                  <a:ext cx="2772229" cy="2772229"/>
                </a:xfrm>
                <a:prstGeom prst="ellipse">
                  <a:avLst/>
                </a:prstGeom>
                <a:solidFill>
                  <a:srgbClr val="22252A"/>
                </a:solidFill>
                <a:ln>
                  <a:noFill/>
                </a:ln>
                <a:effectLst>
                  <a:innerShdw blurRad="622300">
                    <a:srgbClr val="96AFC4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rgbClr val="D2E3E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 bwMode="auto">
                <a:xfrm>
                  <a:off x="12860191" y="4219201"/>
                  <a:ext cx="2451846" cy="2451846"/>
                </a:xfrm>
                <a:prstGeom prst="ellipse">
                  <a:avLst/>
                </a:prstGeom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279400" dist="38100" dir="5400000" algn="t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5" name="KSO_Shape"/>
            <p:cNvSpPr/>
            <p:nvPr/>
          </p:nvSpPr>
          <p:spPr bwMode="auto">
            <a:xfrm>
              <a:off x="7015646" y="4496005"/>
              <a:ext cx="744548" cy="742965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2225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6677" y="-549657"/>
            <a:ext cx="11361130" cy="114193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51592" y="1385610"/>
            <a:ext cx="4288817" cy="8759170"/>
            <a:chOff x="3951592" y="1385610"/>
            <a:chExt cx="4288817" cy="8759170"/>
          </a:xfrm>
        </p:grpSpPr>
        <p:pic>
          <p:nvPicPr>
            <p:cNvPr id="6" name="图片 5" descr="电脑的屏幕&#10;&#10;描述已自动生成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592" y="1385610"/>
              <a:ext cx="4288817" cy="875917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 bwMode="auto">
            <a:xfrm>
              <a:off x="4210050" y="2419350"/>
              <a:ext cx="3790950" cy="4400550"/>
            </a:xfrm>
            <a:prstGeom prst="rect">
              <a:avLst/>
            </a:prstGeom>
            <a:solidFill>
              <a:srgbClr val="222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532812" y="4971401"/>
            <a:ext cx="3332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cs typeface="+mn-ea"/>
                <a:sym typeface="+mn-lt"/>
              </a:rPr>
              <a:t>EXISTING PROBLEMS</a:t>
            </a:r>
            <a:endParaRPr lang="zh-CN" altLang="en-US" sz="4000" b="1" dirty="0">
              <a:gradFill>
                <a:gsLst>
                  <a:gs pos="55300">
                    <a:srgbClr val="F2AE7B"/>
                  </a:gs>
                  <a:gs pos="0">
                    <a:srgbClr val="A75A22"/>
                  </a:gs>
                  <a:gs pos="100000">
                    <a:srgbClr val="DB7E39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7386" y="2802502"/>
            <a:ext cx="2454399" cy="925542"/>
            <a:chOff x="2030292" y="3764541"/>
            <a:chExt cx="2454399" cy="925542"/>
          </a:xfrm>
        </p:grpSpPr>
        <p:sp>
          <p:nvSpPr>
            <p:cNvPr id="30" name="矩形 29"/>
            <p:cNvSpPr/>
            <p:nvPr/>
          </p:nvSpPr>
          <p:spPr>
            <a:xfrm>
              <a:off x="2042971" y="3764541"/>
              <a:ext cx="24417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TEXT 1:</a:t>
              </a:r>
              <a:endParaRPr lang="zh-CN" altLang="en-US" sz="2000" b="1" dirty="0"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030292" y="4166863"/>
              <a:ext cx="21351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7386" y="4724016"/>
            <a:ext cx="2454399" cy="925542"/>
            <a:chOff x="2030292" y="3764541"/>
            <a:chExt cx="2454399" cy="925542"/>
          </a:xfrm>
        </p:grpSpPr>
        <p:sp>
          <p:nvSpPr>
            <p:cNvPr id="36" name="矩形 35"/>
            <p:cNvSpPr/>
            <p:nvPr/>
          </p:nvSpPr>
          <p:spPr>
            <a:xfrm>
              <a:off x="2042971" y="3764541"/>
              <a:ext cx="24417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TEXT 3:</a:t>
              </a:r>
              <a:endParaRPr lang="zh-CN" altLang="en-US" sz="2000" b="1" dirty="0"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030292" y="4166863"/>
              <a:ext cx="21351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32684" y="2825165"/>
            <a:ext cx="2454399" cy="925542"/>
            <a:chOff x="2030292" y="3764541"/>
            <a:chExt cx="2454399" cy="925542"/>
          </a:xfrm>
        </p:grpSpPr>
        <p:sp>
          <p:nvSpPr>
            <p:cNvPr id="39" name="矩形 38"/>
            <p:cNvSpPr/>
            <p:nvPr/>
          </p:nvSpPr>
          <p:spPr>
            <a:xfrm>
              <a:off x="2042971" y="3764541"/>
              <a:ext cx="24417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TEXT 2:</a:t>
              </a:r>
              <a:endParaRPr lang="zh-CN" altLang="en-US" sz="2000" b="1" dirty="0"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030292" y="4166863"/>
              <a:ext cx="21351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32684" y="4746679"/>
            <a:ext cx="2454399" cy="925542"/>
            <a:chOff x="2030292" y="3764541"/>
            <a:chExt cx="2454399" cy="925542"/>
          </a:xfrm>
        </p:grpSpPr>
        <p:sp>
          <p:nvSpPr>
            <p:cNvPr id="42" name="矩形 41"/>
            <p:cNvSpPr/>
            <p:nvPr/>
          </p:nvSpPr>
          <p:spPr>
            <a:xfrm>
              <a:off x="2042971" y="3764541"/>
              <a:ext cx="24417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TEXT 4:</a:t>
              </a:r>
              <a:endParaRPr lang="zh-CN" altLang="en-US" sz="2000" b="1" dirty="0"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030292" y="4166863"/>
              <a:ext cx="21351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  <a:p>
              <a:r>
                <a:rPr lang="en-US" altLang="zh-CN" sz="14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EXISTING PROBLEMS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23099" y="3059587"/>
            <a:ext cx="1564851" cy="1564851"/>
            <a:chOff x="6734349" y="4189248"/>
            <a:chExt cx="1293265" cy="1293265"/>
          </a:xfrm>
        </p:grpSpPr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6734349" y="4189248"/>
              <a:ext cx="1293265" cy="1293265"/>
              <a:chOff x="12700000" y="4059010"/>
              <a:chExt cx="2772229" cy="2772229"/>
            </a:xfrm>
          </p:grpSpPr>
          <p:sp>
            <p:nvSpPr>
              <p:cNvPr id="46" name="椭圆 45"/>
              <p:cNvSpPr/>
              <p:nvPr/>
            </p:nvSpPr>
            <p:spPr bwMode="auto">
              <a:xfrm>
                <a:off x="12700000" y="4059010"/>
                <a:ext cx="2772229" cy="2772229"/>
              </a:xfrm>
              <a:prstGeom prst="ellipse">
                <a:avLst/>
              </a:prstGeom>
              <a:solidFill>
                <a:srgbClr val="22252A"/>
              </a:solidFill>
              <a:ln>
                <a:noFill/>
              </a:ln>
              <a:effectLst>
                <a:innerShdw blurRad="622300">
                  <a:srgbClr val="96AFC4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dirty="0">
                  <a:solidFill>
                    <a:srgbClr val="D2E3E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12860191" y="4219201"/>
                <a:ext cx="2451846" cy="2451846"/>
              </a:xfrm>
              <a:prstGeom prst="ellipse">
                <a:avLst/>
              </a:prstGeom>
              <a:gradFill>
                <a:gsLst>
                  <a:gs pos="55300">
                    <a:srgbClr val="F2AE7B"/>
                  </a:gs>
                  <a:gs pos="0">
                    <a:srgbClr val="A75A22"/>
                  </a:gs>
                  <a:gs pos="100000">
                    <a:srgbClr val="DB7E39"/>
                  </a:gs>
                </a:gsLst>
                <a:lin ang="5400000" scaled="0"/>
              </a:gradFill>
              <a:ln>
                <a:noFill/>
              </a:ln>
              <a:effectLst>
                <a:outerShdw blurRad="279400" dist="38100" dir="5400000" algn="t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KSO_Shape"/>
            <p:cNvSpPr/>
            <p:nvPr/>
          </p:nvSpPr>
          <p:spPr bwMode="auto">
            <a:xfrm>
              <a:off x="7015646" y="4496005"/>
              <a:ext cx="744548" cy="742965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2225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30765" y="-1803234"/>
            <a:ext cx="11361130" cy="11419396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 bwMode="auto">
          <a:xfrm>
            <a:off x="4036741" y="2870683"/>
            <a:ext cx="7549179" cy="11889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6" name="矩形 5"/>
          <p:cNvSpPr/>
          <p:nvPr/>
        </p:nvSpPr>
        <p:spPr>
          <a:xfrm>
            <a:off x="4036741" y="2328936"/>
            <a:ext cx="4573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Title</a:t>
            </a:r>
            <a:endParaRPr lang="zh-CN" altLang="en-US" sz="4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86177" y="4239419"/>
            <a:ext cx="914400" cy="914400"/>
            <a:chOff x="3566661" y="8187560"/>
            <a:chExt cx="914400" cy="914400"/>
          </a:xfrm>
          <a:solidFill>
            <a:schemeClr val="bg1"/>
          </a:solidFill>
        </p:grpSpPr>
        <p:sp>
          <p:nvSpPr>
            <p:cNvPr id="7" name="KSO_Shape"/>
            <p:cNvSpPr>
              <a:spLocks noChangeAspect="1"/>
            </p:cNvSpPr>
            <p:nvPr/>
          </p:nvSpPr>
          <p:spPr bwMode="auto">
            <a:xfrm>
              <a:off x="3770880" y="8307049"/>
              <a:ext cx="505962" cy="675423"/>
            </a:xfrm>
            <a:custGeom>
              <a:avLst/>
              <a:gdLst>
                <a:gd name="T0" fmla="*/ 901841 w 1357313"/>
                <a:gd name="T1" fmla="*/ 1418297 h 2041525"/>
                <a:gd name="T2" fmla="*/ 952713 w 1357313"/>
                <a:gd name="T3" fmla="*/ 1537310 h 2041525"/>
                <a:gd name="T4" fmla="*/ 324238 w 1357313"/>
                <a:gd name="T5" fmla="*/ 1501582 h 2041525"/>
                <a:gd name="T6" fmla="*/ 380048 w 1357313"/>
                <a:gd name="T7" fmla="*/ 1395135 h 2041525"/>
                <a:gd name="T8" fmla="*/ 837417 w 1357313"/>
                <a:gd name="T9" fmla="*/ 530566 h 2041525"/>
                <a:gd name="T10" fmla="*/ 669920 w 1357313"/>
                <a:gd name="T11" fmla="*/ 686107 h 2041525"/>
                <a:gd name="T12" fmla="*/ 595424 w 1357313"/>
                <a:gd name="T13" fmla="*/ 686107 h 2041525"/>
                <a:gd name="T14" fmla="*/ 427927 w 1357313"/>
                <a:gd name="T15" fmla="*/ 530566 h 2041525"/>
                <a:gd name="T16" fmla="*/ 206486 w 1357313"/>
                <a:gd name="T17" fmla="*/ 405798 h 2041525"/>
                <a:gd name="T18" fmla="*/ 269716 w 1357313"/>
                <a:gd name="T19" fmla="*/ 553495 h 2041525"/>
                <a:gd name="T20" fmla="*/ 416183 w 1357313"/>
                <a:gd name="T21" fmla="*/ 730090 h 2041525"/>
                <a:gd name="T22" fmla="*/ 523871 w 1357313"/>
                <a:gd name="T23" fmla="*/ 839505 h 2041525"/>
                <a:gd name="T24" fmla="*/ 549065 w 1357313"/>
                <a:gd name="T25" fmla="*/ 957810 h 2041525"/>
                <a:gd name="T26" fmla="*/ 521401 w 1357313"/>
                <a:gd name="T27" fmla="*/ 1070930 h 2041525"/>
                <a:gd name="T28" fmla="*/ 406056 w 1357313"/>
                <a:gd name="T29" fmla="*/ 1185778 h 2041525"/>
                <a:gd name="T30" fmla="*/ 263047 w 1357313"/>
                <a:gd name="T31" fmla="*/ 1361879 h 2041525"/>
                <a:gd name="T32" fmla="*/ 205745 w 1357313"/>
                <a:gd name="T33" fmla="*/ 1502167 h 2041525"/>
                <a:gd name="T34" fmla="*/ 1072195 w 1357313"/>
                <a:gd name="T35" fmla="*/ 1557244 h 2041525"/>
                <a:gd name="T36" fmla="*/ 1021808 w 1357313"/>
                <a:gd name="T37" fmla="*/ 1393740 h 2041525"/>
                <a:gd name="T38" fmla="*/ 889667 w 1357313"/>
                <a:gd name="T39" fmla="*/ 1217639 h 2041525"/>
                <a:gd name="T40" fmla="*/ 755797 w 1357313"/>
                <a:gd name="T41" fmla="*/ 1087231 h 2041525"/>
                <a:gd name="T42" fmla="*/ 719983 w 1357313"/>
                <a:gd name="T43" fmla="*/ 986954 h 2041525"/>
                <a:gd name="T44" fmla="*/ 728381 w 1357313"/>
                <a:gd name="T45" fmla="*/ 880504 h 2041525"/>
                <a:gd name="T46" fmla="*/ 790870 w 1357313"/>
                <a:gd name="T47" fmla="*/ 784920 h 2041525"/>
                <a:gd name="T48" fmla="*/ 959566 w 1357313"/>
                <a:gd name="T49" fmla="*/ 605115 h 2041525"/>
                <a:gd name="T50" fmla="*/ 1046261 w 1357313"/>
                <a:gd name="T51" fmla="*/ 456677 h 2041525"/>
                <a:gd name="T52" fmla="*/ 1090473 w 1357313"/>
                <a:gd name="T53" fmla="*/ 209197 h 2041525"/>
                <a:gd name="T54" fmla="*/ 1216685 w 1357313"/>
                <a:gd name="T55" fmla="*/ 15314 h 2041525"/>
                <a:gd name="T56" fmla="*/ 1260650 w 1357313"/>
                <a:gd name="T57" fmla="*/ 68662 h 2041525"/>
                <a:gd name="T58" fmla="*/ 1261391 w 1357313"/>
                <a:gd name="T59" fmla="*/ 138313 h 2041525"/>
                <a:gd name="T60" fmla="*/ 1222613 w 1357313"/>
                <a:gd name="T61" fmla="*/ 189932 h 2041525"/>
                <a:gd name="T62" fmla="*/ 1165311 w 1357313"/>
                <a:gd name="T63" fmla="*/ 293419 h 2041525"/>
                <a:gd name="T64" fmla="*/ 1116654 w 1357313"/>
                <a:gd name="T65" fmla="*/ 524844 h 2041525"/>
                <a:gd name="T66" fmla="*/ 1012670 w 1357313"/>
                <a:gd name="T67" fmla="*/ 704403 h 2041525"/>
                <a:gd name="T68" fmla="*/ 829154 w 1357313"/>
                <a:gd name="T69" fmla="*/ 889890 h 2041525"/>
                <a:gd name="T70" fmla="*/ 817052 w 1357313"/>
                <a:gd name="T71" fmla="*/ 962009 h 2041525"/>
                <a:gd name="T72" fmla="*/ 905969 w 1357313"/>
                <a:gd name="T73" fmla="*/ 1085008 h 2041525"/>
                <a:gd name="T74" fmla="*/ 1048237 w 1357313"/>
                <a:gd name="T75" fmla="*/ 1249500 h 2041525"/>
                <a:gd name="T76" fmla="*/ 1134190 w 1357313"/>
                <a:gd name="T77" fmla="*/ 1433011 h 2041525"/>
                <a:gd name="T78" fmla="*/ 1183588 w 1357313"/>
                <a:gd name="T79" fmla="*/ 1698520 h 2041525"/>
                <a:gd name="T80" fmla="*/ 1240149 w 1357313"/>
                <a:gd name="T81" fmla="*/ 1730629 h 2041525"/>
                <a:gd name="T82" fmla="*/ 1266331 w 1357313"/>
                <a:gd name="T83" fmla="*/ 1790399 h 2041525"/>
                <a:gd name="T84" fmla="*/ 1249041 w 1357313"/>
                <a:gd name="T85" fmla="*/ 1858814 h 2041525"/>
                <a:gd name="T86" fmla="*/ 1193468 w 1357313"/>
                <a:gd name="T87" fmla="*/ 1900307 h 2041525"/>
                <a:gd name="T88" fmla="*/ 68664 w 1357313"/>
                <a:gd name="T89" fmla="*/ 1898578 h 2041525"/>
                <a:gd name="T90" fmla="*/ 15067 w 1357313"/>
                <a:gd name="T91" fmla="*/ 1854615 h 2041525"/>
                <a:gd name="T92" fmla="*/ 988 w 1357313"/>
                <a:gd name="T93" fmla="*/ 1785459 h 2041525"/>
                <a:gd name="T94" fmla="*/ 30133 w 1357313"/>
                <a:gd name="T95" fmla="*/ 1727170 h 2041525"/>
                <a:gd name="T96" fmla="*/ 87929 w 1357313"/>
                <a:gd name="T97" fmla="*/ 1697533 h 2041525"/>
                <a:gd name="T98" fmla="*/ 132882 w 1357313"/>
                <a:gd name="T99" fmla="*/ 1433011 h 2041525"/>
                <a:gd name="T100" fmla="*/ 218836 w 1357313"/>
                <a:gd name="T101" fmla="*/ 1249500 h 2041525"/>
                <a:gd name="T102" fmla="*/ 361103 w 1357313"/>
                <a:gd name="T103" fmla="*/ 1085008 h 2041525"/>
                <a:gd name="T104" fmla="*/ 449773 w 1357313"/>
                <a:gd name="T105" fmla="*/ 964726 h 2041525"/>
                <a:gd name="T106" fmla="*/ 437671 w 1357313"/>
                <a:gd name="T107" fmla="*/ 889890 h 2041525"/>
                <a:gd name="T108" fmla="*/ 254402 w 1357313"/>
                <a:gd name="T109" fmla="*/ 704403 h 2041525"/>
                <a:gd name="T110" fmla="*/ 150419 w 1357313"/>
                <a:gd name="T111" fmla="*/ 524844 h 2041525"/>
                <a:gd name="T112" fmla="*/ 99291 w 1357313"/>
                <a:gd name="T113" fmla="*/ 272672 h 2041525"/>
                <a:gd name="T114" fmla="*/ 40507 w 1357313"/>
                <a:gd name="T115" fmla="*/ 186969 h 2041525"/>
                <a:gd name="T116" fmla="*/ 4199 w 1357313"/>
                <a:gd name="T117" fmla="*/ 133866 h 2041525"/>
                <a:gd name="T118" fmla="*/ 8151 w 1357313"/>
                <a:gd name="T119" fmla="*/ 63970 h 2041525"/>
                <a:gd name="T120" fmla="*/ 54585 w 1357313"/>
                <a:gd name="T121" fmla="*/ 12596 h 20415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7313" h="2041525">
                  <a:moveTo>
                    <a:pt x="550334" y="1339850"/>
                  </a:moveTo>
                  <a:lnTo>
                    <a:pt x="806980" y="1339850"/>
                  </a:lnTo>
                  <a:lnTo>
                    <a:pt x="827353" y="1358335"/>
                  </a:lnTo>
                  <a:lnTo>
                    <a:pt x="846138" y="1376291"/>
                  </a:lnTo>
                  <a:lnTo>
                    <a:pt x="864130" y="1393983"/>
                  </a:lnTo>
                  <a:lnTo>
                    <a:pt x="880799" y="1411676"/>
                  </a:lnTo>
                  <a:lnTo>
                    <a:pt x="896674" y="1428840"/>
                  </a:lnTo>
                  <a:lnTo>
                    <a:pt x="911490" y="1445476"/>
                  </a:lnTo>
                  <a:lnTo>
                    <a:pt x="925249" y="1462376"/>
                  </a:lnTo>
                  <a:lnTo>
                    <a:pt x="938213" y="1479012"/>
                  </a:lnTo>
                  <a:lnTo>
                    <a:pt x="950120" y="1495120"/>
                  </a:lnTo>
                  <a:lnTo>
                    <a:pt x="955940" y="1503570"/>
                  </a:lnTo>
                  <a:lnTo>
                    <a:pt x="961232" y="1511756"/>
                  </a:lnTo>
                  <a:lnTo>
                    <a:pt x="966259" y="1519942"/>
                  </a:lnTo>
                  <a:lnTo>
                    <a:pt x="971286" y="1527863"/>
                  </a:lnTo>
                  <a:lnTo>
                    <a:pt x="976049" y="1535785"/>
                  </a:lnTo>
                  <a:lnTo>
                    <a:pt x="980547" y="1543971"/>
                  </a:lnTo>
                  <a:lnTo>
                    <a:pt x="985045" y="1552157"/>
                  </a:lnTo>
                  <a:lnTo>
                    <a:pt x="989278" y="1560343"/>
                  </a:lnTo>
                  <a:lnTo>
                    <a:pt x="993247" y="1568265"/>
                  </a:lnTo>
                  <a:lnTo>
                    <a:pt x="996951" y="1576451"/>
                  </a:lnTo>
                  <a:lnTo>
                    <a:pt x="1000391" y="1584637"/>
                  </a:lnTo>
                  <a:lnTo>
                    <a:pt x="1003830" y="1592823"/>
                  </a:lnTo>
                  <a:lnTo>
                    <a:pt x="1007005" y="1601273"/>
                  </a:lnTo>
                  <a:lnTo>
                    <a:pt x="1010180" y="1609195"/>
                  </a:lnTo>
                  <a:lnTo>
                    <a:pt x="1013355" y="1620286"/>
                  </a:lnTo>
                  <a:lnTo>
                    <a:pt x="1017059" y="1632697"/>
                  </a:lnTo>
                  <a:lnTo>
                    <a:pt x="1020764" y="1647484"/>
                  </a:lnTo>
                  <a:lnTo>
                    <a:pt x="1024203" y="1663592"/>
                  </a:lnTo>
                  <a:lnTo>
                    <a:pt x="1027643" y="1681284"/>
                  </a:lnTo>
                  <a:lnTo>
                    <a:pt x="1031347" y="1700297"/>
                  </a:lnTo>
                  <a:lnTo>
                    <a:pt x="1034786" y="1721158"/>
                  </a:lnTo>
                  <a:lnTo>
                    <a:pt x="1038226" y="1743075"/>
                  </a:lnTo>
                  <a:lnTo>
                    <a:pt x="319088" y="1743075"/>
                  </a:lnTo>
                  <a:lnTo>
                    <a:pt x="322528" y="1721158"/>
                  </a:lnTo>
                  <a:lnTo>
                    <a:pt x="325967" y="1700297"/>
                  </a:lnTo>
                  <a:lnTo>
                    <a:pt x="329407" y="1681284"/>
                  </a:lnTo>
                  <a:lnTo>
                    <a:pt x="332846" y="1663592"/>
                  </a:lnTo>
                  <a:lnTo>
                    <a:pt x="336551" y="1647484"/>
                  </a:lnTo>
                  <a:lnTo>
                    <a:pt x="339990" y="1632697"/>
                  </a:lnTo>
                  <a:lnTo>
                    <a:pt x="343694" y="1620286"/>
                  </a:lnTo>
                  <a:lnTo>
                    <a:pt x="347398" y="1609195"/>
                  </a:lnTo>
                  <a:lnTo>
                    <a:pt x="350309" y="1601273"/>
                  </a:lnTo>
                  <a:lnTo>
                    <a:pt x="353484" y="1592823"/>
                  </a:lnTo>
                  <a:lnTo>
                    <a:pt x="356923" y="1584637"/>
                  </a:lnTo>
                  <a:lnTo>
                    <a:pt x="360363" y="1576451"/>
                  </a:lnTo>
                  <a:lnTo>
                    <a:pt x="364067" y="1568265"/>
                  </a:lnTo>
                  <a:lnTo>
                    <a:pt x="368036" y="1560343"/>
                  </a:lnTo>
                  <a:lnTo>
                    <a:pt x="372269" y="1552157"/>
                  </a:lnTo>
                  <a:lnTo>
                    <a:pt x="376503" y="1543971"/>
                  </a:lnTo>
                  <a:lnTo>
                    <a:pt x="381265" y="1535785"/>
                  </a:lnTo>
                  <a:lnTo>
                    <a:pt x="386028" y="1527863"/>
                  </a:lnTo>
                  <a:lnTo>
                    <a:pt x="390790" y="1519942"/>
                  </a:lnTo>
                  <a:lnTo>
                    <a:pt x="396082" y="1511756"/>
                  </a:lnTo>
                  <a:lnTo>
                    <a:pt x="401373" y="1503570"/>
                  </a:lnTo>
                  <a:lnTo>
                    <a:pt x="407194" y="1495120"/>
                  </a:lnTo>
                  <a:lnTo>
                    <a:pt x="419101" y="1479012"/>
                  </a:lnTo>
                  <a:lnTo>
                    <a:pt x="432065" y="1462376"/>
                  </a:lnTo>
                  <a:lnTo>
                    <a:pt x="445824" y="1445476"/>
                  </a:lnTo>
                  <a:lnTo>
                    <a:pt x="460640" y="1428840"/>
                  </a:lnTo>
                  <a:lnTo>
                    <a:pt x="476515" y="1411676"/>
                  </a:lnTo>
                  <a:lnTo>
                    <a:pt x="493184" y="1393983"/>
                  </a:lnTo>
                  <a:lnTo>
                    <a:pt x="511176" y="1376291"/>
                  </a:lnTo>
                  <a:lnTo>
                    <a:pt x="530226" y="1358335"/>
                  </a:lnTo>
                  <a:lnTo>
                    <a:pt x="550334" y="1339850"/>
                  </a:lnTo>
                  <a:close/>
                  <a:moveTo>
                    <a:pt x="430213" y="534988"/>
                  </a:moveTo>
                  <a:lnTo>
                    <a:pt x="925513" y="534988"/>
                  </a:lnTo>
                  <a:lnTo>
                    <a:pt x="916527" y="545836"/>
                  </a:lnTo>
                  <a:lnTo>
                    <a:pt x="907012" y="557478"/>
                  </a:lnTo>
                  <a:lnTo>
                    <a:pt x="897233" y="568590"/>
                  </a:lnTo>
                  <a:lnTo>
                    <a:pt x="886925" y="580232"/>
                  </a:lnTo>
                  <a:lnTo>
                    <a:pt x="876089" y="591609"/>
                  </a:lnTo>
                  <a:lnTo>
                    <a:pt x="864988" y="603515"/>
                  </a:lnTo>
                  <a:lnTo>
                    <a:pt x="853095" y="615422"/>
                  </a:lnTo>
                  <a:lnTo>
                    <a:pt x="840937" y="627328"/>
                  </a:lnTo>
                  <a:lnTo>
                    <a:pt x="828250" y="639499"/>
                  </a:lnTo>
                  <a:lnTo>
                    <a:pt x="815035" y="651934"/>
                  </a:lnTo>
                  <a:lnTo>
                    <a:pt x="801292" y="664105"/>
                  </a:lnTo>
                  <a:lnTo>
                    <a:pt x="787019" y="677069"/>
                  </a:lnTo>
                  <a:lnTo>
                    <a:pt x="772218" y="690034"/>
                  </a:lnTo>
                  <a:lnTo>
                    <a:pt x="756625" y="702999"/>
                  </a:lnTo>
                  <a:lnTo>
                    <a:pt x="740767" y="716492"/>
                  </a:lnTo>
                  <a:lnTo>
                    <a:pt x="724116" y="729986"/>
                  </a:lnTo>
                  <a:lnTo>
                    <a:pt x="717772" y="735278"/>
                  </a:lnTo>
                  <a:lnTo>
                    <a:pt x="711429" y="740834"/>
                  </a:lnTo>
                  <a:lnTo>
                    <a:pt x="705350" y="746655"/>
                  </a:lnTo>
                  <a:lnTo>
                    <a:pt x="699536" y="753005"/>
                  </a:lnTo>
                  <a:lnTo>
                    <a:pt x="693985" y="759090"/>
                  </a:lnTo>
                  <a:lnTo>
                    <a:pt x="688171" y="765969"/>
                  </a:lnTo>
                  <a:lnTo>
                    <a:pt x="682885" y="772584"/>
                  </a:lnTo>
                  <a:lnTo>
                    <a:pt x="677863" y="779463"/>
                  </a:lnTo>
                  <a:lnTo>
                    <a:pt x="672841" y="772584"/>
                  </a:lnTo>
                  <a:lnTo>
                    <a:pt x="667555" y="765969"/>
                  </a:lnTo>
                  <a:lnTo>
                    <a:pt x="662005" y="759090"/>
                  </a:lnTo>
                  <a:lnTo>
                    <a:pt x="656190" y="753005"/>
                  </a:lnTo>
                  <a:lnTo>
                    <a:pt x="650376" y="746655"/>
                  </a:lnTo>
                  <a:lnTo>
                    <a:pt x="644297" y="740834"/>
                  </a:lnTo>
                  <a:lnTo>
                    <a:pt x="637954" y="735278"/>
                  </a:lnTo>
                  <a:lnTo>
                    <a:pt x="631610" y="729986"/>
                  </a:lnTo>
                  <a:lnTo>
                    <a:pt x="614959" y="716492"/>
                  </a:lnTo>
                  <a:lnTo>
                    <a:pt x="599101" y="702999"/>
                  </a:lnTo>
                  <a:lnTo>
                    <a:pt x="583508" y="690034"/>
                  </a:lnTo>
                  <a:lnTo>
                    <a:pt x="568707" y="677069"/>
                  </a:lnTo>
                  <a:lnTo>
                    <a:pt x="554434" y="664105"/>
                  </a:lnTo>
                  <a:lnTo>
                    <a:pt x="540691" y="651934"/>
                  </a:lnTo>
                  <a:lnTo>
                    <a:pt x="527476" y="639499"/>
                  </a:lnTo>
                  <a:lnTo>
                    <a:pt x="514789" y="627328"/>
                  </a:lnTo>
                  <a:lnTo>
                    <a:pt x="502631" y="615422"/>
                  </a:lnTo>
                  <a:lnTo>
                    <a:pt x="490738" y="603515"/>
                  </a:lnTo>
                  <a:lnTo>
                    <a:pt x="479637" y="591609"/>
                  </a:lnTo>
                  <a:lnTo>
                    <a:pt x="468801" y="580232"/>
                  </a:lnTo>
                  <a:lnTo>
                    <a:pt x="458493" y="568590"/>
                  </a:lnTo>
                  <a:lnTo>
                    <a:pt x="448714" y="557478"/>
                  </a:lnTo>
                  <a:lnTo>
                    <a:pt x="439199" y="545836"/>
                  </a:lnTo>
                  <a:lnTo>
                    <a:pt x="430213" y="534988"/>
                  </a:lnTo>
                  <a:close/>
                  <a:moveTo>
                    <a:pt x="188949" y="224189"/>
                  </a:moveTo>
                  <a:lnTo>
                    <a:pt x="193448" y="263892"/>
                  </a:lnTo>
                  <a:lnTo>
                    <a:pt x="195830" y="284803"/>
                  </a:lnTo>
                  <a:lnTo>
                    <a:pt x="198741" y="306507"/>
                  </a:lnTo>
                  <a:lnTo>
                    <a:pt x="201917" y="328741"/>
                  </a:lnTo>
                  <a:lnTo>
                    <a:pt x="204828" y="350710"/>
                  </a:lnTo>
                  <a:lnTo>
                    <a:pt x="208532" y="372678"/>
                  </a:lnTo>
                  <a:lnTo>
                    <a:pt x="212502" y="394118"/>
                  </a:lnTo>
                  <a:lnTo>
                    <a:pt x="215413" y="408146"/>
                  </a:lnTo>
                  <a:lnTo>
                    <a:pt x="218059" y="421645"/>
                  </a:lnTo>
                  <a:lnTo>
                    <a:pt x="221235" y="434880"/>
                  </a:lnTo>
                  <a:lnTo>
                    <a:pt x="224410" y="447585"/>
                  </a:lnTo>
                  <a:lnTo>
                    <a:pt x="227321" y="459496"/>
                  </a:lnTo>
                  <a:lnTo>
                    <a:pt x="230497" y="470348"/>
                  </a:lnTo>
                  <a:lnTo>
                    <a:pt x="233673" y="480406"/>
                  </a:lnTo>
                  <a:lnTo>
                    <a:pt x="236584" y="489405"/>
                  </a:lnTo>
                  <a:lnTo>
                    <a:pt x="241082" y="501316"/>
                  </a:lnTo>
                  <a:lnTo>
                    <a:pt x="246111" y="513227"/>
                  </a:lnTo>
                  <a:lnTo>
                    <a:pt x="251403" y="524873"/>
                  </a:lnTo>
                  <a:lnTo>
                    <a:pt x="256961" y="536784"/>
                  </a:lnTo>
                  <a:lnTo>
                    <a:pt x="262783" y="547901"/>
                  </a:lnTo>
                  <a:lnTo>
                    <a:pt x="268605" y="559547"/>
                  </a:lnTo>
                  <a:lnTo>
                    <a:pt x="275220" y="570664"/>
                  </a:lnTo>
                  <a:lnTo>
                    <a:pt x="281836" y="581781"/>
                  </a:lnTo>
                  <a:lnTo>
                    <a:pt x="288981" y="593162"/>
                  </a:lnTo>
                  <a:lnTo>
                    <a:pt x="296127" y="604014"/>
                  </a:lnTo>
                  <a:lnTo>
                    <a:pt x="304066" y="615396"/>
                  </a:lnTo>
                  <a:lnTo>
                    <a:pt x="312005" y="626248"/>
                  </a:lnTo>
                  <a:lnTo>
                    <a:pt x="320473" y="637365"/>
                  </a:lnTo>
                  <a:lnTo>
                    <a:pt x="329206" y="648482"/>
                  </a:lnTo>
                  <a:lnTo>
                    <a:pt x="338468" y="659334"/>
                  </a:lnTo>
                  <a:lnTo>
                    <a:pt x="347730" y="670450"/>
                  </a:lnTo>
                  <a:lnTo>
                    <a:pt x="366784" y="692419"/>
                  </a:lnTo>
                  <a:lnTo>
                    <a:pt x="385309" y="714388"/>
                  </a:lnTo>
                  <a:lnTo>
                    <a:pt x="404362" y="736887"/>
                  </a:lnTo>
                  <a:lnTo>
                    <a:pt x="414154" y="748268"/>
                  </a:lnTo>
                  <a:lnTo>
                    <a:pt x="424210" y="759385"/>
                  </a:lnTo>
                  <a:lnTo>
                    <a:pt x="435060" y="771031"/>
                  </a:lnTo>
                  <a:lnTo>
                    <a:pt x="445910" y="782413"/>
                  </a:lnTo>
                  <a:lnTo>
                    <a:pt x="457554" y="794059"/>
                  </a:lnTo>
                  <a:lnTo>
                    <a:pt x="469463" y="805440"/>
                  </a:lnTo>
                  <a:lnTo>
                    <a:pt x="482165" y="817351"/>
                  </a:lnTo>
                  <a:lnTo>
                    <a:pt x="495661" y="829262"/>
                  </a:lnTo>
                  <a:lnTo>
                    <a:pt x="509952" y="841173"/>
                  </a:lnTo>
                  <a:lnTo>
                    <a:pt x="525036" y="853349"/>
                  </a:lnTo>
                  <a:lnTo>
                    <a:pt x="531916" y="858907"/>
                  </a:lnTo>
                  <a:lnTo>
                    <a:pt x="537738" y="864730"/>
                  </a:lnTo>
                  <a:lnTo>
                    <a:pt x="543031" y="870818"/>
                  </a:lnTo>
                  <a:lnTo>
                    <a:pt x="547530" y="876376"/>
                  </a:lnTo>
                  <a:lnTo>
                    <a:pt x="551764" y="882199"/>
                  </a:lnTo>
                  <a:lnTo>
                    <a:pt x="555204" y="888023"/>
                  </a:lnTo>
                  <a:lnTo>
                    <a:pt x="558644" y="893846"/>
                  </a:lnTo>
                  <a:lnTo>
                    <a:pt x="561291" y="899669"/>
                  </a:lnTo>
                  <a:lnTo>
                    <a:pt x="564202" y="905227"/>
                  </a:lnTo>
                  <a:lnTo>
                    <a:pt x="566848" y="911315"/>
                  </a:lnTo>
                  <a:lnTo>
                    <a:pt x="568965" y="916873"/>
                  </a:lnTo>
                  <a:lnTo>
                    <a:pt x="570818" y="922696"/>
                  </a:lnTo>
                  <a:lnTo>
                    <a:pt x="574523" y="934607"/>
                  </a:lnTo>
                  <a:lnTo>
                    <a:pt x="577698" y="946518"/>
                  </a:lnTo>
                  <a:lnTo>
                    <a:pt x="582462" y="966370"/>
                  </a:lnTo>
                  <a:lnTo>
                    <a:pt x="584314" y="973781"/>
                  </a:lnTo>
                  <a:lnTo>
                    <a:pt x="585902" y="980927"/>
                  </a:lnTo>
                  <a:lnTo>
                    <a:pt x="587225" y="988074"/>
                  </a:lnTo>
                  <a:lnTo>
                    <a:pt x="587754" y="996015"/>
                  </a:lnTo>
                  <a:lnTo>
                    <a:pt x="588284" y="1005808"/>
                  </a:lnTo>
                  <a:lnTo>
                    <a:pt x="588548" y="1017719"/>
                  </a:lnTo>
                  <a:lnTo>
                    <a:pt x="588284" y="1026453"/>
                  </a:lnTo>
                  <a:lnTo>
                    <a:pt x="588019" y="1033600"/>
                  </a:lnTo>
                  <a:lnTo>
                    <a:pt x="587754" y="1039423"/>
                  </a:lnTo>
                  <a:lnTo>
                    <a:pt x="587225" y="1044717"/>
                  </a:lnTo>
                  <a:lnTo>
                    <a:pt x="585373" y="1055304"/>
                  </a:lnTo>
                  <a:lnTo>
                    <a:pt x="582726" y="1070391"/>
                  </a:lnTo>
                  <a:lnTo>
                    <a:pt x="581138" y="1079655"/>
                  </a:lnTo>
                  <a:lnTo>
                    <a:pt x="579021" y="1088919"/>
                  </a:lnTo>
                  <a:lnTo>
                    <a:pt x="576904" y="1097919"/>
                  </a:lnTo>
                  <a:lnTo>
                    <a:pt x="574523" y="1106918"/>
                  </a:lnTo>
                  <a:lnTo>
                    <a:pt x="571876" y="1115917"/>
                  </a:lnTo>
                  <a:lnTo>
                    <a:pt x="568701" y="1124652"/>
                  </a:lnTo>
                  <a:lnTo>
                    <a:pt x="565260" y="1133387"/>
                  </a:lnTo>
                  <a:lnTo>
                    <a:pt x="561291" y="1142121"/>
                  </a:lnTo>
                  <a:lnTo>
                    <a:pt x="558644" y="1147680"/>
                  </a:lnTo>
                  <a:lnTo>
                    <a:pt x="555204" y="1153768"/>
                  </a:lnTo>
                  <a:lnTo>
                    <a:pt x="551764" y="1159326"/>
                  </a:lnTo>
                  <a:lnTo>
                    <a:pt x="547530" y="1165149"/>
                  </a:lnTo>
                  <a:lnTo>
                    <a:pt x="543031" y="1170972"/>
                  </a:lnTo>
                  <a:lnTo>
                    <a:pt x="538003" y="1176795"/>
                  </a:lnTo>
                  <a:lnTo>
                    <a:pt x="532181" y="1182618"/>
                  </a:lnTo>
                  <a:lnTo>
                    <a:pt x="525300" y="1188177"/>
                  </a:lnTo>
                  <a:lnTo>
                    <a:pt x="510216" y="1200352"/>
                  </a:lnTo>
                  <a:lnTo>
                    <a:pt x="495926" y="1212263"/>
                  </a:lnTo>
                  <a:lnTo>
                    <a:pt x="482430" y="1224174"/>
                  </a:lnTo>
                  <a:lnTo>
                    <a:pt x="469463" y="1236085"/>
                  </a:lnTo>
                  <a:lnTo>
                    <a:pt x="457554" y="1247466"/>
                  </a:lnTo>
                  <a:lnTo>
                    <a:pt x="445910" y="1259377"/>
                  </a:lnTo>
                  <a:lnTo>
                    <a:pt x="435060" y="1270759"/>
                  </a:lnTo>
                  <a:lnTo>
                    <a:pt x="424210" y="1282140"/>
                  </a:lnTo>
                  <a:lnTo>
                    <a:pt x="414154" y="1293257"/>
                  </a:lnTo>
                  <a:lnTo>
                    <a:pt x="404362" y="1304903"/>
                  </a:lnTo>
                  <a:lnTo>
                    <a:pt x="385309" y="1326872"/>
                  </a:lnTo>
                  <a:lnTo>
                    <a:pt x="366784" y="1349106"/>
                  </a:lnTo>
                  <a:lnTo>
                    <a:pt x="347730" y="1371340"/>
                  </a:lnTo>
                  <a:lnTo>
                    <a:pt x="338468" y="1382456"/>
                  </a:lnTo>
                  <a:lnTo>
                    <a:pt x="329206" y="1393309"/>
                  </a:lnTo>
                  <a:lnTo>
                    <a:pt x="320473" y="1404161"/>
                  </a:lnTo>
                  <a:lnTo>
                    <a:pt x="312005" y="1415278"/>
                  </a:lnTo>
                  <a:lnTo>
                    <a:pt x="304066" y="1426394"/>
                  </a:lnTo>
                  <a:lnTo>
                    <a:pt x="296127" y="1437511"/>
                  </a:lnTo>
                  <a:lnTo>
                    <a:pt x="288981" y="1448628"/>
                  </a:lnTo>
                  <a:lnTo>
                    <a:pt x="281836" y="1459480"/>
                  </a:lnTo>
                  <a:lnTo>
                    <a:pt x="275220" y="1470862"/>
                  </a:lnTo>
                  <a:lnTo>
                    <a:pt x="268605" y="1482243"/>
                  </a:lnTo>
                  <a:lnTo>
                    <a:pt x="262783" y="1493625"/>
                  </a:lnTo>
                  <a:lnTo>
                    <a:pt x="256961" y="1505006"/>
                  </a:lnTo>
                  <a:lnTo>
                    <a:pt x="251403" y="1516652"/>
                  </a:lnTo>
                  <a:lnTo>
                    <a:pt x="246111" y="1528563"/>
                  </a:lnTo>
                  <a:lnTo>
                    <a:pt x="241082" y="1540209"/>
                  </a:lnTo>
                  <a:lnTo>
                    <a:pt x="236584" y="1552385"/>
                  </a:lnTo>
                  <a:lnTo>
                    <a:pt x="233937" y="1560326"/>
                  </a:lnTo>
                  <a:lnTo>
                    <a:pt x="231026" y="1568796"/>
                  </a:lnTo>
                  <a:lnTo>
                    <a:pt x="228115" y="1578060"/>
                  </a:lnTo>
                  <a:lnTo>
                    <a:pt x="225734" y="1588382"/>
                  </a:lnTo>
                  <a:lnTo>
                    <a:pt x="222823" y="1598705"/>
                  </a:lnTo>
                  <a:lnTo>
                    <a:pt x="220441" y="1609822"/>
                  </a:lnTo>
                  <a:lnTo>
                    <a:pt x="215413" y="1633114"/>
                  </a:lnTo>
                  <a:lnTo>
                    <a:pt x="210649" y="1658260"/>
                  </a:lnTo>
                  <a:lnTo>
                    <a:pt x="206415" y="1683934"/>
                  </a:lnTo>
                  <a:lnTo>
                    <a:pt x="202181" y="1709609"/>
                  </a:lnTo>
                  <a:lnTo>
                    <a:pt x="198741" y="1735548"/>
                  </a:lnTo>
                  <a:lnTo>
                    <a:pt x="193448" y="1778162"/>
                  </a:lnTo>
                  <a:lnTo>
                    <a:pt x="188949" y="1817336"/>
                  </a:lnTo>
                  <a:lnTo>
                    <a:pt x="1168364" y="1817336"/>
                  </a:lnTo>
                  <a:lnTo>
                    <a:pt x="1164130" y="1777898"/>
                  </a:lnTo>
                  <a:lnTo>
                    <a:pt x="1161748" y="1756987"/>
                  </a:lnTo>
                  <a:lnTo>
                    <a:pt x="1158837" y="1735019"/>
                  </a:lnTo>
                  <a:lnTo>
                    <a:pt x="1155661" y="1713050"/>
                  </a:lnTo>
                  <a:lnTo>
                    <a:pt x="1152486" y="1690816"/>
                  </a:lnTo>
                  <a:lnTo>
                    <a:pt x="1148781" y="1668847"/>
                  </a:lnTo>
                  <a:lnTo>
                    <a:pt x="1144811" y="1647672"/>
                  </a:lnTo>
                  <a:lnTo>
                    <a:pt x="1142165" y="1633644"/>
                  </a:lnTo>
                  <a:lnTo>
                    <a:pt x="1139518" y="1619880"/>
                  </a:lnTo>
                  <a:lnTo>
                    <a:pt x="1136343" y="1606910"/>
                  </a:lnTo>
                  <a:lnTo>
                    <a:pt x="1133167" y="1594205"/>
                  </a:lnTo>
                  <a:lnTo>
                    <a:pt x="1130256" y="1582295"/>
                  </a:lnTo>
                  <a:lnTo>
                    <a:pt x="1127080" y="1571442"/>
                  </a:lnTo>
                  <a:lnTo>
                    <a:pt x="1123905" y="1561384"/>
                  </a:lnTo>
                  <a:lnTo>
                    <a:pt x="1120994" y="1552385"/>
                  </a:lnTo>
                  <a:lnTo>
                    <a:pt x="1116230" y="1540209"/>
                  </a:lnTo>
                  <a:lnTo>
                    <a:pt x="1111467" y="1528563"/>
                  </a:lnTo>
                  <a:lnTo>
                    <a:pt x="1106174" y="1516652"/>
                  </a:lnTo>
                  <a:lnTo>
                    <a:pt x="1100617" y="1505006"/>
                  </a:lnTo>
                  <a:lnTo>
                    <a:pt x="1094795" y="1493625"/>
                  </a:lnTo>
                  <a:lnTo>
                    <a:pt x="1088708" y="1482243"/>
                  </a:lnTo>
                  <a:lnTo>
                    <a:pt x="1082357" y="1470862"/>
                  </a:lnTo>
                  <a:lnTo>
                    <a:pt x="1075741" y="1459480"/>
                  </a:lnTo>
                  <a:lnTo>
                    <a:pt x="1068596" y="1448628"/>
                  </a:lnTo>
                  <a:lnTo>
                    <a:pt x="1061186" y="1437511"/>
                  </a:lnTo>
                  <a:lnTo>
                    <a:pt x="1053512" y="1426394"/>
                  </a:lnTo>
                  <a:lnTo>
                    <a:pt x="1045308" y="1415278"/>
                  </a:lnTo>
                  <a:lnTo>
                    <a:pt x="1037105" y="1404161"/>
                  </a:lnTo>
                  <a:lnTo>
                    <a:pt x="1028107" y="1393309"/>
                  </a:lnTo>
                  <a:lnTo>
                    <a:pt x="1019374" y="1382456"/>
                  </a:lnTo>
                  <a:lnTo>
                    <a:pt x="1009847" y="1371340"/>
                  </a:lnTo>
                  <a:lnTo>
                    <a:pt x="990794" y="1349106"/>
                  </a:lnTo>
                  <a:lnTo>
                    <a:pt x="972269" y="1326872"/>
                  </a:lnTo>
                  <a:lnTo>
                    <a:pt x="953215" y="1304903"/>
                  </a:lnTo>
                  <a:lnTo>
                    <a:pt x="943424" y="1293257"/>
                  </a:lnTo>
                  <a:lnTo>
                    <a:pt x="933368" y="1282140"/>
                  </a:lnTo>
                  <a:lnTo>
                    <a:pt x="922518" y="1270759"/>
                  </a:lnTo>
                  <a:lnTo>
                    <a:pt x="911668" y="1259377"/>
                  </a:lnTo>
                  <a:lnTo>
                    <a:pt x="900024" y="1247731"/>
                  </a:lnTo>
                  <a:lnTo>
                    <a:pt x="888115" y="1236085"/>
                  </a:lnTo>
                  <a:lnTo>
                    <a:pt x="875148" y="1224174"/>
                  </a:lnTo>
                  <a:lnTo>
                    <a:pt x="861652" y="1212263"/>
                  </a:lnTo>
                  <a:lnTo>
                    <a:pt x="847361" y="1200352"/>
                  </a:lnTo>
                  <a:lnTo>
                    <a:pt x="832277" y="1188177"/>
                  </a:lnTo>
                  <a:lnTo>
                    <a:pt x="825397" y="1182618"/>
                  </a:lnTo>
                  <a:lnTo>
                    <a:pt x="819575" y="1176795"/>
                  </a:lnTo>
                  <a:lnTo>
                    <a:pt x="814547" y="1170972"/>
                  </a:lnTo>
                  <a:lnTo>
                    <a:pt x="809783" y="1165149"/>
                  </a:lnTo>
                  <a:lnTo>
                    <a:pt x="805814" y="1159326"/>
                  </a:lnTo>
                  <a:lnTo>
                    <a:pt x="802109" y="1153768"/>
                  </a:lnTo>
                  <a:lnTo>
                    <a:pt x="798933" y="1147680"/>
                  </a:lnTo>
                  <a:lnTo>
                    <a:pt x="796287" y="1142121"/>
                  </a:lnTo>
                  <a:lnTo>
                    <a:pt x="793376" y="1136563"/>
                  </a:lnTo>
                  <a:lnTo>
                    <a:pt x="790994" y="1130740"/>
                  </a:lnTo>
                  <a:lnTo>
                    <a:pt x="788612" y="1124652"/>
                  </a:lnTo>
                  <a:lnTo>
                    <a:pt x="786760" y="1119094"/>
                  </a:lnTo>
                  <a:lnTo>
                    <a:pt x="784643" y="1113271"/>
                  </a:lnTo>
                  <a:lnTo>
                    <a:pt x="783055" y="1107183"/>
                  </a:lnTo>
                  <a:lnTo>
                    <a:pt x="779879" y="1095272"/>
                  </a:lnTo>
                  <a:lnTo>
                    <a:pt x="774851" y="1074362"/>
                  </a:lnTo>
                  <a:lnTo>
                    <a:pt x="773264" y="1065627"/>
                  </a:lnTo>
                  <a:lnTo>
                    <a:pt x="771411" y="1057686"/>
                  </a:lnTo>
                  <a:lnTo>
                    <a:pt x="770353" y="1049216"/>
                  </a:lnTo>
                  <a:lnTo>
                    <a:pt x="769559" y="1040217"/>
                  </a:lnTo>
                  <a:lnTo>
                    <a:pt x="769294" y="1029630"/>
                  </a:lnTo>
                  <a:lnTo>
                    <a:pt x="769029" y="1017719"/>
                  </a:lnTo>
                  <a:lnTo>
                    <a:pt x="769029" y="1009249"/>
                  </a:lnTo>
                  <a:lnTo>
                    <a:pt x="769294" y="1002896"/>
                  </a:lnTo>
                  <a:lnTo>
                    <a:pt x="769823" y="998132"/>
                  </a:lnTo>
                  <a:lnTo>
                    <a:pt x="770353" y="993897"/>
                  </a:lnTo>
                  <a:lnTo>
                    <a:pt x="772470" y="985427"/>
                  </a:lnTo>
                  <a:lnTo>
                    <a:pt x="773528" y="979075"/>
                  </a:lnTo>
                  <a:lnTo>
                    <a:pt x="774851" y="971399"/>
                  </a:lnTo>
                  <a:lnTo>
                    <a:pt x="776439" y="961870"/>
                  </a:lnTo>
                  <a:lnTo>
                    <a:pt x="778556" y="952606"/>
                  </a:lnTo>
                  <a:lnTo>
                    <a:pt x="780409" y="943607"/>
                  </a:lnTo>
                  <a:lnTo>
                    <a:pt x="783055" y="934607"/>
                  </a:lnTo>
                  <a:lnTo>
                    <a:pt x="785437" y="925608"/>
                  </a:lnTo>
                  <a:lnTo>
                    <a:pt x="788612" y="916873"/>
                  </a:lnTo>
                  <a:lnTo>
                    <a:pt x="792317" y="908139"/>
                  </a:lnTo>
                  <a:lnTo>
                    <a:pt x="796287" y="899669"/>
                  </a:lnTo>
                  <a:lnTo>
                    <a:pt x="798933" y="893846"/>
                  </a:lnTo>
                  <a:lnTo>
                    <a:pt x="802109" y="888023"/>
                  </a:lnTo>
                  <a:lnTo>
                    <a:pt x="805814" y="882199"/>
                  </a:lnTo>
                  <a:lnTo>
                    <a:pt x="809783" y="876376"/>
                  </a:lnTo>
                  <a:lnTo>
                    <a:pt x="814547" y="870818"/>
                  </a:lnTo>
                  <a:lnTo>
                    <a:pt x="819575" y="864730"/>
                  </a:lnTo>
                  <a:lnTo>
                    <a:pt x="825397" y="858907"/>
                  </a:lnTo>
                  <a:lnTo>
                    <a:pt x="832277" y="853349"/>
                  </a:lnTo>
                  <a:lnTo>
                    <a:pt x="847361" y="841173"/>
                  </a:lnTo>
                  <a:lnTo>
                    <a:pt x="861652" y="829262"/>
                  </a:lnTo>
                  <a:lnTo>
                    <a:pt x="875148" y="817351"/>
                  </a:lnTo>
                  <a:lnTo>
                    <a:pt x="888115" y="805440"/>
                  </a:lnTo>
                  <a:lnTo>
                    <a:pt x="900024" y="794059"/>
                  </a:lnTo>
                  <a:lnTo>
                    <a:pt x="911668" y="782413"/>
                  </a:lnTo>
                  <a:lnTo>
                    <a:pt x="922518" y="771031"/>
                  </a:lnTo>
                  <a:lnTo>
                    <a:pt x="933368" y="759385"/>
                  </a:lnTo>
                  <a:lnTo>
                    <a:pt x="943424" y="748268"/>
                  </a:lnTo>
                  <a:lnTo>
                    <a:pt x="953215" y="736887"/>
                  </a:lnTo>
                  <a:lnTo>
                    <a:pt x="972269" y="714388"/>
                  </a:lnTo>
                  <a:lnTo>
                    <a:pt x="990794" y="692419"/>
                  </a:lnTo>
                  <a:lnTo>
                    <a:pt x="1009847" y="670450"/>
                  </a:lnTo>
                  <a:lnTo>
                    <a:pt x="1019374" y="659334"/>
                  </a:lnTo>
                  <a:lnTo>
                    <a:pt x="1028107" y="648482"/>
                  </a:lnTo>
                  <a:lnTo>
                    <a:pt x="1037105" y="637365"/>
                  </a:lnTo>
                  <a:lnTo>
                    <a:pt x="1045308" y="626248"/>
                  </a:lnTo>
                  <a:lnTo>
                    <a:pt x="1053512" y="615396"/>
                  </a:lnTo>
                  <a:lnTo>
                    <a:pt x="1061186" y="604014"/>
                  </a:lnTo>
                  <a:lnTo>
                    <a:pt x="1068596" y="593162"/>
                  </a:lnTo>
                  <a:lnTo>
                    <a:pt x="1075741" y="581781"/>
                  </a:lnTo>
                  <a:lnTo>
                    <a:pt x="1082357" y="570664"/>
                  </a:lnTo>
                  <a:lnTo>
                    <a:pt x="1088708" y="559547"/>
                  </a:lnTo>
                  <a:lnTo>
                    <a:pt x="1094795" y="547901"/>
                  </a:lnTo>
                  <a:lnTo>
                    <a:pt x="1100617" y="536784"/>
                  </a:lnTo>
                  <a:lnTo>
                    <a:pt x="1106174" y="524873"/>
                  </a:lnTo>
                  <a:lnTo>
                    <a:pt x="1111467" y="513227"/>
                  </a:lnTo>
                  <a:lnTo>
                    <a:pt x="1116230" y="501316"/>
                  </a:lnTo>
                  <a:lnTo>
                    <a:pt x="1120994" y="489405"/>
                  </a:lnTo>
                  <a:lnTo>
                    <a:pt x="1123640" y="481729"/>
                  </a:lnTo>
                  <a:lnTo>
                    <a:pt x="1126287" y="472995"/>
                  </a:lnTo>
                  <a:lnTo>
                    <a:pt x="1129198" y="463466"/>
                  </a:lnTo>
                  <a:lnTo>
                    <a:pt x="1131844" y="453408"/>
                  </a:lnTo>
                  <a:lnTo>
                    <a:pt x="1134490" y="442820"/>
                  </a:lnTo>
                  <a:lnTo>
                    <a:pt x="1137137" y="431968"/>
                  </a:lnTo>
                  <a:lnTo>
                    <a:pt x="1142165" y="408146"/>
                  </a:lnTo>
                  <a:lnTo>
                    <a:pt x="1146664" y="383531"/>
                  </a:lnTo>
                  <a:lnTo>
                    <a:pt x="1151162" y="357591"/>
                  </a:lnTo>
                  <a:lnTo>
                    <a:pt x="1155132" y="331917"/>
                  </a:lnTo>
                  <a:lnTo>
                    <a:pt x="1158837" y="305978"/>
                  </a:lnTo>
                  <a:lnTo>
                    <a:pt x="1161748" y="284273"/>
                  </a:lnTo>
                  <a:lnTo>
                    <a:pt x="1164130" y="263628"/>
                  </a:lnTo>
                  <a:lnTo>
                    <a:pt x="1168364" y="224189"/>
                  </a:lnTo>
                  <a:lnTo>
                    <a:pt x="188949" y="224189"/>
                  </a:lnTo>
                  <a:close/>
                  <a:moveTo>
                    <a:pt x="111941" y="0"/>
                  </a:moveTo>
                  <a:lnTo>
                    <a:pt x="1245372" y="0"/>
                  </a:lnTo>
                  <a:lnTo>
                    <a:pt x="1251194" y="265"/>
                  </a:lnTo>
                  <a:lnTo>
                    <a:pt x="1257016" y="530"/>
                  </a:lnTo>
                  <a:lnTo>
                    <a:pt x="1262574" y="1324"/>
                  </a:lnTo>
                  <a:lnTo>
                    <a:pt x="1268131" y="2382"/>
                  </a:lnTo>
                  <a:lnTo>
                    <a:pt x="1273424" y="3706"/>
                  </a:lnTo>
                  <a:lnTo>
                    <a:pt x="1278716" y="5029"/>
                  </a:lnTo>
                  <a:lnTo>
                    <a:pt x="1284009" y="6882"/>
                  </a:lnTo>
                  <a:lnTo>
                    <a:pt x="1289302" y="9000"/>
                  </a:lnTo>
                  <a:lnTo>
                    <a:pt x="1294065" y="11382"/>
                  </a:lnTo>
                  <a:lnTo>
                    <a:pt x="1299093" y="13499"/>
                  </a:lnTo>
                  <a:lnTo>
                    <a:pt x="1303592" y="16411"/>
                  </a:lnTo>
                  <a:lnTo>
                    <a:pt x="1308091" y="19058"/>
                  </a:lnTo>
                  <a:lnTo>
                    <a:pt x="1312590" y="22499"/>
                  </a:lnTo>
                  <a:lnTo>
                    <a:pt x="1316824" y="25675"/>
                  </a:lnTo>
                  <a:lnTo>
                    <a:pt x="1321058" y="29380"/>
                  </a:lnTo>
                  <a:lnTo>
                    <a:pt x="1324498" y="32821"/>
                  </a:lnTo>
                  <a:lnTo>
                    <a:pt x="1328468" y="36792"/>
                  </a:lnTo>
                  <a:lnTo>
                    <a:pt x="1331908" y="41027"/>
                  </a:lnTo>
                  <a:lnTo>
                    <a:pt x="1335348" y="45262"/>
                  </a:lnTo>
                  <a:lnTo>
                    <a:pt x="1338259" y="49497"/>
                  </a:lnTo>
                  <a:lnTo>
                    <a:pt x="1341435" y="53996"/>
                  </a:lnTo>
                  <a:lnTo>
                    <a:pt x="1344081" y="58761"/>
                  </a:lnTo>
                  <a:lnTo>
                    <a:pt x="1346463" y="63525"/>
                  </a:lnTo>
                  <a:lnTo>
                    <a:pt x="1348845" y="68554"/>
                  </a:lnTo>
                  <a:lnTo>
                    <a:pt x="1350697" y="73583"/>
                  </a:lnTo>
                  <a:lnTo>
                    <a:pt x="1352285" y="78877"/>
                  </a:lnTo>
                  <a:lnTo>
                    <a:pt x="1354137" y="84435"/>
                  </a:lnTo>
                  <a:lnTo>
                    <a:pt x="1355196" y="89729"/>
                  </a:lnTo>
                  <a:lnTo>
                    <a:pt x="1356254" y="95287"/>
                  </a:lnTo>
                  <a:lnTo>
                    <a:pt x="1356784" y="100846"/>
                  </a:lnTo>
                  <a:lnTo>
                    <a:pt x="1357313" y="106404"/>
                  </a:lnTo>
                  <a:lnTo>
                    <a:pt x="1357313" y="112227"/>
                  </a:lnTo>
                  <a:lnTo>
                    <a:pt x="1357313" y="117786"/>
                  </a:lnTo>
                  <a:lnTo>
                    <a:pt x="1356784" y="122815"/>
                  </a:lnTo>
                  <a:lnTo>
                    <a:pt x="1356254" y="128108"/>
                  </a:lnTo>
                  <a:lnTo>
                    <a:pt x="1355460" y="133137"/>
                  </a:lnTo>
                  <a:lnTo>
                    <a:pt x="1354402" y="138166"/>
                  </a:lnTo>
                  <a:lnTo>
                    <a:pt x="1353344" y="143460"/>
                  </a:lnTo>
                  <a:lnTo>
                    <a:pt x="1351491" y="148225"/>
                  </a:lnTo>
                  <a:lnTo>
                    <a:pt x="1349903" y="152989"/>
                  </a:lnTo>
                  <a:lnTo>
                    <a:pt x="1347786" y="157753"/>
                  </a:lnTo>
                  <a:lnTo>
                    <a:pt x="1345669" y="162253"/>
                  </a:lnTo>
                  <a:lnTo>
                    <a:pt x="1343287" y="166753"/>
                  </a:lnTo>
                  <a:lnTo>
                    <a:pt x="1340906" y="170988"/>
                  </a:lnTo>
                  <a:lnTo>
                    <a:pt x="1337995" y="174958"/>
                  </a:lnTo>
                  <a:lnTo>
                    <a:pt x="1335084" y="179193"/>
                  </a:lnTo>
                  <a:lnTo>
                    <a:pt x="1331908" y="183163"/>
                  </a:lnTo>
                  <a:lnTo>
                    <a:pt x="1328732" y="186869"/>
                  </a:lnTo>
                  <a:lnTo>
                    <a:pt x="1325028" y="190574"/>
                  </a:lnTo>
                  <a:lnTo>
                    <a:pt x="1321852" y="194015"/>
                  </a:lnTo>
                  <a:lnTo>
                    <a:pt x="1317882" y="197191"/>
                  </a:lnTo>
                  <a:lnTo>
                    <a:pt x="1313913" y="200368"/>
                  </a:lnTo>
                  <a:lnTo>
                    <a:pt x="1309943" y="203544"/>
                  </a:lnTo>
                  <a:lnTo>
                    <a:pt x="1305709" y="206191"/>
                  </a:lnTo>
                  <a:lnTo>
                    <a:pt x="1301475" y="208838"/>
                  </a:lnTo>
                  <a:lnTo>
                    <a:pt x="1296976" y="211220"/>
                  </a:lnTo>
                  <a:lnTo>
                    <a:pt x="1292477" y="213602"/>
                  </a:lnTo>
                  <a:lnTo>
                    <a:pt x="1287714" y="215455"/>
                  </a:lnTo>
                  <a:lnTo>
                    <a:pt x="1282950" y="217308"/>
                  </a:lnTo>
                  <a:lnTo>
                    <a:pt x="1278187" y="218896"/>
                  </a:lnTo>
                  <a:lnTo>
                    <a:pt x="1273159" y="220219"/>
                  </a:lnTo>
                  <a:lnTo>
                    <a:pt x="1268131" y="221543"/>
                  </a:lnTo>
                  <a:lnTo>
                    <a:pt x="1263103" y="222337"/>
                  </a:lnTo>
                  <a:lnTo>
                    <a:pt x="1258075" y="223131"/>
                  </a:lnTo>
                  <a:lnTo>
                    <a:pt x="1253841" y="266275"/>
                  </a:lnTo>
                  <a:lnTo>
                    <a:pt x="1251194" y="290096"/>
                  </a:lnTo>
                  <a:lnTo>
                    <a:pt x="1248548" y="314447"/>
                  </a:lnTo>
                  <a:lnTo>
                    <a:pt x="1245372" y="340122"/>
                  </a:lnTo>
                  <a:lnTo>
                    <a:pt x="1241932" y="365532"/>
                  </a:lnTo>
                  <a:lnTo>
                    <a:pt x="1237963" y="391471"/>
                  </a:lnTo>
                  <a:lnTo>
                    <a:pt x="1234258" y="416881"/>
                  </a:lnTo>
                  <a:lnTo>
                    <a:pt x="1231347" y="432762"/>
                  </a:lnTo>
                  <a:lnTo>
                    <a:pt x="1228436" y="447849"/>
                  </a:lnTo>
                  <a:lnTo>
                    <a:pt x="1225525" y="462936"/>
                  </a:lnTo>
                  <a:lnTo>
                    <a:pt x="1222349" y="477759"/>
                  </a:lnTo>
                  <a:lnTo>
                    <a:pt x="1218644" y="492052"/>
                  </a:lnTo>
                  <a:lnTo>
                    <a:pt x="1215204" y="506080"/>
                  </a:lnTo>
                  <a:lnTo>
                    <a:pt x="1211499" y="519579"/>
                  </a:lnTo>
                  <a:lnTo>
                    <a:pt x="1207265" y="532814"/>
                  </a:lnTo>
                  <a:lnTo>
                    <a:pt x="1202237" y="547636"/>
                  </a:lnTo>
                  <a:lnTo>
                    <a:pt x="1196415" y="562458"/>
                  </a:lnTo>
                  <a:lnTo>
                    <a:pt x="1190593" y="577016"/>
                  </a:lnTo>
                  <a:lnTo>
                    <a:pt x="1184506" y="591839"/>
                  </a:lnTo>
                  <a:lnTo>
                    <a:pt x="1177890" y="606132"/>
                  </a:lnTo>
                  <a:lnTo>
                    <a:pt x="1171010" y="620160"/>
                  </a:lnTo>
                  <a:lnTo>
                    <a:pt x="1163865" y="634188"/>
                  </a:lnTo>
                  <a:lnTo>
                    <a:pt x="1156455" y="648217"/>
                  </a:lnTo>
                  <a:lnTo>
                    <a:pt x="1148516" y="661981"/>
                  </a:lnTo>
                  <a:lnTo>
                    <a:pt x="1140312" y="675480"/>
                  </a:lnTo>
                  <a:lnTo>
                    <a:pt x="1131844" y="689243"/>
                  </a:lnTo>
                  <a:lnTo>
                    <a:pt x="1123111" y="702478"/>
                  </a:lnTo>
                  <a:lnTo>
                    <a:pt x="1113849" y="715712"/>
                  </a:lnTo>
                  <a:lnTo>
                    <a:pt x="1104586" y="728946"/>
                  </a:lnTo>
                  <a:lnTo>
                    <a:pt x="1094795" y="742180"/>
                  </a:lnTo>
                  <a:lnTo>
                    <a:pt x="1085004" y="754885"/>
                  </a:lnTo>
                  <a:lnTo>
                    <a:pt x="1074947" y="767590"/>
                  </a:lnTo>
                  <a:lnTo>
                    <a:pt x="1064097" y="780031"/>
                  </a:lnTo>
                  <a:lnTo>
                    <a:pt x="1053512" y="792736"/>
                  </a:lnTo>
                  <a:lnTo>
                    <a:pt x="1042662" y="804911"/>
                  </a:lnTo>
                  <a:lnTo>
                    <a:pt x="1031283" y="817351"/>
                  </a:lnTo>
                  <a:lnTo>
                    <a:pt x="1019903" y="829792"/>
                  </a:lnTo>
                  <a:lnTo>
                    <a:pt x="1007995" y="841967"/>
                  </a:lnTo>
                  <a:lnTo>
                    <a:pt x="995557" y="854407"/>
                  </a:lnTo>
                  <a:lnTo>
                    <a:pt x="983384" y="866848"/>
                  </a:lnTo>
                  <a:lnTo>
                    <a:pt x="970681" y="879288"/>
                  </a:lnTo>
                  <a:lnTo>
                    <a:pt x="957714" y="891463"/>
                  </a:lnTo>
                  <a:lnTo>
                    <a:pt x="944218" y="903904"/>
                  </a:lnTo>
                  <a:lnTo>
                    <a:pt x="916960" y="928520"/>
                  </a:lnTo>
                  <a:lnTo>
                    <a:pt x="888380" y="953665"/>
                  </a:lnTo>
                  <a:lnTo>
                    <a:pt x="888115" y="954459"/>
                  </a:lnTo>
                  <a:lnTo>
                    <a:pt x="886792" y="957900"/>
                  </a:lnTo>
                  <a:lnTo>
                    <a:pt x="885204" y="962664"/>
                  </a:lnTo>
                  <a:lnTo>
                    <a:pt x="883616" y="968487"/>
                  </a:lnTo>
                  <a:lnTo>
                    <a:pt x="881764" y="975369"/>
                  </a:lnTo>
                  <a:lnTo>
                    <a:pt x="880441" y="981457"/>
                  </a:lnTo>
                  <a:lnTo>
                    <a:pt x="879118" y="986221"/>
                  </a:lnTo>
                  <a:lnTo>
                    <a:pt x="876736" y="993632"/>
                  </a:lnTo>
                  <a:lnTo>
                    <a:pt x="876207" y="997338"/>
                  </a:lnTo>
                  <a:lnTo>
                    <a:pt x="875677" y="1002102"/>
                  </a:lnTo>
                  <a:lnTo>
                    <a:pt x="875148" y="1008984"/>
                  </a:lnTo>
                  <a:lnTo>
                    <a:pt x="875148" y="1017719"/>
                  </a:lnTo>
                  <a:lnTo>
                    <a:pt x="875148" y="1025130"/>
                  </a:lnTo>
                  <a:lnTo>
                    <a:pt x="875413" y="1030953"/>
                  </a:lnTo>
                  <a:lnTo>
                    <a:pt x="875942" y="1035453"/>
                  </a:lnTo>
                  <a:lnTo>
                    <a:pt x="876471" y="1038894"/>
                  </a:lnTo>
                  <a:lnTo>
                    <a:pt x="878059" y="1046305"/>
                  </a:lnTo>
                  <a:lnTo>
                    <a:pt x="879118" y="1051069"/>
                  </a:lnTo>
                  <a:lnTo>
                    <a:pt x="880176" y="1056892"/>
                  </a:lnTo>
                  <a:lnTo>
                    <a:pt x="880970" y="1062715"/>
                  </a:lnTo>
                  <a:lnTo>
                    <a:pt x="882293" y="1068009"/>
                  </a:lnTo>
                  <a:lnTo>
                    <a:pt x="884675" y="1077009"/>
                  </a:lnTo>
                  <a:lnTo>
                    <a:pt x="887057" y="1083890"/>
                  </a:lnTo>
                  <a:lnTo>
                    <a:pt x="888644" y="1088125"/>
                  </a:lnTo>
                  <a:lnTo>
                    <a:pt x="916960" y="1113271"/>
                  </a:lnTo>
                  <a:lnTo>
                    <a:pt x="944482" y="1137886"/>
                  </a:lnTo>
                  <a:lnTo>
                    <a:pt x="957714" y="1150327"/>
                  </a:lnTo>
                  <a:lnTo>
                    <a:pt x="970681" y="1162767"/>
                  </a:lnTo>
                  <a:lnTo>
                    <a:pt x="983384" y="1174942"/>
                  </a:lnTo>
                  <a:lnTo>
                    <a:pt x="995557" y="1187118"/>
                  </a:lnTo>
                  <a:lnTo>
                    <a:pt x="1007995" y="1199558"/>
                  </a:lnTo>
                  <a:lnTo>
                    <a:pt x="1019903" y="1211734"/>
                  </a:lnTo>
                  <a:lnTo>
                    <a:pt x="1031283" y="1224174"/>
                  </a:lnTo>
                  <a:lnTo>
                    <a:pt x="1042662" y="1236614"/>
                  </a:lnTo>
                  <a:lnTo>
                    <a:pt x="1053512" y="1249055"/>
                  </a:lnTo>
                  <a:lnTo>
                    <a:pt x="1064097" y="1261495"/>
                  </a:lnTo>
                  <a:lnTo>
                    <a:pt x="1074947" y="1274200"/>
                  </a:lnTo>
                  <a:lnTo>
                    <a:pt x="1085004" y="1286905"/>
                  </a:lnTo>
                  <a:lnTo>
                    <a:pt x="1094795" y="1299874"/>
                  </a:lnTo>
                  <a:lnTo>
                    <a:pt x="1104586" y="1312844"/>
                  </a:lnTo>
                  <a:lnTo>
                    <a:pt x="1113849" y="1325814"/>
                  </a:lnTo>
                  <a:lnTo>
                    <a:pt x="1123111" y="1339048"/>
                  </a:lnTo>
                  <a:lnTo>
                    <a:pt x="1131844" y="1352547"/>
                  </a:lnTo>
                  <a:lnTo>
                    <a:pt x="1140312" y="1366046"/>
                  </a:lnTo>
                  <a:lnTo>
                    <a:pt x="1148516" y="1379810"/>
                  </a:lnTo>
                  <a:lnTo>
                    <a:pt x="1156455" y="1393309"/>
                  </a:lnTo>
                  <a:lnTo>
                    <a:pt x="1163865" y="1407337"/>
                  </a:lnTo>
                  <a:lnTo>
                    <a:pt x="1171010" y="1421365"/>
                  </a:lnTo>
                  <a:lnTo>
                    <a:pt x="1177890" y="1435394"/>
                  </a:lnTo>
                  <a:lnTo>
                    <a:pt x="1184506" y="1449951"/>
                  </a:lnTo>
                  <a:lnTo>
                    <a:pt x="1190593" y="1464509"/>
                  </a:lnTo>
                  <a:lnTo>
                    <a:pt x="1196415" y="1479332"/>
                  </a:lnTo>
                  <a:lnTo>
                    <a:pt x="1202237" y="1493889"/>
                  </a:lnTo>
                  <a:lnTo>
                    <a:pt x="1207265" y="1508976"/>
                  </a:lnTo>
                  <a:lnTo>
                    <a:pt x="1211499" y="1521946"/>
                  </a:lnTo>
                  <a:lnTo>
                    <a:pt x="1215204" y="1535710"/>
                  </a:lnTo>
                  <a:lnTo>
                    <a:pt x="1218644" y="1549473"/>
                  </a:lnTo>
                  <a:lnTo>
                    <a:pt x="1222349" y="1563767"/>
                  </a:lnTo>
                  <a:lnTo>
                    <a:pt x="1225525" y="1578854"/>
                  </a:lnTo>
                  <a:lnTo>
                    <a:pt x="1228436" y="1593676"/>
                  </a:lnTo>
                  <a:lnTo>
                    <a:pt x="1231347" y="1609028"/>
                  </a:lnTo>
                  <a:lnTo>
                    <a:pt x="1234258" y="1624909"/>
                  </a:lnTo>
                  <a:lnTo>
                    <a:pt x="1239286" y="1656407"/>
                  </a:lnTo>
                  <a:lnTo>
                    <a:pt x="1243785" y="1687640"/>
                  </a:lnTo>
                  <a:lnTo>
                    <a:pt x="1247490" y="1719137"/>
                  </a:lnTo>
                  <a:lnTo>
                    <a:pt x="1250930" y="1749576"/>
                  </a:lnTo>
                  <a:lnTo>
                    <a:pt x="1254899" y="1785838"/>
                  </a:lnTo>
                  <a:lnTo>
                    <a:pt x="1258075" y="1818659"/>
                  </a:lnTo>
                  <a:lnTo>
                    <a:pt x="1263103" y="1819189"/>
                  </a:lnTo>
                  <a:lnTo>
                    <a:pt x="1268131" y="1820247"/>
                  </a:lnTo>
                  <a:lnTo>
                    <a:pt x="1273159" y="1821571"/>
                  </a:lnTo>
                  <a:lnTo>
                    <a:pt x="1278187" y="1822894"/>
                  </a:lnTo>
                  <a:lnTo>
                    <a:pt x="1282950" y="1824218"/>
                  </a:lnTo>
                  <a:lnTo>
                    <a:pt x="1287714" y="1826335"/>
                  </a:lnTo>
                  <a:lnTo>
                    <a:pt x="1292477" y="1828188"/>
                  </a:lnTo>
                  <a:lnTo>
                    <a:pt x="1296976" y="1830570"/>
                  </a:lnTo>
                  <a:lnTo>
                    <a:pt x="1301475" y="1832688"/>
                  </a:lnTo>
                  <a:lnTo>
                    <a:pt x="1305709" y="1835599"/>
                  </a:lnTo>
                  <a:lnTo>
                    <a:pt x="1309943" y="1838246"/>
                  </a:lnTo>
                  <a:lnTo>
                    <a:pt x="1313913" y="1841158"/>
                  </a:lnTo>
                  <a:lnTo>
                    <a:pt x="1317882" y="1844334"/>
                  </a:lnTo>
                  <a:lnTo>
                    <a:pt x="1321852" y="1847510"/>
                  </a:lnTo>
                  <a:lnTo>
                    <a:pt x="1325028" y="1850951"/>
                  </a:lnTo>
                  <a:lnTo>
                    <a:pt x="1328732" y="1854657"/>
                  </a:lnTo>
                  <a:lnTo>
                    <a:pt x="1331908" y="1858627"/>
                  </a:lnTo>
                  <a:lnTo>
                    <a:pt x="1335084" y="1862597"/>
                  </a:lnTo>
                  <a:lnTo>
                    <a:pt x="1337995" y="1866568"/>
                  </a:lnTo>
                  <a:lnTo>
                    <a:pt x="1340906" y="1870538"/>
                  </a:lnTo>
                  <a:lnTo>
                    <a:pt x="1343287" y="1874773"/>
                  </a:lnTo>
                  <a:lnTo>
                    <a:pt x="1345669" y="1879273"/>
                  </a:lnTo>
                  <a:lnTo>
                    <a:pt x="1347786" y="1883772"/>
                  </a:lnTo>
                  <a:lnTo>
                    <a:pt x="1349903" y="1888537"/>
                  </a:lnTo>
                  <a:lnTo>
                    <a:pt x="1351491" y="1893301"/>
                  </a:lnTo>
                  <a:lnTo>
                    <a:pt x="1353344" y="1898065"/>
                  </a:lnTo>
                  <a:lnTo>
                    <a:pt x="1354402" y="1903359"/>
                  </a:lnTo>
                  <a:lnTo>
                    <a:pt x="1355460" y="1908388"/>
                  </a:lnTo>
                  <a:lnTo>
                    <a:pt x="1356254" y="1913417"/>
                  </a:lnTo>
                  <a:lnTo>
                    <a:pt x="1356784" y="1918711"/>
                  </a:lnTo>
                  <a:lnTo>
                    <a:pt x="1357313" y="1924004"/>
                  </a:lnTo>
                  <a:lnTo>
                    <a:pt x="1357313" y="1929298"/>
                  </a:lnTo>
                  <a:lnTo>
                    <a:pt x="1357313" y="1934857"/>
                  </a:lnTo>
                  <a:lnTo>
                    <a:pt x="1356784" y="1940944"/>
                  </a:lnTo>
                  <a:lnTo>
                    <a:pt x="1356254" y="1946503"/>
                  </a:lnTo>
                  <a:lnTo>
                    <a:pt x="1355196" y="1951797"/>
                  </a:lnTo>
                  <a:lnTo>
                    <a:pt x="1354137" y="1957355"/>
                  </a:lnTo>
                  <a:lnTo>
                    <a:pt x="1352285" y="1962913"/>
                  </a:lnTo>
                  <a:lnTo>
                    <a:pt x="1350697" y="1967942"/>
                  </a:lnTo>
                  <a:lnTo>
                    <a:pt x="1348845" y="1972971"/>
                  </a:lnTo>
                  <a:lnTo>
                    <a:pt x="1346463" y="1978000"/>
                  </a:lnTo>
                  <a:lnTo>
                    <a:pt x="1344081" y="1982765"/>
                  </a:lnTo>
                  <a:lnTo>
                    <a:pt x="1341435" y="1987529"/>
                  </a:lnTo>
                  <a:lnTo>
                    <a:pt x="1338259" y="1992029"/>
                  </a:lnTo>
                  <a:lnTo>
                    <a:pt x="1335348" y="1996529"/>
                  </a:lnTo>
                  <a:lnTo>
                    <a:pt x="1331908" y="2000764"/>
                  </a:lnTo>
                  <a:lnTo>
                    <a:pt x="1328468" y="2004734"/>
                  </a:lnTo>
                  <a:lnTo>
                    <a:pt x="1324498" y="2008704"/>
                  </a:lnTo>
                  <a:lnTo>
                    <a:pt x="1321058" y="2012410"/>
                  </a:lnTo>
                  <a:lnTo>
                    <a:pt x="1316824" y="2015851"/>
                  </a:lnTo>
                  <a:lnTo>
                    <a:pt x="1312590" y="2019292"/>
                  </a:lnTo>
                  <a:lnTo>
                    <a:pt x="1308091" y="2022468"/>
                  </a:lnTo>
                  <a:lnTo>
                    <a:pt x="1303592" y="2025115"/>
                  </a:lnTo>
                  <a:lnTo>
                    <a:pt x="1299093" y="2028026"/>
                  </a:lnTo>
                  <a:lnTo>
                    <a:pt x="1294065" y="2030408"/>
                  </a:lnTo>
                  <a:lnTo>
                    <a:pt x="1289302" y="2032791"/>
                  </a:lnTo>
                  <a:lnTo>
                    <a:pt x="1284009" y="2034643"/>
                  </a:lnTo>
                  <a:lnTo>
                    <a:pt x="1278716" y="2036496"/>
                  </a:lnTo>
                  <a:lnTo>
                    <a:pt x="1273424" y="2038084"/>
                  </a:lnTo>
                  <a:lnTo>
                    <a:pt x="1268131" y="2039143"/>
                  </a:lnTo>
                  <a:lnTo>
                    <a:pt x="1262574" y="2040466"/>
                  </a:lnTo>
                  <a:lnTo>
                    <a:pt x="1257016" y="2040996"/>
                  </a:lnTo>
                  <a:lnTo>
                    <a:pt x="1251194" y="2041525"/>
                  </a:lnTo>
                  <a:lnTo>
                    <a:pt x="1245372" y="2041525"/>
                  </a:lnTo>
                  <a:lnTo>
                    <a:pt x="111941" y="2041525"/>
                  </a:lnTo>
                  <a:lnTo>
                    <a:pt x="106119" y="2041525"/>
                  </a:lnTo>
                  <a:lnTo>
                    <a:pt x="100561" y="2040996"/>
                  </a:lnTo>
                  <a:lnTo>
                    <a:pt x="94739" y="2040466"/>
                  </a:lnTo>
                  <a:lnTo>
                    <a:pt x="89447" y="2039143"/>
                  </a:lnTo>
                  <a:lnTo>
                    <a:pt x="83889" y="2038084"/>
                  </a:lnTo>
                  <a:lnTo>
                    <a:pt x="78861" y="2036496"/>
                  </a:lnTo>
                  <a:lnTo>
                    <a:pt x="73569" y="2034643"/>
                  </a:lnTo>
                  <a:lnTo>
                    <a:pt x="68540" y="2032791"/>
                  </a:lnTo>
                  <a:lnTo>
                    <a:pt x="63248" y="2030408"/>
                  </a:lnTo>
                  <a:lnTo>
                    <a:pt x="58484" y="2028026"/>
                  </a:lnTo>
                  <a:lnTo>
                    <a:pt x="53721" y="2025115"/>
                  </a:lnTo>
                  <a:lnTo>
                    <a:pt x="49222" y="2022468"/>
                  </a:lnTo>
                  <a:lnTo>
                    <a:pt x="44988" y="2019292"/>
                  </a:lnTo>
                  <a:lnTo>
                    <a:pt x="40754" y="2015851"/>
                  </a:lnTo>
                  <a:lnTo>
                    <a:pt x="36784" y="2012410"/>
                  </a:lnTo>
                  <a:lnTo>
                    <a:pt x="32815" y="2008704"/>
                  </a:lnTo>
                  <a:lnTo>
                    <a:pt x="29110" y="2004734"/>
                  </a:lnTo>
                  <a:lnTo>
                    <a:pt x="25405" y="2000764"/>
                  </a:lnTo>
                  <a:lnTo>
                    <a:pt x="22229" y="1996529"/>
                  </a:lnTo>
                  <a:lnTo>
                    <a:pt x="19054" y="1992029"/>
                  </a:lnTo>
                  <a:lnTo>
                    <a:pt x="16143" y="1987529"/>
                  </a:lnTo>
                  <a:lnTo>
                    <a:pt x="13232" y="1982765"/>
                  </a:lnTo>
                  <a:lnTo>
                    <a:pt x="11115" y="1978000"/>
                  </a:lnTo>
                  <a:lnTo>
                    <a:pt x="8733" y="1972971"/>
                  </a:lnTo>
                  <a:lnTo>
                    <a:pt x="6881" y="1967942"/>
                  </a:lnTo>
                  <a:lnTo>
                    <a:pt x="5028" y="1962913"/>
                  </a:lnTo>
                  <a:lnTo>
                    <a:pt x="3440" y="1957355"/>
                  </a:lnTo>
                  <a:lnTo>
                    <a:pt x="2117" y="1951797"/>
                  </a:lnTo>
                  <a:lnTo>
                    <a:pt x="1323" y="1946503"/>
                  </a:lnTo>
                  <a:lnTo>
                    <a:pt x="529" y="1940944"/>
                  </a:lnTo>
                  <a:lnTo>
                    <a:pt x="265" y="1934857"/>
                  </a:lnTo>
                  <a:lnTo>
                    <a:pt x="0" y="1929298"/>
                  </a:lnTo>
                  <a:lnTo>
                    <a:pt x="265" y="1924004"/>
                  </a:lnTo>
                  <a:lnTo>
                    <a:pt x="529" y="1918711"/>
                  </a:lnTo>
                  <a:lnTo>
                    <a:pt x="1059" y="1913417"/>
                  </a:lnTo>
                  <a:lnTo>
                    <a:pt x="1852" y="1908388"/>
                  </a:lnTo>
                  <a:lnTo>
                    <a:pt x="2911" y="1903359"/>
                  </a:lnTo>
                  <a:lnTo>
                    <a:pt x="4499" y="1898065"/>
                  </a:lnTo>
                  <a:lnTo>
                    <a:pt x="5822" y="1893301"/>
                  </a:lnTo>
                  <a:lnTo>
                    <a:pt x="7674" y="1888537"/>
                  </a:lnTo>
                  <a:lnTo>
                    <a:pt x="9791" y="1883772"/>
                  </a:lnTo>
                  <a:lnTo>
                    <a:pt x="11644" y="1879273"/>
                  </a:lnTo>
                  <a:lnTo>
                    <a:pt x="14290" y="1874773"/>
                  </a:lnTo>
                  <a:lnTo>
                    <a:pt x="16672" y="1870538"/>
                  </a:lnTo>
                  <a:lnTo>
                    <a:pt x="19583" y="1866568"/>
                  </a:lnTo>
                  <a:lnTo>
                    <a:pt x="22229" y="1862597"/>
                  </a:lnTo>
                  <a:lnTo>
                    <a:pt x="25405" y="1858627"/>
                  </a:lnTo>
                  <a:lnTo>
                    <a:pt x="28845" y="1854657"/>
                  </a:lnTo>
                  <a:lnTo>
                    <a:pt x="32285" y="1850951"/>
                  </a:lnTo>
                  <a:lnTo>
                    <a:pt x="35726" y="1847510"/>
                  </a:lnTo>
                  <a:lnTo>
                    <a:pt x="39431" y="1844334"/>
                  </a:lnTo>
                  <a:lnTo>
                    <a:pt x="43400" y="1841158"/>
                  </a:lnTo>
                  <a:lnTo>
                    <a:pt x="47634" y="1838246"/>
                  </a:lnTo>
                  <a:lnTo>
                    <a:pt x="51604" y="1835599"/>
                  </a:lnTo>
                  <a:lnTo>
                    <a:pt x="56103" y="1832688"/>
                  </a:lnTo>
                  <a:lnTo>
                    <a:pt x="60601" y="1830570"/>
                  </a:lnTo>
                  <a:lnTo>
                    <a:pt x="65100" y="1828188"/>
                  </a:lnTo>
                  <a:lnTo>
                    <a:pt x="69599" y="1826335"/>
                  </a:lnTo>
                  <a:lnTo>
                    <a:pt x="74362" y="1824218"/>
                  </a:lnTo>
                  <a:lnTo>
                    <a:pt x="79391" y="1822894"/>
                  </a:lnTo>
                  <a:lnTo>
                    <a:pt x="84154" y="1821571"/>
                  </a:lnTo>
                  <a:lnTo>
                    <a:pt x="89182" y="1820247"/>
                  </a:lnTo>
                  <a:lnTo>
                    <a:pt x="94210" y="1819189"/>
                  </a:lnTo>
                  <a:lnTo>
                    <a:pt x="99503" y="1818659"/>
                  </a:lnTo>
                  <a:lnTo>
                    <a:pt x="103737" y="1775516"/>
                  </a:lnTo>
                  <a:lnTo>
                    <a:pt x="106383" y="1751694"/>
                  </a:lnTo>
                  <a:lnTo>
                    <a:pt x="108765" y="1727078"/>
                  </a:lnTo>
                  <a:lnTo>
                    <a:pt x="112205" y="1701668"/>
                  </a:lnTo>
                  <a:lnTo>
                    <a:pt x="115646" y="1675993"/>
                  </a:lnTo>
                  <a:lnTo>
                    <a:pt x="119615" y="1650319"/>
                  </a:lnTo>
                  <a:lnTo>
                    <a:pt x="123585" y="1624909"/>
                  </a:lnTo>
                  <a:lnTo>
                    <a:pt x="126231" y="1609028"/>
                  </a:lnTo>
                  <a:lnTo>
                    <a:pt x="129142" y="1593676"/>
                  </a:lnTo>
                  <a:lnTo>
                    <a:pt x="132053" y="1578854"/>
                  </a:lnTo>
                  <a:lnTo>
                    <a:pt x="135228" y="1563767"/>
                  </a:lnTo>
                  <a:lnTo>
                    <a:pt x="138669" y="1549473"/>
                  </a:lnTo>
                  <a:lnTo>
                    <a:pt x="142374" y="1535710"/>
                  </a:lnTo>
                  <a:lnTo>
                    <a:pt x="146343" y="1521946"/>
                  </a:lnTo>
                  <a:lnTo>
                    <a:pt x="150313" y="1508976"/>
                  </a:lnTo>
                  <a:lnTo>
                    <a:pt x="155605" y="1493889"/>
                  </a:lnTo>
                  <a:lnTo>
                    <a:pt x="161163" y="1479332"/>
                  </a:lnTo>
                  <a:lnTo>
                    <a:pt x="166985" y="1464509"/>
                  </a:lnTo>
                  <a:lnTo>
                    <a:pt x="173071" y="1449951"/>
                  </a:lnTo>
                  <a:lnTo>
                    <a:pt x="179687" y="1435394"/>
                  </a:lnTo>
                  <a:lnTo>
                    <a:pt x="186568" y="1421365"/>
                  </a:lnTo>
                  <a:lnTo>
                    <a:pt x="193713" y="1407337"/>
                  </a:lnTo>
                  <a:lnTo>
                    <a:pt x="201387" y="1393309"/>
                  </a:lnTo>
                  <a:lnTo>
                    <a:pt x="209062" y="1379810"/>
                  </a:lnTo>
                  <a:lnTo>
                    <a:pt x="217265" y="1366046"/>
                  </a:lnTo>
                  <a:lnTo>
                    <a:pt x="225734" y="1352547"/>
                  </a:lnTo>
                  <a:lnTo>
                    <a:pt x="234467" y="1339048"/>
                  </a:lnTo>
                  <a:lnTo>
                    <a:pt x="243729" y="1325814"/>
                  </a:lnTo>
                  <a:lnTo>
                    <a:pt x="252991" y="1312844"/>
                  </a:lnTo>
                  <a:lnTo>
                    <a:pt x="262783" y="1299874"/>
                  </a:lnTo>
                  <a:lnTo>
                    <a:pt x="272574" y="1286905"/>
                  </a:lnTo>
                  <a:lnTo>
                    <a:pt x="282630" y="1274200"/>
                  </a:lnTo>
                  <a:lnTo>
                    <a:pt x="293216" y="1261495"/>
                  </a:lnTo>
                  <a:lnTo>
                    <a:pt x="304066" y="1249055"/>
                  </a:lnTo>
                  <a:lnTo>
                    <a:pt x="314916" y="1236614"/>
                  </a:lnTo>
                  <a:lnTo>
                    <a:pt x="326295" y="1224174"/>
                  </a:lnTo>
                  <a:lnTo>
                    <a:pt x="337674" y="1211734"/>
                  </a:lnTo>
                  <a:lnTo>
                    <a:pt x="349583" y="1199558"/>
                  </a:lnTo>
                  <a:lnTo>
                    <a:pt x="361756" y="1187118"/>
                  </a:lnTo>
                  <a:lnTo>
                    <a:pt x="374194" y="1174678"/>
                  </a:lnTo>
                  <a:lnTo>
                    <a:pt x="386896" y="1162767"/>
                  </a:lnTo>
                  <a:lnTo>
                    <a:pt x="399864" y="1150327"/>
                  </a:lnTo>
                  <a:lnTo>
                    <a:pt x="413095" y="1137886"/>
                  </a:lnTo>
                  <a:lnTo>
                    <a:pt x="440617" y="1113271"/>
                  </a:lnTo>
                  <a:lnTo>
                    <a:pt x="468933" y="1088125"/>
                  </a:lnTo>
                  <a:lnTo>
                    <a:pt x="469198" y="1087331"/>
                  </a:lnTo>
                  <a:lnTo>
                    <a:pt x="470786" y="1083890"/>
                  </a:lnTo>
                  <a:lnTo>
                    <a:pt x="472374" y="1079126"/>
                  </a:lnTo>
                  <a:lnTo>
                    <a:pt x="473961" y="1073303"/>
                  </a:lnTo>
                  <a:lnTo>
                    <a:pt x="475814" y="1066156"/>
                  </a:lnTo>
                  <a:lnTo>
                    <a:pt x="478460" y="1054510"/>
                  </a:lnTo>
                  <a:lnTo>
                    <a:pt x="479519" y="1049746"/>
                  </a:lnTo>
                  <a:lnTo>
                    <a:pt x="480577" y="1044982"/>
                  </a:lnTo>
                  <a:lnTo>
                    <a:pt x="481371" y="1039952"/>
                  </a:lnTo>
                  <a:lnTo>
                    <a:pt x="481900" y="1033865"/>
                  </a:lnTo>
                  <a:lnTo>
                    <a:pt x="482165" y="1026718"/>
                  </a:lnTo>
                  <a:lnTo>
                    <a:pt x="482430" y="1017719"/>
                  </a:lnTo>
                  <a:lnTo>
                    <a:pt x="482430" y="1010308"/>
                  </a:lnTo>
                  <a:lnTo>
                    <a:pt x="482165" y="1005279"/>
                  </a:lnTo>
                  <a:lnTo>
                    <a:pt x="481636" y="1001838"/>
                  </a:lnTo>
                  <a:lnTo>
                    <a:pt x="481106" y="999455"/>
                  </a:lnTo>
                  <a:lnTo>
                    <a:pt x="479254" y="994426"/>
                  </a:lnTo>
                  <a:lnTo>
                    <a:pt x="478460" y="990456"/>
                  </a:lnTo>
                  <a:lnTo>
                    <a:pt x="477402" y="984633"/>
                  </a:lnTo>
                  <a:lnTo>
                    <a:pt x="476343" y="978810"/>
                  </a:lnTo>
                  <a:lnTo>
                    <a:pt x="475549" y="973516"/>
                  </a:lnTo>
                  <a:lnTo>
                    <a:pt x="472903" y="964517"/>
                  </a:lnTo>
                  <a:lnTo>
                    <a:pt x="470786" y="957900"/>
                  </a:lnTo>
                  <a:lnTo>
                    <a:pt x="468933" y="953665"/>
                  </a:lnTo>
                  <a:lnTo>
                    <a:pt x="440617" y="928520"/>
                  </a:lnTo>
                  <a:lnTo>
                    <a:pt x="413095" y="903904"/>
                  </a:lnTo>
                  <a:lnTo>
                    <a:pt x="399864" y="891463"/>
                  </a:lnTo>
                  <a:lnTo>
                    <a:pt x="386896" y="879288"/>
                  </a:lnTo>
                  <a:lnTo>
                    <a:pt x="374194" y="866848"/>
                  </a:lnTo>
                  <a:lnTo>
                    <a:pt x="361756" y="854407"/>
                  </a:lnTo>
                  <a:lnTo>
                    <a:pt x="349583" y="841967"/>
                  </a:lnTo>
                  <a:lnTo>
                    <a:pt x="337674" y="829792"/>
                  </a:lnTo>
                  <a:lnTo>
                    <a:pt x="326295" y="817351"/>
                  </a:lnTo>
                  <a:lnTo>
                    <a:pt x="314916" y="804911"/>
                  </a:lnTo>
                  <a:lnTo>
                    <a:pt x="304066" y="792736"/>
                  </a:lnTo>
                  <a:lnTo>
                    <a:pt x="293216" y="780031"/>
                  </a:lnTo>
                  <a:lnTo>
                    <a:pt x="282630" y="767590"/>
                  </a:lnTo>
                  <a:lnTo>
                    <a:pt x="272574" y="754885"/>
                  </a:lnTo>
                  <a:lnTo>
                    <a:pt x="262783" y="742180"/>
                  </a:lnTo>
                  <a:lnTo>
                    <a:pt x="252991" y="728946"/>
                  </a:lnTo>
                  <a:lnTo>
                    <a:pt x="243729" y="715712"/>
                  </a:lnTo>
                  <a:lnTo>
                    <a:pt x="234467" y="702478"/>
                  </a:lnTo>
                  <a:lnTo>
                    <a:pt x="225734" y="689243"/>
                  </a:lnTo>
                  <a:lnTo>
                    <a:pt x="217265" y="675480"/>
                  </a:lnTo>
                  <a:lnTo>
                    <a:pt x="209062" y="661981"/>
                  </a:lnTo>
                  <a:lnTo>
                    <a:pt x="201387" y="648217"/>
                  </a:lnTo>
                  <a:lnTo>
                    <a:pt x="193713" y="634188"/>
                  </a:lnTo>
                  <a:lnTo>
                    <a:pt x="186568" y="620160"/>
                  </a:lnTo>
                  <a:lnTo>
                    <a:pt x="179687" y="606132"/>
                  </a:lnTo>
                  <a:lnTo>
                    <a:pt x="173071" y="591839"/>
                  </a:lnTo>
                  <a:lnTo>
                    <a:pt x="166985" y="577016"/>
                  </a:lnTo>
                  <a:lnTo>
                    <a:pt x="161163" y="562458"/>
                  </a:lnTo>
                  <a:lnTo>
                    <a:pt x="155605" y="547636"/>
                  </a:lnTo>
                  <a:lnTo>
                    <a:pt x="150313" y="532814"/>
                  </a:lnTo>
                  <a:lnTo>
                    <a:pt x="146343" y="519579"/>
                  </a:lnTo>
                  <a:lnTo>
                    <a:pt x="142374" y="506080"/>
                  </a:lnTo>
                  <a:lnTo>
                    <a:pt x="138669" y="492052"/>
                  </a:lnTo>
                  <a:lnTo>
                    <a:pt x="135228" y="477759"/>
                  </a:lnTo>
                  <a:lnTo>
                    <a:pt x="132053" y="462936"/>
                  </a:lnTo>
                  <a:lnTo>
                    <a:pt x="129142" y="447849"/>
                  </a:lnTo>
                  <a:lnTo>
                    <a:pt x="126231" y="432762"/>
                  </a:lnTo>
                  <a:lnTo>
                    <a:pt x="123585" y="416881"/>
                  </a:lnTo>
                  <a:lnTo>
                    <a:pt x="118292" y="385648"/>
                  </a:lnTo>
                  <a:lnTo>
                    <a:pt x="113793" y="353886"/>
                  </a:lnTo>
                  <a:lnTo>
                    <a:pt x="110088" y="322653"/>
                  </a:lnTo>
                  <a:lnTo>
                    <a:pt x="106383" y="292214"/>
                  </a:lnTo>
                  <a:lnTo>
                    <a:pt x="102678" y="255952"/>
                  </a:lnTo>
                  <a:lnTo>
                    <a:pt x="99503" y="223131"/>
                  </a:lnTo>
                  <a:lnTo>
                    <a:pt x="94210" y="222337"/>
                  </a:lnTo>
                  <a:lnTo>
                    <a:pt x="89182" y="221543"/>
                  </a:lnTo>
                  <a:lnTo>
                    <a:pt x="84154" y="220219"/>
                  </a:lnTo>
                  <a:lnTo>
                    <a:pt x="79391" y="218896"/>
                  </a:lnTo>
                  <a:lnTo>
                    <a:pt x="74362" y="217308"/>
                  </a:lnTo>
                  <a:lnTo>
                    <a:pt x="69599" y="215455"/>
                  </a:lnTo>
                  <a:lnTo>
                    <a:pt x="65100" y="213602"/>
                  </a:lnTo>
                  <a:lnTo>
                    <a:pt x="60601" y="211220"/>
                  </a:lnTo>
                  <a:lnTo>
                    <a:pt x="56103" y="208838"/>
                  </a:lnTo>
                  <a:lnTo>
                    <a:pt x="51604" y="206191"/>
                  </a:lnTo>
                  <a:lnTo>
                    <a:pt x="47634" y="203544"/>
                  </a:lnTo>
                  <a:lnTo>
                    <a:pt x="43400" y="200368"/>
                  </a:lnTo>
                  <a:lnTo>
                    <a:pt x="39431" y="197191"/>
                  </a:lnTo>
                  <a:lnTo>
                    <a:pt x="35726" y="194280"/>
                  </a:lnTo>
                  <a:lnTo>
                    <a:pt x="32285" y="190574"/>
                  </a:lnTo>
                  <a:lnTo>
                    <a:pt x="28845" y="186869"/>
                  </a:lnTo>
                  <a:lnTo>
                    <a:pt x="25405" y="183163"/>
                  </a:lnTo>
                  <a:lnTo>
                    <a:pt x="22229" y="179193"/>
                  </a:lnTo>
                  <a:lnTo>
                    <a:pt x="19583" y="174958"/>
                  </a:lnTo>
                  <a:lnTo>
                    <a:pt x="16672" y="171252"/>
                  </a:lnTo>
                  <a:lnTo>
                    <a:pt x="14290" y="166753"/>
                  </a:lnTo>
                  <a:lnTo>
                    <a:pt x="11644" y="162253"/>
                  </a:lnTo>
                  <a:lnTo>
                    <a:pt x="9791" y="157753"/>
                  </a:lnTo>
                  <a:lnTo>
                    <a:pt x="7674" y="152989"/>
                  </a:lnTo>
                  <a:lnTo>
                    <a:pt x="5822" y="148225"/>
                  </a:lnTo>
                  <a:lnTo>
                    <a:pt x="4499" y="143460"/>
                  </a:lnTo>
                  <a:lnTo>
                    <a:pt x="2911" y="138166"/>
                  </a:lnTo>
                  <a:lnTo>
                    <a:pt x="1852" y="133137"/>
                  </a:lnTo>
                  <a:lnTo>
                    <a:pt x="1059" y="128108"/>
                  </a:lnTo>
                  <a:lnTo>
                    <a:pt x="529" y="122815"/>
                  </a:lnTo>
                  <a:lnTo>
                    <a:pt x="265" y="117786"/>
                  </a:lnTo>
                  <a:lnTo>
                    <a:pt x="0" y="112227"/>
                  </a:lnTo>
                  <a:lnTo>
                    <a:pt x="265" y="106404"/>
                  </a:lnTo>
                  <a:lnTo>
                    <a:pt x="529" y="100846"/>
                  </a:lnTo>
                  <a:lnTo>
                    <a:pt x="1323" y="95287"/>
                  </a:lnTo>
                  <a:lnTo>
                    <a:pt x="2117" y="89729"/>
                  </a:lnTo>
                  <a:lnTo>
                    <a:pt x="3440" y="84435"/>
                  </a:lnTo>
                  <a:lnTo>
                    <a:pt x="5028" y="78877"/>
                  </a:lnTo>
                  <a:lnTo>
                    <a:pt x="6881" y="73583"/>
                  </a:lnTo>
                  <a:lnTo>
                    <a:pt x="8733" y="68554"/>
                  </a:lnTo>
                  <a:lnTo>
                    <a:pt x="11115" y="63525"/>
                  </a:lnTo>
                  <a:lnTo>
                    <a:pt x="13232" y="58761"/>
                  </a:lnTo>
                  <a:lnTo>
                    <a:pt x="16143" y="53996"/>
                  </a:lnTo>
                  <a:lnTo>
                    <a:pt x="19054" y="49497"/>
                  </a:lnTo>
                  <a:lnTo>
                    <a:pt x="22229" y="45262"/>
                  </a:lnTo>
                  <a:lnTo>
                    <a:pt x="25405" y="41027"/>
                  </a:lnTo>
                  <a:lnTo>
                    <a:pt x="29110" y="36792"/>
                  </a:lnTo>
                  <a:lnTo>
                    <a:pt x="32815" y="32821"/>
                  </a:lnTo>
                  <a:lnTo>
                    <a:pt x="36784" y="29380"/>
                  </a:lnTo>
                  <a:lnTo>
                    <a:pt x="40754" y="25675"/>
                  </a:lnTo>
                  <a:lnTo>
                    <a:pt x="44988" y="22499"/>
                  </a:lnTo>
                  <a:lnTo>
                    <a:pt x="49222" y="19058"/>
                  </a:lnTo>
                  <a:lnTo>
                    <a:pt x="53721" y="16411"/>
                  </a:lnTo>
                  <a:lnTo>
                    <a:pt x="58484" y="13499"/>
                  </a:lnTo>
                  <a:lnTo>
                    <a:pt x="63248" y="11382"/>
                  </a:lnTo>
                  <a:lnTo>
                    <a:pt x="68540" y="9000"/>
                  </a:lnTo>
                  <a:lnTo>
                    <a:pt x="73569" y="6882"/>
                  </a:lnTo>
                  <a:lnTo>
                    <a:pt x="78861" y="5029"/>
                  </a:lnTo>
                  <a:lnTo>
                    <a:pt x="83889" y="3706"/>
                  </a:lnTo>
                  <a:lnTo>
                    <a:pt x="89447" y="2382"/>
                  </a:lnTo>
                  <a:lnTo>
                    <a:pt x="94739" y="1324"/>
                  </a:lnTo>
                  <a:lnTo>
                    <a:pt x="100561" y="530"/>
                  </a:lnTo>
                  <a:lnTo>
                    <a:pt x="106119" y="265"/>
                  </a:lnTo>
                  <a:lnTo>
                    <a:pt x="111941" y="0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3566661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74470" y="4239419"/>
            <a:ext cx="914400" cy="914400"/>
            <a:chOff x="5547795" y="8187560"/>
            <a:chExt cx="914400" cy="914400"/>
          </a:xfrm>
          <a:solidFill>
            <a:schemeClr val="bg1"/>
          </a:solidFill>
        </p:grpSpPr>
        <p:sp>
          <p:nvSpPr>
            <p:cNvPr id="9" name="KSO_Shape"/>
            <p:cNvSpPr>
              <a:spLocks noChangeAspect="1"/>
            </p:cNvSpPr>
            <p:nvPr/>
          </p:nvSpPr>
          <p:spPr bwMode="auto">
            <a:xfrm>
              <a:off x="5666564" y="8307049"/>
              <a:ext cx="676862" cy="675423"/>
            </a:xfrm>
            <a:custGeom>
              <a:avLst/>
              <a:gdLst>
                <a:gd name="T0" fmla="*/ 2147483646 w 5440"/>
                <a:gd name="T1" fmla="*/ 2147483646 h 5267"/>
                <a:gd name="T2" fmla="*/ 2147483646 w 5440"/>
                <a:gd name="T3" fmla="*/ 2147483646 h 5267"/>
                <a:gd name="T4" fmla="*/ 2147483646 w 5440"/>
                <a:gd name="T5" fmla="*/ 2147483646 h 5267"/>
                <a:gd name="T6" fmla="*/ 2147483646 w 5440"/>
                <a:gd name="T7" fmla="*/ 2147483646 h 5267"/>
                <a:gd name="T8" fmla="*/ 2147483646 w 5440"/>
                <a:gd name="T9" fmla="*/ 2147483646 h 5267"/>
                <a:gd name="T10" fmla="*/ 2147483646 w 5440"/>
                <a:gd name="T11" fmla="*/ 2147483646 h 5267"/>
                <a:gd name="T12" fmla="*/ 2147483646 w 5440"/>
                <a:gd name="T13" fmla="*/ 2147483646 h 5267"/>
                <a:gd name="T14" fmla="*/ 2147483646 w 5440"/>
                <a:gd name="T15" fmla="*/ 2147483646 h 5267"/>
                <a:gd name="T16" fmla="*/ 2147483646 w 5440"/>
                <a:gd name="T17" fmla="*/ 2147483646 h 5267"/>
                <a:gd name="T18" fmla="*/ 2147483646 w 5440"/>
                <a:gd name="T19" fmla="*/ 2147483646 h 5267"/>
                <a:gd name="T20" fmla="*/ 2147483646 w 5440"/>
                <a:gd name="T21" fmla="*/ 2147483646 h 5267"/>
                <a:gd name="T22" fmla="*/ 2147483646 w 5440"/>
                <a:gd name="T23" fmla="*/ 2147483646 h 5267"/>
                <a:gd name="T24" fmla="*/ 2147483646 w 5440"/>
                <a:gd name="T25" fmla="*/ 2147483646 h 5267"/>
                <a:gd name="T26" fmla="*/ 2147483646 w 5440"/>
                <a:gd name="T27" fmla="*/ 2147483646 h 5267"/>
                <a:gd name="T28" fmla="*/ 2147483646 w 5440"/>
                <a:gd name="T29" fmla="*/ 2147483646 h 5267"/>
                <a:gd name="T30" fmla="*/ 429445831 w 5440"/>
                <a:gd name="T31" fmla="*/ 2147483646 h 5267"/>
                <a:gd name="T32" fmla="*/ 85840210 w 5440"/>
                <a:gd name="T33" fmla="*/ 2147483646 h 5267"/>
                <a:gd name="T34" fmla="*/ 1545979988 w 5440"/>
                <a:gd name="T35" fmla="*/ 2147483646 h 5267"/>
                <a:gd name="T36" fmla="*/ 2147483646 w 5440"/>
                <a:gd name="T37" fmla="*/ 2147483646 h 5267"/>
                <a:gd name="T38" fmla="*/ 2147483646 w 5440"/>
                <a:gd name="T39" fmla="*/ 2147483646 h 5267"/>
                <a:gd name="T40" fmla="*/ 2147483646 w 5440"/>
                <a:gd name="T41" fmla="*/ 2147483646 h 5267"/>
                <a:gd name="T42" fmla="*/ 2147483646 w 5440"/>
                <a:gd name="T43" fmla="*/ 2147483646 h 5267"/>
                <a:gd name="T44" fmla="*/ 2147483646 w 5440"/>
                <a:gd name="T45" fmla="*/ 2147483646 h 5267"/>
                <a:gd name="T46" fmla="*/ 2147483646 w 5440"/>
                <a:gd name="T47" fmla="*/ 2147483646 h 5267"/>
                <a:gd name="T48" fmla="*/ 2147483646 w 5440"/>
                <a:gd name="T49" fmla="*/ 2147483646 h 5267"/>
                <a:gd name="T50" fmla="*/ 2147483646 w 5440"/>
                <a:gd name="T51" fmla="*/ 2147483646 h 5267"/>
                <a:gd name="T52" fmla="*/ 2147483646 w 5440"/>
                <a:gd name="T53" fmla="*/ 2147483646 h 5267"/>
                <a:gd name="T54" fmla="*/ 2147483646 w 5440"/>
                <a:gd name="T55" fmla="*/ 2147483646 h 5267"/>
                <a:gd name="T56" fmla="*/ 2147483646 w 5440"/>
                <a:gd name="T57" fmla="*/ 2147483646 h 5267"/>
                <a:gd name="T58" fmla="*/ 2147483646 w 5440"/>
                <a:gd name="T59" fmla="*/ 2147483646 h 5267"/>
                <a:gd name="T60" fmla="*/ 2147483646 w 5440"/>
                <a:gd name="T61" fmla="*/ 2147483646 h 5267"/>
                <a:gd name="T62" fmla="*/ 2147483646 w 5440"/>
                <a:gd name="T63" fmla="*/ 2147483646 h 5267"/>
                <a:gd name="T64" fmla="*/ 2147483646 w 5440"/>
                <a:gd name="T65" fmla="*/ 2147483646 h 5267"/>
                <a:gd name="T66" fmla="*/ 2147483646 w 5440"/>
                <a:gd name="T67" fmla="*/ 2147483646 h 5267"/>
                <a:gd name="T68" fmla="*/ 2147483646 w 5440"/>
                <a:gd name="T69" fmla="*/ 2147483646 h 5267"/>
                <a:gd name="T70" fmla="*/ 2147483646 w 5440"/>
                <a:gd name="T71" fmla="*/ 2147483646 h 5267"/>
                <a:gd name="T72" fmla="*/ 2147483646 w 5440"/>
                <a:gd name="T73" fmla="*/ 2147483646 h 5267"/>
                <a:gd name="T74" fmla="*/ 2147483646 w 5440"/>
                <a:gd name="T75" fmla="*/ 2147483646 h 5267"/>
                <a:gd name="T76" fmla="*/ 2147483646 w 5440"/>
                <a:gd name="T77" fmla="*/ 2147483646 h 5267"/>
                <a:gd name="T78" fmla="*/ 2147483646 w 5440"/>
                <a:gd name="T79" fmla="*/ 2147483646 h 5267"/>
                <a:gd name="T80" fmla="*/ 2147483646 w 5440"/>
                <a:gd name="T81" fmla="*/ 2147483646 h 5267"/>
                <a:gd name="T82" fmla="*/ 2147483646 w 5440"/>
                <a:gd name="T83" fmla="*/ 2147483646 h 5267"/>
                <a:gd name="T84" fmla="*/ 2147483646 w 5440"/>
                <a:gd name="T85" fmla="*/ 2147483646 h 5267"/>
                <a:gd name="T86" fmla="*/ 2147483646 w 5440"/>
                <a:gd name="T87" fmla="*/ 2147483646 h 5267"/>
                <a:gd name="T88" fmla="*/ 2147483646 w 5440"/>
                <a:gd name="T89" fmla="*/ 2147483646 h 5267"/>
                <a:gd name="T90" fmla="*/ 2147483646 w 5440"/>
                <a:gd name="T91" fmla="*/ 2147483646 h 5267"/>
                <a:gd name="T92" fmla="*/ 2147483646 w 5440"/>
                <a:gd name="T93" fmla="*/ 2147483646 h 5267"/>
                <a:gd name="T94" fmla="*/ 2147483646 w 5440"/>
                <a:gd name="T95" fmla="*/ 2147483646 h 5267"/>
                <a:gd name="T96" fmla="*/ 2147483646 w 5440"/>
                <a:gd name="T97" fmla="*/ 2147483646 h 5267"/>
                <a:gd name="T98" fmla="*/ 2147483646 w 5440"/>
                <a:gd name="T99" fmla="*/ 2147483646 h 5267"/>
                <a:gd name="T100" fmla="*/ 2147483646 w 5440"/>
                <a:gd name="T101" fmla="*/ 2147483646 h 5267"/>
                <a:gd name="T102" fmla="*/ 2147483646 w 5440"/>
                <a:gd name="T103" fmla="*/ 2147483646 h 5267"/>
                <a:gd name="T104" fmla="*/ 2147483646 w 5440"/>
                <a:gd name="T105" fmla="*/ 2147483646 h 5267"/>
                <a:gd name="T106" fmla="*/ 2147483646 w 5440"/>
                <a:gd name="T107" fmla="*/ 2147483646 h 5267"/>
                <a:gd name="T108" fmla="*/ 2147483646 w 5440"/>
                <a:gd name="T109" fmla="*/ 2147483646 h 5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40" h="5267">
                  <a:moveTo>
                    <a:pt x="1521" y="2392"/>
                  </a:moveTo>
                  <a:lnTo>
                    <a:pt x="1521" y="2392"/>
                  </a:lnTo>
                  <a:lnTo>
                    <a:pt x="1525" y="2395"/>
                  </a:lnTo>
                  <a:lnTo>
                    <a:pt x="2073" y="2944"/>
                  </a:lnTo>
                  <a:lnTo>
                    <a:pt x="2265" y="2753"/>
                  </a:lnTo>
                  <a:lnTo>
                    <a:pt x="2058" y="2546"/>
                  </a:lnTo>
                  <a:lnTo>
                    <a:pt x="1964" y="2452"/>
                  </a:lnTo>
                  <a:lnTo>
                    <a:pt x="2443" y="1974"/>
                  </a:lnTo>
                  <a:lnTo>
                    <a:pt x="2506" y="1981"/>
                  </a:lnTo>
                  <a:lnTo>
                    <a:pt x="2531" y="1984"/>
                  </a:lnTo>
                  <a:lnTo>
                    <a:pt x="2554" y="1985"/>
                  </a:lnTo>
                  <a:lnTo>
                    <a:pt x="2579" y="1984"/>
                  </a:lnTo>
                  <a:lnTo>
                    <a:pt x="2603" y="1981"/>
                  </a:lnTo>
                  <a:lnTo>
                    <a:pt x="2628" y="1978"/>
                  </a:lnTo>
                  <a:lnTo>
                    <a:pt x="2651" y="1973"/>
                  </a:lnTo>
                  <a:lnTo>
                    <a:pt x="2300" y="1621"/>
                  </a:lnTo>
                  <a:lnTo>
                    <a:pt x="2288" y="1611"/>
                  </a:lnTo>
                  <a:lnTo>
                    <a:pt x="2277" y="1601"/>
                  </a:lnTo>
                  <a:lnTo>
                    <a:pt x="2287" y="1564"/>
                  </a:lnTo>
                  <a:lnTo>
                    <a:pt x="2295" y="1528"/>
                  </a:lnTo>
                  <a:lnTo>
                    <a:pt x="2302" y="1490"/>
                  </a:lnTo>
                  <a:lnTo>
                    <a:pt x="2308" y="1454"/>
                  </a:lnTo>
                  <a:lnTo>
                    <a:pt x="2313" y="1416"/>
                  </a:lnTo>
                  <a:lnTo>
                    <a:pt x="2316" y="1379"/>
                  </a:lnTo>
                  <a:lnTo>
                    <a:pt x="2318" y="1340"/>
                  </a:lnTo>
                  <a:lnTo>
                    <a:pt x="2320" y="1303"/>
                  </a:lnTo>
                  <a:lnTo>
                    <a:pt x="2320" y="1265"/>
                  </a:lnTo>
                  <a:lnTo>
                    <a:pt x="2318" y="1227"/>
                  </a:lnTo>
                  <a:lnTo>
                    <a:pt x="2316" y="1190"/>
                  </a:lnTo>
                  <a:lnTo>
                    <a:pt x="2311" y="1152"/>
                  </a:lnTo>
                  <a:lnTo>
                    <a:pt x="2307" y="1115"/>
                  </a:lnTo>
                  <a:lnTo>
                    <a:pt x="2301" y="1077"/>
                  </a:lnTo>
                  <a:lnTo>
                    <a:pt x="2293" y="1041"/>
                  </a:lnTo>
                  <a:lnTo>
                    <a:pt x="2284" y="1004"/>
                  </a:lnTo>
                  <a:lnTo>
                    <a:pt x="2275" y="967"/>
                  </a:lnTo>
                  <a:lnTo>
                    <a:pt x="2263" y="931"/>
                  </a:lnTo>
                  <a:lnTo>
                    <a:pt x="2252" y="895"/>
                  </a:lnTo>
                  <a:lnTo>
                    <a:pt x="2238" y="859"/>
                  </a:lnTo>
                  <a:lnTo>
                    <a:pt x="2222" y="824"/>
                  </a:lnTo>
                  <a:lnTo>
                    <a:pt x="2207" y="789"/>
                  </a:lnTo>
                  <a:lnTo>
                    <a:pt x="2190" y="754"/>
                  </a:lnTo>
                  <a:lnTo>
                    <a:pt x="2171" y="720"/>
                  </a:lnTo>
                  <a:lnTo>
                    <a:pt x="2152" y="687"/>
                  </a:lnTo>
                  <a:lnTo>
                    <a:pt x="2131" y="654"/>
                  </a:lnTo>
                  <a:lnTo>
                    <a:pt x="2109" y="621"/>
                  </a:lnTo>
                  <a:lnTo>
                    <a:pt x="2085" y="590"/>
                  </a:lnTo>
                  <a:lnTo>
                    <a:pt x="2061" y="558"/>
                  </a:lnTo>
                  <a:lnTo>
                    <a:pt x="2035" y="528"/>
                  </a:lnTo>
                  <a:lnTo>
                    <a:pt x="2008" y="498"/>
                  </a:lnTo>
                  <a:lnTo>
                    <a:pt x="1980" y="469"/>
                  </a:lnTo>
                  <a:lnTo>
                    <a:pt x="1952" y="441"/>
                  </a:lnTo>
                  <a:lnTo>
                    <a:pt x="1922" y="414"/>
                  </a:lnTo>
                  <a:lnTo>
                    <a:pt x="1892" y="389"/>
                  </a:lnTo>
                  <a:lnTo>
                    <a:pt x="1860" y="365"/>
                  </a:lnTo>
                  <a:lnTo>
                    <a:pt x="1828" y="341"/>
                  </a:lnTo>
                  <a:lnTo>
                    <a:pt x="1797" y="319"/>
                  </a:lnTo>
                  <a:lnTo>
                    <a:pt x="1764" y="299"/>
                  </a:lnTo>
                  <a:lnTo>
                    <a:pt x="1731" y="279"/>
                  </a:lnTo>
                  <a:lnTo>
                    <a:pt x="1697" y="260"/>
                  </a:lnTo>
                  <a:lnTo>
                    <a:pt x="1663" y="244"/>
                  </a:lnTo>
                  <a:lnTo>
                    <a:pt x="1628" y="228"/>
                  </a:lnTo>
                  <a:lnTo>
                    <a:pt x="1593" y="212"/>
                  </a:lnTo>
                  <a:lnTo>
                    <a:pt x="1558" y="199"/>
                  </a:lnTo>
                  <a:lnTo>
                    <a:pt x="1523" y="187"/>
                  </a:lnTo>
                  <a:lnTo>
                    <a:pt x="1486" y="176"/>
                  </a:lnTo>
                  <a:lnTo>
                    <a:pt x="1450" y="165"/>
                  </a:lnTo>
                  <a:lnTo>
                    <a:pt x="1414" y="157"/>
                  </a:lnTo>
                  <a:lnTo>
                    <a:pt x="1376" y="150"/>
                  </a:lnTo>
                  <a:lnTo>
                    <a:pt x="1340" y="143"/>
                  </a:lnTo>
                  <a:lnTo>
                    <a:pt x="1302" y="139"/>
                  </a:lnTo>
                  <a:lnTo>
                    <a:pt x="1265" y="134"/>
                  </a:lnTo>
                  <a:lnTo>
                    <a:pt x="1228" y="131"/>
                  </a:lnTo>
                  <a:lnTo>
                    <a:pt x="1191" y="130"/>
                  </a:lnTo>
                  <a:lnTo>
                    <a:pt x="1153" y="129"/>
                  </a:lnTo>
                  <a:lnTo>
                    <a:pt x="1116" y="130"/>
                  </a:lnTo>
                  <a:lnTo>
                    <a:pt x="1078" y="133"/>
                  </a:lnTo>
                  <a:lnTo>
                    <a:pt x="1041" y="136"/>
                  </a:lnTo>
                  <a:lnTo>
                    <a:pt x="1003" y="140"/>
                  </a:lnTo>
                  <a:lnTo>
                    <a:pt x="967" y="146"/>
                  </a:lnTo>
                  <a:lnTo>
                    <a:pt x="929" y="153"/>
                  </a:lnTo>
                  <a:lnTo>
                    <a:pt x="893" y="161"/>
                  </a:lnTo>
                  <a:lnTo>
                    <a:pt x="857" y="170"/>
                  </a:lnTo>
                  <a:lnTo>
                    <a:pt x="1514" y="827"/>
                  </a:lnTo>
                  <a:lnTo>
                    <a:pt x="1341" y="1470"/>
                  </a:lnTo>
                  <a:lnTo>
                    <a:pt x="697" y="1642"/>
                  </a:lnTo>
                  <a:lnTo>
                    <a:pt x="41" y="986"/>
                  </a:lnTo>
                  <a:lnTo>
                    <a:pt x="31" y="1022"/>
                  </a:lnTo>
                  <a:lnTo>
                    <a:pt x="23" y="1059"/>
                  </a:lnTo>
                  <a:lnTo>
                    <a:pt x="16" y="1096"/>
                  </a:lnTo>
                  <a:lnTo>
                    <a:pt x="10" y="1133"/>
                  </a:lnTo>
                  <a:lnTo>
                    <a:pt x="7" y="1170"/>
                  </a:lnTo>
                  <a:lnTo>
                    <a:pt x="3" y="1208"/>
                  </a:lnTo>
                  <a:lnTo>
                    <a:pt x="1" y="1245"/>
                  </a:lnTo>
                  <a:lnTo>
                    <a:pt x="0" y="1283"/>
                  </a:lnTo>
                  <a:lnTo>
                    <a:pt x="1" y="1320"/>
                  </a:lnTo>
                  <a:lnTo>
                    <a:pt x="2" y="1358"/>
                  </a:lnTo>
                  <a:lnTo>
                    <a:pt x="4" y="1394"/>
                  </a:lnTo>
                  <a:lnTo>
                    <a:pt x="9" y="1431"/>
                  </a:lnTo>
                  <a:lnTo>
                    <a:pt x="14" y="1469"/>
                  </a:lnTo>
                  <a:lnTo>
                    <a:pt x="21" y="1505"/>
                  </a:lnTo>
                  <a:lnTo>
                    <a:pt x="28" y="1543"/>
                  </a:lnTo>
                  <a:lnTo>
                    <a:pt x="36" y="1579"/>
                  </a:lnTo>
                  <a:lnTo>
                    <a:pt x="47" y="1615"/>
                  </a:lnTo>
                  <a:lnTo>
                    <a:pt x="57" y="1652"/>
                  </a:lnTo>
                  <a:lnTo>
                    <a:pt x="70" y="1687"/>
                  </a:lnTo>
                  <a:lnTo>
                    <a:pt x="84" y="1722"/>
                  </a:lnTo>
                  <a:lnTo>
                    <a:pt x="98" y="1757"/>
                  </a:lnTo>
                  <a:lnTo>
                    <a:pt x="115" y="1793"/>
                  </a:lnTo>
                  <a:lnTo>
                    <a:pt x="131" y="1826"/>
                  </a:lnTo>
                  <a:lnTo>
                    <a:pt x="150" y="1860"/>
                  </a:lnTo>
                  <a:lnTo>
                    <a:pt x="170" y="1893"/>
                  </a:lnTo>
                  <a:lnTo>
                    <a:pt x="190" y="1926"/>
                  </a:lnTo>
                  <a:lnTo>
                    <a:pt x="212" y="1958"/>
                  </a:lnTo>
                  <a:lnTo>
                    <a:pt x="235" y="1989"/>
                  </a:lnTo>
                  <a:lnTo>
                    <a:pt x="260" y="2021"/>
                  </a:lnTo>
                  <a:lnTo>
                    <a:pt x="285" y="2052"/>
                  </a:lnTo>
                  <a:lnTo>
                    <a:pt x="312" y="2081"/>
                  </a:lnTo>
                  <a:lnTo>
                    <a:pt x="340" y="2109"/>
                  </a:lnTo>
                  <a:lnTo>
                    <a:pt x="370" y="2138"/>
                  </a:lnTo>
                  <a:lnTo>
                    <a:pt x="401" y="2166"/>
                  </a:lnTo>
                  <a:lnTo>
                    <a:pt x="434" y="2193"/>
                  </a:lnTo>
                  <a:lnTo>
                    <a:pt x="466" y="2219"/>
                  </a:lnTo>
                  <a:lnTo>
                    <a:pt x="499" y="2243"/>
                  </a:lnTo>
                  <a:lnTo>
                    <a:pt x="533" y="2266"/>
                  </a:lnTo>
                  <a:lnTo>
                    <a:pt x="567" y="2287"/>
                  </a:lnTo>
                  <a:lnTo>
                    <a:pt x="602" y="2307"/>
                  </a:lnTo>
                  <a:lnTo>
                    <a:pt x="639" y="2326"/>
                  </a:lnTo>
                  <a:lnTo>
                    <a:pt x="675" y="2343"/>
                  </a:lnTo>
                  <a:lnTo>
                    <a:pt x="711" y="2359"/>
                  </a:lnTo>
                  <a:lnTo>
                    <a:pt x="748" y="2374"/>
                  </a:lnTo>
                  <a:lnTo>
                    <a:pt x="785" y="2387"/>
                  </a:lnTo>
                  <a:lnTo>
                    <a:pt x="823" y="2400"/>
                  </a:lnTo>
                  <a:lnTo>
                    <a:pt x="861" y="2410"/>
                  </a:lnTo>
                  <a:lnTo>
                    <a:pt x="900" y="2420"/>
                  </a:lnTo>
                  <a:lnTo>
                    <a:pt x="939" y="2428"/>
                  </a:lnTo>
                  <a:lnTo>
                    <a:pt x="977" y="2435"/>
                  </a:lnTo>
                  <a:lnTo>
                    <a:pt x="1016" y="2441"/>
                  </a:lnTo>
                  <a:lnTo>
                    <a:pt x="1055" y="2444"/>
                  </a:lnTo>
                  <a:lnTo>
                    <a:pt x="1095" y="2448"/>
                  </a:lnTo>
                  <a:lnTo>
                    <a:pt x="1133" y="2449"/>
                  </a:lnTo>
                  <a:lnTo>
                    <a:pt x="1173" y="2449"/>
                  </a:lnTo>
                  <a:lnTo>
                    <a:pt x="1212" y="2448"/>
                  </a:lnTo>
                  <a:lnTo>
                    <a:pt x="1252" y="2445"/>
                  </a:lnTo>
                  <a:lnTo>
                    <a:pt x="1290" y="2442"/>
                  </a:lnTo>
                  <a:lnTo>
                    <a:pt x="1329" y="2437"/>
                  </a:lnTo>
                  <a:lnTo>
                    <a:pt x="1368" y="2430"/>
                  </a:lnTo>
                  <a:lnTo>
                    <a:pt x="1406" y="2422"/>
                  </a:lnTo>
                  <a:lnTo>
                    <a:pt x="1445" y="2414"/>
                  </a:lnTo>
                  <a:lnTo>
                    <a:pt x="1484" y="2403"/>
                  </a:lnTo>
                  <a:lnTo>
                    <a:pt x="1521" y="2392"/>
                  </a:lnTo>
                  <a:close/>
                  <a:moveTo>
                    <a:pt x="3463" y="2785"/>
                  </a:moveTo>
                  <a:lnTo>
                    <a:pt x="3463" y="2785"/>
                  </a:lnTo>
                  <a:lnTo>
                    <a:pt x="3459" y="2803"/>
                  </a:lnTo>
                  <a:lnTo>
                    <a:pt x="3457" y="2821"/>
                  </a:lnTo>
                  <a:lnTo>
                    <a:pt x="3454" y="2838"/>
                  </a:lnTo>
                  <a:lnTo>
                    <a:pt x="3453" y="2857"/>
                  </a:lnTo>
                  <a:lnTo>
                    <a:pt x="3452" y="2876"/>
                  </a:lnTo>
                  <a:lnTo>
                    <a:pt x="3452" y="2893"/>
                  </a:lnTo>
                  <a:lnTo>
                    <a:pt x="3453" y="2912"/>
                  </a:lnTo>
                  <a:lnTo>
                    <a:pt x="3454" y="2931"/>
                  </a:lnTo>
                  <a:lnTo>
                    <a:pt x="3461" y="2994"/>
                  </a:lnTo>
                  <a:lnTo>
                    <a:pt x="3417" y="3039"/>
                  </a:lnTo>
                  <a:lnTo>
                    <a:pt x="3077" y="3379"/>
                  </a:lnTo>
                  <a:lnTo>
                    <a:pt x="2984" y="3472"/>
                  </a:lnTo>
                  <a:lnTo>
                    <a:pt x="2684" y="3172"/>
                  </a:lnTo>
                  <a:lnTo>
                    <a:pt x="2493" y="3363"/>
                  </a:lnTo>
                  <a:lnTo>
                    <a:pt x="4228" y="5098"/>
                  </a:lnTo>
                  <a:lnTo>
                    <a:pt x="4248" y="5117"/>
                  </a:lnTo>
                  <a:lnTo>
                    <a:pt x="4269" y="5136"/>
                  </a:lnTo>
                  <a:lnTo>
                    <a:pt x="4291" y="5152"/>
                  </a:lnTo>
                  <a:lnTo>
                    <a:pt x="4314" y="5168"/>
                  </a:lnTo>
                  <a:lnTo>
                    <a:pt x="4336" y="5183"/>
                  </a:lnTo>
                  <a:lnTo>
                    <a:pt x="4361" y="5195"/>
                  </a:lnTo>
                  <a:lnTo>
                    <a:pt x="4384" y="5207"/>
                  </a:lnTo>
                  <a:lnTo>
                    <a:pt x="4409" y="5218"/>
                  </a:lnTo>
                  <a:lnTo>
                    <a:pt x="4433" y="5227"/>
                  </a:lnTo>
                  <a:lnTo>
                    <a:pt x="4459" y="5235"/>
                  </a:lnTo>
                  <a:lnTo>
                    <a:pt x="4485" y="5242"/>
                  </a:lnTo>
                  <a:lnTo>
                    <a:pt x="4511" y="5248"/>
                  </a:lnTo>
                  <a:lnTo>
                    <a:pt x="4536" y="5253"/>
                  </a:lnTo>
                  <a:lnTo>
                    <a:pt x="4562" y="5255"/>
                  </a:lnTo>
                  <a:lnTo>
                    <a:pt x="4588" y="5258"/>
                  </a:lnTo>
                  <a:lnTo>
                    <a:pt x="4615" y="5259"/>
                  </a:lnTo>
                  <a:lnTo>
                    <a:pt x="4641" y="5258"/>
                  </a:lnTo>
                  <a:lnTo>
                    <a:pt x="4668" y="5255"/>
                  </a:lnTo>
                  <a:lnTo>
                    <a:pt x="4693" y="5253"/>
                  </a:lnTo>
                  <a:lnTo>
                    <a:pt x="4719" y="5248"/>
                  </a:lnTo>
                  <a:lnTo>
                    <a:pt x="4745" y="5242"/>
                  </a:lnTo>
                  <a:lnTo>
                    <a:pt x="4771" y="5235"/>
                  </a:lnTo>
                  <a:lnTo>
                    <a:pt x="4795" y="5227"/>
                  </a:lnTo>
                  <a:lnTo>
                    <a:pt x="4821" y="5218"/>
                  </a:lnTo>
                  <a:lnTo>
                    <a:pt x="4845" y="5207"/>
                  </a:lnTo>
                  <a:lnTo>
                    <a:pt x="4869" y="5195"/>
                  </a:lnTo>
                  <a:lnTo>
                    <a:pt x="4893" y="5183"/>
                  </a:lnTo>
                  <a:lnTo>
                    <a:pt x="4916" y="5168"/>
                  </a:lnTo>
                  <a:lnTo>
                    <a:pt x="4938" y="5152"/>
                  </a:lnTo>
                  <a:lnTo>
                    <a:pt x="4961" y="5136"/>
                  </a:lnTo>
                  <a:lnTo>
                    <a:pt x="4982" y="5117"/>
                  </a:lnTo>
                  <a:lnTo>
                    <a:pt x="5002" y="5098"/>
                  </a:lnTo>
                  <a:lnTo>
                    <a:pt x="5022" y="5077"/>
                  </a:lnTo>
                  <a:lnTo>
                    <a:pt x="5039" y="5056"/>
                  </a:lnTo>
                  <a:lnTo>
                    <a:pt x="5057" y="5035"/>
                  </a:lnTo>
                  <a:lnTo>
                    <a:pt x="5072" y="5013"/>
                  </a:lnTo>
                  <a:lnTo>
                    <a:pt x="5086" y="4989"/>
                  </a:lnTo>
                  <a:lnTo>
                    <a:pt x="5099" y="4966"/>
                  </a:lnTo>
                  <a:lnTo>
                    <a:pt x="5112" y="4941"/>
                  </a:lnTo>
                  <a:lnTo>
                    <a:pt x="5122" y="4916"/>
                  </a:lnTo>
                  <a:lnTo>
                    <a:pt x="5132" y="4892"/>
                  </a:lnTo>
                  <a:lnTo>
                    <a:pt x="5140" y="4867"/>
                  </a:lnTo>
                  <a:lnTo>
                    <a:pt x="5146" y="4841"/>
                  </a:lnTo>
                  <a:lnTo>
                    <a:pt x="5152" y="4816"/>
                  </a:lnTo>
                  <a:lnTo>
                    <a:pt x="5156" y="4790"/>
                  </a:lnTo>
                  <a:lnTo>
                    <a:pt x="5160" y="4763"/>
                  </a:lnTo>
                  <a:lnTo>
                    <a:pt x="5161" y="4737"/>
                  </a:lnTo>
                  <a:lnTo>
                    <a:pt x="5162" y="4711"/>
                  </a:lnTo>
                  <a:lnTo>
                    <a:pt x="5161" y="4684"/>
                  </a:lnTo>
                  <a:lnTo>
                    <a:pt x="5160" y="4659"/>
                  </a:lnTo>
                  <a:lnTo>
                    <a:pt x="5156" y="4632"/>
                  </a:lnTo>
                  <a:lnTo>
                    <a:pt x="5152" y="4606"/>
                  </a:lnTo>
                  <a:lnTo>
                    <a:pt x="5146" y="4580"/>
                  </a:lnTo>
                  <a:lnTo>
                    <a:pt x="5140" y="4555"/>
                  </a:lnTo>
                  <a:lnTo>
                    <a:pt x="5132" y="4530"/>
                  </a:lnTo>
                  <a:lnTo>
                    <a:pt x="5122" y="4505"/>
                  </a:lnTo>
                  <a:lnTo>
                    <a:pt x="5112" y="4480"/>
                  </a:lnTo>
                  <a:lnTo>
                    <a:pt x="5099" y="4456"/>
                  </a:lnTo>
                  <a:lnTo>
                    <a:pt x="5086" y="4432"/>
                  </a:lnTo>
                  <a:lnTo>
                    <a:pt x="5072" y="4410"/>
                  </a:lnTo>
                  <a:lnTo>
                    <a:pt x="5057" y="4387"/>
                  </a:lnTo>
                  <a:lnTo>
                    <a:pt x="5039" y="4366"/>
                  </a:lnTo>
                  <a:lnTo>
                    <a:pt x="5022" y="4344"/>
                  </a:lnTo>
                  <a:lnTo>
                    <a:pt x="5002" y="4323"/>
                  </a:lnTo>
                  <a:lnTo>
                    <a:pt x="3463" y="2785"/>
                  </a:lnTo>
                  <a:close/>
                  <a:moveTo>
                    <a:pt x="4802" y="4918"/>
                  </a:moveTo>
                  <a:lnTo>
                    <a:pt x="4527" y="4991"/>
                  </a:lnTo>
                  <a:lnTo>
                    <a:pt x="4304" y="4769"/>
                  </a:lnTo>
                  <a:lnTo>
                    <a:pt x="4377" y="4493"/>
                  </a:lnTo>
                  <a:lnTo>
                    <a:pt x="4652" y="4419"/>
                  </a:lnTo>
                  <a:lnTo>
                    <a:pt x="4876" y="4643"/>
                  </a:lnTo>
                  <a:lnTo>
                    <a:pt x="4802" y="4918"/>
                  </a:lnTo>
                  <a:close/>
                  <a:moveTo>
                    <a:pt x="2687" y="2988"/>
                  </a:moveTo>
                  <a:lnTo>
                    <a:pt x="2985" y="3287"/>
                  </a:lnTo>
                  <a:lnTo>
                    <a:pt x="3325" y="2947"/>
                  </a:lnTo>
                  <a:lnTo>
                    <a:pt x="3323" y="2917"/>
                  </a:lnTo>
                  <a:lnTo>
                    <a:pt x="3322" y="2885"/>
                  </a:lnTo>
                  <a:lnTo>
                    <a:pt x="3323" y="2853"/>
                  </a:lnTo>
                  <a:lnTo>
                    <a:pt x="3325" y="2823"/>
                  </a:lnTo>
                  <a:lnTo>
                    <a:pt x="3330" y="2791"/>
                  </a:lnTo>
                  <a:lnTo>
                    <a:pt x="3336" y="2761"/>
                  </a:lnTo>
                  <a:lnTo>
                    <a:pt x="3343" y="2730"/>
                  </a:lnTo>
                  <a:lnTo>
                    <a:pt x="3352" y="2700"/>
                  </a:lnTo>
                  <a:lnTo>
                    <a:pt x="3363" y="2670"/>
                  </a:lnTo>
                  <a:lnTo>
                    <a:pt x="3376" y="2641"/>
                  </a:lnTo>
                  <a:lnTo>
                    <a:pt x="3391" y="2613"/>
                  </a:lnTo>
                  <a:lnTo>
                    <a:pt x="3406" y="2585"/>
                  </a:lnTo>
                  <a:lnTo>
                    <a:pt x="3425" y="2558"/>
                  </a:lnTo>
                  <a:lnTo>
                    <a:pt x="3444" y="2532"/>
                  </a:lnTo>
                  <a:lnTo>
                    <a:pt x="3465" y="2506"/>
                  </a:lnTo>
                  <a:lnTo>
                    <a:pt x="3488" y="2482"/>
                  </a:lnTo>
                  <a:lnTo>
                    <a:pt x="3513" y="2459"/>
                  </a:lnTo>
                  <a:lnTo>
                    <a:pt x="3538" y="2438"/>
                  </a:lnTo>
                  <a:lnTo>
                    <a:pt x="3565" y="2418"/>
                  </a:lnTo>
                  <a:lnTo>
                    <a:pt x="3592" y="2401"/>
                  </a:lnTo>
                  <a:lnTo>
                    <a:pt x="3620" y="2384"/>
                  </a:lnTo>
                  <a:lnTo>
                    <a:pt x="3648" y="2370"/>
                  </a:lnTo>
                  <a:lnTo>
                    <a:pt x="3677" y="2358"/>
                  </a:lnTo>
                  <a:lnTo>
                    <a:pt x="3706" y="2346"/>
                  </a:lnTo>
                  <a:lnTo>
                    <a:pt x="3737" y="2338"/>
                  </a:lnTo>
                  <a:lnTo>
                    <a:pt x="3767" y="2329"/>
                  </a:lnTo>
                  <a:lnTo>
                    <a:pt x="3798" y="2324"/>
                  </a:lnTo>
                  <a:lnTo>
                    <a:pt x="3828" y="2319"/>
                  </a:lnTo>
                  <a:lnTo>
                    <a:pt x="3860" y="2316"/>
                  </a:lnTo>
                  <a:lnTo>
                    <a:pt x="3892" y="2316"/>
                  </a:lnTo>
                  <a:lnTo>
                    <a:pt x="3922" y="2316"/>
                  </a:lnTo>
                  <a:lnTo>
                    <a:pt x="3954" y="2320"/>
                  </a:lnTo>
                  <a:lnTo>
                    <a:pt x="5440" y="834"/>
                  </a:lnTo>
                  <a:lnTo>
                    <a:pt x="4608" y="0"/>
                  </a:lnTo>
                  <a:lnTo>
                    <a:pt x="3121" y="1487"/>
                  </a:lnTo>
                  <a:lnTo>
                    <a:pt x="3124" y="1518"/>
                  </a:lnTo>
                  <a:lnTo>
                    <a:pt x="3125" y="1550"/>
                  </a:lnTo>
                  <a:lnTo>
                    <a:pt x="3124" y="1580"/>
                  </a:lnTo>
                  <a:lnTo>
                    <a:pt x="3121" y="1612"/>
                  </a:lnTo>
                  <a:lnTo>
                    <a:pt x="3117" y="1642"/>
                  </a:lnTo>
                  <a:lnTo>
                    <a:pt x="3111" y="1674"/>
                  </a:lnTo>
                  <a:lnTo>
                    <a:pt x="3104" y="1705"/>
                  </a:lnTo>
                  <a:lnTo>
                    <a:pt x="3094" y="1734"/>
                  </a:lnTo>
                  <a:lnTo>
                    <a:pt x="3083" y="1764"/>
                  </a:lnTo>
                  <a:lnTo>
                    <a:pt x="3071" y="1793"/>
                  </a:lnTo>
                  <a:lnTo>
                    <a:pt x="3056" y="1822"/>
                  </a:lnTo>
                  <a:lnTo>
                    <a:pt x="3041" y="1849"/>
                  </a:lnTo>
                  <a:lnTo>
                    <a:pt x="3022" y="1877"/>
                  </a:lnTo>
                  <a:lnTo>
                    <a:pt x="3003" y="1903"/>
                  </a:lnTo>
                  <a:lnTo>
                    <a:pt x="2981" y="1928"/>
                  </a:lnTo>
                  <a:lnTo>
                    <a:pt x="2959" y="1952"/>
                  </a:lnTo>
                  <a:lnTo>
                    <a:pt x="2934" y="1975"/>
                  </a:lnTo>
                  <a:lnTo>
                    <a:pt x="2909" y="1996"/>
                  </a:lnTo>
                  <a:lnTo>
                    <a:pt x="2882" y="2016"/>
                  </a:lnTo>
                  <a:lnTo>
                    <a:pt x="2855" y="2034"/>
                  </a:lnTo>
                  <a:lnTo>
                    <a:pt x="2827" y="2050"/>
                  </a:lnTo>
                  <a:lnTo>
                    <a:pt x="2799" y="2064"/>
                  </a:lnTo>
                  <a:lnTo>
                    <a:pt x="2770" y="2077"/>
                  </a:lnTo>
                  <a:lnTo>
                    <a:pt x="2740" y="2088"/>
                  </a:lnTo>
                  <a:lnTo>
                    <a:pt x="2710" y="2097"/>
                  </a:lnTo>
                  <a:lnTo>
                    <a:pt x="2680" y="2105"/>
                  </a:lnTo>
                  <a:lnTo>
                    <a:pt x="2649" y="2111"/>
                  </a:lnTo>
                  <a:lnTo>
                    <a:pt x="2617" y="2115"/>
                  </a:lnTo>
                  <a:lnTo>
                    <a:pt x="2587" y="2117"/>
                  </a:lnTo>
                  <a:lnTo>
                    <a:pt x="2555" y="2118"/>
                  </a:lnTo>
                  <a:lnTo>
                    <a:pt x="2525" y="2117"/>
                  </a:lnTo>
                  <a:lnTo>
                    <a:pt x="2493" y="2115"/>
                  </a:lnTo>
                  <a:lnTo>
                    <a:pt x="2153" y="2455"/>
                  </a:lnTo>
                  <a:lnTo>
                    <a:pt x="2453" y="2755"/>
                  </a:lnTo>
                  <a:lnTo>
                    <a:pt x="984" y="4223"/>
                  </a:lnTo>
                  <a:lnTo>
                    <a:pt x="931" y="4170"/>
                  </a:lnTo>
                  <a:lnTo>
                    <a:pt x="648" y="4396"/>
                  </a:lnTo>
                  <a:lnTo>
                    <a:pt x="174" y="5145"/>
                  </a:lnTo>
                  <a:lnTo>
                    <a:pt x="295" y="5267"/>
                  </a:lnTo>
                  <a:lnTo>
                    <a:pt x="1044" y="4792"/>
                  </a:lnTo>
                  <a:lnTo>
                    <a:pt x="1272" y="4510"/>
                  </a:lnTo>
                  <a:lnTo>
                    <a:pt x="1218" y="4457"/>
                  </a:lnTo>
                  <a:lnTo>
                    <a:pt x="2687" y="2988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5547795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62763" y="4239419"/>
            <a:ext cx="914400" cy="914400"/>
            <a:chOff x="7723081" y="8187560"/>
            <a:chExt cx="914400" cy="914400"/>
          </a:xfrm>
          <a:solidFill>
            <a:schemeClr val="bg1"/>
          </a:solidFill>
        </p:grpSpPr>
        <p:sp>
          <p:nvSpPr>
            <p:cNvPr id="10" name="KSO_Shape"/>
            <p:cNvSpPr>
              <a:spLocks noChangeAspect="1"/>
            </p:cNvSpPr>
            <p:nvPr/>
          </p:nvSpPr>
          <p:spPr bwMode="auto">
            <a:xfrm>
              <a:off x="7884420" y="8307049"/>
              <a:ext cx="591723" cy="675423"/>
            </a:xfrm>
            <a:custGeom>
              <a:avLst/>
              <a:gdLst>
                <a:gd name="T0" fmla="*/ 928882 w 1282700"/>
                <a:gd name="T1" fmla="*/ 1017606 h 1516063"/>
                <a:gd name="T2" fmla="*/ 953834 w 1282700"/>
                <a:gd name="T3" fmla="*/ 1109512 h 1516063"/>
                <a:gd name="T4" fmla="*/ 917237 w 1282700"/>
                <a:gd name="T5" fmla="*/ 1195446 h 1516063"/>
                <a:gd name="T6" fmla="*/ 718619 w 1282700"/>
                <a:gd name="T7" fmla="*/ 1214690 h 1516063"/>
                <a:gd name="T8" fmla="*/ 666385 w 1282700"/>
                <a:gd name="T9" fmla="*/ 1138046 h 1516063"/>
                <a:gd name="T10" fmla="*/ 672706 w 1282700"/>
                <a:gd name="T11" fmla="*/ 1042491 h 1516063"/>
                <a:gd name="T12" fmla="*/ 734255 w 1282700"/>
                <a:gd name="T13" fmla="*/ 973146 h 1516063"/>
                <a:gd name="T14" fmla="*/ 673760 w 1282700"/>
                <a:gd name="T15" fmla="*/ 453398 h 1516063"/>
                <a:gd name="T16" fmla="*/ 520784 w 1282700"/>
                <a:gd name="T17" fmla="*/ 504920 h 1516063"/>
                <a:gd name="T18" fmla="*/ 387096 w 1282700"/>
                <a:gd name="T19" fmla="*/ 590347 h 1516063"/>
                <a:gd name="T20" fmla="*/ 278018 w 1282700"/>
                <a:gd name="T21" fmla="*/ 704694 h 1516063"/>
                <a:gd name="T22" fmla="*/ 198869 w 1282700"/>
                <a:gd name="T23" fmla="*/ 842641 h 1516063"/>
                <a:gd name="T24" fmla="*/ 154306 w 1282700"/>
                <a:gd name="T25" fmla="*/ 998871 h 1516063"/>
                <a:gd name="T26" fmla="*/ 150316 w 1282700"/>
                <a:gd name="T27" fmla="*/ 1166401 h 1516063"/>
                <a:gd name="T28" fmla="*/ 186897 w 1282700"/>
                <a:gd name="T29" fmla="*/ 1325623 h 1516063"/>
                <a:gd name="T30" fmla="*/ 259394 w 1282700"/>
                <a:gd name="T31" fmla="*/ 1467558 h 1516063"/>
                <a:gd name="T32" fmla="*/ 363152 w 1282700"/>
                <a:gd name="T33" fmla="*/ 1587224 h 1516063"/>
                <a:gd name="T34" fmla="*/ 492184 w 1282700"/>
                <a:gd name="T35" fmla="*/ 1678967 h 1516063"/>
                <a:gd name="T36" fmla="*/ 641834 w 1282700"/>
                <a:gd name="T37" fmla="*/ 1737802 h 1516063"/>
                <a:gd name="T38" fmla="*/ 806783 w 1282700"/>
                <a:gd name="T39" fmla="*/ 1758410 h 1516063"/>
                <a:gd name="T40" fmla="*/ 971398 w 1282700"/>
                <a:gd name="T41" fmla="*/ 1737802 h 1516063"/>
                <a:gd name="T42" fmla="*/ 1120716 w 1282700"/>
                <a:gd name="T43" fmla="*/ 1678967 h 1516063"/>
                <a:gd name="T44" fmla="*/ 1249748 w 1282700"/>
                <a:gd name="T45" fmla="*/ 1587224 h 1516063"/>
                <a:gd name="T46" fmla="*/ 1353506 w 1282700"/>
                <a:gd name="T47" fmla="*/ 1467558 h 1516063"/>
                <a:gd name="T48" fmla="*/ 1426336 w 1282700"/>
                <a:gd name="T49" fmla="*/ 1325623 h 1516063"/>
                <a:gd name="T50" fmla="*/ 1462585 w 1282700"/>
                <a:gd name="T51" fmla="*/ 1166401 h 1516063"/>
                <a:gd name="T52" fmla="*/ 1458594 w 1282700"/>
                <a:gd name="T53" fmla="*/ 998871 h 1516063"/>
                <a:gd name="T54" fmla="*/ 1414031 w 1282700"/>
                <a:gd name="T55" fmla="*/ 842641 h 1516063"/>
                <a:gd name="T56" fmla="*/ 1334882 w 1282700"/>
                <a:gd name="T57" fmla="*/ 704694 h 1516063"/>
                <a:gd name="T58" fmla="*/ 1225804 w 1282700"/>
                <a:gd name="T59" fmla="*/ 590347 h 1516063"/>
                <a:gd name="T60" fmla="*/ 1092449 w 1282700"/>
                <a:gd name="T61" fmla="*/ 504920 h 1516063"/>
                <a:gd name="T62" fmla="*/ 939140 w 1282700"/>
                <a:gd name="T63" fmla="*/ 453398 h 1516063"/>
                <a:gd name="T64" fmla="*/ 953107 w 1282700"/>
                <a:gd name="T65" fmla="*/ 0 h 1516063"/>
                <a:gd name="T66" fmla="*/ 979380 w 1282700"/>
                <a:gd name="T67" fmla="*/ 312459 h 1516063"/>
                <a:gd name="T68" fmla="*/ 1113732 w 1282700"/>
                <a:gd name="T69" fmla="*/ 354342 h 1516063"/>
                <a:gd name="T70" fmla="*/ 1236446 w 1282700"/>
                <a:gd name="T71" fmla="*/ 418163 h 1516063"/>
                <a:gd name="T72" fmla="*/ 1467573 w 1282700"/>
                <a:gd name="T73" fmla="*/ 638879 h 1516063"/>
                <a:gd name="T74" fmla="*/ 1545723 w 1282700"/>
                <a:gd name="T75" fmla="*/ 777822 h 1516063"/>
                <a:gd name="T76" fmla="*/ 1595275 w 1282700"/>
                <a:gd name="T77" fmla="*/ 932723 h 1516063"/>
                <a:gd name="T78" fmla="*/ 1612900 w 1282700"/>
                <a:gd name="T79" fmla="*/ 1099256 h 1516063"/>
                <a:gd name="T80" fmla="*/ 1587626 w 1282700"/>
                <a:gd name="T81" fmla="*/ 1300692 h 1516063"/>
                <a:gd name="T82" fmla="*/ 1515461 w 1282700"/>
                <a:gd name="T83" fmla="*/ 1483181 h 1516063"/>
                <a:gd name="T84" fmla="*/ 1403389 w 1282700"/>
                <a:gd name="T85" fmla="*/ 1641073 h 1516063"/>
                <a:gd name="T86" fmla="*/ 1257397 w 1282700"/>
                <a:gd name="T87" fmla="*/ 1767718 h 1516063"/>
                <a:gd name="T88" fmla="*/ 1083470 w 1282700"/>
                <a:gd name="T89" fmla="*/ 1856137 h 1516063"/>
                <a:gd name="T90" fmla="*/ 888925 w 1282700"/>
                <a:gd name="T91" fmla="*/ 1901012 h 1516063"/>
                <a:gd name="T92" fmla="*/ 683737 w 1282700"/>
                <a:gd name="T93" fmla="*/ 1895693 h 1516063"/>
                <a:gd name="T94" fmla="*/ 492517 w 1282700"/>
                <a:gd name="T95" fmla="*/ 1841844 h 1516063"/>
                <a:gd name="T96" fmla="*/ 323910 w 1282700"/>
                <a:gd name="T97" fmla="*/ 1745115 h 1516063"/>
                <a:gd name="T98" fmla="*/ 184237 w 1282700"/>
                <a:gd name="T99" fmla="*/ 1611821 h 1516063"/>
                <a:gd name="T100" fmla="*/ 79814 w 1282700"/>
                <a:gd name="T101" fmla="*/ 1448612 h 1516063"/>
                <a:gd name="T102" fmla="*/ 16628 w 1282700"/>
                <a:gd name="T103" fmla="*/ 1261468 h 1516063"/>
                <a:gd name="T104" fmla="*/ 1330 w 1282700"/>
                <a:gd name="T105" fmla="*/ 1059700 h 1516063"/>
                <a:gd name="T106" fmla="*/ 32591 w 1282700"/>
                <a:gd name="T107" fmla="*/ 871892 h 1516063"/>
                <a:gd name="T108" fmla="*/ 105088 w 1282700"/>
                <a:gd name="T109" fmla="*/ 701702 h 1516063"/>
                <a:gd name="T110" fmla="*/ 212837 w 1282700"/>
                <a:gd name="T111" fmla="*/ 554448 h 1516063"/>
                <a:gd name="T112" fmla="*/ 350183 w 1282700"/>
                <a:gd name="T113" fmla="*/ 434783 h 1516063"/>
                <a:gd name="T114" fmla="*/ 512802 w 1282700"/>
                <a:gd name="T115" fmla="*/ 348691 h 1516063"/>
                <a:gd name="T116" fmla="*/ 695043 w 1282700"/>
                <a:gd name="T117" fmla="*/ 301157 h 15160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82700" h="1516063">
                  <a:moveTo>
                    <a:pt x="583935" y="525463"/>
                  </a:moveTo>
                  <a:lnTo>
                    <a:pt x="700617" y="525463"/>
                  </a:lnTo>
                  <a:lnTo>
                    <a:pt x="700617" y="774462"/>
                  </a:lnTo>
                  <a:lnTo>
                    <a:pt x="706967" y="778423"/>
                  </a:lnTo>
                  <a:lnTo>
                    <a:pt x="712788" y="782648"/>
                  </a:lnTo>
                  <a:lnTo>
                    <a:pt x="718873" y="787401"/>
                  </a:lnTo>
                  <a:lnTo>
                    <a:pt x="724429" y="792682"/>
                  </a:lnTo>
                  <a:lnTo>
                    <a:pt x="729456" y="797963"/>
                  </a:lnTo>
                  <a:lnTo>
                    <a:pt x="734484" y="803508"/>
                  </a:lnTo>
                  <a:lnTo>
                    <a:pt x="738717" y="809845"/>
                  </a:lnTo>
                  <a:lnTo>
                    <a:pt x="742686" y="815918"/>
                  </a:lnTo>
                  <a:lnTo>
                    <a:pt x="746390" y="822519"/>
                  </a:lnTo>
                  <a:lnTo>
                    <a:pt x="749565" y="829649"/>
                  </a:lnTo>
                  <a:lnTo>
                    <a:pt x="752475" y="836514"/>
                  </a:lnTo>
                  <a:lnTo>
                    <a:pt x="754592" y="843643"/>
                  </a:lnTo>
                  <a:lnTo>
                    <a:pt x="756444" y="851301"/>
                  </a:lnTo>
                  <a:lnTo>
                    <a:pt x="757767" y="858958"/>
                  </a:lnTo>
                  <a:lnTo>
                    <a:pt x="758561" y="866880"/>
                  </a:lnTo>
                  <a:lnTo>
                    <a:pt x="758825" y="874801"/>
                  </a:lnTo>
                  <a:lnTo>
                    <a:pt x="758561" y="882987"/>
                  </a:lnTo>
                  <a:lnTo>
                    <a:pt x="757767" y="890644"/>
                  </a:lnTo>
                  <a:lnTo>
                    <a:pt x="756444" y="898038"/>
                  </a:lnTo>
                  <a:lnTo>
                    <a:pt x="754592" y="905695"/>
                  </a:lnTo>
                  <a:lnTo>
                    <a:pt x="752475" y="912824"/>
                  </a:lnTo>
                  <a:lnTo>
                    <a:pt x="749565" y="920218"/>
                  </a:lnTo>
                  <a:lnTo>
                    <a:pt x="746390" y="926819"/>
                  </a:lnTo>
                  <a:lnTo>
                    <a:pt x="742686" y="933420"/>
                  </a:lnTo>
                  <a:lnTo>
                    <a:pt x="738717" y="939757"/>
                  </a:lnTo>
                  <a:lnTo>
                    <a:pt x="734484" y="945831"/>
                  </a:lnTo>
                  <a:lnTo>
                    <a:pt x="729456" y="951376"/>
                  </a:lnTo>
                  <a:lnTo>
                    <a:pt x="724429" y="956921"/>
                  </a:lnTo>
                  <a:lnTo>
                    <a:pt x="718873" y="961938"/>
                  </a:lnTo>
                  <a:lnTo>
                    <a:pt x="712788" y="966691"/>
                  </a:lnTo>
                  <a:lnTo>
                    <a:pt x="706967" y="970915"/>
                  </a:lnTo>
                  <a:lnTo>
                    <a:pt x="700617" y="975140"/>
                  </a:lnTo>
                  <a:lnTo>
                    <a:pt x="700617" y="1049338"/>
                  </a:lnTo>
                  <a:lnTo>
                    <a:pt x="583935" y="1049338"/>
                  </a:lnTo>
                  <a:lnTo>
                    <a:pt x="583935" y="975140"/>
                  </a:lnTo>
                  <a:lnTo>
                    <a:pt x="577585" y="970915"/>
                  </a:lnTo>
                  <a:lnTo>
                    <a:pt x="571500" y="966691"/>
                  </a:lnTo>
                  <a:lnTo>
                    <a:pt x="565679" y="961938"/>
                  </a:lnTo>
                  <a:lnTo>
                    <a:pt x="560123" y="956921"/>
                  </a:lnTo>
                  <a:lnTo>
                    <a:pt x="555096" y="951376"/>
                  </a:lnTo>
                  <a:lnTo>
                    <a:pt x="550333" y="945831"/>
                  </a:lnTo>
                  <a:lnTo>
                    <a:pt x="545835" y="939757"/>
                  </a:lnTo>
                  <a:lnTo>
                    <a:pt x="541602" y="933420"/>
                  </a:lnTo>
                  <a:lnTo>
                    <a:pt x="538162" y="926819"/>
                  </a:lnTo>
                  <a:lnTo>
                    <a:pt x="534987" y="920218"/>
                  </a:lnTo>
                  <a:lnTo>
                    <a:pt x="532077" y="912824"/>
                  </a:lnTo>
                  <a:lnTo>
                    <a:pt x="529960" y="905695"/>
                  </a:lnTo>
                  <a:lnTo>
                    <a:pt x="528108" y="898038"/>
                  </a:lnTo>
                  <a:lnTo>
                    <a:pt x="526785" y="890644"/>
                  </a:lnTo>
                  <a:lnTo>
                    <a:pt x="525727" y="882987"/>
                  </a:lnTo>
                  <a:lnTo>
                    <a:pt x="525462" y="874801"/>
                  </a:lnTo>
                  <a:lnTo>
                    <a:pt x="525727" y="866880"/>
                  </a:lnTo>
                  <a:lnTo>
                    <a:pt x="526785" y="858958"/>
                  </a:lnTo>
                  <a:lnTo>
                    <a:pt x="528108" y="851301"/>
                  </a:lnTo>
                  <a:lnTo>
                    <a:pt x="529960" y="843643"/>
                  </a:lnTo>
                  <a:lnTo>
                    <a:pt x="532077" y="836514"/>
                  </a:lnTo>
                  <a:lnTo>
                    <a:pt x="534987" y="829649"/>
                  </a:lnTo>
                  <a:lnTo>
                    <a:pt x="538162" y="822519"/>
                  </a:lnTo>
                  <a:lnTo>
                    <a:pt x="541602" y="815918"/>
                  </a:lnTo>
                  <a:lnTo>
                    <a:pt x="545835" y="809845"/>
                  </a:lnTo>
                  <a:lnTo>
                    <a:pt x="550333" y="803508"/>
                  </a:lnTo>
                  <a:lnTo>
                    <a:pt x="555096" y="797963"/>
                  </a:lnTo>
                  <a:lnTo>
                    <a:pt x="560123" y="792682"/>
                  </a:lnTo>
                  <a:lnTo>
                    <a:pt x="565679" y="787401"/>
                  </a:lnTo>
                  <a:lnTo>
                    <a:pt x="571500" y="782648"/>
                  </a:lnTo>
                  <a:lnTo>
                    <a:pt x="577585" y="778423"/>
                  </a:lnTo>
                  <a:lnTo>
                    <a:pt x="583935" y="774462"/>
                  </a:lnTo>
                  <a:lnTo>
                    <a:pt x="583935" y="525463"/>
                  </a:lnTo>
                  <a:close/>
                  <a:moveTo>
                    <a:pt x="641615" y="349983"/>
                  </a:moveTo>
                  <a:lnTo>
                    <a:pt x="627862" y="350247"/>
                  </a:lnTo>
                  <a:lnTo>
                    <a:pt x="614374" y="350512"/>
                  </a:lnTo>
                  <a:lnTo>
                    <a:pt x="601150" y="351570"/>
                  </a:lnTo>
                  <a:lnTo>
                    <a:pt x="587926" y="352628"/>
                  </a:lnTo>
                  <a:lnTo>
                    <a:pt x="574703" y="354216"/>
                  </a:lnTo>
                  <a:lnTo>
                    <a:pt x="561479" y="356067"/>
                  </a:lnTo>
                  <a:lnTo>
                    <a:pt x="548784" y="358184"/>
                  </a:lnTo>
                  <a:lnTo>
                    <a:pt x="535825" y="360829"/>
                  </a:lnTo>
                  <a:lnTo>
                    <a:pt x="522866" y="363474"/>
                  </a:lnTo>
                  <a:lnTo>
                    <a:pt x="510435" y="366649"/>
                  </a:lnTo>
                  <a:lnTo>
                    <a:pt x="498005" y="369823"/>
                  </a:lnTo>
                  <a:lnTo>
                    <a:pt x="485575" y="373527"/>
                  </a:lnTo>
                  <a:lnTo>
                    <a:pt x="473409" y="377759"/>
                  </a:lnTo>
                  <a:lnTo>
                    <a:pt x="461243" y="381992"/>
                  </a:lnTo>
                  <a:lnTo>
                    <a:pt x="449077" y="386489"/>
                  </a:lnTo>
                  <a:lnTo>
                    <a:pt x="437441" y="391251"/>
                  </a:lnTo>
                  <a:lnTo>
                    <a:pt x="425539" y="396541"/>
                  </a:lnTo>
                  <a:lnTo>
                    <a:pt x="414167" y="401832"/>
                  </a:lnTo>
                  <a:lnTo>
                    <a:pt x="402794" y="407388"/>
                  </a:lnTo>
                  <a:lnTo>
                    <a:pt x="391422" y="413207"/>
                  </a:lnTo>
                  <a:lnTo>
                    <a:pt x="380579" y="419556"/>
                  </a:lnTo>
                  <a:lnTo>
                    <a:pt x="369471" y="425905"/>
                  </a:lnTo>
                  <a:lnTo>
                    <a:pt x="358892" y="432519"/>
                  </a:lnTo>
                  <a:lnTo>
                    <a:pt x="348313" y="439661"/>
                  </a:lnTo>
                  <a:lnTo>
                    <a:pt x="337998" y="446804"/>
                  </a:lnTo>
                  <a:lnTo>
                    <a:pt x="327684" y="454475"/>
                  </a:lnTo>
                  <a:lnTo>
                    <a:pt x="317634" y="462147"/>
                  </a:lnTo>
                  <a:lnTo>
                    <a:pt x="307848" y="469818"/>
                  </a:lnTo>
                  <a:lnTo>
                    <a:pt x="298063" y="478019"/>
                  </a:lnTo>
                  <a:lnTo>
                    <a:pt x="288806" y="486484"/>
                  </a:lnTo>
                  <a:lnTo>
                    <a:pt x="279549" y="495214"/>
                  </a:lnTo>
                  <a:lnTo>
                    <a:pt x="270557" y="503679"/>
                  </a:lnTo>
                  <a:lnTo>
                    <a:pt x="261565" y="512938"/>
                  </a:lnTo>
                  <a:lnTo>
                    <a:pt x="253102" y="521932"/>
                  </a:lnTo>
                  <a:lnTo>
                    <a:pt x="244903" y="531455"/>
                  </a:lnTo>
                  <a:lnTo>
                    <a:pt x="236705" y="540979"/>
                  </a:lnTo>
                  <a:lnTo>
                    <a:pt x="228770" y="551031"/>
                  </a:lnTo>
                  <a:lnTo>
                    <a:pt x="221101" y="560819"/>
                  </a:lnTo>
                  <a:lnTo>
                    <a:pt x="213695" y="571136"/>
                  </a:lnTo>
                  <a:lnTo>
                    <a:pt x="206290" y="581453"/>
                  </a:lnTo>
                  <a:lnTo>
                    <a:pt x="199414" y="592035"/>
                  </a:lnTo>
                  <a:lnTo>
                    <a:pt x="192802" y="602881"/>
                  </a:lnTo>
                  <a:lnTo>
                    <a:pt x="186190" y="613727"/>
                  </a:lnTo>
                  <a:lnTo>
                    <a:pt x="180107" y="624837"/>
                  </a:lnTo>
                  <a:lnTo>
                    <a:pt x="174289" y="635948"/>
                  </a:lnTo>
                  <a:lnTo>
                    <a:pt x="168470" y="647587"/>
                  </a:lnTo>
                  <a:lnTo>
                    <a:pt x="163181" y="659227"/>
                  </a:lnTo>
                  <a:lnTo>
                    <a:pt x="158156" y="670602"/>
                  </a:lnTo>
                  <a:lnTo>
                    <a:pt x="153395" y="682506"/>
                  </a:lnTo>
                  <a:lnTo>
                    <a:pt x="148635" y="694410"/>
                  </a:lnTo>
                  <a:lnTo>
                    <a:pt x="144403" y="706579"/>
                  </a:lnTo>
                  <a:lnTo>
                    <a:pt x="140436" y="719012"/>
                  </a:lnTo>
                  <a:lnTo>
                    <a:pt x="136733" y="731181"/>
                  </a:lnTo>
                  <a:lnTo>
                    <a:pt x="133295" y="743614"/>
                  </a:lnTo>
                  <a:lnTo>
                    <a:pt x="130122" y="756577"/>
                  </a:lnTo>
                  <a:lnTo>
                    <a:pt x="127477" y="769010"/>
                  </a:lnTo>
                  <a:lnTo>
                    <a:pt x="124832" y="781972"/>
                  </a:lnTo>
                  <a:lnTo>
                    <a:pt x="122716" y="794935"/>
                  </a:lnTo>
                  <a:lnTo>
                    <a:pt x="121129" y="808161"/>
                  </a:lnTo>
                  <a:lnTo>
                    <a:pt x="119543" y="821124"/>
                  </a:lnTo>
                  <a:lnTo>
                    <a:pt x="118485" y="834351"/>
                  </a:lnTo>
                  <a:lnTo>
                    <a:pt x="117427" y="847842"/>
                  </a:lnTo>
                  <a:lnTo>
                    <a:pt x="116898" y="861069"/>
                  </a:lnTo>
                  <a:lnTo>
                    <a:pt x="116898" y="874825"/>
                  </a:lnTo>
                  <a:lnTo>
                    <a:pt x="116898" y="888316"/>
                  </a:lnTo>
                  <a:lnTo>
                    <a:pt x="117427" y="901808"/>
                  </a:lnTo>
                  <a:lnTo>
                    <a:pt x="118485" y="915035"/>
                  </a:lnTo>
                  <a:lnTo>
                    <a:pt x="119543" y="928261"/>
                  </a:lnTo>
                  <a:lnTo>
                    <a:pt x="121129" y="941488"/>
                  </a:lnTo>
                  <a:lnTo>
                    <a:pt x="122716" y="954451"/>
                  </a:lnTo>
                  <a:lnTo>
                    <a:pt x="124832" y="967413"/>
                  </a:lnTo>
                  <a:lnTo>
                    <a:pt x="127477" y="980375"/>
                  </a:lnTo>
                  <a:lnTo>
                    <a:pt x="130122" y="993073"/>
                  </a:lnTo>
                  <a:lnTo>
                    <a:pt x="133295" y="1005771"/>
                  </a:lnTo>
                  <a:lnTo>
                    <a:pt x="136733" y="1018469"/>
                  </a:lnTo>
                  <a:lnTo>
                    <a:pt x="140436" y="1030637"/>
                  </a:lnTo>
                  <a:lnTo>
                    <a:pt x="144403" y="1042806"/>
                  </a:lnTo>
                  <a:lnTo>
                    <a:pt x="148635" y="1054975"/>
                  </a:lnTo>
                  <a:lnTo>
                    <a:pt x="153395" y="1066879"/>
                  </a:lnTo>
                  <a:lnTo>
                    <a:pt x="158156" y="1078783"/>
                  </a:lnTo>
                  <a:lnTo>
                    <a:pt x="163181" y="1090687"/>
                  </a:lnTo>
                  <a:lnTo>
                    <a:pt x="168470" y="1102062"/>
                  </a:lnTo>
                  <a:lnTo>
                    <a:pt x="174289" y="1113437"/>
                  </a:lnTo>
                  <a:lnTo>
                    <a:pt x="180107" y="1124813"/>
                  </a:lnTo>
                  <a:lnTo>
                    <a:pt x="186190" y="1135659"/>
                  </a:lnTo>
                  <a:lnTo>
                    <a:pt x="192802" y="1146769"/>
                  </a:lnTo>
                  <a:lnTo>
                    <a:pt x="199414" y="1157351"/>
                  </a:lnTo>
                  <a:lnTo>
                    <a:pt x="206290" y="1167932"/>
                  </a:lnTo>
                  <a:lnTo>
                    <a:pt x="213695" y="1178249"/>
                  </a:lnTo>
                  <a:lnTo>
                    <a:pt x="221101" y="1188566"/>
                  </a:lnTo>
                  <a:lnTo>
                    <a:pt x="228770" y="1198354"/>
                  </a:lnTo>
                  <a:lnTo>
                    <a:pt x="236705" y="1208406"/>
                  </a:lnTo>
                  <a:lnTo>
                    <a:pt x="244903" y="1217930"/>
                  </a:lnTo>
                  <a:lnTo>
                    <a:pt x="253102" y="1227453"/>
                  </a:lnTo>
                  <a:lnTo>
                    <a:pt x="261565" y="1236447"/>
                  </a:lnTo>
                  <a:lnTo>
                    <a:pt x="270557" y="1245706"/>
                  </a:lnTo>
                  <a:lnTo>
                    <a:pt x="279549" y="1254436"/>
                  </a:lnTo>
                  <a:lnTo>
                    <a:pt x="288806" y="1263166"/>
                  </a:lnTo>
                  <a:lnTo>
                    <a:pt x="298063" y="1271366"/>
                  </a:lnTo>
                  <a:lnTo>
                    <a:pt x="307848" y="1279567"/>
                  </a:lnTo>
                  <a:lnTo>
                    <a:pt x="317634" y="1287503"/>
                  </a:lnTo>
                  <a:lnTo>
                    <a:pt x="327684" y="1295175"/>
                  </a:lnTo>
                  <a:lnTo>
                    <a:pt x="337998" y="1302582"/>
                  </a:lnTo>
                  <a:lnTo>
                    <a:pt x="348313" y="1309724"/>
                  </a:lnTo>
                  <a:lnTo>
                    <a:pt x="358892" y="1316867"/>
                  </a:lnTo>
                  <a:lnTo>
                    <a:pt x="369471" y="1323480"/>
                  </a:lnTo>
                  <a:lnTo>
                    <a:pt x="380579" y="1329829"/>
                  </a:lnTo>
                  <a:lnTo>
                    <a:pt x="391422" y="1336178"/>
                  </a:lnTo>
                  <a:lnTo>
                    <a:pt x="402794" y="1341998"/>
                  </a:lnTo>
                  <a:lnTo>
                    <a:pt x="414167" y="1347553"/>
                  </a:lnTo>
                  <a:lnTo>
                    <a:pt x="425539" y="1353108"/>
                  </a:lnTo>
                  <a:lnTo>
                    <a:pt x="437441" y="1358399"/>
                  </a:lnTo>
                  <a:lnTo>
                    <a:pt x="449077" y="1363161"/>
                  </a:lnTo>
                  <a:lnTo>
                    <a:pt x="461243" y="1367922"/>
                  </a:lnTo>
                  <a:lnTo>
                    <a:pt x="473409" y="1372155"/>
                  </a:lnTo>
                  <a:lnTo>
                    <a:pt x="485575" y="1375858"/>
                  </a:lnTo>
                  <a:lnTo>
                    <a:pt x="498005" y="1379562"/>
                  </a:lnTo>
                  <a:lnTo>
                    <a:pt x="510435" y="1383001"/>
                  </a:lnTo>
                  <a:lnTo>
                    <a:pt x="522866" y="1385911"/>
                  </a:lnTo>
                  <a:lnTo>
                    <a:pt x="535825" y="1389085"/>
                  </a:lnTo>
                  <a:lnTo>
                    <a:pt x="548784" y="1391466"/>
                  </a:lnTo>
                  <a:lnTo>
                    <a:pt x="561479" y="1393582"/>
                  </a:lnTo>
                  <a:lnTo>
                    <a:pt x="574703" y="1395434"/>
                  </a:lnTo>
                  <a:lnTo>
                    <a:pt x="587926" y="1396757"/>
                  </a:lnTo>
                  <a:lnTo>
                    <a:pt x="601150" y="1398080"/>
                  </a:lnTo>
                  <a:lnTo>
                    <a:pt x="614374" y="1398873"/>
                  </a:lnTo>
                  <a:lnTo>
                    <a:pt x="627862" y="1399402"/>
                  </a:lnTo>
                  <a:lnTo>
                    <a:pt x="641615" y="1399402"/>
                  </a:lnTo>
                  <a:lnTo>
                    <a:pt x="654838" y="1399402"/>
                  </a:lnTo>
                  <a:lnTo>
                    <a:pt x="668327" y="1398873"/>
                  </a:lnTo>
                  <a:lnTo>
                    <a:pt x="681815" y="1398080"/>
                  </a:lnTo>
                  <a:lnTo>
                    <a:pt x="695038" y="1396757"/>
                  </a:lnTo>
                  <a:lnTo>
                    <a:pt x="707998" y="1395434"/>
                  </a:lnTo>
                  <a:lnTo>
                    <a:pt x="721221" y="1393582"/>
                  </a:lnTo>
                  <a:lnTo>
                    <a:pt x="734181" y="1391466"/>
                  </a:lnTo>
                  <a:lnTo>
                    <a:pt x="746875" y="1389085"/>
                  </a:lnTo>
                  <a:lnTo>
                    <a:pt x="759835" y="1385911"/>
                  </a:lnTo>
                  <a:lnTo>
                    <a:pt x="772529" y="1383001"/>
                  </a:lnTo>
                  <a:lnTo>
                    <a:pt x="784695" y="1379562"/>
                  </a:lnTo>
                  <a:lnTo>
                    <a:pt x="797390" y="1375858"/>
                  </a:lnTo>
                  <a:lnTo>
                    <a:pt x="809556" y="1372155"/>
                  </a:lnTo>
                  <a:lnTo>
                    <a:pt x="821457" y="1367922"/>
                  </a:lnTo>
                  <a:lnTo>
                    <a:pt x="833623" y="1363161"/>
                  </a:lnTo>
                  <a:lnTo>
                    <a:pt x="845524" y="1358399"/>
                  </a:lnTo>
                  <a:lnTo>
                    <a:pt x="857161" y="1353108"/>
                  </a:lnTo>
                  <a:lnTo>
                    <a:pt x="868798" y="1347553"/>
                  </a:lnTo>
                  <a:lnTo>
                    <a:pt x="879906" y="1341998"/>
                  </a:lnTo>
                  <a:lnTo>
                    <a:pt x="891278" y="1336178"/>
                  </a:lnTo>
                  <a:lnTo>
                    <a:pt x="902386" y="1329829"/>
                  </a:lnTo>
                  <a:lnTo>
                    <a:pt x="913230" y="1323480"/>
                  </a:lnTo>
                  <a:lnTo>
                    <a:pt x="924073" y="1316867"/>
                  </a:lnTo>
                  <a:lnTo>
                    <a:pt x="934387" y="1309724"/>
                  </a:lnTo>
                  <a:lnTo>
                    <a:pt x="944966" y="1302582"/>
                  </a:lnTo>
                  <a:lnTo>
                    <a:pt x="955016" y="1295175"/>
                  </a:lnTo>
                  <a:lnTo>
                    <a:pt x="965066" y="1287503"/>
                  </a:lnTo>
                  <a:lnTo>
                    <a:pt x="974852" y="1279567"/>
                  </a:lnTo>
                  <a:lnTo>
                    <a:pt x="984638" y="1271366"/>
                  </a:lnTo>
                  <a:lnTo>
                    <a:pt x="993894" y="1263166"/>
                  </a:lnTo>
                  <a:lnTo>
                    <a:pt x="1003151" y="1254436"/>
                  </a:lnTo>
                  <a:lnTo>
                    <a:pt x="1012143" y="1245706"/>
                  </a:lnTo>
                  <a:lnTo>
                    <a:pt x="1021135" y="1236447"/>
                  </a:lnTo>
                  <a:lnTo>
                    <a:pt x="1029598" y="1227453"/>
                  </a:lnTo>
                  <a:lnTo>
                    <a:pt x="1038061" y="1217930"/>
                  </a:lnTo>
                  <a:lnTo>
                    <a:pt x="1045996" y="1208406"/>
                  </a:lnTo>
                  <a:lnTo>
                    <a:pt x="1054194" y="1198354"/>
                  </a:lnTo>
                  <a:lnTo>
                    <a:pt x="1061599" y="1188566"/>
                  </a:lnTo>
                  <a:lnTo>
                    <a:pt x="1069005" y="1178249"/>
                  </a:lnTo>
                  <a:lnTo>
                    <a:pt x="1076410" y="1167932"/>
                  </a:lnTo>
                  <a:lnTo>
                    <a:pt x="1083286" y="1157351"/>
                  </a:lnTo>
                  <a:lnTo>
                    <a:pt x="1090163" y="1146769"/>
                  </a:lnTo>
                  <a:lnTo>
                    <a:pt x="1096510" y="1135659"/>
                  </a:lnTo>
                  <a:lnTo>
                    <a:pt x="1102593" y="1124813"/>
                  </a:lnTo>
                  <a:lnTo>
                    <a:pt x="1108676" y="1113437"/>
                  </a:lnTo>
                  <a:lnTo>
                    <a:pt x="1114230" y="1102062"/>
                  </a:lnTo>
                  <a:lnTo>
                    <a:pt x="1119519" y="1090687"/>
                  </a:lnTo>
                  <a:lnTo>
                    <a:pt x="1124544" y="1078783"/>
                  </a:lnTo>
                  <a:lnTo>
                    <a:pt x="1129834" y="1066879"/>
                  </a:lnTo>
                  <a:lnTo>
                    <a:pt x="1134330" y="1054975"/>
                  </a:lnTo>
                  <a:lnTo>
                    <a:pt x="1138297" y="1042806"/>
                  </a:lnTo>
                  <a:lnTo>
                    <a:pt x="1142264" y="1030637"/>
                  </a:lnTo>
                  <a:lnTo>
                    <a:pt x="1146231" y="1018469"/>
                  </a:lnTo>
                  <a:lnTo>
                    <a:pt x="1149669" y="1005771"/>
                  </a:lnTo>
                  <a:lnTo>
                    <a:pt x="1152579" y="993073"/>
                  </a:lnTo>
                  <a:lnTo>
                    <a:pt x="1155488" y="980375"/>
                  </a:lnTo>
                  <a:lnTo>
                    <a:pt x="1157868" y="967413"/>
                  </a:lnTo>
                  <a:lnTo>
                    <a:pt x="1159984" y="954451"/>
                  </a:lnTo>
                  <a:lnTo>
                    <a:pt x="1161835" y="941488"/>
                  </a:lnTo>
                  <a:lnTo>
                    <a:pt x="1163158" y="928261"/>
                  </a:lnTo>
                  <a:lnTo>
                    <a:pt x="1164745" y="915035"/>
                  </a:lnTo>
                  <a:lnTo>
                    <a:pt x="1165538" y="901808"/>
                  </a:lnTo>
                  <a:lnTo>
                    <a:pt x="1166067" y="888316"/>
                  </a:lnTo>
                  <a:lnTo>
                    <a:pt x="1166067" y="874825"/>
                  </a:lnTo>
                  <a:lnTo>
                    <a:pt x="1166067" y="861069"/>
                  </a:lnTo>
                  <a:lnTo>
                    <a:pt x="1165538" y="847842"/>
                  </a:lnTo>
                  <a:lnTo>
                    <a:pt x="1164745" y="834351"/>
                  </a:lnTo>
                  <a:lnTo>
                    <a:pt x="1163158" y="821124"/>
                  </a:lnTo>
                  <a:lnTo>
                    <a:pt x="1161835" y="808161"/>
                  </a:lnTo>
                  <a:lnTo>
                    <a:pt x="1159984" y="794935"/>
                  </a:lnTo>
                  <a:lnTo>
                    <a:pt x="1157868" y="781972"/>
                  </a:lnTo>
                  <a:lnTo>
                    <a:pt x="1155488" y="769010"/>
                  </a:lnTo>
                  <a:lnTo>
                    <a:pt x="1152579" y="756577"/>
                  </a:lnTo>
                  <a:lnTo>
                    <a:pt x="1149669" y="743614"/>
                  </a:lnTo>
                  <a:lnTo>
                    <a:pt x="1146231" y="731181"/>
                  </a:lnTo>
                  <a:lnTo>
                    <a:pt x="1142264" y="719012"/>
                  </a:lnTo>
                  <a:lnTo>
                    <a:pt x="1138297" y="706579"/>
                  </a:lnTo>
                  <a:lnTo>
                    <a:pt x="1134330" y="694410"/>
                  </a:lnTo>
                  <a:lnTo>
                    <a:pt x="1129834" y="682506"/>
                  </a:lnTo>
                  <a:lnTo>
                    <a:pt x="1124544" y="670602"/>
                  </a:lnTo>
                  <a:lnTo>
                    <a:pt x="1119519" y="659227"/>
                  </a:lnTo>
                  <a:lnTo>
                    <a:pt x="1114230" y="647587"/>
                  </a:lnTo>
                  <a:lnTo>
                    <a:pt x="1108676" y="635948"/>
                  </a:lnTo>
                  <a:lnTo>
                    <a:pt x="1102593" y="624837"/>
                  </a:lnTo>
                  <a:lnTo>
                    <a:pt x="1096510" y="613727"/>
                  </a:lnTo>
                  <a:lnTo>
                    <a:pt x="1090163" y="602881"/>
                  </a:lnTo>
                  <a:lnTo>
                    <a:pt x="1083286" y="592035"/>
                  </a:lnTo>
                  <a:lnTo>
                    <a:pt x="1076410" y="581453"/>
                  </a:lnTo>
                  <a:lnTo>
                    <a:pt x="1069005" y="571136"/>
                  </a:lnTo>
                  <a:lnTo>
                    <a:pt x="1061599" y="560819"/>
                  </a:lnTo>
                  <a:lnTo>
                    <a:pt x="1054194" y="551031"/>
                  </a:lnTo>
                  <a:lnTo>
                    <a:pt x="1045996" y="540979"/>
                  </a:lnTo>
                  <a:lnTo>
                    <a:pt x="1038061" y="531455"/>
                  </a:lnTo>
                  <a:lnTo>
                    <a:pt x="1029598" y="521932"/>
                  </a:lnTo>
                  <a:lnTo>
                    <a:pt x="1021135" y="512938"/>
                  </a:lnTo>
                  <a:lnTo>
                    <a:pt x="1012143" y="503679"/>
                  </a:lnTo>
                  <a:lnTo>
                    <a:pt x="1003151" y="495214"/>
                  </a:lnTo>
                  <a:lnTo>
                    <a:pt x="993894" y="486484"/>
                  </a:lnTo>
                  <a:lnTo>
                    <a:pt x="984638" y="478019"/>
                  </a:lnTo>
                  <a:lnTo>
                    <a:pt x="974852" y="469818"/>
                  </a:lnTo>
                  <a:lnTo>
                    <a:pt x="965066" y="462147"/>
                  </a:lnTo>
                  <a:lnTo>
                    <a:pt x="955016" y="454475"/>
                  </a:lnTo>
                  <a:lnTo>
                    <a:pt x="944966" y="446804"/>
                  </a:lnTo>
                  <a:lnTo>
                    <a:pt x="934387" y="439661"/>
                  </a:lnTo>
                  <a:lnTo>
                    <a:pt x="924073" y="432519"/>
                  </a:lnTo>
                  <a:lnTo>
                    <a:pt x="913230" y="425905"/>
                  </a:lnTo>
                  <a:lnTo>
                    <a:pt x="902386" y="419556"/>
                  </a:lnTo>
                  <a:lnTo>
                    <a:pt x="891278" y="413207"/>
                  </a:lnTo>
                  <a:lnTo>
                    <a:pt x="879906" y="407388"/>
                  </a:lnTo>
                  <a:lnTo>
                    <a:pt x="868798" y="401832"/>
                  </a:lnTo>
                  <a:lnTo>
                    <a:pt x="857161" y="396541"/>
                  </a:lnTo>
                  <a:lnTo>
                    <a:pt x="845524" y="391251"/>
                  </a:lnTo>
                  <a:lnTo>
                    <a:pt x="833623" y="386489"/>
                  </a:lnTo>
                  <a:lnTo>
                    <a:pt x="821457" y="381992"/>
                  </a:lnTo>
                  <a:lnTo>
                    <a:pt x="809556" y="377759"/>
                  </a:lnTo>
                  <a:lnTo>
                    <a:pt x="797390" y="373527"/>
                  </a:lnTo>
                  <a:lnTo>
                    <a:pt x="784695" y="369823"/>
                  </a:lnTo>
                  <a:lnTo>
                    <a:pt x="772529" y="366649"/>
                  </a:lnTo>
                  <a:lnTo>
                    <a:pt x="759835" y="363474"/>
                  </a:lnTo>
                  <a:lnTo>
                    <a:pt x="746875" y="360829"/>
                  </a:lnTo>
                  <a:lnTo>
                    <a:pt x="734181" y="358184"/>
                  </a:lnTo>
                  <a:lnTo>
                    <a:pt x="721221" y="356067"/>
                  </a:lnTo>
                  <a:lnTo>
                    <a:pt x="707998" y="354216"/>
                  </a:lnTo>
                  <a:lnTo>
                    <a:pt x="695038" y="352628"/>
                  </a:lnTo>
                  <a:lnTo>
                    <a:pt x="681815" y="351570"/>
                  </a:lnTo>
                  <a:lnTo>
                    <a:pt x="668327" y="350512"/>
                  </a:lnTo>
                  <a:lnTo>
                    <a:pt x="654838" y="350247"/>
                  </a:lnTo>
                  <a:lnTo>
                    <a:pt x="641615" y="349983"/>
                  </a:lnTo>
                  <a:close/>
                  <a:moveTo>
                    <a:pt x="524717" y="0"/>
                  </a:moveTo>
                  <a:lnTo>
                    <a:pt x="757983" y="0"/>
                  </a:lnTo>
                  <a:lnTo>
                    <a:pt x="757983" y="116926"/>
                  </a:lnTo>
                  <a:lnTo>
                    <a:pt x="699799" y="116926"/>
                  </a:lnTo>
                  <a:lnTo>
                    <a:pt x="699799" y="236232"/>
                  </a:lnTo>
                  <a:lnTo>
                    <a:pt x="711171" y="237555"/>
                  </a:lnTo>
                  <a:lnTo>
                    <a:pt x="722544" y="238877"/>
                  </a:lnTo>
                  <a:lnTo>
                    <a:pt x="734181" y="240200"/>
                  </a:lnTo>
                  <a:lnTo>
                    <a:pt x="745289" y="242052"/>
                  </a:lnTo>
                  <a:lnTo>
                    <a:pt x="756661" y="243903"/>
                  </a:lnTo>
                  <a:lnTo>
                    <a:pt x="767504" y="246020"/>
                  </a:lnTo>
                  <a:lnTo>
                    <a:pt x="778877" y="248665"/>
                  </a:lnTo>
                  <a:lnTo>
                    <a:pt x="789985" y="251046"/>
                  </a:lnTo>
                  <a:lnTo>
                    <a:pt x="800828" y="253691"/>
                  </a:lnTo>
                  <a:lnTo>
                    <a:pt x="811672" y="256601"/>
                  </a:lnTo>
                  <a:lnTo>
                    <a:pt x="822515" y="259776"/>
                  </a:lnTo>
                  <a:lnTo>
                    <a:pt x="833359" y="262950"/>
                  </a:lnTo>
                  <a:lnTo>
                    <a:pt x="843673" y="266654"/>
                  </a:lnTo>
                  <a:lnTo>
                    <a:pt x="854516" y="270093"/>
                  </a:lnTo>
                  <a:lnTo>
                    <a:pt x="865095" y="273796"/>
                  </a:lnTo>
                  <a:lnTo>
                    <a:pt x="875145" y="277764"/>
                  </a:lnTo>
                  <a:lnTo>
                    <a:pt x="885724" y="281997"/>
                  </a:lnTo>
                  <a:lnTo>
                    <a:pt x="895774" y="286494"/>
                  </a:lnTo>
                  <a:lnTo>
                    <a:pt x="905824" y="290991"/>
                  </a:lnTo>
                  <a:lnTo>
                    <a:pt x="915874" y="295488"/>
                  </a:lnTo>
                  <a:lnTo>
                    <a:pt x="925924" y="300250"/>
                  </a:lnTo>
                  <a:lnTo>
                    <a:pt x="935445" y="305541"/>
                  </a:lnTo>
                  <a:lnTo>
                    <a:pt x="945495" y="310567"/>
                  </a:lnTo>
                  <a:lnTo>
                    <a:pt x="955016" y="315858"/>
                  </a:lnTo>
                  <a:lnTo>
                    <a:pt x="964537" y="321148"/>
                  </a:lnTo>
                  <a:lnTo>
                    <a:pt x="973794" y="327233"/>
                  </a:lnTo>
                  <a:lnTo>
                    <a:pt x="983315" y="332788"/>
                  </a:lnTo>
                  <a:lnTo>
                    <a:pt x="992307" y="338608"/>
                  </a:lnTo>
                  <a:lnTo>
                    <a:pt x="1001564" y="344957"/>
                  </a:lnTo>
                  <a:lnTo>
                    <a:pt x="1010556" y="351041"/>
                  </a:lnTo>
                  <a:lnTo>
                    <a:pt x="1019548" y="357390"/>
                  </a:lnTo>
                  <a:lnTo>
                    <a:pt x="1028276" y="364268"/>
                  </a:lnTo>
                  <a:lnTo>
                    <a:pt x="1156017" y="236232"/>
                  </a:lnTo>
                  <a:lnTo>
                    <a:pt x="1279791" y="360035"/>
                  </a:lnTo>
                  <a:lnTo>
                    <a:pt x="1152050" y="487807"/>
                  </a:lnTo>
                  <a:lnTo>
                    <a:pt x="1159455" y="498124"/>
                  </a:lnTo>
                  <a:lnTo>
                    <a:pt x="1167125" y="508441"/>
                  </a:lnTo>
                  <a:lnTo>
                    <a:pt x="1174001" y="518758"/>
                  </a:lnTo>
                  <a:lnTo>
                    <a:pt x="1180877" y="529604"/>
                  </a:lnTo>
                  <a:lnTo>
                    <a:pt x="1187754" y="540185"/>
                  </a:lnTo>
                  <a:lnTo>
                    <a:pt x="1194366" y="551031"/>
                  </a:lnTo>
                  <a:lnTo>
                    <a:pt x="1200449" y="561877"/>
                  </a:lnTo>
                  <a:lnTo>
                    <a:pt x="1206796" y="573252"/>
                  </a:lnTo>
                  <a:lnTo>
                    <a:pt x="1212614" y="584627"/>
                  </a:lnTo>
                  <a:lnTo>
                    <a:pt x="1218433" y="596003"/>
                  </a:lnTo>
                  <a:lnTo>
                    <a:pt x="1223987" y="607642"/>
                  </a:lnTo>
                  <a:lnTo>
                    <a:pt x="1229276" y="619017"/>
                  </a:lnTo>
                  <a:lnTo>
                    <a:pt x="1234037" y="630922"/>
                  </a:lnTo>
                  <a:lnTo>
                    <a:pt x="1239062" y="643090"/>
                  </a:lnTo>
                  <a:lnTo>
                    <a:pt x="1243558" y="654730"/>
                  </a:lnTo>
                  <a:lnTo>
                    <a:pt x="1248054" y="667163"/>
                  </a:lnTo>
                  <a:lnTo>
                    <a:pt x="1252021" y="679332"/>
                  </a:lnTo>
                  <a:lnTo>
                    <a:pt x="1255724" y="691501"/>
                  </a:lnTo>
                  <a:lnTo>
                    <a:pt x="1259691" y="704198"/>
                  </a:lnTo>
                  <a:lnTo>
                    <a:pt x="1262864" y="716896"/>
                  </a:lnTo>
                  <a:lnTo>
                    <a:pt x="1266038" y="729329"/>
                  </a:lnTo>
                  <a:lnTo>
                    <a:pt x="1268683" y="742292"/>
                  </a:lnTo>
                  <a:lnTo>
                    <a:pt x="1271328" y="755254"/>
                  </a:lnTo>
                  <a:lnTo>
                    <a:pt x="1273708" y="767952"/>
                  </a:lnTo>
                  <a:lnTo>
                    <a:pt x="1275559" y="781179"/>
                  </a:lnTo>
                  <a:lnTo>
                    <a:pt x="1277675" y="794406"/>
                  </a:lnTo>
                  <a:lnTo>
                    <a:pt x="1279262" y="807632"/>
                  </a:lnTo>
                  <a:lnTo>
                    <a:pt x="1280584" y="820595"/>
                  </a:lnTo>
                  <a:lnTo>
                    <a:pt x="1281378" y="834086"/>
                  </a:lnTo>
                  <a:lnTo>
                    <a:pt x="1282171" y="847842"/>
                  </a:lnTo>
                  <a:lnTo>
                    <a:pt x="1282435" y="861069"/>
                  </a:lnTo>
                  <a:lnTo>
                    <a:pt x="1282700" y="874825"/>
                  </a:lnTo>
                  <a:lnTo>
                    <a:pt x="1282435" y="891226"/>
                  </a:lnTo>
                  <a:lnTo>
                    <a:pt x="1281907" y="907892"/>
                  </a:lnTo>
                  <a:lnTo>
                    <a:pt x="1280849" y="924293"/>
                  </a:lnTo>
                  <a:lnTo>
                    <a:pt x="1279526" y="940430"/>
                  </a:lnTo>
                  <a:lnTo>
                    <a:pt x="1277675" y="956302"/>
                  </a:lnTo>
                  <a:lnTo>
                    <a:pt x="1275030" y="972439"/>
                  </a:lnTo>
                  <a:lnTo>
                    <a:pt x="1272650" y="988311"/>
                  </a:lnTo>
                  <a:lnTo>
                    <a:pt x="1269476" y="1003919"/>
                  </a:lnTo>
                  <a:lnTo>
                    <a:pt x="1266303" y="1019527"/>
                  </a:lnTo>
                  <a:lnTo>
                    <a:pt x="1262600" y="1035134"/>
                  </a:lnTo>
                  <a:lnTo>
                    <a:pt x="1258368" y="1050478"/>
                  </a:lnTo>
                  <a:lnTo>
                    <a:pt x="1253608" y="1065292"/>
                  </a:lnTo>
                  <a:lnTo>
                    <a:pt x="1248847" y="1080370"/>
                  </a:lnTo>
                  <a:lnTo>
                    <a:pt x="1243822" y="1095184"/>
                  </a:lnTo>
                  <a:lnTo>
                    <a:pt x="1238004" y="1109999"/>
                  </a:lnTo>
                  <a:lnTo>
                    <a:pt x="1232185" y="1124284"/>
                  </a:lnTo>
                  <a:lnTo>
                    <a:pt x="1226103" y="1138569"/>
                  </a:lnTo>
                  <a:lnTo>
                    <a:pt x="1219226" y="1152854"/>
                  </a:lnTo>
                  <a:lnTo>
                    <a:pt x="1212350" y="1166874"/>
                  </a:lnTo>
                  <a:lnTo>
                    <a:pt x="1205209" y="1180365"/>
                  </a:lnTo>
                  <a:lnTo>
                    <a:pt x="1197539" y="1193857"/>
                  </a:lnTo>
                  <a:lnTo>
                    <a:pt x="1189869" y="1207348"/>
                  </a:lnTo>
                  <a:lnTo>
                    <a:pt x="1181406" y="1220575"/>
                  </a:lnTo>
                  <a:lnTo>
                    <a:pt x="1173208" y="1233273"/>
                  </a:lnTo>
                  <a:lnTo>
                    <a:pt x="1164480" y="1245971"/>
                  </a:lnTo>
                  <a:lnTo>
                    <a:pt x="1155223" y="1258668"/>
                  </a:lnTo>
                  <a:lnTo>
                    <a:pt x="1145967" y="1270573"/>
                  </a:lnTo>
                  <a:lnTo>
                    <a:pt x="1136181" y="1282741"/>
                  </a:lnTo>
                  <a:lnTo>
                    <a:pt x="1126396" y="1294646"/>
                  </a:lnTo>
                  <a:lnTo>
                    <a:pt x="1116081" y="1306021"/>
                  </a:lnTo>
                  <a:lnTo>
                    <a:pt x="1105502" y="1317396"/>
                  </a:lnTo>
                  <a:lnTo>
                    <a:pt x="1094923" y="1328242"/>
                  </a:lnTo>
                  <a:lnTo>
                    <a:pt x="1083815" y="1339088"/>
                  </a:lnTo>
                  <a:lnTo>
                    <a:pt x="1072707" y="1349669"/>
                  </a:lnTo>
                  <a:lnTo>
                    <a:pt x="1061071" y="1359722"/>
                  </a:lnTo>
                  <a:lnTo>
                    <a:pt x="1049169" y="1369774"/>
                  </a:lnTo>
                  <a:lnTo>
                    <a:pt x="1037268" y="1379297"/>
                  </a:lnTo>
                  <a:lnTo>
                    <a:pt x="1025102" y="1388821"/>
                  </a:lnTo>
                  <a:lnTo>
                    <a:pt x="1012407" y="1397815"/>
                  </a:lnTo>
                  <a:lnTo>
                    <a:pt x="999977" y="1406809"/>
                  </a:lnTo>
                  <a:lnTo>
                    <a:pt x="987018" y="1415010"/>
                  </a:lnTo>
                  <a:lnTo>
                    <a:pt x="973794" y="1423211"/>
                  </a:lnTo>
                  <a:lnTo>
                    <a:pt x="960570" y="1431147"/>
                  </a:lnTo>
                  <a:lnTo>
                    <a:pt x="947082" y="1438554"/>
                  </a:lnTo>
                  <a:lnTo>
                    <a:pt x="933330" y="1445961"/>
                  </a:lnTo>
                  <a:lnTo>
                    <a:pt x="919313" y="1452839"/>
                  </a:lnTo>
                  <a:lnTo>
                    <a:pt x="905295" y="1459452"/>
                  </a:lnTo>
                  <a:lnTo>
                    <a:pt x="891014" y="1465801"/>
                  </a:lnTo>
                  <a:lnTo>
                    <a:pt x="876468" y="1471621"/>
                  </a:lnTo>
                  <a:lnTo>
                    <a:pt x="861657" y="1477176"/>
                  </a:lnTo>
                  <a:lnTo>
                    <a:pt x="847111" y="1482467"/>
                  </a:lnTo>
                  <a:lnTo>
                    <a:pt x="832036" y="1487493"/>
                  </a:lnTo>
                  <a:lnTo>
                    <a:pt x="816961" y="1491726"/>
                  </a:lnTo>
                  <a:lnTo>
                    <a:pt x="801622" y="1495958"/>
                  </a:lnTo>
                  <a:lnTo>
                    <a:pt x="786018" y="1499926"/>
                  </a:lnTo>
                  <a:lnTo>
                    <a:pt x="770678" y="1503101"/>
                  </a:lnTo>
                  <a:lnTo>
                    <a:pt x="755074" y="1506275"/>
                  </a:lnTo>
                  <a:lnTo>
                    <a:pt x="739206" y="1508656"/>
                  </a:lnTo>
                  <a:lnTo>
                    <a:pt x="723073" y="1511037"/>
                  </a:lnTo>
                  <a:lnTo>
                    <a:pt x="706940" y="1512889"/>
                  </a:lnTo>
                  <a:lnTo>
                    <a:pt x="690542" y="1514211"/>
                  </a:lnTo>
                  <a:lnTo>
                    <a:pt x="674409" y="1515270"/>
                  </a:lnTo>
                  <a:lnTo>
                    <a:pt x="658012" y="1515799"/>
                  </a:lnTo>
                  <a:lnTo>
                    <a:pt x="641615" y="1516063"/>
                  </a:lnTo>
                  <a:lnTo>
                    <a:pt x="624953" y="1515799"/>
                  </a:lnTo>
                  <a:lnTo>
                    <a:pt x="608555" y="1515270"/>
                  </a:lnTo>
                  <a:lnTo>
                    <a:pt x="592158" y="1514211"/>
                  </a:lnTo>
                  <a:lnTo>
                    <a:pt x="575761" y="1512889"/>
                  </a:lnTo>
                  <a:lnTo>
                    <a:pt x="559628" y="1511037"/>
                  </a:lnTo>
                  <a:lnTo>
                    <a:pt x="543759" y="1508656"/>
                  </a:lnTo>
                  <a:lnTo>
                    <a:pt x="527891" y="1506275"/>
                  </a:lnTo>
                  <a:lnTo>
                    <a:pt x="512287" y="1503101"/>
                  </a:lnTo>
                  <a:lnTo>
                    <a:pt x="496683" y="1499926"/>
                  </a:lnTo>
                  <a:lnTo>
                    <a:pt x="481079" y="1495958"/>
                  </a:lnTo>
                  <a:lnTo>
                    <a:pt x="465739" y="1491726"/>
                  </a:lnTo>
                  <a:lnTo>
                    <a:pt x="450929" y="1487493"/>
                  </a:lnTo>
                  <a:lnTo>
                    <a:pt x="435854" y="1482467"/>
                  </a:lnTo>
                  <a:lnTo>
                    <a:pt x="421043" y="1477176"/>
                  </a:lnTo>
                  <a:lnTo>
                    <a:pt x="406233" y="1471621"/>
                  </a:lnTo>
                  <a:lnTo>
                    <a:pt x="391687" y="1465801"/>
                  </a:lnTo>
                  <a:lnTo>
                    <a:pt x="377669" y="1459452"/>
                  </a:lnTo>
                  <a:lnTo>
                    <a:pt x="363388" y="1452839"/>
                  </a:lnTo>
                  <a:lnTo>
                    <a:pt x="349371" y="1445961"/>
                  </a:lnTo>
                  <a:lnTo>
                    <a:pt x="335618" y="1438554"/>
                  </a:lnTo>
                  <a:lnTo>
                    <a:pt x="322394" y="1431147"/>
                  </a:lnTo>
                  <a:lnTo>
                    <a:pt x="308906" y="1423211"/>
                  </a:lnTo>
                  <a:lnTo>
                    <a:pt x="295682" y="1415010"/>
                  </a:lnTo>
                  <a:lnTo>
                    <a:pt x="282988" y="1406809"/>
                  </a:lnTo>
                  <a:lnTo>
                    <a:pt x="270293" y="1397815"/>
                  </a:lnTo>
                  <a:lnTo>
                    <a:pt x="257598" y="1388821"/>
                  </a:lnTo>
                  <a:lnTo>
                    <a:pt x="245697" y="1379297"/>
                  </a:lnTo>
                  <a:lnTo>
                    <a:pt x="233531" y="1369774"/>
                  </a:lnTo>
                  <a:lnTo>
                    <a:pt x="221630" y="1359722"/>
                  </a:lnTo>
                  <a:lnTo>
                    <a:pt x="210257" y="1349669"/>
                  </a:lnTo>
                  <a:lnTo>
                    <a:pt x="198885" y="1339088"/>
                  </a:lnTo>
                  <a:lnTo>
                    <a:pt x="188041" y="1328242"/>
                  </a:lnTo>
                  <a:lnTo>
                    <a:pt x="177198" y="1317396"/>
                  </a:lnTo>
                  <a:lnTo>
                    <a:pt x="166619" y="1306021"/>
                  </a:lnTo>
                  <a:lnTo>
                    <a:pt x="156569" y="1294646"/>
                  </a:lnTo>
                  <a:lnTo>
                    <a:pt x="146519" y="1282741"/>
                  </a:lnTo>
                  <a:lnTo>
                    <a:pt x="136998" y="1270573"/>
                  </a:lnTo>
                  <a:lnTo>
                    <a:pt x="127477" y="1258668"/>
                  </a:lnTo>
                  <a:lnTo>
                    <a:pt x="118485" y="1245971"/>
                  </a:lnTo>
                  <a:lnTo>
                    <a:pt x="109493" y="1233273"/>
                  </a:lnTo>
                  <a:lnTo>
                    <a:pt x="101294" y="1220575"/>
                  </a:lnTo>
                  <a:lnTo>
                    <a:pt x="92831" y="1207348"/>
                  </a:lnTo>
                  <a:lnTo>
                    <a:pt x="85161" y="1193857"/>
                  </a:lnTo>
                  <a:lnTo>
                    <a:pt x="77756" y="1180365"/>
                  </a:lnTo>
                  <a:lnTo>
                    <a:pt x="70350" y="1166874"/>
                  </a:lnTo>
                  <a:lnTo>
                    <a:pt x="63474" y="1152854"/>
                  </a:lnTo>
                  <a:lnTo>
                    <a:pt x="56862" y="1138569"/>
                  </a:lnTo>
                  <a:lnTo>
                    <a:pt x="50515" y="1124284"/>
                  </a:lnTo>
                  <a:lnTo>
                    <a:pt x="44696" y="1109999"/>
                  </a:lnTo>
                  <a:lnTo>
                    <a:pt x="39142" y="1095184"/>
                  </a:lnTo>
                  <a:lnTo>
                    <a:pt x="33853" y="1080370"/>
                  </a:lnTo>
                  <a:lnTo>
                    <a:pt x="29092" y="1065292"/>
                  </a:lnTo>
                  <a:lnTo>
                    <a:pt x="24596" y="1050478"/>
                  </a:lnTo>
                  <a:lnTo>
                    <a:pt x="20365" y="1035134"/>
                  </a:lnTo>
                  <a:lnTo>
                    <a:pt x="16398" y="1019527"/>
                  </a:lnTo>
                  <a:lnTo>
                    <a:pt x="13224" y="1003919"/>
                  </a:lnTo>
                  <a:lnTo>
                    <a:pt x="10315" y="988311"/>
                  </a:lnTo>
                  <a:lnTo>
                    <a:pt x="7670" y="972439"/>
                  </a:lnTo>
                  <a:lnTo>
                    <a:pt x="5290" y="956302"/>
                  </a:lnTo>
                  <a:lnTo>
                    <a:pt x="3703" y="940430"/>
                  </a:lnTo>
                  <a:lnTo>
                    <a:pt x="2116" y="924293"/>
                  </a:lnTo>
                  <a:lnTo>
                    <a:pt x="1058" y="907892"/>
                  </a:lnTo>
                  <a:lnTo>
                    <a:pt x="529" y="891226"/>
                  </a:lnTo>
                  <a:lnTo>
                    <a:pt x="0" y="874825"/>
                  </a:lnTo>
                  <a:lnTo>
                    <a:pt x="529" y="858953"/>
                  </a:lnTo>
                  <a:lnTo>
                    <a:pt x="1058" y="843345"/>
                  </a:lnTo>
                  <a:lnTo>
                    <a:pt x="1852" y="828266"/>
                  </a:lnTo>
                  <a:lnTo>
                    <a:pt x="3174" y="812923"/>
                  </a:lnTo>
                  <a:lnTo>
                    <a:pt x="4761" y="797580"/>
                  </a:lnTo>
                  <a:lnTo>
                    <a:pt x="6877" y="782237"/>
                  </a:lnTo>
                  <a:lnTo>
                    <a:pt x="9257" y="767158"/>
                  </a:lnTo>
                  <a:lnTo>
                    <a:pt x="11902" y="752609"/>
                  </a:lnTo>
                  <a:lnTo>
                    <a:pt x="14811" y="737795"/>
                  </a:lnTo>
                  <a:lnTo>
                    <a:pt x="18249" y="722980"/>
                  </a:lnTo>
                  <a:lnTo>
                    <a:pt x="21952" y="708431"/>
                  </a:lnTo>
                  <a:lnTo>
                    <a:pt x="25919" y="693881"/>
                  </a:lnTo>
                  <a:lnTo>
                    <a:pt x="30415" y="679861"/>
                  </a:lnTo>
                  <a:lnTo>
                    <a:pt x="34911" y="665840"/>
                  </a:lnTo>
                  <a:lnTo>
                    <a:pt x="40200" y="651820"/>
                  </a:lnTo>
                  <a:lnTo>
                    <a:pt x="45225" y="637799"/>
                  </a:lnTo>
                  <a:lnTo>
                    <a:pt x="50779" y="624308"/>
                  </a:lnTo>
                  <a:lnTo>
                    <a:pt x="56862" y="610817"/>
                  </a:lnTo>
                  <a:lnTo>
                    <a:pt x="63210" y="597325"/>
                  </a:lnTo>
                  <a:lnTo>
                    <a:pt x="69557" y="584363"/>
                  </a:lnTo>
                  <a:lnTo>
                    <a:pt x="76433" y="571401"/>
                  </a:lnTo>
                  <a:lnTo>
                    <a:pt x="83574" y="558438"/>
                  </a:lnTo>
                  <a:lnTo>
                    <a:pt x="90715" y="546005"/>
                  </a:lnTo>
                  <a:lnTo>
                    <a:pt x="98649" y="533572"/>
                  </a:lnTo>
                  <a:lnTo>
                    <a:pt x="106319" y="521139"/>
                  </a:lnTo>
                  <a:lnTo>
                    <a:pt x="114782" y="509234"/>
                  </a:lnTo>
                  <a:lnTo>
                    <a:pt x="122981" y="497330"/>
                  </a:lnTo>
                  <a:lnTo>
                    <a:pt x="131973" y="485691"/>
                  </a:lnTo>
                  <a:lnTo>
                    <a:pt x="140701" y="474315"/>
                  </a:lnTo>
                  <a:lnTo>
                    <a:pt x="149693" y="462940"/>
                  </a:lnTo>
                  <a:lnTo>
                    <a:pt x="159478" y="451830"/>
                  </a:lnTo>
                  <a:lnTo>
                    <a:pt x="169264" y="441248"/>
                  </a:lnTo>
                  <a:lnTo>
                    <a:pt x="179049" y="430402"/>
                  </a:lnTo>
                  <a:lnTo>
                    <a:pt x="189364" y="420350"/>
                  </a:lnTo>
                  <a:lnTo>
                    <a:pt x="199678" y="410033"/>
                  </a:lnTo>
                  <a:lnTo>
                    <a:pt x="210522" y="400245"/>
                  </a:lnTo>
                  <a:lnTo>
                    <a:pt x="221101" y="390457"/>
                  </a:lnTo>
                  <a:lnTo>
                    <a:pt x="232209" y="381198"/>
                  </a:lnTo>
                  <a:lnTo>
                    <a:pt x="243317" y="371940"/>
                  </a:lnTo>
                  <a:lnTo>
                    <a:pt x="254953" y="363210"/>
                  </a:lnTo>
                  <a:lnTo>
                    <a:pt x="266855" y="354216"/>
                  </a:lnTo>
                  <a:lnTo>
                    <a:pt x="278492" y="346015"/>
                  </a:lnTo>
                  <a:lnTo>
                    <a:pt x="290922" y="337814"/>
                  </a:lnTo>
                  <a:lnTo>
                    <a:pt x="303088" y="330143"/>
                  </a:lnTo>
                  <a:lnTo>
                    <a:pt x="315518" y="322471"/>
                  </a:lnTo>
                  <a:lnTo>
                    <a:pt x="328213" y="315064"/>
                  </a:lnTo>
                  <a:lnTo>
                    <a:pt x="341172" y="308186"/>
                  </a:lnTo>
                  <a:lnTo>
                    <a:pt x="354131" y="301308"/>
                  </a:lnTo>
                  <a:lnTo>
                    <a:pt x="367355" y="294959"/>
                  </a:lnTo>
                  <a:lnTo>
                    <a:pt x="380843" y="288875"/>
                  </a:lnTo>
                  <a:lnTo>
                    <a:pt x="394331" y="282790"/>
                  </a:lnTo>
                  <a:lnTo>
                    <a:pt x="407819" y="277500"/>
                  </a:lnTo>
                  <a:lnTo>
                    <a:pt x="421837" y="272209"/>
                  </a:lnTo>
                  <a:lnTo>
                    <a:pt x="435854" y="267447"/>
                  </a:lnTo>
                  <a:lnTo>
                    <a:pt x="449871" y="262686"/>
                  </a:lnTo>
                  <a:lnTo>
                    <a:pt x="464153" y="258453"/>
                  </a:lnTo>
                  <a:lnTo>
                    <a:pt x="478699" y="254485"/>
                  </a:lnTo>
                  <a:lnTo>
                    <a:pt x="493245" y="251046"/>
                  </a:lnTo>
                  <a:lnTo>
                    <a:pt x="508055" y="247607"/>
                  </a:lnTo>
                  <a:lnTo>
                    <a:pt x="522601" y="244433"/>
                  </a:lnTo>
                  <a:lnTo>
                    <a:pt x="537676" y="242052"/>
                  </a:lnTo>
                  <a:lnTo>
                    <a:pt x="552751" y="239671"/>
                  </a:lnTo>
                  <a:lnTo>
                    <a:pt x="567826" y="237819"/>
                  </a:lnTo>
                  <a:lnTo>
                    <a:pt x="583166" y="236232"/>
                  </a:lnTo>
                  <a:lnTo>
                    <a:pt x="583166" y="116926"/>
                  </a:lnTo>
                  <a:lnTo>
                    <a:pt x="524717" y="116926"/>
                  </a:lnTo>
                  <a:lnTo>
                    <a:pt x="524717" y="0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7723081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51055" y="4239419"/>
            <a:ext cx="914400" cy="914400"/>
            <a:chOff x="9949109" y="8187560"/>
            <a:chExt cx="914400" cy="914400"/>
          </a:xfrm>
          <a:solidFill>
            <a:schemeClr val="bg1"/>
          </a:solidFill>
        </p:grpSpPr>
        <p:sp>
          <p:nvSpPr>
            <p:cNvPr id="8" name="KSO_Shape"/>
            <p:cNvSpPr>
              <a:spLocks noChangeAspect="1"/>
            </p:cNvSpPr>
            <p:nvPr/>
          </p:nvSpPr>
          <p:spPr bwMode="auto">
            <a:xfrm>
              <a:off x="10067878" y="8307049"/>
              <a:ext cx="676862" cy="675423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9949109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2939" y="1327017"/>
            <a:ext cx="5442160" cy="5470070"/>
          </a:xfrm>
          <a:prstGeom prst="rect">
            <a:avLst/>
          </a:prstGeom>
        </p:spPr>
      </p:pic>
      <p:sp>
        <p:nvSpPr>
          <p:cNvPr id="31" name="KSO_Shape"/>
          <p:cNvSpPr>
            <a:spLocks noChangeAspect="1"/>
          </p:cNvSpPr>
          <p:nvPr/>
        </p:nvSpPr>
        <p:spPr bwMode="auto">
          <a:xfrm>
            <a:off x="421875" y="3030527"/>
            <a:ext cx="1755603" cy="1751874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gradFill>
            <a:gsLst>
              <a:gs pos="54500">
                <a:srgbClr val="F2AE7B"/>
              </a:gs>
              <a:gs pos="0">
                <a:srgbClr val="A75A22"/>
              </a:gs>
              <a:gs pos="100000">
                <a:srgbClr val="A75A22"/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1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组合 251"/>
          <p:cNvGrpSpPr/>
          <p:nvPr/>
        </p:nvGrpSpPr>
        <p:grpSpPr>
          <a:xfrm>
            <a:off x="4875139" y="3830029"/>
            <a:ext cx="2441720" cy="1015663"/>
            <a:chOff x="1201741" y="3587294"/>
            <a:chExt cx="2441720" cy="1015663"/>
          </a:xfrm>
        </p:grpSpPr>
        <p:sp>
          <p:nvSpPr>
            <p:cNvPr id="253" name="矩形 252"/>
            <p:cNvSpPr/>
            <p:nvPr/>
          </p:nvSpPr>
          <p:spPr>
            <a:xfrm>
              <a:off x="1201741" y="3587294"/>
              <a:ext cx="24417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4000" b="1" dirty="0">
                  <a:gradFill>
                    <a:gsLst>
                      <a:gs pos="51000">
                        <a:srgbClr val="F2AE7B"/>
                      </a:gs>
                      <a:gs pos="14000">
                        <a:srgbClr val="DB7E39"/>
                      </a:gs>
                      <a:gs pos="86000">
                        <a:srgbClr val="A75A22"/>
                      </a:gs>
                    </a:gsLst>
                    <a:lin ang="2700000" scaled="0"/>
                  </a:gradFill>
                  <a:cs typeface="+mn-ea"/>
                  <a:sym typeface="+mn-lt"/>
                </a:rPr>
                <a:t>NEXT STEP</a:t>
              </a:r>
              <a:endParaRPr lang="zh-CN" altLang="en-US" sz="40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54" name="矩形 253"/>
            <p:cNvSpPr/>
            <p:nvPr/>
          </p:nvSpPr>
          <p:spPr>
            <a:xfrm>
              <a:off x="1355024" y="4295180"/>
              <a:ext cx="21351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gradFill>
                    <a:gsLst>
                      <a:gs pos="51000">
                        <a:srgbClr val="F2AE7B"/>
                      </a:gs>
                      <a:gs pos="14000">
                        <a:srgbClr val="DB7E39"/>
                      </a:gs>
                      <a:gs pos="86000">
                        <a:srgbClr val="A75A22"/>
                      </a:gs>
                    </a:gsLst>
                    <a:lin ang="2700000" scaled="0"/>
                  </a:gradFill>
                  <a:cs typeface="+mn-ea"/>
                  <a:sym typeface="+mn-lt"/>
                </a:rPr>
                <a:t>NEXT STEP</a:t>
              </a:r>
            </a:p>
          </p:txBody>
        </p:sp>
      </p:grpSp>
      <p:sp>
        <p:nvSpPr>
          <p:cNvPr id="16" name="gears_359068"/>
          <p:cNvSpPr>
            <a:spLocks noChangeAspect="1"/>
          </p:cNvSpPr>
          <p:nvPr/>
        </p:nvSpPr>
        <p:spPr bwMode="auto">
          <a:xfrm>
            <a:off x="5403685" y="1875611"/>
            <a:ext cx="1435430" cy="1437604"/>
          </a:xfrm>
          <a:custGeom>
            <a:avLst/>
            <a:gdLst>
              <a:gd name="connsiteX0" fmla="*/ 490125 w 605804"/>
              <a:gd name="connsiteY0" fmla="*/ 400459 h 606722"/>
              <a:gd name="connsiteX1" fmla="*/ 523948 w 605804"/>
              <a:gd name="connsiteY1" fmla="*/ 434238 h 606722"/>
              <a:gd name="connsiteX2" fmla="*/ 443218 w 605804"/>
              <a:gd name="connsiteY2" fmla="*/ 514775 h 606722"/>
              <a:gd name="connsiteX3" fmla="*/ 394531 w 605804"/>
              <a:gd name="connsiteY3" fmla="*/ 466062 h 606722"/>
              <a:gd name="connsiteX4" fmla="*/ 428265 w 605804"/>
              <a:gd name="connsiteY4" fmla="*/ 432283 h 606722"/>
              <a:gd name="connsiteX5" fmla="*/ 443218 w 605804"/>
              <a:gd name="connsiteY5" fmla="*/ 447305 h 606722"/>
              <a:gd name="connsiteX6" fmla="*/ 454420 w 605804"/>
              <a:gd name="connsiteY6" fmla="*/ 352107 h 606722"/>
              <a:gd name="connsiteX7" fmla="*/ 350827 w 605804"/>
              <a:gd name="connsiteY7" fmla="*/ 455553 h 606722"/>
              <a:gd name="connsiteX8" fmla="*/ 454420 w 605804"/>
              <a:gd name="connsiteY8" fmla="*/ 558998 h 606722"/>
              <a:gd name="connsiteX9" fmla="*/ 558013 w 605804"/>
              <a:gd name="connsiteY9" fmla="*/ 455553 h 606722"/>
              <a:gd name="connsiteX10" fmla="*/ 454420 w 605804"/>
              <a:gd name="connsiteY10" fmla="*/ 352107 h 606722"/>
              <a:gd name="connsiteX11" fmla="*/ 279095 w 605804"/>
              <a:gd name="connsiteY11" fmla="*/ 193028 h 606722"/>
              <a:gd name="connsiteX12" fmla="*/ 191522 w 605804"/>
              <a:gd name="connsiteY12" fmla="*/ 280566 h 606722"/>
              <a:gd name="connsiteX13" fmla="*/ 279095 w 605804"/>
              <a:gd name="connsiteY13" fmla="*/ 368015 h 606722"/>
              <a:gd name="connsiteX14" fmla="*/ 366757 w 605804"/>
              <a:gd name="connsiteY14" fmla="*/ 280566 h 606722"/>
              <a:gd name="connsiteX15" fmla="*/ 279095 w 605804"/>
              <a:gd name="connsiteY15" fmla="*/ 193028 h 606722"/>
              <a:gd name="connsiteX16" fmla="*/ 255244 w 605804"/>
              <a:gd name="connsiteY16" fmla="*/ 47724 h 606722"/>
              <a:gd name="connsiteX17" fmla="*/ 255244 w 605804"/>
              <a:gd name="connsiteY17" fmla="*/ 93226 h 606722"/>
              <a:gd name="connsiteX18" fmla="*/ 128779 w 605804"/>
              <a:gd name="connsiteY18" fmla="*/ 166278 h 606722"/>
              <a:gd name="connsiteX19" fmla="*/ 89175 w 605804"/>
              <a:gd name="connsiteY19" fmla="*/ 143438 h 606722"/>
              <a:gd name="connsiteX20" fmla="*/ 65324 w 605804"/>
              <a:gd name="connsiteY20" fmla="*/ 184763 h 606722"/>
              <a:gd name="connsiteX21" fmla="*/ 104839 w 605804"/>
              <a:gd name="connsiteY21" fmla="*/ 207603 h 606722"/>
              <a:gd name="connsiteX22" fmla="*/ 90065 w 605804"/>
              <a:gd name="connsiteY22" fmla="*/ 280566 h 606722"/>
              <a:gd name="connsiteX23" fmla="*/ 104839 w 605804"/>
              <a:gd name="connsiteY23" fmla="*/ 353440 h 606722"/>
              <a:gd name="connsiteX24" fmla="*/ 65324 w 605804"/>
              <a:gd name="connsiteY24" fmla="*/ 376280 h 606722"/>
              <a:gd name="connsiteX25" fmla="*/ 89175 w 605804"/>
              <a:gd name="connsiteY25" fmla="*/ 417605 h 606722"/>
              <a:gd name="connsiteX26" fmla="*/ 128779 w 605804"/>
              <a:gd name="connsiteY26" fmla="*/ 394765 h 606722"/>
              <a:gd name="connsiteX27" fmla="*/ 255244 w 605804"/>
              <a:gd name="connsiteY27" fmla="*/ 467817 h 606722"/>
              <a:gd name="connsiteX28" fmla="*/ 255244 w 605804"/>
              <a:gd name="connsiteY28" fmla="*/ 513319 h 606722"/>
              <a:gd name="connsiteX29" fmla="*/ 303035 w 605804"/>
              <a:gd name="connsiteY29" fmla="*/ 513319 h 606722"/>
              <a:gd name="connsiteX30" fmla="*/ 303035 w 605804"/>
              <a:gd name="connsiteY30" fmla="*/ 467817 h 606722"/>
              <a:gd name="connsiteX31" fmla="*/ 303569 w 605804"/>
              <a:gd name="connsiteY31" fmla="*/ 467728 h 606722"/>
              <a:gd name="connsiteX32" fmla="*/ 303035 w 605804"/>
              <a:gd name="connsiteY32" fmla="*/ 455553 h 606722"/>
              <a:gd name="connsiteX33" fmla="*/ 309354 w 605804"/>
              <a:gd name="connsiteY33" fmla="*/ 412361 h 606722"/>
              <a:gd name="connsiteX34" fmla="*/ 279095 w 605804"/>
              <a:gd name="connsiteY34" fmla="*/ 415738 h 606722"/>
              <a:gd name="connsiteX35" fmla="*/ 143730 w 605804"/>
              <a:gd name="connsiteY35" fmla="*/ 280566 h 606722"/>
              <a:gd name="connsiteX36" fmla="*/ 279095 w 605804"/>
              <a:gd name="connsiteY36" fmla="*/ 145304 h 606722"/>
              <a:gd name="connsiteX37" fmla="*/ 414549 w 605804"/>
              <a:gd name="connsiteY37" fmla="*/ 280566 h 606722"/>
              <a:gd name="connsiteX38" fmla="*/ 411167 w 605804"/>
              <a:gd name="connsiteY38" fmla="*/ 310693 h 606722"/>
              <a:gd name="connsiteX39" fmla="*/ 454420 w 605804"/>
              <a:gd name="connsiteY39" fmla="*/ 304383 h 606722"/>
              <a:gd name="connsiteX40" fmla="*/ 466612 w 605804"/>
              <a:gd name="connsiteY40" fmla="*/ 304916 h 606722"/>
              <a:gd name="connsiteX41" fmla="*/ 468214 w 605804"/>
              <a:gd name="connsiteY41" fmla="*/ 280566 h 606722"/>
              <a:gd name="connsiteX42" fmla="*/ 453441 w 605804"/>
              <a:gd name="connsiteY42" fmla="*/ 207603 h 606722"/>
              <a:gd name="connsiteX43" fmla="*/ 492956 w 605804"/>
              <a:gd name="connsiteY43" fmla="*/ 184763 h 606722"/>
              <a:gd name="connsiteX44" fmla="*/ 469104 w 605804"/>
              <a:gd name="connsiteY44" fmla="*/ 143438 h 606722"/>
              <a:gd name="connsiteX45" fmla="*/ 429501 w 605804"/>
              <a:gd name="connsiteY45" fmla="*/ 166278 h 606722"/>
              <a:gd name="connsiteX46" fmla="*/ 303035 w 605804"/>
              <a:gd name="connsiteY46" fmla="*/ 93226 h 606722"/>
              <a:gd name="connsiteX47" fmla="*/ 303035 w 605804"/>
              <a:gd name="connsiteY47" fmla="*/ 47724 h 606722"/>
              <a:gd name="connsiteX48" fmla="*/ 207453 w 605804"/>
              <a:gd name="connsiteY48" fmla="*/ 0 h 606722"/>
              <a:gd name="connsiteX49" fmla="*/ 350827 w 605804"/>
              <a:gd name="connsiteY49" fmla="*/ 0 h 606722"/>
              <a:gd name="connsiteX50" fmla="*/ 350827 w 605804"/>
              <a:gd name="connsiteY50" fmla="*/ 47724 h 606722"/>
              <a:gd name="connsiteX51" fmla="*/ 350827 w 605804"/>
              <a:gd name="connsiteY51" fmla="*/ 55100 h 606722"/>
              <a:gd name="connsiteX52" fmla="*/ 398441 w 605804"/>
              <a:gd name="connsiteY52" fmla="*/ 76251 h 606722"/>
              <a:gd name="connsiteX53" fmla="*/ 438667 w 605804"/>
              <a:gd name="connsiteY53" fmla="*/ 105845 h 606722"/>
              <a:gd name="connsiteX54" fmla="*/ 445164 w 605804"/>
              <a:gd name="connsiteY54" fmla="*/ 102113 h 606722"/>
              <a:gd name="connsiteX55" fmla="*/ 486548 w 605804"/>
              <a:gd name="connsiteY55" fmla="*/ 78295 h 606722"/>
              <a:gd name="connsiteX56" fmla="*/ 558279 w 605804"/>
              <a:gd name="connsiteY56" fmla="*/ 202270 h 606722"/>
              <a:gd name="connsiteX57" fmla="*/ 516896 w 605804"/>
              <a:gd name="connsiteY57" fmla="*/ 226177 h 606722"/>
              <a:gd name="connsiteX58" fmla="*/ 510488 w 605804"/>
              <a:gd name="connsiteY58" fmla="*/ 229820 h 606722"/>
              <a:gd name="connsiteX59" fmla="*/ 516006 w 605804"/>
              <a:gd name="connsiteY59" fmla="*/ 280566 h 606722"/>
              <a:gd name="connsiteX60" fmla="*/ 513247 w 605804"/>
              <a:gd name="connsiteY60" fmla="*/ 316292 h 606722"/>
              <a:gd name="connsiteX61" fmla="*/ 605804 w 605804"/>
              <a:gd name="connsiteY61" fmla="*/ 455553 h 606722"/>
              <a:gd name="connsiteX62" fmla="*/ 454420 w 605804"/>
              <a:gd name="connsiteY62" fmla="*/ 606722 h 606722"/>
              <a:gd name="connsiteX63" fmla="*/ 346110 w 605804"/>
              <a:gd name="connsiteY63" fmla="*/ 561042 h 606722"/>
              <a:gd name="connsiteX64" fmla="*/ 207453 w 605804"/>
              <a:gd name="connsiteY64" fmla="*/ 561042 h 606722"/>
              <a:gd name="connsiteX65" fmla="*/ 207453 w 605804"/>
              <a:gd name="connsiteY65" fmla="*/ 513319 h 606722"/>
              <a:gd name="connsiteX66" fmla="*/ 207453 w 605804"/>
              <a:gd name="connsiteY66" fmla="*/ 505942 h 606722"/>
              <a:gd name="connsiteX67" fmla="*/ 159839 w 605804"/>
              <a:gd name="connsiteY67" fmla="*/ 484791 h 606722"/>
              <a:gd name="connsiteX68" fmla="*/ 119612 w 605804"/>
              <a:gd name="connsiteY68" fmla="*/ 455197 h 606722"/>
              <a:gd name="connsiteX69" fmla="*/ 113115 w 605804"/>
              <a:gd name="connsiteY69" fmla="*/ 458930 h 606722"/>
              <a:gd name="connsiteX70" fmla="*/ 71732 w 605804"/>
              <a:gd name="connsiteY70" fmla="*/ 482747 h 606722"/>
              <a:gd name="connsiteX71" fmla="*/ 0 w 605804"/>
              <a:gd name="connsiteY71" fmla="*/ 358772 h 606722"/>
              <a:gd name="connsiteX72" fmla="*/ 41384 w 605804"/>
              <a:gd name="connsiteY72" fmla="*/ 334955 h 606722"/>
              <a:gd name="connsiteX73" fmla="*/ 47791 w 605804"/>
              <a:gd name="connsiteY73" fmla="*/ 331222 h 606722"/>
              <a:gd name="connsiteX74" fmla="*/ 42274 w 605804"/>
              <a:gd name="connsiteY74" fmla="*/ 280566 h 606722"/>
              <a:gd name="connsiteX75" fmla="*/ 47791 w 605804"/>
              <a:gd name="connsiteY75" fmla="*/ 229820 h 606722"/>
              <a:gd name="connsiteX76" fmla="*/ 41384 w 605804"/>
              <a:gd name="connsiteY76" fmla="*/ 226088 h 606722"/>
              <a:gd name="connsiteX77" fmla="*/ 0 w 605804"/>
              <a:gd name="connsiteY77" fmla="*/ 202270 h 606722"/>
              <a:gd name="connsiteX78" fmla="*/ 71732 w 605804"/>
              <a:gd name="connsiteY78" fmla="*/ 78295 h 606722"/>
              <a:gd name="connsiteX79" fmla="*/ 113115 w 605804"/>
              <a:gd name="connsiteY79" fmla="*/ 102113 h 606722"/>
              <a:gd name="connsiteX80" fmla="*/ 119612 w 605804"/>
              <a:gd name="connsiteY80" fmla="*/ 105845 h 606722"/>
              <a:gd name="connsiteX81" fmla="*/ 159839 w 605804"/>
              <a:gd name="connsiteY81" fmla="*/ 76251 h 606722"/>
              <a:gd name="connsiteX82" fmla="*/ 207453 w 605804"/>
              <a:gd name="connsiteY82" fmla="*/ 55100 h 606722"/>
              <a:gd name="connsiteX83" fmla="*/ 207453 w 605804"/>
              <a:gd name="connsiteY83" fmla="*/ 4772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5804" h="606722">
                <a:moveTo>
                  <a:pt x="490125" y="400459"/>
                </a:moveTo>
                <a:lnTo>
                  <a:pt x="523948" y="434238"/>
                </a:lnTo>
                <a:lnTo>
                  <a:pt x="443218" y="514775"/>
                </a:lnTo>
                <a:lnTo>
                  <a:pt x="394531" y="466062"/>
                </a:lnTo>
                <a:lnTo>
                  <a:pt x="428265" y="432283"/>
                </a:lnTo>
                <a:lnTo>
                  <a:pt x="443218" y="447305"/>
                </a:lnTo>
                <a:close/>
                <a:moveTo>
                  <a:pt x="454420" y="352107"/>
                </a:moveTo>
                <a:cubicBezTo>
                  <a:pt x="397284" y="352107"/>
                  <a:pt x="350827" y="398497"/>
                  <a:pt x="350827" y="455553"/>
                </a:cubicBezTo>
                <a:cubicBezTo>
                  <a:pt x="350827" y="512608"/>
                  <a:pt x="397284" y="558998"/>
                  <a:pt x="454420" y="558998"/>
                </a:cubicBezTo>
                <a:cubicBezTo>
                  <a:pt x="511467" y="558998"/>
                  <a:pt x="558013" y="512608"/>
                  <a:pt x="558013" y="455553"/>
                </a:cubicBezTo>
                <a:cubicBezTo>
                  <a:pt x="558013" y="398497"/>
                  <a:pt x="511467" y="352107"/>
                  <a:pt x="454420" y="352107"/>
                </a:cubicBezTo>
                <a:close/>
                <a:moveTo>
                  <a:pt x="279095" y="193028"/>
                </a:moveTo>
                <a:cubicBezTo>
                  <a:pt x="230859" y="193028"/>
                  <a:pt x="191522" y="232309"/>
                  <a:pt x="191522" y="280566"/>
                </a:cubicBezTo>
                <a:cubicBezTo>
                  <a:pt x="191522" y="328734"/>
                  <a:pt x="230859" y="368015"/>
                  <a:pt x="279095" y="368015"/>
                </a:cubicBezTo>
                <a:cubicBezTo>
                  <a:pt x="327421" y="368015"/>
                  <a:pt x="366757" y="328734"/>
                  <a:pt x="366757" y="280566"/>
                </a:cubicBezTo>
                <a:cubicBezTo>
                  <a:pt x="366757" y="232309"/>
                  <a:pt x="327421" y="193028"/>
                  <a:pt x="279095" y="193028"/>
                </a:cubicBezTo>
                <a:close/>
                <a:moveTo>
                  <a:pt x="255244" y="47724"/>
                </a:moveTo>
                <a:lnTo>
                  <a:pt x="255244" y="93226"/>
                </a:lnTo>
                <a:cubicBezTo>
                  <a:pt x="203804" y="99802"/>
                  <a:pt x="158771" y="126997"/>
                  <a:pt x="128779" y="166278"/>
                </a:cubicBezTo>
                <a:lnTo>
                  <a:pt x="89175" y="143438"/>
                </a:lnTo>
                <a:lnTo>
                  <a:pt x="65324" y="184763"/>
                </a:lnTo>
                <a:lnTo>
                  <a:pt x="104839" y="207603"/>
                </a:lnTo>
                <a:cubicBezTo>
                  <a:pt x="95316" y="229998"/>
                  <a:pt x="90065" y="254704"/>
                  <a:pt x="90065" y="280566"/>
                </a:cubicBezTo>
                <a:cubicBezTo>
                  <a:pt x="90065" y="306338"/>
                  <a:pt x="95316" y="331044"/>
                  <a:pt x="104839" y="353440"/>
                </a:cubicBezTo>
                <a:lnTo>
                  <a:pt x="65324" y="376280"/>
                </a:lnTo>
                <a:lnTo>
                  <a:pt x="89175" y="417605"/>
                </a:lnTo>
                <a:lnTo>
                  <a:pt x="128779" y="394765"/>
                </a:lnTo>
                <a:cubicBezTo>
                  <a:pt x="158771" y="434046"/>
                  <a:pt x="203804" y="461240"/>
                  <a:pt x="255244" y="467817"/>
                </a:cubicBezTo>
                <a:lnTo>
                  <a:pt x="255244" y="513319"/>
                </a:lnTo>
                <a:lnTo>
                  <a:pt x="303035" y="513319"/>
                </a:lnTo>
                <a:lnTo>
                  <a:pt x="303035" y="467817"/>
                </a:lnTo>
                <a:cubicBezTo>
                  <a:pt x="303213" y="467728"/>
                  <a:pt x="303391" y="467728"/>
                  <a:pt x="303569" y="467728"/>
                </a:cubicBezTo>
                <a:cubicBezTo>
                  <a:pt x="303213" y="463729"/>
                  <a:pt x="303035" y="459641"/>
                  <a:pt x="303035" y="455553"/>
                </a:cubicBezTo>
                <a:cubicBezTo>
                  <a:pt x="303035" y="440533"/>
                  <a:pt x="305260" y="426047"/>
                  <a:pt x="309354" y="412361"/>
                </a:cubicBezTo>
                <a:cubicBezTo>
                  <a:pt x="299654" y="414583"/>
                  <a:pt x="289508" y="415738"/>
                  <a:pt x="279095" y="415738"/>
                </a:cubicBezTo>
                <a:cubicBezTo>
                  <a:pt x="204427" y="415738"/>
                  <a:pt x="143730" y="355128"/>
                  <a:pt x="143730" y="280566"/>
                </a:cubicBezTo>
                <a:cubicBezTo>
                  <a:pt x="143730" y="205914"/>
                  <a:pt x="204427" y="145304"/>
                  <a:pt x="279095" y="145304"/>
                </a:cubicBezTo>
                <a:cubicBezTo>
                  <a:pt x="353853" y="145304"/>
                  <a:pt x="414549" y="205914"/>
                  <a:pt x="414549" y="280566"/>
                </a:cubicBezTo>
                <a:cubicBezTo>
                  <a:pt x="414549" y="290875"/>
                  <a:pt x="413392" y="301006"/>
                  <a:pt x="411167" y="310693"/>
                </a:cubicBezTo>
                <a:cubicBezTo>
                  <a:pt x="424873" y="306605"/>
                  <a:pt x="439379" y="304383"/>
                  <a:pt x="454420" y="304383"/>
                </a:cubicBezTo>
                <a:cubicBezTo>
                  <a:pt x="458514" y="304383"/>
                  <a:pt x="462607" y="304561"/>
                  <a:pt x="466612" y="304916"/>
                </a:cubicBezTo>
                <a:cubicBezTo>
                  <a:pt x="467591" y="296918"/>
                  <a:pt x="468214" y="288742"/>
                  <a:pt x="468214" y="280566"/>
                </a:cubicBezTo>
                <a:cubicBezTo>
                  <a:pt x="468214" y="254704"/>
                  <a:pt x="462963" y="229998"/>
                  <a:pt x="453441" y="207603"/>
                </a:cubicBezTo>
                <a:lnTo>
                  <a:pt x="492956" y="184763"/>
                </a:lnTo>
                <a:lnTo>
                  <a:pt x="469104" y="143438"/>
                </a:lnTo>
                <a:lnTo>
                  <a:pt x="429501" y="166278"/>
                </a:lnTo>
                <a:cubicBezTo>
                  <a:pt x="399508" y="126997"/>
                  <a:pt x="354476" y="99802"/>
                  <a:pt x="303035" y="93226"/>
                </a:cubicBezTo>
                <a:lnTo>
                  <a:pt x="303035" y="47724"/>
                </a:lnTo>
                <a:close/>
                <a:moveTo>
                  <a:pt x="207453" y="0"/>
                </a:moveTo>
                <a:lnTo>
                  <a:pt x="350827" y="0"/>
                </a:lnTo>
                <a:lnTo>
                  <a:pt x="350827" y="47724"/>
                </a:lnTo>
                <a:lnTo>
                  <a:pt x="350827" y="55100"/>
                </a:lnTo>
                <a:cubicBezTo>
                  <a:pt x="367380" y="60343"/>
                  <a:pt x="383311" y="67453"/>
                  <a:pt x="398441" y="76251"/>
                </a:cubicBezTo>
                <a:cubicBezTo>
                  <a:pt x="412947" y="84783"/>
                  <a:pt x="426386" y="94648"/>
                  <a:pt x="438667" y="105845"/>
                </a:cubicBezTo>
                <a:lnTo>
                  <a:pt x="445164" y="102113"/>
                </a:lnTo>
                <a:lnTo>
                  <a:pt x="486548" y="78295"/>
                </a:lnTo>
                <a:lnTo>
                  <a:pt x="558279" y="202270"/>
                </a:lnTo>
                <a:lnTo>
                  <a:pt x="516896" y="226177"/>
                </a:lnTo>
                <a:lnTo>
                  <a:pt x="510488" y="229820"/>
                </a:lnTo>
                <a:cubicBezTo>
                  <a:pt x="514137" y="246350"/>
                  <a:pt x="516006" y="263325"/>
                  <a:pt x="516006" y="280566"/>
                </a:cubicBezTo>
                <a:cubicBezTo>
                  <a:pt x="516006" y="292563"/>
                  <a:pt x="515027" y="304561"/>
                  <a:pt x="513247" y="316292"/>
                </a:cubicBezTo>
                <a:cubicBezTo>
                  <a:pt x="567535" y="339220"/>
                  <a:pt x="605804" y="392987"/>
                  <a:pt x="605804" y="455553"/>
                </a:cubicBezTo>
                <a:cubicBezTo>
                  <a:pt x="605804" y="538913"/>
                  <a:pt x="537899" y="606722"/>
                  <a:pt x="454420" y="606722"/>
                </a:cubicBezTo>
                <a:cubicBezTo>
                  <a:pt x="411968" y="606722"/>
                  <a:pt x="373610" y="589214"/>
                  <a:pt x="346110" y="561042"/>
                </a:cubicBezTo>
                <a:lnTo>
                  <a:pt x="207453" y="561042"/>
                </a:lnTo>
                <a:lnTo>
                  <a:pt x="207453" y="513319"/>
                </a:lnTo>
                <a:lnTo>
                  <a:pt x="207453" y="505942"/>
                </a:lnTo>
                <a:cubicBezTo>
                  <a:pt x="190899" y="500699"/>
                  <a:pt x="174969" y="493589"/>
                  <a:pt x="159839" y="484791"/>
                </a:cubicBezTo>
                <a:cubicBezTo>
                  <a:pt x="145332" y="476259"/>
                  <a:pt x="131894" y="466395"/>
                  <a:pt x="119612" y="455197"/>
                </a:cubicBezTo>
                <a:lnTo>
                  <a:pt x="113115" y="458930"/>
                </a:lnTo>
                <a:lnTo>
                  <a:pt x="71732" y="482747"/>
                </a:lnTo>
                <a:lnTo>
                  <a:pt x="0" y="358772"/>
                </a:lnTo>
                <a:lnTo>
                  <a:pt x="41384" y="334955"/>
                </a:lnTo>
                <a:lnTo>
                  <a:pt x="47791" y="331222"/>
                </a:lnTo>
                <a:cubicBezTo>
                  <a:pt x="44143" y="314692"/>
                  <a:pt x="42274" y="297718"/>
                  <a:pt x="42274" y="280566"/>
                </a:cubicBezTo>
                <a:cubicBezTo>
                  <a:pt x="42274" y="263325"/>
                  <a:pt x="44143" y="246350"/>
                  <a:pt x="47791" y="229820"/>
                </a:cubicBezTo>
                <a:lnTo>
                  <a:pt x="41384" y="226088"/>
                </a:lnTo>
                <a:lnTo>
                  <a:pt x="0" y="202270"/>
                </a:lnTo>
                <a:lnTo>
                  <a:pt x="71732" y="78295"/>
                </a:lnTo>
                <a:lnTo>
                  <a:pt x="113115" y="102113"/>
                </a:lnTo>
                <a:lnTo>
                  <a:pt x="119612" y="105845"/>
                </a:lnTo>
                <a:cubicBezTo>
                  <a:pt x="131894" y="94648"/>
                  <a:pt x="145332" y="84783"/>
                  <a:pt x="159839" y="76251"/>
                </a:cubicBezTo>
                <a:cubicBezTo>
                  <a:pt x="174969" y="67453"/>
                  <a:pt x="190899" y="60343"/>
                  <a:pt x="207453" y="55100"/>
                </a:cubicBezTo>
                <a:lnTo>
                  <a:pt x="207453" y="47724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472070" y="1392768"/>
            <a:ext cx="8396668" cy="4769493"/>
            <a:chOff x="13986010" y="-813955"/>
            <a:chExt cx="1895299" cy="1895300"/>
          </a:xfrm>
        </p:grpSpPr>
        <p:sp>
          <p:nvSpPr>
            <p:cNvPr id="23" name="矩形: 圆角 22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0755" y="1889585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Add A Title</a:t>
            </a:r>
            <a:endParaRPr lang="zh-CN" altLang="en-US" sz="20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0755" y="2297415"/>
            <a:ext cx="6089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03275" y="1392768"/>
            <a:ext cx="5471886" cy="4672389"/>
            <a:chOff x="2032001" y="1465943"/>
            <a:chExt cx="5471886" cy="4672389"/>
          </a:xfrm>
        </p:grpSpPr>
        <p:sp>
          <p:nvSpPr>
            <p:cNvPr id="16" name="任意多边形: 形状 15"/>
            <p:cNvSpPr/>
            <p:nvPr/>
          </p:nvSpPr>
          <p:spPr>
            <a:xfrm>
              <a:off x="3855963" y="1465943"/>
              <a:ext cx="1823962" cy="1557463"/>
            </a:xfrm>
            <a:custGeom>
              <a:avLst/>
              <a:gdLst>
                <a:gd name="connsiteX0" fmla="*/ 0 w 1823962"/>
                <a:gd name="connsiteY0" fmla="*/ 1557463 h 1557463"/>
                <a:gd name="connsiteX1" fmla="*/ 911981 w 1823962"/>
                <a:gd name="connsiteY1" fmla="*/ 0 h 1557463"/>
                <a:gd name="connsiteX2" fmla="*/ 911981 w 1823962"/>
                <a:gd name="connsiteY2" fmla="*/ 0 h 1557463"/>
                <a:gd name="connsiteX3" fmla="*/ 1823962 w 1823962"/>
                <a:gd name="connsiteY3" fmla="*/ 1557463 h 1557463"/>
                <a:gd name="connsiteX4" fmla="*/ 0 w 1823962"/>
                <a:gd name="connsiteY4" fmla="*/ 1557463 h 15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962" h="1557463">
                  <a:moveTo>
                    <a:pt x="0" y="1557463"/>
                  </a:moveTo>
                  <a:lnTo>
                    <a:pt x="911981" y="0"/>
                  </a:lnTo>
                  <a:lnTo>
                    <a:pt x="911981" y="0"/>
                  </a:lnTo>
                  <a:lnTo>
                    <a:pt x="1823962" y="1557463"/>
                  </a:lnTo>
                  <a:lnTo>
                    <a:pt x="0" y="155746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600" kern="1200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2943981" y="3023406"/>
              <a:ext cx="3647924" cy="1557463"/>
            </a:xfrm>
            <a:custGeom>
              <a:avLst/>
              <a:gdLst>
                <a:gd name="connsiteX0" fmla="*/ 0 w 3647924"/>
                <a:gd name="connsiteY0" fmla="*/ 1557463 h 1557463"/>
                <a:gd name="connsiteX1" fmla="*/ 911988 w 3647924"/>
                <a:gd name="connsiteY1" fmla="*/ 0 h 1557463"/>
                <a:gd name="connsiteX2" fmla="*/ 2735936 w 3647924"/>
                <a:gd name="connsiteY2" fmla="*/ 0 h 1557463"/>
                <a:gd name="connsiteX3" fmla="*/ 3647924 w 3647924"/>
                <a:gd name="connsiteY3" fmla="*/ 1557463 h 1557463"/>
                <a:gd name="connsiteX4" fmla="*/ 0 w 3647924"/>
                <a:gd name="connsiteY4" fmla="*/ 1557463 h 15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7924" h="1557463">
                  <a:moveTo>
                    <a:pt x="0" y="1557463"/>
                  </a:moveTo>
                  <a:lnTo>
                    <a:pt x="911988" y="0"/>
                  </a:lnTo>
                  <a:lnTo>
                    <a:pt x="2735936" y="0"/>
                  </a:lnTo>
                  <a:lnTo>
                    <a:pt x="3647924" y="1557463"/>
                  </a:lnTo>
                  <a:lnTo>
                    <a:pt x="0" y="1557463"/>
                  </a:lnTo>
                  <a:close/>
                </a:path>
              </a:pathLst>
            </a:custGeom>
            <a:solidFill>
              <a:srgbClr val="353C4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937" tIns="82550" rIns="720937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2032001" y="4580869"/>
              <a:ext cx="5471886" cy="1557463"/>
            </a:xfrm>
            <a:custGeom>
              <a:avLst/>
              <a:gdLst>
                <a:gd name="connsiteX0" fmla="*/ 0 w 5471886"/>
                <a:gd name="connsiteY0" fmla="*/ 1557463 h 1557463"/>
                <a:gd name="connsiteX1" fmla="*/ 911988 w 5471886"/>
                <a:gd name="connsiteY1" fmla="*/ 0 h 1557463"/>
                <a:gd name="connsiteX2" fmla="*/ 4559898 w 5471886"/>
                <a:gd name="connsiteY2" fmla="*/ 0 h 1557463"/>
                <a:gd name="connsiteX3" fmla="*/ 5471886 w 5471886"/>
                <a:gd name="connsiteY3" fmla="*/ 1557463 h 1557463"/>
                <a:gd name="connsiteX4" fmla="*/ 0 w 5471886"/>
                <a:gd name="connsiteY4" fmla="*/ 1557463 h 15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1886" h="1557463">
                  <a:moveTo>
                    <a:pt x="0" y="1557463"/>
                  </a:moveTo>
                  <a:lnTo>
                    <a:pt x="911988" y="0"/>
                  </a:lnTo>
                  <a:lnTo>
                    <a:pt x="4559898" y="0"/>
                  </a:lnTo>
                  <a:lnTo>
                    <a:pt x="5471886" y="1557463"/>
                  </a:lnTo>
                  <a:lnTo>
                    <a:pt x="0" y="1557463"/>
                  </a:lnTo>
                  <a:close/>
                </a:path>
              </a:pathLst>
            </a:custGeom>
            <a:solidFill>
              <a:srgbClr val="2225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0130" tIns="82550" rIns="1040131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>
                <a:cs typeface="+mn-ea"/>
                <a:sym typeface="+mn-lt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3320700" y="2200879"/>
            <a:ext cx="418150" cy="558201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gradFill>
            <a:gsLst>
              <a:gs pos="55300">
                <a:srgbClr val="F2AE7B"/>
              </a:gs>
              <a:gs pos="0">
                <a:srgbClr val="A75A22"/>
              </a:gs>
              <a:gs pos="100000">
                <a:srgbClr val="DB7E39"/>
              </a:gs>
            </a:gsLst>
            <a:lin ang="54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079324" y="4777021"/>
            <a:ext cx="900903" cy="898987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gradFill>
            <a:gsLst>
              <a:gs pos="55300">
                <a:srgbClr val="F2AE7B"/>
              </a:gs>
              <a:gs pos="0">
                <a:srgbClr val="A75A22"/>
              </a:gs>
              <a:gs pos="100000">
                <a:srgbClr val="DB7E39"/>
              </a:gs>
            </a:gsLst>
            <a:lin ang="54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3191344" y="3430339"/>
            <a:ext cx="676862" cy="675423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gradFill>
            <a:gsLst>
              <a:gs pos="55300">
                <a:srgbClr val="F2AE7B"/>
              </a:gs>
              <a:gs pos="0">
                <a:srgbClr val="A75A22"/>
              </a:gs>
              <a:gs pos="100000">
                <a:srgbClr val="DB7E39"/>
              </a:gs>
            </a:gsLst>
            <a:lin ang="54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589969" y="2950231"/>
            <a:ext cx="6674931" cy="0"/>
          </a:xfrm>
          <a:prstGeom prst="line">
            <a:avLst/>
          </a:prstGeom>
          <a:ln>
            <a:gradFill>
              <a:gsLst>
                <a:gs pos="43000">
                  <a:srgbClr val="96AFC4"/>
                </a:gs>
                <a:gs pos="100000">
                  <a:srgbClr val="D4E3EC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517069" y="4524225"/>
            <a:ext cx="5557331" cy="0"/>
          </a:xfrm>
          <a:prstGeom prst="line">
            <a:avLst/>
          </a:prstGeom>
          <a:ln>
            <a:gradFill>
              <a:gsLst>
                <a:gs pos="43000">
                  <a:srgbClr val="96AFC4"/>
                </a:gs>
                <a:gs pos="100000">
                  <a:srgbClr val="D4E3EC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5298302" y="3301454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Add A Title</a:t>
            </a:r>
            <a:endParaRPr lang="zh-CN" altLang="en-US" sz="20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98302" y="3709284"/>
            <a:ext cx="55573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</p:txBody>
      </p:sp>
      <p:sp>
        <p:nvSpPr>
          <p:cNvPr id="41" name="矩形 40"/>
          <p:cNvSpPr/>
          <p:nvPr/>
        </p:nvSpPr>
        <p:spPr>
          <a:xfrm>
            <a:off x="6195800" y="4793267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Add A Title</a:t>
            </a:r>
            <a:endParaRPr lang="zh-CN" altLang="en-US" sz="20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95800" y="5201097"/>
            <a:ext cx="5069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886911" y="1923807"/>
            <a:ext cx="4870791" cy="1674645"/>
            <a:chOff x="13986010" y="-813955"/>
            <a:chExt cx="1895299" cy="1895300"/>
          </a:xfrm>
        </p:grpSpPr>
        <p:sp>
          <p:nvSpPr>
            <p:cNvPr id="37" name="矩形: 圆角 36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: 圆角 37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55856" y="1924630"/>
            <a:ext cx="4870791" cy="1674645"/>
            <a:chOff x="13986010" y="-813955"/>
            <a:chExt cx="1895299" cy="1895300"/>
          </a:xfrm>
        </p:grpSpPr>
        <p:sp>
          <p:nvSpPr>
            <p:cNvPr id="40" name="矩形: 圆角 39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: 圆角 40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5654" y="3912204"/>
            <a:ext cx="4870791" cy="1674645"/>
            <a:chOff x="13986010" y="-813955"/>
            <a:chExt cx="1895299" cy="1895300"/>
          </a:xfrm>
        </p:grpSpPr>
        <p:sp>
          <p:nvSpPr>
            <p:cNvPr id="43" name="矩形: 圆角 42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: 圆角 43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544599" y="3913027"/>
            <a:ext cx="4870791" cy="1674645"/>
            <a:chOff x="13986010" y="-813955"/>
            <a:chExt cx="1895299" cy="1895300"/>
          </a:xfrm>
        </p:grpSpPr>
        <p:sp>
          <p:nvSpPr>
            <p:cNvPr id="46" name="矩形: 圆角 45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: 圆角 46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47005" y="2241632"/>
            <a:ext cx="4108916" cy="918772"/>
            <a:chOff x="1047005" y="2193946"/>
            <a:chExt cx="4108916" cy="918772"/>
          </a:xfrm>
        </p:grpSpPr>
        <p:sp>
          <p:nvSpPr>
            <p:cNvPr id="13" name="矩形 12"/>
            <p:cNvSpPr/>
            <p:nvPr/>
          </p:nvSpPr>
          <p:spPr>
            <a:xfrm>
              <a:off x="1047005" y="2193946"/>
              <a:ext cx="1906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47005" y="4270848"/>
            <a:ext cx="4108916" cy="918772"/>
            <a:chOff x="1047005" y="2193946"/>
            <a:chExt cx="4108916" cy="918772"/>
          </a:xfrm>
        </p:grpSpPr>
        <p:sp>
          <p:nvSpPr>
            <p:cNvPr id="52" name="矩形 51"/>
            <p:cNvSpPr/>
            <p:nvPr/>
          </p:nvSpPr>
          <p:spPr>
            <a:xfrm>
              <a:off x="1047005" y="2193946"/>
              <a:ext cx="1906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042735" y="2241632"/>
            <a:ext cx="4108916" cy="918772"/>
            <a:chOff x="1047005" y="2193946"/>
            <a:chExt cx="4108916" cy="918772"/>
          </a:xfrm>
        </p:grpSpPr>
        <p:sp>
          <p:nvSpPr>
            <p:cNvPr id="55" name="矩形 54"/>
            <p:cNvSpPr/>
            <p:nvPr/>
          </p:nvSpPr>
          <p:spPr>
            <a:xfrm>
              <a:off x="2968527" y="2193946"/>
              <a:ext cx="2187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042735" y="4270848"/>
            <a:ext cx="4108916" cy="918772"/>
            <a:chOff x="1047005" y="2193946"/>
            <a:chExt cx="4108916" cy="918772"/>
          </a:xfrm>
        </p:grpSpPr>
        <p:sp>
          <p:nvSpPr>
            <p:cNvPr id="58" name="矩形 57"/>
            <p:cNvSpPr/>
            <p:nvPr/>
          </p:nvSpPr>
          <p:spPr>
            <a:xfrm>
              <a:off x="3249630" y="2193946"/>
              <a:ext cx="1906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158789" y="2802513"/>
            <a:ext cx="1893470" cy="1893470"/>
            <a:chOff x="6734349" y="4189248"/>
            <a:chExt cx="1293265" cy="1293265"/>
          </a:xfrm>
        </p:grpSpPr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6734349" y="4189248"/>
              <a:ext cx="1293265" cy="1293265"/>
              <a:chOff x="12700000" y="4059010"/>
              <a:chExt cx="2772229" cy="2772229"/>
            </a:xfrm>
          </p:grpSpPr>
          <p:sp>
            <p:nvSpPr>
              <p:cNvPr id="60" name="椭圆 59"/>
              <p:cNvSpPr/>
              <p:nvPr/>
            </p:nvSpPr>
            <p:spPr bwMode="auto">
              <a:xfrm>
                <a:off x="12700000" y="4059010"/>
                <a:ext cx="2772229" cy="2772229"/>
              </a:xfrm>
              <a:prstGeom prst="ellipse">
                <a:avLst/>
              </a:prstGeom>
              <a:solidFill>
                <a:srgbClr val="22252A"/>
              </a:solidFill>
              <a:ln>
                <a:noFill/>
              </a:ln>
              <a:effectLst>
                <a:innerShdw blurRad="622300">
                  <a:srgbClr val="96AFC4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dirty="0">
                  <a:solidFill>
                    <a:srgbClr val="D2E3E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12860191" y="4219201"/>
                <a:ext cx="2451846" cy="2451846"/>
              </a:xfrm>
              <a:prstGeom prst="ellipse">
                <a:avLst/>
              </a:prstGeom>
              <a:gradFill>
                <a:gsLst>
                  <a:gs pos="55300">
                    <a:srgbClr val="F2AE7B"/>
                  </a:gs>
                  <a:gs pos="0">
                    <a:srgbClr val="A75A22"/>
                  </a:gs>
                  <a:gs pos="100000">
                    <a:srgbClr val="DB7E39"/>
                  </a:gs>
                </a:gsLst>
                <a:lin ang="5400000" scaled="0"/>
              </a:gradFill>
              <a:ln>
                <a:noFill/>
              </a:ln>
              <a:effectLst>
                <a:outerShdw blurRad="279400" dist="38100" dir="5400000" algn="t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KSO_Shape"/>
            <p:cNvSpPr/>
            <p:nvPr/>
          </p:nvSpPr>
          <p:spPr bwMode="auto">
            <a:xfrm>
              <a:off x="7015646" y="4496005"/>
              <a:ext cx="744548" cy="742965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2225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042427" y="1473459"/>
            <a:ext cx="3016824" cy="4471875"/>
            <a:chOff x="13994594" y="-668458"/>
            <a:chExt cx="1895299" cy="1895300"/>
          </a:xfrm>
        </p:grpSpPr>
        <p:sp>
          <p:nvSpPr>
            <p:cNvPr id="49" name="矩形: 圆角 48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5498"/>
              </a:avLst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>
                    <a:lumMod val="20000"/>
                    <a:lumOff val="8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: 圆角 49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>
                    <a:lumMod val="20000"/>
                    <a:lumOff val="8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31397" y="1473459"/>
            <a:ext cx="3016824" cy="4471875"/>
            <a:chOff x="13994594" y="-668458"/>
            <a:chExt cx="1895299" cy="1895300"/>
          </a:xfrm>
        </p:grpSpPr>
        <p:sp>
          <p:nvSpPr>
            <p:cNvPr id="52" name="矩形: 圆角 51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5498"/>
              </a:avLst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>
                    <a:lumMod val="20000"/>
                    <a:lumOff val="8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: 圆角 52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>
                    <a:lumMod val="20000"/>
                    <a:lumOff val="8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20367" y="1473459"/>
            <a:ext cx="3016824" cy="4471875"/>
            <a:chOff x="13994594" y="-668458"/>
            <a:chExt cx="1895299" cy="1895300"/>
          </a:xfrm>
        </p:grpSpPr>
        <p:sp>
          <p:nvSpPr>
            <p:cNvPr id="55" name="矩形: 圆角 54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5498"/>
              </a:avLst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>
                    <a:lumMod val="20000"/>
                    <a:lumOff val="8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: 圆角 55"/>
            <p:cNvSpPr/>
            <p:nvPr/>
          </p:nvSpPr>
          <p:spPr bwMode="auto">
            <a:xfrm>
              <a:off x="13994594" y="-668458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>
                    <a:lumMod val="20000"/>
                    <a:lumOff val="8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156176" y="2167930"/>
            <a:ext cx="2548911" cy="2749690"/>
            <a:chOff x="1235688" y="2085889"/>
            <a:chExt cx="2548911" cy="274969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35688" y="3663014"/>
              <a:ext cx="2548911" cy="1172565"/>
              <a:chOff x="1235688" y="3663014"/>
              <a:chExt cx="2548911" cy="117256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52615" y="3663014"/>
                <a:ext cx="2187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Click Add A Title</a:t>
                </a:r>
                <a:endParaRPr lang="zh-CN" altLang="en-US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235688" y="4189248"/>
                <a:ext cx="25489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79940" y="2085889"/>
              <a:ext cx="1293265" cy="1293265"/>
              <a:chOff x="1494784" y="2235040"/>
              <a:chExt cx="1893469" cy="1893469"/>
            </a:xfrm>
          </p:grpSpPr>
          <p:grpSp>
            <p:nvGrpSpPr>
              <p:cNvPr id="19" name="组合 18"/>
              <p:cNvGrpSpPr>
                <a:grpSpLocks noChangeAspect="1"/>
              </p:cNvGrpSpPr>
              <p:nvPr/>
            </p:nvGrpSpPr>
            <p:grpSpPr>
              <a:xfrm>
                <a:off x="1494784" y="2235040"/>
                <a:ext cx="1893469" cy="1893469"/>
                <a:chOff x="12700000" y="4059010"/>
                <a:chExt cx="2772229" cy="2772229"/>
              </a:xfrm>
            </p:grpSpPr>
            <p:sp>
              <p:nvSpPr>
                <p:cNvPr id="21" name="椭圆 20"/>
                <p:cNvSpPr/>
                <p:nvPr/>
              </p:nvSpPr>
              <p:spPr bwMode="auto">
                <a:xfrm>
                  <a:off x="12700000" y="4059010"/>
                  <a:ext cx="2772229" cy="2772229"/>
                </a:xfrm>
                <a:prstGeom prst="ellipse">
                  <a:avLst/>
                </a:prstGeom>
                <a:solidFill>
                  <a:srgbClr val="22252A"/>
                </a:solidFill>
                <a:ln>
                  <a:noFill/>
                </a:ln>
                <a:effectLst>
                  <a:innerShdw blurRad="622300">
                    <a:srgbClr val="96AFC4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rgbClr val="D2E3E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 bwMode="auto">
                <a:xfrm>
                  <a:off x="12860191" y="4219201"/>
                  <a:ext cx="2451846" cy="2451846"/>
                </a:xfrm>
                <a:prstGeom prst="ellipse">
                  <a:avLst/>
                </a:prstGeom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279400" dist="38100" dir="5400000" algn="t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KSO_Shape"/>
              <p:cNvSpPr/>
              <p:nvPr/>
            </p:nvSpPr>
            <p:spPr bwMode="auto">
              <a:xfrm>
                <a:off x="2071129" y="2687331"/>
                <a:ext cx="740779" cy="988886"/>
              </a:xfrm>
              <a:custGeom>
                <a:avLst/>
                <a:gdLst>
                  <a:gd name="T0" fmla="*/ 901841 w 1357313"/>
                  <a:gd name="T1" fmla="*/ 1418297 h 2041525"/>
                  <a:gd name="T2" fmla="*/ 952713 w 1357313"/>
                  <a:gd name="T3" fmla="*/ 1537310 h 2041525"/>
                  <a:gd name="T4" fmla="*/ 324238 w 1357313"/>
                  <a:gd name="T5" fmla="*/ 1501582 h 2041525"/>
                  <a:gd name="T6" fmla="*/ 380048 w 1357313"/>
                  <a:gd name="T7" fmla="*/ 1395135 h 2041525"/>
                  <a:gd name="T8" fmla="*/ 837417 w 1357313"/>
                  <a:gd name="T9" fmla="*/ 530566 h 2041525"/>
                  <a:gd name="T10" fmla="*/ 669920 w 1357313"/>
                  <a:gd name="T11" fmla="*/ 686107 h 2041525"/>
                  <a:gd name="T12" fmla="*/ 595424 w 1357313"/>
                  <a:gd name="T13" fmla="*/ 686107 h 2041525"/>
                  <a:gd name="T14" fmla="*/ 427927 w 1357313"/>
                  <a:gd name="T15" fmla="*/ 530566 h 2041525"/>
                  <a:gd name="T16" fmla="*/ 206486 w 1357313"/>
                  <a:gd name="T17" fmla="*/ 405798 h 2041525"/>
                  <a:gd name="T18" fmla="*/ 269716 w 1357313"/>
                  <a:gd name="T19" fmla="*/ 553495 h 2041525"/>
                  <a:gd name="T20" fmla="*/ 416183 w 1357313"/>
                  <a:gd name="T21" fmla="*/ 730090 h 2041525"/>
                  <a:gd name="T22" fmla="*/ 523871 w 1357313"/>
                  <a:gd name="T23" fmla="*/ 839505 h 2041525"/>
                  <a:gd name="T24" fmla="*/ 549065 w 1357313"/>
                  <a:gd name="T25" fmla="*/ 957810 h 2041525"/>
                  <a:gd name="T26" fmla="*/ 521401 w 1357313"/>
                  <a:gd name="T27" fmla="*/ 1070930 h 2041525"/>
                  <a:gd name="T28" fmla="*/ 406056 w 1357313"/>
                  <a:gd name="T29" fmla="*/ 1185778 h 2041525"/>
                  <a:gd name="T30" fmla="*/ 263047 w 1357313"/>
                  <a:gd name="T31" fmla="*/ 1361879 h 2041525"/>
                  <a:gd name="T32" fmla="*/ 205745 w 1357313"/>
                  <a:gd name="T33" fmla="*/ 1502167 h 2041525"/>
                  <a:gd name="T34" fmla="*/ 1072195 w 1357313"/>
                  <a:gd name="T35" fmla="*/ 1557244 h 2041525"/>
                  <a:gd name="T36" fmla="*/ 1021808 w 1357313"/>
                  <a:gd name="T37" fmla="*/ 1393740 h 2041525"/>
                  <a:gd name="T38" fmla="*/ 889667 w 1357313"/>
                  <a:gd name="T39" fmla="*/ 1217639 h 2041525"/>
                  <a:gd name="T40" fmla="*/ 755797 w 1357313"/>
                  <a:gd name="T41" fmla="*/ 1087231 h 2041525"/>
                  <a:gd name="T42" fmla="*/ 719983 w 1357313"/>
                  <a:gd name="T43" fmla="*/ 986954 h 2041525"/>
                  <a:gd name="T44" fmla="*/ 728381 w 1357313"/>
                  <a:gd name="T45" fmla="*/ 880504 h 2041525"/>
                  <a:gd name="T46" fmla="*/ 790870 w 1357313"/>
                  <a:gd name="T47" fmla="*/ 784920 h 2041525"/>
                  <a:gd name="T48" fmla="*/ 959566 w 1357313"/>
                  <a:gd name="T49" fmla="*/ 605115 h 2041525"/>
                  <a:gd name="T50" fmla="*/ 1046261 w 1357313"/>
                  <a:gd name="T51" fmla="*/ 456677 h 2041525"/>
                  <a:gd name="T52" fmla="*/ 1090473 w 1357313"/>
                  <a:gd name="T53" fmla="*/ 209197 h 2041525"/>
                  <a:gd name="T54" fmla="*/ 1216685 w 1357313"/>
                  <a:gd name="T55" fmla="*/ 15314 h 2041525"/>
                  <a:gd name="T56" fmla="*/ 1260650 w 1357313"/>
                  <a:gd name="T57" fmla="*/ 68662 h 2041525"/>
                  <a:gd name="T58" fmla="*/ 1261391 w 1357313"/>
                  <a:gd name="T59" fmla="*/ 138313 h 2041525"/>
                  <a:gd name="T60" fmla="*/ 1222613 w 1357313"/>
                  <a:gd name="T61" fmla="*/ 189932 h 2041525"/>
                  <a:gd name="T62" fmla="*/ 1165311 w 1357313"/>
                  <a:gd name="T63" fmla="*/ 293419 h 2041525"/>
                  <a:gd name="T64" fmla="*/ 1116654 w 1357313"/>
                  <a:gd name="T65" fmla="*/ 524844 h 2041525"/>
                  <a:gd name="T66" fmla="*/ 1012670 w 1357313"/>
                  <a:gd name="T67" fmla="*/ 704403 h 2041525"/>
                  <a:gd name="T68" fmla="*/ 829154 w 1357313"/>
                  <a:gd name="T69" fmla="*/ 889890 h 2041525"/>
                  <a:gd name="T70" fmla="*/ 817052 w 1357313"/>
                  <a:gd name="T71" fmla="*/ 962009 h 2041525"/>
                  <a:gd name="T72" fmla="*/ 905969 w 1357313"/>
                  <a:gd name="T73" fmla="*/ 1085008 h 2041525"/>
                  <a:gd name="T74" fmla="*/ 1048237 w 1357313"/>
                  <a:gd name="T75" fmla="*/ 1249500 h 2041525"/>
                  <a:gd name="T76" fmla="*/ 1134190 w 1357313"/>
                  <a:gd name="T77" fmla="*/ 1433011 h 2041525"/>
                  <a:gd name="T78" fmla="*/ 1183588 w 1357313"/>
                  <a:gd name="T79" fmla="*/ 1698520 h 2041525"/>
                  <a:gd name="T80" fmla="*/ 1240149 w 1357313"/>
                  <a:gd name="T81" fmla="*/ 1730629 h 2041525"/>
                  <a:gd name="T82" fmla="*/ 1266331 w 1357313"/>
                  <a:gd name="T83" fmla="*/ 1790399 h 2041525"/>
                  <a:gd name="T84" fmla="*/ 1249041 w 1357313"/>
                  <a:gd name="T85" fmla="*/ 1858814 h 2041525"/>
                  <a:gd name="T86" fmla="*/ 1193468 w 1357313"/>
                  <a:gd name="T87" fmla="*/ 1900307 h 2041525"/>
                  <a:gd name="T88" fmla="*/ 68664 w 1357313"/>
                  <a:gd name="T89" fmla="*/ 1898578 h 2041525"/>
                  <a:gd name="T90" fmla="*/ 15067 w 1357313"/>
                  <a:gd name="T91" fmla="*/ 1854615 h 2041525"/>
                  <a:gd name="T92" fmla="*/ 988 w 1357313"/>
                  <a:gd name="T93" fmla="*/ 1785459 h 2041525"/>
                  <a:gd name="T94" fmla="*/ 30133 w 1357313"/>
                  <a:gd name="T95" fmla="*/ 1727170 h 2041525"/>
                  <a:gd name="T96" fmla="*/ 87929 w 1357313"/>
                  <a:gd name="T97" fmla="*/ 1697533 h 2041525"/>
                  <a:gd name="T98" fmla="*/ 132882 w 1357313"/>
                  <a:gd name="T99" fmla="*/ 1433011 h 2041525"/>
                  <a:gd name="T100" fmla="*/ 218836 w 1357313"/>
                  <a:gd name="T101" fmla="*/ 1249500 h 2041525"/>
                  <a:gd name="T102" fmla="*/ 361103 w 1357313"/>
                  <a:gd name="T103" fmla="*/ 1085008 h 2041525"/>
                  <a:gd name="T104" fmla="*/ 449773 w 1357313"/>
                  <a:gd name="T105" fmla="*/ 964726 h 2041525"/>
                  <a:gd name="T106" fmla="*/ 437671 w 1357313"/>
                  <a:gd name="T107" fmla="*/ 889890 h 2041525"/>
                  <a:gd name="T108" fmla="*/ 254402 w 1357313"/>
                  <a:gd name="T109" fmla="*/ 704403 h 2041525"/>
                  <a:gd name="T110" fmla="*/ 150419 w 1357313"/>
                  <a:gd name="T111" fmla="*/ 524844 h 2041525"/>
                  <a:gd name="T112" fmla="*/ 99291 w 1357313"/>
                  <a:gd name="T113" fmla="*/ 272672 h 2041525"/>
                  <a:gd name="T114" fmla="*/ 40507 w 1357313"/>
                  <a:gd name="T115" fmla="*/ 186969 h 2041525"/>
                  <a:gd name="T116" fmla="*/ 4199 w 1357313"/>
                  <a:gd name="T117" fmla="*/ 133866 h 2041525"/>
                  <a:gd name="T118" fmla="*/ 8151 w 1357313"/>
                  <a:gd name="T119" fmla="*/ 63970 h 2041525"/>
                  <a:gd name="T120" fmla="*/ 54585 w 1357313"/>
                  <a:gd name="T121" fmla="*/ 12596 h 20415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57313" h="2041525">
                    <a:moveTo>
                      <a:pt x="550334" y="1339850"/>
                    </a:moveTo>
                    <a:lnTo>
                      <a:pt x="806980" y="1339850"/>
                    </a:lnTo>
                    <a:lnTo>
                      <a:pt x="827353" y="1358335"/>
                    </a:lnTo>
                    <a:lnTo>
                      <a:pt x="846138" y="1376291"/>
                    </a:lnTo>
                    <a:lnTo>
                      <a:pt x="864130" y="1393983"/>
                    </a:lnTo>
                    <a:lnTo>
                      <a:pt x="880799" y="1411676"/>
                    </a:lnTo>
                    <a:lnTo>
                      <a:pt x="896674" y="1428840"/>
                    </a:lnTo>
                    <a:lnTo>
                      <a:pt x="911490" y="1445476"/>
                    </a:lnTo>
                    <a:lnTo>
                      <a:pt x="925249" y="1462376"/>
                    </a:lnTo>
                    <a:lnTo>
                      <a:pt x="938213" y="1479012"/>
                    </a:lnTo>
                    <a:lnTo>
                      <a:pt x="950120" y="1495120"/>
                    </a:lnTo>
                    <a:lnTo>
                      <a:pt x="955940" y="1503570"/>
                    </a:lnTo>
                    <a:lnTo>
                      <a:pt x="961232" y="1511756"/>
                    </a:lnTo>
                    <a:lnTo>
                      <a:pt x="966259" y="1519942"/>
                    </a:lnTo>
                    <a:lnTo>
                      <a:pt x="971286" y="1527863"/>
                    </a:lnTo>
                    <a:lnTo>
                      <a:pt x="976049" y="1535785"/>
                    </a:lnTo>
                    <a:lnTo>
                      <a:pt x="980547" y="1543971"/>
                    </a:lnTo>
                    <a:lnTo>
                      <a:pt x="985045" y="1552157"/>
                    </a:lnTo>
                    <a:lnTo>
                      <a:pt x="989278" y="1560343"/>
                    </a:lnTo>
                    <a:lnTo>
                      <a:pt x="993247" y="1568265"/>
                    </a:lnTo>
                    <a:lnTo>
                      <a:pt x="996951" y="1576451"/>
                    </a:lnTo>
                    <a:lnTo>
                      <a:pt x="1000391" y="1584637"/>
                    </a:lnTo>
                    <a:lnTo>
                      <a:pt x="1003830" y="1592823"/>
                    </a:lnTo>
                    <a:lnTo>
                      <a:pt x="1007005" y="1601273"/>
                    </a:lnTo>
                    <a:lnTo>
                      <a:pt x="1010180" y="1609195"/>
                    </a:lnTo>
                    <a:lnTo>
                      <a:pt x="1013355" y="1620286"/>
                    </a:lnTo>
                    <a:lnTo>
                      <a:pt x="1017059" y="1632697"/>
                    </a:lnTo>
                    <a:lnTo>
                      <a:pt x="1020764" y="1647484"/>
                    </a:lnTo>
                    <a:lnTo>
                      <a:pt x="1024203" y="1663592"/>
                    </a:lnTo>
                    <a:lnTo>
                      <a:pt x="1027643" y="1681284"/>
                    </a:lnTo>
                    <a:lnTo>
                      <a:pt x="1031347" y="1700297"/>
                    </a:lnTo>
                    <a:lnTo>
                      <a:pt x="1034786" y="1721158"/>
                    </a:lnTo>
                    <a:lnTo>
                      <a:pt x="1038226" y="1743075"/>
                    </a:lnTo>
                    <a:lnTo>
                      <a:pt x="319088" y="1743075"/>
                    </a:lnTo>
                    <a:lnTo>
                      <a:pt x="322528" y="1721158"/>
                    </a:lnTo>
                    <a:lnTo>
                      <a:pt x="325967" y="1700297"/>
                    </a:lnTo>
                    <a:lnTo>
                      <a:pt x="329407" y="1681284"/>
                    </a:lnTo>
                    <a:lnTo>
                      <a:pt x="332846" y="1663592"/>
                    </a:lnTo>
                    <a:lnTo>
                      <a:pt x="336551" y="1647484"/>
                    </a:lnTo>
                    <a:lnTo>
                      <a:pt x="339990" y="1632697"/>
                    </a:lnTo>
                    <a:lnTo>
                      <a:pt x="343694" y="1620286"/>
                    </a:lnTo>
                    <a:lnTo>
                      <a:pt x="347398" y="1609195"/>
                    </a:lnTo>
                    <a:lnTo>
                      <a:pt x="350309" y="1601273"/>
                    </a:lnTo>
                    <a:lnTo>
                      <a:pt x="353484" y="1592823"/>
                    </a:lnTo>
                    <a:lnTo>
                      <a:pt x="356923" y="1584637"/>
                    </a:lnTo>
                    <a:lnTo>
                      <a:pt x="360363" y="1576451"/>
                    </a:lnTo>
                    <a:lnTo>
                      <a:pt x="364067" y="1568265"/>
                    </a:lnTo>
                    <a:lnTo>
                      <a:pt x="368036" y="1560343"/>
                    </a:lnTo>
                    <a:lnTo>
                      <a:pt x="372269" y="1552157"/>
                    </a:lnTo>
                    <a:lnTo>
                      <a:pt x="376503" y="1543971"/>
                    </a:lnTo>
                    <a:lnTo>
                      <a:pt x="381265" y="1535785"/>
                    </a:lnTo>
                    <a:lnTo>
                      <a:pt x="386028" y="1527863"/>
                    </a:lnTo>
                    <a:lnTo>
                      <a:pt x="390790" y="1519942"/>
                    </a:lnTo>
                    <a:lnTo>
                      <a:pt x="396082" y="1511756"/>
                    </a:lnTo>
                    <a:lnTo>
                      <a:pt x="401373" y="1503570"/>
                    </a:lnTo>
                    <a:lnTo>
                      <a:pt x="407194" y="1495120"/>
                    </a:lnTo>
                    <a:lnTo>
                      <a:pt x="419101" y="1479012"/>
                    </a:lnTo>
                    <a:lnTo>
                      <a:pt x="432065" y="1462376"/>
                    </a:lnTo>
                    <a:lnTo>
                      <a:pt x="445824" y="1445476"/>
                    </a:lnTo>
                    <a:lnTo>
                      <a:pt x="460640" y="1428840"/>
                    </a:lnTo>
                    <a:lnTo>
                      <a:pt x="476515" y="1411676"/>
                    </a:lnTo>
                    <a:lnTo>
                      <a:pt x="493184" y="1393983"/>
                    </a:lnTo>
                    <a:lnTo>
                      <a:pt x="511176" y="1376291"/>
                    </a:lnTo>
                    <a:lnTo>
                      <a:pt x="530226" y="1358335"/>
                    </a:lnTo>
                    <a:lnTo>
                      <a:pt x="550334" y="1339850"/>
                    </a:lnTo>
                    <a:close/>
                    <a:moveTo>
                      <a:pt x="430213" y="534988"/>
                    </a:moveTo>
                    <a:lnTo>
                      <a:pt x="925513" y="534988"/>
                    </a:lnTo>
                    <a:lnTo>
                      <a:pt x="916527" y="545836"/>
                    </a:lnTo>
                    <a:lnTo>
                      <a:pt x="907012" y="557478"/>
                    </a:lnTo>
                    <a:lnTo>
                      <a:pt x="897233" y="568590"/>
                    </a:lnTo>
                    <a:lnTo>
                      <a:pt x="886925" y="580232"/>
                    </a:lnTo>
                    <a:lnTo>
                      <a:pt x="876089" y="591609"/>
                    </a:lnTo>
                    <a:lnTo>
                      <a:pt x="864988" y="603515"/>
                    </a:lnTo>
                    <a:lnTo>
                      <a:pt x="853095" y="615422"/>
                    </a:lnTo>
                    <a:lnTo>
                      <a:pt x="840937" y="627328"/>
                    </a:lnTo>
                    <a:lnTo>
                      <a:pt x="828250" y="639499"/>
                    </a:lnTo>
                    <a:lnTo>
                      <a:pt x="815035" y="651934"/>
                    </a:lnTo>
                    <a:lnTo>
                      <a:pt x="801292" y="664105"/>
                    </a:lnTo>
                    <a:lnTo>
                      <a:pt x="787019" y="677069"/>
                    </a:lnTo>
                    <a:lnTo>
                      <a:pt x="772218" y="690034"/>
                    </a:lnTo>
                    <a:lnTo>
                      <a:pt x="756625" y="702999"/>
                    </a:lnTo>
                    <a:lnTo>
                      <a:pt x="740767" y="716492"/>
                    </a:lnTo>
                    <a:lnTo>
                      <a:pt x="724116" y="729986"/>
                    </a:lnTo>
                    <a:lnTo>
                      <a:pt x="717772" y="735278"/>
                    </a:lnTo>
                    <a:lnTo>
                      <a:pt x="711429" y="740834"/>
                    </a:lnTo>
                    <a:lnTo>
                      <a:pt x="705350" y="746655"/>
                    </a:lnTo>
                    <a:lnTo>
                      <a:pt x="699536" y="753005"/>
                    </a:lnTo>
                    <a:lnTo>
                      <a:pt x="693985" y="759090"/>
                    </a:lnTo>
                    <a:lnTo>
                      <a:pt x="688171" y="765969"/>
                    </a:lnTo>
                    <a:lnTo>
                      <a:pt x="682885" y="772584"/>
                    </a:lnTo>
                    <a:lnTo>
                      <a:pt x="677863" y="779463"/>
                    </a:lnTo>
                    <a:lnTo>
                      <a:pt x="672841" y="772584"/>
                    </a:lnTo>
                    <a:lnTo>
                      <a:pt x="667555" y="765969"/>
                    </a:lnTo>
                    <a:lnTo>
                      <a:pt x="662005" y="759090"/>
                    </a:lnTo>
                    <a:lnTo>
                      <a:pt x="656190" y="753005"/>
                    </a:lnTo>
                    <a:lnTo>
                      <a:pt x="650376" y="746655"/>
                    </a:lnTo>
                    <a:lnTo>
                      <a:pt x="644297" y="740834"/>
                    </a:lnTo>
                    <a:lnTo>
                      <a:pt x="637954" y="735278"/>
                    </a:lnTo>
                    <a:lnTo>
                      <a:pt x="631610" y="729986"/>
                    </a:lnTo>
                    <a:lnTo>
                      <a:pt x="614959" y="716492"/>
                    </a:lnTo>
                    <a:lnTo>
                      <a:pt x="599101" y="702999"/>
                    </a:lnTo>
                    <a:lnTo>
                      <a:pt x="583508" y="690034"/>
                    </a:lnTo>
                    <a:lnTo>
                      <a:pt x="568707" y="677069"/>
                    </a:lnTo>
                    <a:lnTo>
                      <a:pt x="554434" y="664105"/>
                    </a:lnTo>
                    <a:lnTo>
                      <a:pt x="540691" y="651934"/>
                    </a:lnTo>
                    <a:lnTo>
                      <a:pt x="527476" y="639499"/>
                    </a:lnTo>
                    <a:lnTo>
                      <a:pt x="514789" y="627328"/>
                    </a:lnTo>
                    <a:lnTo>
                      <a:pt x="502631" y="615422"/>
                    </a:lnTo>
                    <a:lnTo>
                      <a:pt x="490738" y="603515"/>
                    </a:lnTo>
                    <a:lnTo>
                      <a:pt x="479637" y="591609"/>
                    </a:lnTo>
                    <a:lnTo>
                      <a:pt x="468801" y="580232"/>
                    </a:lnTo>
                    <a:lnTo>
                      <a:pt x="458493" y="568590"/>
                    </a:lnTo>
                    <a:lnTo>
                      <a:pt x="448714" y="557478"/>
                    </a:lnTo>
                    <a:lnTo>
                      <a:pt x="439199" y="545836"/>
                    </a:lnTo>
                    <a:lnTo>
                      <a:pt x="430213" y="534988"/>
                    </a:lnTo>
                    <a:close/>
                    <a:moveTo>
                      <a:pt x="188949" y="224189"/>
                    </a:moveTo>
                    <a:lnTo>
                      <a:pt x="193448" y="263892"/>
                    </a:lnTo>
                    <a:lnTo>
                      <a:pt x="195830" y="284803"/>
                    </a:lnTo>
                    <a:lnTo>
                      <a:pt x="198741" y="306507"/>
                    </a:lnTo>
                    <a:lnTo>
                      <a:pt x="201917" y="328741"/>
                    </a:lnTo>
                    <a:lnTo>
                      <a:pt x="204828" y="350710"/>
                    </a:lnTo>
                    <a:lnTo>
                      <a:pt x="208532" y="372678"/>
                    </a:lnTo>
                    <a:lnTo>
                      <a:pt x="212502" y="394118"/>
                    </a:lnTo>
                    <a:lnTo>
                      <a:pt x="215413" y="408146"/>
                    </a:lnTo>
                    <a:lnTo>
                      <a:pt x="218059" y="421645"/>
                    </a:lnTo>
                    <a:lnTo>
                      <a:pt x="221235" y="434880"/>
                    </a:lnTo>
                    <a:lnTo>
                      <a:pt x="224410" y="447585"/>
                    </a:lnTo>
                    <a:lnTo>
                      <a:pt x="227321" y="459496"/>
                    </a:lnTo>
                    <a:lnTo>
                      <a:pt x="230497" y="470348"/>
                    </a:lnTo>
                    <a:lnTo>
                      <a:pt x="233673" y="480406"/>
                    </a:lnTo>
                    <a:lnTo>
                      <a:pt x="236584" y="489405"/>
                    </a:lnTo>
                    <a:lnTo>
                      <a:pt x="241082" y="501316"/>
                    </a:lnTo>
                    <a:lnTo>
                      <a:pt x="246111" y="513227"/>
                    </a:lnTo>
                    <a:lnTo>
                      <a:pt x="251403" y="524873"/>
                    </a:lnTo>
                    <a:lnTo>
                      <a:pt x="256961" y="536784"/>
                    </a:lnTo>
                    <a:lnTo>
                      <a:pt x="262783" y="547901"/>
                    </a:lnTo>
                    <a:lnTo>
                      <a:pt x="268605" y="559547"/>
                    </a:lnTo>
                    <a:lnTo>
                      <a:pt x="275220" y="570664"/>
                    </a:lnTo>
                    <a:lnTo>
                      <a:pt x="281836" y="581781"/>
                    </a:lnTo>
                    <a:lnTo>
                      <a:pt x="288981" y="593162"/>
                    </a:lnTo>
                    <a:lnTo>
                      <a:pt x="296127" y="604014"/>
                    </a:lnTo>
                    <a:lnTo>
                      <a:pt x="304066" y="615396"/>
                    </a:lnTo>
                    <a:lnTo>
                      <a:pt x="312005" y="626248"/>
                    </a:lnTo>
                    <a:lnTo>
                      <a:pt x="320473" y="637365"/>
                    </a:lnTo>
                    <a:lnTo>
                      <a:pt x="329206" y="648482"/>
                    </a:lnTo>
                    <a:lnTo>
                      <a:pt x="338468" y="659334"/>
                    </a:lnTo>
                    <a:lnTo>
                      <a:pt x="347730" y="670450"/>
                    </a:lnTo>
                    <a:lnTo>
                      <a:pt x="366784" y="692419"/>
                    </a:lnTo>
                    <a:lnTo>
                      <a:pt x="385309" y="714388"/>
                    </a:lnTo>
                    <a:lnTo>
                      <a:pt x="404362" y="736887"/>
                    </a:lnTo>
                    <a:lnTo>
                      <a:pt x="414154" y="748268"/>
                    </a:lnTo>
                    <a:lnTo>
                      <a:pt x="424210" y="759385"/>
                    </a:lnTo>
                    <a:lnTo>
                      <a:pt x="435060" y="771031"/>
                    </a:lnTo>
                    <a:lnTo>
                      <a:pt x="445910" y="782413"/>
                    </a:lnTo>
                    <a:lnTo>
                      <a:pt x="457554" y="794059"/>
                    </a:lnTo>
                    <a:lnTo>
                      <a:pt x="469463" y="805440"/>
                    </a:lnTo>
                    <a:lnTo>
                      <a:pt x="482165" y="817351"/>
                    </a:lnTo>
                    <a:lnTo>
                      <a:pt x="495661" y="829262"/>
                    </a:lnTo>
                    <a:lnTo>
                      <a:pt x="509952" y="841173"/>
                    </a:lnTo>
                    <a:lnTo>
                      <a:pt x="525036" y="853349"/>
                    </a:lnTo>
                    <a:lnTo>
                      <a:pt x="531916" y="858907"/>
                    </a:lnTo>
                    <a:lnTo>
                      <a:pt x="537738" y="864730"/>
                    </a:lnTo>
                    <a:lnTo>
                      <a:pt x="543031" y="870818"/>
                    </a:lnTo>
                    <a:lnTo>
                      <a:pt x="547530" y="876376"/>
                    </a:lnTo>
                    <a:lnTo>
                      <a:pt x="551764" y="882199"/>
                    </a:lnTo>
                    <a:lnTo>
                      <a:pt x="555204" y="888023"/>
                    </a:lnTo>
                    <a:lnTo>
                      <a:pt x="558644" y="893846"/>
                    </a:lnTo>
                    <a:lnTo>
                      <a:pt x="561291" y="899669"/>
                    </a:lnTo>
                    <a:lnTo>
                      <a:pt x="564202" y="905227"/>
                    </a:lnTo>
                    <a:lnTo>
                      <a:pt x="566848" y="911315"/>
                    </a:lnTo>
                    <a:lnTo>
                      <a:pt x="568965" y="916873"/>
                    </a:lnTo>
                    <a:lnTo>
                      <a:pt x="570818" y="922696"/>
                    </a:lnTo>
                    <a:lnTo>
                      <a:pt x="574523" y="934607"/>
                    </a:lnTo>
                    <a:lnTo>
                      <a:pt x="577698" y="946518"/>
                    </a:lnTo>
                    <a:lnTo>
                      <a:pt x="582462" y="966370"/>
                    </a:lnTo>
                    <a:lnTo>
                      <a:pt x="584314" y="973781"/>
                    </a:lnTo>
                    <a:lnTo>
                      <a:pt x="585902" y="980927"/>
                    </a:lnTo>
                    <a:lnTo>
                      <a:pt x="587225" y="988074"/>
                    </a:lnTo>
                    <a:lnTo>
                      <a:pt x="587754" y="996015"/>
                    </a:lnTo>
                    <a:lnTo>
                      <a:pt x="588284" y="1005808"/>
                    </a:lnTo>
                    <a:lnTo>
                      <a:pt x="588548" y="1017719"/>
                    </a:lnTo>
                    <a:lnTo>
                      <a:pt x="588284" y="1026453"/>
                    </a:lnTo>
                    <a:lnTo>
                      <a:pt x="588019" y="1033600"/>
                    </a:lnTo>
                    <a:lnTo>
                      <a:pt x="587754" y="1039423"/>
                    </a:lnTo>
                    <a:lnTo>
                      <a:pt x="587225" y="1044717"/>
                    </a:lnTo>
                    <a:lnTo>
                      <a:pt x="585373" y="1055304"/>
                    </a:lnTo>
                    <a:lnTo>
                      <a:pt x="582726" y="1070391"/>
                    </a:lnTo>
                    <a:lnTo>
                      <a:pt x="581138" y="1079655"/>
                    </a:lnTo>
                    <a:lnTo>
                      <a:pt x="579021" y="1088919"/>
                    </a:lnTo>
                    <a:lnTo>
                      <a:pt x="576904" y="1097919"/>
                    </a:lnTo>
                    <a:lnTo>
                      <a:pt x="574523" y="1106918"/>
                    </a:lnTo>
                    <a:lnTo>
                      <a:pt x="571876" y="1115917"/>
                    </a:lnTo>
                    <a:lnTo>
                      <a:pt x="568701" y="1124652"/>
                    </a:lnTo>
                    <a:lnTo>
                      <a:pt x="565260" y="1133387"/>
                    </a:lnTo>
                    <a:lnTo>
                      <a:pt x="561291" y="1142121"/>
                    </a:lnTo>
                    <a:lnTo>
                      <a:pt x="558644" y="1147680"/>
                    </a:lnTo>
                    <a:lnTo>
                      <a:pt x="555204" y="1153768"/>
                    </a:lnTo>
                    <a:lnTo>
                      <a:pt x="551764" y="1159326"/>
                    </a:lnTo>
                    <a:lnTo>
                      <a:pt x="547530" y="1165149"/>
                    </a:lnTo>
                    <a:lnTo>
                      <a:pt x="543031" y="1170972"/>
                    </a:lnTo>
                    <a:lnTo>
                      <a:pt x="538003" y="1176795"/>
                    </a:lnTo>
                    <a:lnTo>
                      <a:pt x="532181" y="1182618"/>
                    </a:lnTo>
                    <a:lnTo>
                      <a:pt x="525300" y="1188177"/>
                    </a:lnTo>
                    <a:lnTo>
                      <a:pt x="510216" y="1200352"/>
                    </a:lnTo>
                    <a:lnTo>
                      <a:pt x="495926" y="1212263"/>
                    </a:lnTo>
                    <a:lnTo>
                      <a:pt x="482430" y="1224174"/>
                    </a:lnTo>
                    <a:lnTo>
                      <a:pt x="469463" y="1236085"/>
                    </a:lnTo>
                    <a:lnTo>
                      <a:pt x="457554" y="1247466"/>
                    </a:lnTo>
                    <a:lnTo>
                      <a:pt x="445910" y="1259377"/>
                    </a:lnTo>
                    <a:lnTo>
                      <a:pt x="435060" y="1270759"/>
                    </a:lnTo>
                    <a:lnTo>
                      <a:pt x="424210" y="1282140"/>
                    </a:lnTo>
                    <a:lnTo>
                      <a:pt x="414154" y="1293257"/>
                    </a:lnTo>
                    <a:lnTo>
                      <a:pt x="404362" y="1304903"/>
                    </a:lnTo>
                    <a:lnTo>
                      <a:pt x="385309" y="1326872"/>
                    </a:lnTo>
                    <a:lnTo>
                      <a:pt x="366784" y="1349106"/>
                    </a:lnTo>
                    <a:lnTo>
                      <a:pt x="347730" y="1371340"/>
                    </a:lnTo>
                    <a:lnTo>
                      <a:pt x="338468" y="1382456"/>
                    </a:lnTo>
                    <a:lnTo>
                      <a:pt x="329206" y="1393309"/>
                    </a:lnTo>
                    <a:lnTo>
                      <a:pt x="320473" y="1404161"/>
                    </a:lnTo>
                    <a:lnTo>
                      <a:pt x="312005" y="1415278"/>
                    </a:lnTo>
                    <a:lnTo>
                      <a:pt x="304066" y="1426394"/>
                    </a:lnTo>
                    <a:lnTo>
                      <a:pt x="296127" y="1437511"/>
                    </a:lnTo>
                    <a:lnTo>
                      <a:pt x="288981" y="1448628"/>
                    </a:lnTo>
                    <a:lnTo>
                      <a:pt x="281836" y="1459480"/>
                    </a:lnTo>
                    <a:lnTo>
                      <a:pt x="275220" y="1470862"/>
                    </a:lnTo>
                    <a:lnTo>
                      <a:pt x="268605" y="1482243"/>
                    </a:lnTo>
                    <a:lnTo>
                      <a:pt x="262783" y="1493625"/>
                    </a:lnTo>
                    <a:lnTo>
                      <a:pt x="256961" y="1505006"/>
                    </a:lnTo>
                    <a:lnTo>
                      <a:pt x="251403" y="1516652"/>
                    </a:lnTo>
                    <a:lnTo>
                      <a:pt x="246111" y="1528563"/>
                    </a:lnTo>
                    <a:lnTo>
                      <a:pt x="241082" y="1540209"/>
                    </a:lnTo>
                    <a:lnTo>
                      <a:pt x="236584" y="1552385"/>
                    </a:lnTo>
                    <a:lnTo>
                      <a:pt x="233937" y="1560326"/>
                    </a:lnTo>
                    <a:lnTo>
                      <a:pt x="231026" y="1568796"/>
                    </a:lnTo>
                    <a:lnTo>
                      <a:pt x="228115" y="1578060"/>
                    </a:lnTo>
                    <a:lnTo>
                      <a:pt x="225734" y="1588382"/>
                    </a:lnTo>
                    <a:lnTo>
                      <a:pt x="222823" y="1598705"/>
                    </a:lnTo>
                    <a:lnTo>
                      <a:pt x="220441" y="1609822"/>
                    </a:lnTo>
                    <a:lnTo>
                      <a:pt x="215413" y="1633114"/>
                    </a:lnTo>
                    <a:lnTo>
                      <a:pt x="210649" y="1658260"/>
                    </a:lnTo>
                    <a:lnTo>
                      <a:pt x="206415" y="1683934"/>
                    </a:lnTo>
                    <a:lnTo>
                      <a:pt x="202181" y="1709609"/>
                    </a:lnTo>
                    <a:lnTo>
                      <a:pt x="198741" y="1735548"/>
                    </a:lnTo>
                    <a:lnTo>
                      <a:pt x="193448" y="1778162"/>
                    </a:lnTo>
                    <a:lnTo>
                      <a:pt x="188949" y="1817336"/>
                    </a:lnTo>
                    <a:lnTo>
                      <a:pt x="1168364" y="1817336"/>
                    </a:lnTo>
                    <a:lnTo>
                      <a:pt x="1164130" y="1777898"/>
                    </a:lnTo>
                    <a:lnTo>
                      <a:pt x="1161748" y="1756987"/>
                    </a:lnTo>
                    <a:lnTo>
                      <a:pt x="1158837" y="1735019"/>
                    </a:lnTo>
                    <a:lnTo>
                      <a:pt x="1155661" y="1713050"/>
                    </a:lnTo>
                    <a:lnTo>
                      <a:pt x="1152486" y="1690816"/>
                    </a:lnTo>
                    <a:lnTo>
                      <a:pt x="1148781" y="1668847"/>
                    </a:lnTo>
                    <a:lnTo>
                      <a:pt x="1144811" y="1647672"/>
                    </a:lnTo>
                    <a:lnTo>
                      <a:pt x="1142165" y="1633644"/>
                    </a:lnTo>
                    <a:lnTo>
                      <a:pt x="1139518" y="1619880"/>
                    </a:lnTo>
                    <a:lnTo>
                      <a:pt x="1136343" y="1606910"/>
                    </a:lnTo>
                    <a:lnTo>
                      <a:pt x="1133167" y="1594205"/>
                    </a:lnTo>
                    <a:lnTo>
                      <a:pt x="1130256" y="1582295"/>
                    </a:lnTo>
                    <a:lnTo>
                      <a:pt x="1127080" y="1571442"/>
                    </a:lnTo>
                    <a:lnTo>
                      <a:pt x="1123905" y="1561384"/>
                    </a:lnTo>
                    <a:lnTo>
                      <a:pt x="1120994" y="1552385"/>
                    </a:lnTo>
                    <a:lnTo>
                      <a:pt x="1116230" y="1540209"/>
                    </a:lnTo>
                    <a:lnTo>
                      <a:pt x="1111467" y="1528563"/>
                    </a:lnTo>
                    <a:lnTo>
                      <a:pt x="1106174" y="1516652"/>
                    </a:lnTo>
                    <a:lnTo>
                      <a:pt x="1100617" y="1505006"/>
                    </a:lnTo>
                    <a:lnTo>
                      <a:pt x="1094795" y="1493625"/>
                    </a:lnTo>
                    <a:lnTo>
                      <a:pt x="1088708" y="1482243"/>
                    </a:lnTo>
                    <a:lnTo>
                      <a:pt x="1082357" y="1470862"/>
                    </a:lnTo>
                    <a:lnTo>
                      <a:pt x="1075741" y="1459480"/>
                    </a:lnTo>
                    <a:lnTo>
                      <a:pt x="1068596" y="1448628"/>
                    </a:lnTo>
                    <a:lnTo>
                      <a:pt x="1061186" y="1437511"/>
                    </a:lnTo>
                    <a:lnTo>
                      <a:pt x="1053512" y="1426394"/>
                    </a:lnTo>
                    <a:lnTo>
                      <a:pt x="1045308" y="1415278"/>
                    </a:lnTo>
                    <a:lnTo>
                      <a:pt x="1037105" y="1404161"/>
                    </a:lnTo>
                    <a:lnTo>
                      <a:pt x="1028107" y="1393309"/>
                    </a:lnTo>
                    <a:lnTo>
                      <a:pt x="1019374" y="1382456"/>
                    </a:lnTo>
                    <a:lnTo>
                      <a:pt x="1009847" y="1371340"/>
                    </a:lnTo>
                    <a:lnTo>
                      <a:pt x="990794" y="1349106"/>
                    </a:lnTo>
                    <a:lnTo>
                      <a:pt x="972269" y="1326872"/>
                    </a:lnTo>
                    <a:lnTo>
                      <a:pt x="953215" y="1304903"/>
                    </a:lnTo>
                    <a:lnTo>
                      <a:pt x="943424" y="1293257"/>
                    </a:lnTo>
                    <a:lnTo>
                      <a:pt x="933368" y="1282140"/>
                    </a:lnTo>
                    <a:lnTo>
                      <a:pt x="922518" y="1270759"/>
                    </a:lnTo>
                    <a:lnTo>
                      <a:pt x="911668" y="1259377"/>
                    </a:lnTo>
                    <a:lnTo>
                      <a:pt x="900024" y="1247731"/>
                    </a:lnTo>
                    <a:lnTo>
                      <a:pt x="888115" y="1236085"/>
                    </a:lnTo>
                    <a:lnTo>
                      <a:pt x="875148" y="1224174"/>
                    </a:lnTo>
                    <a:lnTo>
                      <a:pt x="861652" y="1212263"/>
                    </a:lnTo>
                    <a:lnTo>
                      <a:pt x="847361" y="1200352"/>
                    </a:lnTo>
                    <a:lnTo>
                      <a:pt x="832277" y="1188177"/>
                    </a:lnTo>
                    <a:lnTo>
                      <a:pt x="825397" y="1182618"/>
                    </a:lnTo>
                    <a:lnTo>
                      <a:pt x="819575" y="1176795"/>
                    </a:lnTo>
                    <a:lnTo>
                      <a:pt x="814547" y="1170972"/>
                    </a:lnTo>
                    <a:lnTo>
                      <a:pt x="809783" y="1165149"/>
                    </a:lnTo>
                    <a:lnTo>
                      <a:pt x="805814" y="1159326"/>
                    </a:lnTo>
                    <a:lnTo>
                      <a:pt x="802109" y="1153768"/>
                    </a:lnTo>
                    <a:lnTo>
                      <a:pt x="798933" y="1147680"/>
                    </a:lnTo>
                    <a:lnTo>
                      <a:pt x="796287" y="1142121"/>
                    </a:lnTo>
                    <a:lnTo>
                      <a:pt x="793376" y="1136563"/>
                    </a:lnTo>
                    <a:lnTo>
                      <a:pt x="790994" y="1130740"/>
                    </a:lnTo>
                    <a:lnTo>
                      <a:pt x="788612" y="1124652"/>
                    </a:lnTo>
                    <a:lnTo>
                      <a:pt x="786760" y="1119094"/>
                    </a:lnTo>
                    <a:lnTo>
                      <a:pt x="784643" y="1113271"/>
                    </a:lnTo>
                    <a:lnTo>
                      <a:pt x="783055" y="1107183"/>
                    </a:lnTo>
                    <a:lnTo>
                      <a:pt x="779879" y="1095272"/>
                    </a:lnTo>
                    <a:lnTo>
                      <a:pt x="774851" y="1074362"/>
                    </a:lnTo>
                    <a:lnTo>
                      <a:pt x="773264" y="1065627"/>
                    </a:lnTo>
                    <a:lnTo>
                      <a:pt x="771411" y="1057686"/>
                    </a:lnTo>
                    <a:lnTo>
                      <a:pt x="770353" y="1049216"/>
                    </a:lnTo>
                    <a:lnTo>
                      <a:pt x="769559" y="1040217"/>
                    </a:lnTo>
                    <a:lnTo>
                      <a:pt x="769294" y="1029630"/>
                    </a:lnTo>
                    <a:lnTo>
                      <a:pt x="769029" y="1017719"/>
                    </a:lnTo>
                    <a:lnTo>
                      <a:pt x="769029" y="1009249"/>
                    </a:lnTo>
                    <a:lnTo>
                      <a:pt x="769294" y="1002896"/>
                    </a:lnTo>
                    <a:lnTo>
                      <a:pt x="769823" y="998132"/>
                    </a:lnTo>
                    <a:lnTo>
                      <a:pt x="770353" y="993897"/>
                    </a:lnTo>
                    <a:lnTo>
                      <a:pt x="772470" y="985427"/>
                    </a:lnTo>
                    <a:lnTo>
                      <a:pt x="773528" y="979075"/>
                    </a:lnTo>
                    <a:lnTo>
                      <a:pt x="774851" y="971399"/>
                    </a:lnTo>
                    <a:lnTo>
                      <a:pt x="776439" y="961870"/>
                    </a:lnTo>
                    <a:lnTo>
                      <a:pt x="778556" y="952606"/>
                    </a:lnTo>
                    <a:lnTo>
                      <a:pt x="780409" y="943607"/>
                    </a:lnTo>
                    <a:lnTo>
                      <a:pt x="783055" y="934607"/>
                    </a:lnTo>
                    <a:lnTo>
                      <a:pt x="785437" y="925608"/>
                    </a:lnTo>
                    <a:lnTo>
                      <a:pt x="788612" y="916873"/>
                    </a:lnTo>
                    <a:lnTo>
                      <a:pt x="792317" y="908139"/>
                    </a:lnTo>
                    <a:lnTo>
                      <a:pt x="796287" y="899669"/>
                    </a:lnTo>
                    <a:lnTo>
                      <a:pt x="798933" y="893846"/>
                    </a:lnTo>
                    <a:lnTo>
                      <a:pt x="802109" y="888023"/>
                    </a:lnTo>
                    <a:lnTo>
                      <a:pt x="805814" y="882199"/>
                    </a:lnTo>
                    <a:lnTo>
                      <a:pt x="809783" y="876376"/>
                    </a:lnTo>
                    <a:lnTo>
                      <a:pt x="814547" y="870818"/>
                    </a:lnTo>
                    <a:lnTo>
                      <a:pt x="819575" y="864730"/>
                    </a:lnTo>
                    <a:lnTo>
                      <a:pt x="825397" y="858907"/>
                    </a:lnTo>
                    <a:lnTo>
                      <a:pt x="832277" y="853349"/>
                    </a:lnTo>
                    <a:lnTo>
                      <a:pt x="847361" y="841173"/>
                    </a:lnTo>
                    <a:lnTo>
                      <a:pt x="861652" y="829262"/>
                    </a:lnTo>
                    <a:lnTo>
                      <a:pt x="875148" y="817351"/>
                    </a:lnTo>
                    <a:lnTo>
                      <a:pt x="888115" y="805440"/>
                    </a:lnTo>
                    <a:lnTo>
                      <a:pt x="900024" y="794059"/>
                    </a:lnTo>
                    <a:lnTo>
                      <a:pt x="911668" y="782413"/>
                    </a:lnTo>
                    <a:lnTo>
                      <a:pt x="922518" y="771031"/>
                    </a:lnTo>
                    <a:lnTo>
                      <a:pt x="933368" y="759385"/>
                    </a:lnTo>
                    <a:lnTo>
                      <a:pt x="943424" y="748268"/>
                    </a:lnTo>
                    <a:lnTo>
                      <a:pt x="953215" y="736887"/>
                    </a:lnTo>
                    <a:lnTo>
                      <a:pt x="972269" y="714388"/>
                    </a:lnTo>
                    <a:lnTo>
                      <a:pt x="990794" y="692419"/>
                    </a:lnTo>
                    <a:lnTo>
                      <a:pt x="1009847" y="670450"/>
                    </a:lnTo>
                    <a:lnTo>
                      <a:pt x="1019374" y="659334"/>
                    </a:lnTo>
                    <a:lnTo>
                      <a:pt x="1028107" y="648482"/>
                    </a:lnTo>
                    <a:lnTo>
                      <a:pt x="1037105" y="637365"/>
                    </a:lnTo>
                    <a:lnTo>
                      <a:pt x="1045308" y="626248"/>
                    </a:lnTo>
                    <a:lnTo>
                      <a:pt x="1053512" y="615396"/>
                    </a:lnTo>
                    <a:lnTo>
                      <a:pt x="1061186" y="604014"/>
                    </a:lnTo>
                    <a:lnTo>
                      <a:pt x="1068596" y="593162"/>
                    </a:lnTo>
                    <a:lnTo>
                      <a:pt x="1075741" y="581781"/>
                    </a:lnTo>
                    <a:lnTo>
                      <a:pt x="1082357" y="570664"/>
                    </a:lnTo>
                    <a:lnTo>
                      <a:pt x="1088708" y="559547"/>
                    </a:lnTo>
                    <a:lnTo>
                      <a:pt x="1094795" y="547901"/>
                    </a:lnTo>
                    <a:lnTo>
                      <a:pt x="1100617" y="536784"/>
                    </a:lnTo>
                    <a:lnTo>
                      <a:pt x="1106174" y="524873"/>
                    </a:lnTo>
                    <a:lnTo>
                      <a:pt x="1111467" y="513227"/>
                    </a:lnTo>
                    <a:lnTo>
                      <a:pt x="1116230" y="501316"/>
                    </a:lnTo>
                    <a:lnTo>
                      <a:pt x="1120994" y="489405"/>
                    </a:lnTo>
                    <a:lnTo>
                      <a:pt x="1123640" y="481729"/>
                    </a:lnTo>
                    <a:lnTo>
                      <a:pt x="1126287" y="472995"/>
                    </a:lnTo>
                    <a:lnTo>
                      <a:pt x="1129198" y="463466"/>
                    </a:lnTo>
                    <a:lnTo>
                      <a:pt x="1131844" y="453408"/>
                    </a:lnTo>
                    <a:lnTo>
                      <a:pt x="1134490" y="442820"/>
                    </a:lnTo>
                    <a:lnTo>
                      <a:pt x="1137137" y="431968"/>
                    </a:lnTo>
                    <a:lnTo>
                      <a:pt x="1142165" y="408146"/>
                    </a:lnTo>
                    <a:lnTo>
                      <a:pt x="1146664" y="383531"/>
                    </a:lnTo>
                    <a:lnTo>
                      <a:pt x="1151162" y="357591"/>
                    </a:lnTo>
                    <a:lnTo>
                      <a:pt x="1155132" y="331917"/>
                    </a:lnTo>
                    <a:lnTo>
                      <a:pt x="1158837" y="305978"/>
                    </a:lnTo>
                    <a:lnTo>
                      <a:pt x="1161748" y="284273"/>
                    </a:lnTo>
                    <a:lnTo>
                      <a:pt x="1164130" y="263628"/>
                    </a:lnTo>
                    <a:lnTo>
                      <a:pt x="1168364" y="224189"/>
                    </a:lnTo>
                    <a:lnTo>
                      <a:pt x="188949" y="224189"/>
                    </a:lnTo>
                    <a:close/>
                    <a:moveTo>
                      <a:pt x="111941" y="0"/>
                    </a:moveTo>
                    <a:lnTo>
                      <a:pt x="1245372" y="0"/>
                    </a:lnTo>
                    <a:lnTo>
                      <a:pt x="1251194" y="265"/>
                    </a:lnTo>
                    <a:lnTo>
                      <a:pt x="1257016" y="530"/>
                    </a:lnTo>
                    <a:lnTo>
                      <a:pt x="1262574" y="1324"/>
                    </a:lnTo>
                    <a:lnTo>
                      <a:pt x="1268131" y="2382"/>
                    </a:lnTo>
                    <a:lnTo>
                      <a:pt x="1273424" y="3706"/>
                    </a:lnTo>
                    <a:lnTo>
                      <a:pt x="1278716" y="5029"/>
                    </a:lnTo>
                    <a:lnTo>
                      <a:pt x="1284009" y="6882"/>
                    </a:lnTo>
                    <a:lnTo>
                      <a:pt x="1289302" y="9000"/>
                    </a:lnTo>
                    <a:lnTo>
                      <a:pt x="1294065" y="11382"/>
                    </a:lnTo>
                    <a:lnTo>
                      <a:pt x="1299093" y="13499"/>
                    </a:lnTo>
                    <a:lnTo>
                      <a:pt x="1303592" y="16411"/>
                    </a:lnTo>
                    <a:lnTo>
                      <a:pt x="1308091" y="19058"/>
                    </a:lnTo>
                    <a:lnTo>
                      <a:pt x="1312590" y="22499"/>
                    </a:lnTo>
                    <a:lnTo>
                      <a:pt x="1316824" y="25675"/>
                    </a:lnTo>
                    <a:lnTo>
                      <a:pt x="1321058" y="29380"/>
                    </a:lnTo>
                    <a:lnTo>
                      <a:pt x="1324498" y="32821"/>
                    </a:lnTo>
                    <a:lnTo>
                      <a:pt x="1328468" y="36792"/>
                    </a:lnTo>
                    <a:lnTo>
                      <a:pt x="1331908" y="41027"/>
                    </a:lnTo>
                    <a:lnTo>
                      <a:pt x="1335348" y="45262"/>
                    </a:lnTo>
                    <a:lnTo>
                      <a:pt x="1338259" y="49497"/>
                    </a:lnTo>
                    <a:lnTo>
                      <a:pt x="1341435" y="53996"/>
                    </a:lnTo>
                    <a:lnTo>
                      <a:pt x="1344081" y="58761"/>
                    </a:lnTo>
                    <a:lnTo>
                      <a:pt x="1346463" y="63525"/>
                    </a:lnTo>
                    <a:lnTo>
                      <a:pt x="1348845" y="68554"/>
                    </a:lnTo>
                    <a:lnTo>
                      <a:pt x="1350697" y="73583"/>
                    </a:lnTo>
                    <a:lnTo>
                      <a:pt x="1352285" y="78877"/>
                    </a:lnTo>
                    <a:lnTo>
                      <a:pt x="1354137" y="84435"/>
                    </a:lnTo>
                    <a:lnTo>
                      <a:pt x="1355196" y="89729"/>
                    </a:lnTo>
                    <a:lnTo>
                      <a:pt x="1356254" y="95287"/>
                    </a:lnTo>
                    <a:lnTo>
                      <a:pt x="1356784" y="100846"/>
                    </a:lnTo>
                    <a:lnTo>
                      <a:pt x="1357313" y="106404"/>
                    </a:lnTo>
                    <a:lnTo>
                      <a:pt x="1357313" y="112227"/>
                    </a:lnTo>
                    <a:lnTo>
                      <a:pt x="1357313" y="117786"/>
                    </a:lnTo>
                    <a:lnTo>
                      <a:pt x="1356784" y="122815"/>
                    </a:lnTo>
                    <a:lnTo>
                      <a:pt x="1356254" y="128108"/>
                    </a:lnTo>
                    <a:lnTo>
                      <a:pt x="1355460" y="133137"/>
                    </a:lnTo>
                    <a:lnTo>
                      <a:pt x="1354402" y="138166"/>
                    </a:lnTo>
                    <a:lnTo>
                      <a:pt x="1353344" y="143460"/>
                    </a:lnTo>
                    <a:lnTo>
                      <a:pt x="1351491" y="148225"/>
                    </a:lnTo>
                    <a:lnTo>
                      <a:pt x="1349903" y="152989"/>
                    </a:lnTo>
                    <a:lnTo>
                      <a:pt x="1347786" y="157753"/>
                    </a:lnTo>
                    <a:lnTo>
                      <a:pt x="1345669" y="162253"/>
                    </a:lnTo>
                    <a:lnTo>
                      <a:pt x="1343287" y="166753"/>
                    </a:lnTo>
                    <a:lnTo>
                      <a:pt x="1340906" y="170988"/>
                    </a:lnTo>
                    <a:lnTo>
                      <a:pt x="1337995" y="174958"/>
                    </a:lnTo>
                    <a:lnTo>
                      <a:pt x="1335084" y="179193"/>
                    </a:lnTo>
                    <a:lnTo>
                      <a:pt x="1331908" y="183163"/>
                    </a:lnTo>
                    <a:lnTo>
                      <a:pt x="1328732" y="186869"/>
                    </a:lnTo>
                    <a:lnTo>
                      <a:pt x="1325028" y="190574"/>
                    </a:lnTo>
                    <a:lnTo>
                      <a:pt x="1321852" y="194015"/>
                    </a:lnTo>
                    <a:lnTo>
                      <a:pt x="1317882" y="197191"/>
                    </a:lnTo>
                    <a:lnTo>
                      <a:pt x="1313913" y="200368"/>
                    </a:lnTo>
                    <a:lnTo>
                      <a:pt x="1309943" y="203544"/>
                    </a:lnTo>
                    <a:lnTo>
                      <a:pt x="1305709" y="206191"/>
                    </a:lnTo>
                    <a:lnTo>
                      <a:pt x="1301475" y="208838"/>
                    </a:lnTo>
                    <a:lnTo>
                      <a:pt x="1296976" y="211220"/>
                    </a:lnTo>
                    <a:lnTo>
                      <a:pt x="1292477" y="213602"/>
                    </a:lnTo>
                    <a:lnTo>
                      <a:pt x="1287714" y="215455"/>
                    </a:lnTo>
                    <a:lnTo>
                      <a:pt x="1282950" y="217308"/>
                    </a:lnTo>
                    <a:lnTo>
                      <a:pt x="1278187" y="218896"/>
                    </a:lnTo>
                    <a:lnTo>
                      <a:pt x="1273159" y="220219"/>
                    </a:lnTo>
                    <a:lnTo>
                      <a:pt x="1268131" y="221543"/>
                    </a:lnTo>
                    <a:lnTo>
                      <a:pt x="1263103" y="222337"/>
                    </a:lnTo>
                    <a:lnTo>
                      <a:pt x="1258075" y="223131"/>
                    </a:lnTo>
                    <a:lnTo>
                      <a:pt x="1253841" y="266275"/>
                    </a:lnTo>
                    <a:lnTo>
                      <a:pt x="1251194" y="290096"/>
                    </a:lnTo>
                    <a:lnTo>
                      <a:pt x="1248548" y="314447"/>
                    </a:lnTo>
                    <a:lnTo>
                      <a:pt x="1245372" y="340122"/>
                    </a:lnTo>
                    <a:lnTo>
                      <a:pt x="1241932" y="365532"/>
                    </a:lnTo>
                    <a:lnTo>
                      <a:pt x="1237963" y="391471"/>
                    </a:lnTo>
                    <a:lnTo>
                      <a:pt x="1234258" y="416881"/>
                    </a:lnTo>
                    <a:lnTo>
                      <a:pt x="1231347" y="432762"/>
                    </a:lnTo>
                    <a:lnTo>
                      <a:pt x="1228436" y="447849"/>
                    </a:lnTo>
                    <a:lnTo>
                      <a:pt x="1225525" y="462936"/>
                    </a:lnTo>
                    <a:lnTo>
                      <a:pt x="1222349" y="477759"/>
                    </a:lnTo>
                    <a:lnTo>
                      <a:pt x="1218644" y="492052"/>
                    </a:lnTo>
                    <a:lnTo>
                      <a:pt x="1215204" y="506080"/>
                    </a:lnTo>
                    <a:lnTo>
                      <a:pt x="1211499" y="519579"/>
                    </a:lnTo>
                    <a:lnTo>
                      <a:pt x="1207265" y="532814"/>
                    </a:lnTo>
                    <a:lnTo>
                      <a:pt x="1202237" y="547636"/>
                    </a:lnTo>
                    <a:lnTo>
                      <a:pt x="1196415" y="562458"/>
                    </a:lnTo>
                    <a:lnTo>
                      <a:pt x="1190593" y="577016"/>
                    </a:lnTo>
                    <a:lnTo>
                      <a:pt x="1184506" y="591839"/>
                    </a:lnTo>
                    <a:lnTo>
                      <a:pt x="1177890" y="606132"/>
                    </a:lnTo>
                    <a:lnTo>
                      <a:pt x="1171010" y="620160"/>
                    </a:lnTo>
                    <a:lnTo>
                      <a:pt x="1163865" y="634188"/>
                    </a:lnTo>
                    <a:lnTo>
                      <a:pt x="1156455" y="648217"/>
                    </a:lnTo>
                    <a:lnTo>
                      <a:pt x="1148516" y="661981"/>
                    </a:lnTo>
                    <a:lnTo>
                      <a:pt x="1140312" y="675480"/>
                    </a:lnTo>
                    <a:lnTo>
                      <a:pt x="1131844" y="689243"/>
                    </a:lnTo>
                    <a:lnTo>
                      <a:pt x="1123111" y="702478"/>
                    </a:lnTo>
                    <a:lnTo>
                      <a:pt x="1113849" y="715712"/>
                    </a:lnTo>
                    <a:lnTo>
                      <a:pt x="1104586" y="728946"/>
                    </a:lnTo>
                    <a:lnTo>
                      <a:pt x="1094795" y="742180"/>
                    </a:lnTo>
                    <a:lnTo>
                      <a:pt x="1085004" y="754885"/>
                    </a:lnTo>
                    <a:lnTo>
                      <a:pt x="1074947" y="767590"/>
                    </a:lnTo>
                    <a:lnTo>
                      <a:pt x="1064097" y="780031"/>
                    </a:lnTo>
                    <a:lnTo>
                      <a:pt x="1053512" y="792736"/>
                    </a:lnTo>
                    <a:lnTo>
                      <a:pt x="1042662" y="804911"/>
                    </a:lnTo>
                    <a:lnTo>
                      <a:pt x="1031283" y="817351"/>
                    </a:lnTo>
                    <a:lnTo>
                      <a:pt x="1019903" y="829792"/>
                    </a:lnTo>
                    <a:lnTo>
                      <a:pt x="1007995" y="841967"/>
                    </a:lnTo>
                    <a:lnTo>
                      <a:pt x="995557" y="854407"/>
                    </a:lnTo>
                    <a:lnTo>
                      <a:pt x="983384" y="866848"/>
                    </a:lnTo>
                    <a:lnTo>
                      <a:pt x="970681" y="879288"/>
                    </a:lnTo>
                    <a:lnTo>
                      <a:pt x="957714" y="891463"/>
                    </a:lnTo>
                    <a:lnTo>
                      <a:pt x="944218" y="903904"/>
                    </a:lnTo>
                    <a:lnTo>
                      <a:pt x="916960" y="928520"/>
                    </a:lnTo>
                    <a:lnTo>
                      <a:pt x="888380" y="953665"/>
                    </a:lnTo>
                    <a:lnTo>
                      <a:pt x="888115" y="954459"/>
                    </a:lnTo>
                    <a:lnTo>
                      <a:pt x="886792" y="957900"/>
                    </a:lnTo>
                    <a:lnTo>
                      <a:pt x="885204" y="962664"/>
                    </a:lnTo>
                    <a:lnTo>
                      <a:pt x="883616" y="968487"/>
                    </a:lnTo>
                    <a:lnTo>
                      <a:pt x="881764" y="975369"/>
                    </a:lnTo>
                    <a:lnTo>
                      <a:pt x="880441" y="981457"/>
                    </a:lnTo>
                    <a:lnTo>
                      <a:pt x="879118" y="986221"/>
                    </a:lnTo>
                    <a:lnTo>
                      <a:pt x="876736" y="993632"/>
                    </a:lnTo>
                    <a:lnTo>
                      <a:pt x="876207" y="997338"/>
                    </a:lnTo>
                    <a:lnTo>
                      <a:pt x="875677" y="1002102"/>
                    </a:lnTo>
                    <a:lnTo>
                      <a:pt x="875148" y="1008984"/>
                    </a:lnTo>
                    <a:lnTo>
                      <a:pt x="875148" y="1017719"/>
                    </a:lnTo>
                    <a:lnTo>
                      <a:pt x="875148" y="1025130"/>
                    </a:lnTo>
                    <a:lnTo>
                      <a:pt x="875413" y="1030953"/>
                    </a:lnTo>
                    <a:lnTo>
                      <a:pt x="875942" y="1035453"/>
                    </a:lnTo>
                    <a:lnTo>
                      <a:pt x="876471" y="1038894"/>
                    </a:lnTo>
                    <a:lnTo>
                      <a:pt x="878059" y="1046305"/>
                    </a:lnTo>
                    <a:lnTo>
                      <a:pt x="879118" y="1051069"/>
                    </a:lnTo>
                    <a:lnTo>
                      <a:pt x="880176" y="1056892"/>
                    </a:lnTo>
                    <a:lnTo>
                      <a:pt x="880970" y="1062715"/>
                    </a:lnTo>
                    <a:lnTo>
                      <a:pt x="882293" y="1068009"/>
                    </a:lnTo>
                    <a:lnTo>
                      <a:pt x="884675" y="1077009"/>
                    </a:lnTo>
                    <a:lnTo>
                      <a:pt x="887057" y="1083890"/>
                    </a:lnTo>
                    <a:lnTo>
                      <a:pt x="888644" y="1088125"/>
                    </a:lnTo>
                    <a:lnTo>
                      <a:pt x="916960" y="1113271"/>
                    </a:lnTo>
                    <a:lnTo>
                      <a:pt x="944482" y="1137886"/>
                    </a:lnTo>
                    <a:lnTo>
                      <a:pt x="957714" y="1150327"/>
                    </a:lnTo>
                    <a:lnTo>
                      <a:pt x="970681" y="1162767"/>
                    </a:lnTo>
                    <a:lnTo>
                      <a:pt x="983384" y="1174942"/>
                    </a:lnTo>
                    <a:lnTo>
                      <a:pt x="995557" y="1187118"/>
                    </a:lnTo>
                    <a:lnTo>
                      <a:pt x="1007995" y="1199558"/>
                    </a:lnTo>
                    <a:lnTo>
                      <a:pt x="1019903" y="1211734"/>
                    </a:lnTo>
                    <a:lnTo>
                      <a:pt x="1031283" y="1224174"/>
                    </a:lnTo>
                    <a:lnTo>
                      <a:pt x="1042662" y="1236614"/>
                    </a:lnTo>
                    <a:lnTo>
                      <a:pt x="1053512" y="1249055"/>
                    </a:lnTo>
                    <a:lnTo>
                      <a:pt x="1064097" y="1261495"/>
                    </a:lnTo>
                    <a:lnTo>
                      <a:pt x="1074947" y="1274200"/>
                    </a:lnTo>
                    <a:lnTo>
                      <a:pt x="1085004" y="1286905"/>
                    </a:lnTo>
                    <a:lnTo>
                      <a:pt x="1094795" y="1299874"/>
                    </a:lnTo>
                    <a:lnTo>
                      <a:pt x="1104586" y="1312844"/>
                    </a:lnTo>
                    <a:lnTo>
                      <a:pt x="1113849" y="1325814"/>
                    </a:lnTo>
                    <a:lnTo>
                      <a:pt x="1123111" y="1339048"/>
                    </a:lnTo>
                    <a:lnTo>
                      <a:pt x="1131844" y="1352547"/>
                    </a:lnTo>
                    <a:lnTo>
                      <a:pt x="1140312" y="1366046"/>
                    </a:lnTo>
                    <a:lnTo>
                      <a:pt x="1148516" y="1379810"/>
                    </a:lnTo>
                    <a:lnTo>
                      <a:pt x="1156455" y="1393309"/>
                    </a:lnTo>
                    <a:lnTo>
                      <a:pt x="1163865" y="1407337"/>
                    </a:lnTo>
                    <a:lnTo>
                      <a:pt x="1171010" y="1421365"/>
                    </a:lnTo>
                    <a:lnTo>
                      <a:pt x="1177890" y="1435394"/>
                    </a:lnTo>
                    <a:lnTo>
                      <a:pt x="1184506" y="1449951"/>
                    </a:lnTo>
                    <a:lnTo>
                      <a:pt x="1190593" y="1464509"/>
                    </a:lnTo>
                    <a:lnTo>
                      <a:pt x="1196415" y="1479332"/>
                    </a:lnTo>
                    <a:lnTo>
                      <a:pt x="1202237" y="1493889"/>
                    </a:lnTo>
                    <a:lnTo>
                      <a:pt x="1207265" y="1508976"/>
                    </a:lnTo>
                    <a:lnTo>
                      <a:pt x="1211499" y="1521946"/>
                    </a:lnTo>
                    <a:lnTo>
                      <a:pt x="1215204" y="1535710"/>
                    </a:lnTo>
                    <a:lnTo>
                      <a:pt x="1218644" y="1549473"/>
                    </a:lnTo>
                    <a:lnTo>
                      <a:pt x="1222349" y="1563767"/>
                    </a:lnTo>
                    <a:lnTo>
                      <a:pt x="1225525" y="1578854"/>
                    </a:lnTo>
                    <a:lnTo>
                      <a:pt x="1228436" y="1593676"/>
                    </a:lnTo>
                    <a:lnTo>
                      <a:pt x="1231347" y="1609028"/>
                    </a:lnTo>
                    <a:lnTo>
                      <a:pt x="1234258" y="1624909"/>
                    </a:lnTo>
                    <a:lnTo>
                      <a:pt x="1239286" y="1656407"/>
                    </a:lnTo>
                    <a:lnTo>
                      <a:pt x="1243785" y="1687640"/>
                    </a:lnTo>
                    <a:lnTo>
                      <a:pt x="1247490" y="1719137"/>
                    </a:lnTo>
                    <a:lnTo>
                      <a:pt x="1250930" y="1749576"/>
                    </a:lnTo>
                    <a:lnTo>
                      <a:pt x="1254899" y="1785838"/>
                    </a:lnTo>
                    <a:lnTo>
                      <a:pt x="1258075" y="1818659"/>
                    </a:lnTo>
                    <a:lnTo>
                      <a:pt x="1263103" y="1819189"/>
                    </a:lnTo>
                    <a:lnTo>
                      <a:pt x="1268131" y="1820247"/>
                    </a:lnTo>
                    <a:lnTo>
                      <a:pt x="1273159" y="1821571"/>
                    </a:lnTo>
                    <a:lnTo>
                      <a:pt x="1278187" y="1822894"/>
                    </a:lnTo>
                    <a:lnTo>
                      <a:pt x="1282950" y="1824218"/>
                    </a:lnTo>
                    <a:lnTo>
                      <a:pt x="1287714" y="1826335"/>
                    </a:lnTo>
                    <a:lnTo>
                      <a:pt x="1292477" y="1828188"/>
                    </a:lnTo>
                    <a:lnTo>
                      <a:pt x="1296976" y="1830570"/>
                    </a:lnTo>
                    <a:lnTo>
                      <a:pt x="1301475" y="1832688"/>
                    </a:lnTo>
                    <a:lnTo>
                      <a:pt x="1305709" y="1835599"/>
                    </a:lnTo>
                    <a:lnTo>
                      <a:pt x="1309943" y="1838246"/>
                    </a:lnTo>
                    <a:lnTo>
                      <a:pt x="1313913" y="1841158"/>
                    </a:lnTo>
                    <a:lnTo>
                      <a:pt x="1317882" y="1844334"/>
                    </a:lnTo>
                    <a:lnTo>
                      <a:pt x="1321852" y="1847510"/>
                    </a:lnTo>
                    <a:lnTo>
                      <a:pt x="1325028" y="1850951"/>
                    </a:lnTo>
                    <a:lnTo>
                      <a:pt x="1328732" y="1854657"/>
                    </a:lnTo>
                    <a:lnTo>
                      <a:pt x="1331908" y="1858627"/>
                    </a:lnTo>
                    <a:lnTo>
                      <a:pt x="1335084" y="1862597"/>
                    </a:lnTo>
                    <a:lnTo>
                      <a:pt x="1337995" y="1866568"/>
                    </a:lnTo>
                    <a:lnTo>
                      <a:pt x="1340906" y="1870538"/>
                    </a:lnTo>
                    <a:lnTo>
                      <a:pt x="1343287" y="1874773"/>
                    </a:lnTo>
                    <a:lnTo>
                      <a:pt x="1345669" y="1879273"/>
                    </a:lnTo>
                    <a:lnTo>
                      <a:pt x="1347786" y="1883772"/>
                    </a:lnTo>
                    <a:lnTo>
                      <a:pt x="1349903" y="1888537"/>
                    </a:lnTo>
                    <a:lnTo>
                      <a:pt x="1351491" y="1893301"/>
                    </a:lnTo>
                    <a:lnTo>
                      <a:pt x="1353344" y="1898065"/>
                    </a:lnTo>
                    <a:lnTo>
                      <a:pt x="1354402" y="1903359"/>
                    </a:lnTo>
                    <a:lnTo>
                      <a:pt x="1355460" y="1908388"/>
                    </a:lnTo>
                    <a:lnTo>
                      <a:pt x="1356254" y="1913417"/>
                    </a:lnTo>
                    <a:lnTo>
                      <a:pt x="1356784" y="1918711"/>
                    </a:lnTo>
                    <a:lnTo>
                      <a:pt x="1357313" y="1924004"/>
                    </a:lnTo>
                    <a:lnTo>
                      <a:pt x="1357313" y="1929298"/>
                    </a:lnTo>
                    <a:lnTo>
                      <a:pt x="1357313" y="1934857"/>
                    </a:lnTo>
                    <a:lnTo>
                      <a:pt x="1356784" y="1940944"/>
                    </a:lnTo>
                    <a:lnTo>
                      <a:pt x="1356254" y="1946503"/>
                    </a:lnTo>
                    <a:lnTo>
                      <a:pt x="1355196" y="1951797"/>
                    </a:lnTo>
                    <a:lnTo>
                      <a:pt x="1354137" y="1957355"/>
                    </a:lnTo>
                    <a:lnTo>
                      <a:pt x="1352285" y="1962913"/>
                    </a:lnTo>
                    <a:lnTo>
                      <a:pt x="1350697" y="1967942"/>
                    </a:lnTo>
                    <a:lnTo>
                      <a:pt x="1348845" y="1972971"/>
                    </a:lnTo>
                    <a:lnTo>
                      <a:pt x="1346463" y="1978000"/>
                    </a:lnTo>
                    <a:lnTo>
                      <a:pt x="1344081" y="1982765"/>
                    </a:lnTo>
                    <a:lnTo>
                      <a:pt x="1341435" y="1987529"/>
                    </a:lnTo>
                    <a:lnTo>
                      <a:pt x="1338259" y="1992029"/>
                    </a:lnTo>
                    <a:lnTo>
                      <a:pt x="1335348" y="1996529"/>
                    </a:lnTo>
                    <a:lnTo>
                      <a:pt x="1331908" y="2000764"/>
                    </a:lnTo>
                    <a:lnTo>
                      <a:pt x="1328468" y="2004734"/>
                    </a:lnTo>
                    <a:lnTo>
                      <a:pt x="1324498" y="2008704"/>
                    </a:lnTo>
                    <a:lnTo>
                      <a:pt x="1321058" y="2012410"/>
                    </a:lnTo>
                    <a:lnTo>
                      <a:pt x="1316824" y="2015851"/>
                    </a:lnTo>
                    <a:lnTo>
                      <a:pt x="1312590" y="2019292"/>
                    </a:lnTo>
                    <a:lnTo>
                      <a:pt x="1308091" y="2022468"/>
                    </a:lnTo>
                    <a:lnTo>
                      <a:pt x="1303592" y="2025115"/>
                    </a:lnTo>
                    <a:lnTo>
                      <a:pt x="1299093" y="2028026"/>
                    </a:lnTo>
                    <a:lnTo>
                      <a:pt x="1294065" y="2030408"/>
                    </a:lnTo>
                    <a:lnTo>
                      <a:pt x="1289302" y="2032791"/>
                    </a:lnTo>
                    <a:lnTo>
                      <a:pt x="1284009" y="2034643"/>
                    </a:lnTo>
                    <a:lnTo>
                      <a:pt x="1278716" y="2036496"/>
                    </a:lnTo>
                    <a:lnTo>
                      <a:pt x="1273424" y="2038084"/>
                    </a:lnTo>
                    <a:lnTo>
                      <a:pt x="1268131" y="2039143"/>
                    </a:lnTo>
                    <a:lnTo>
                      <a:pt x="1262574" y="2040466"/>
                    </a:lnTo>
                    <a:lnTo>
                      <a:pt x="1257016" y="2040996"/>
                    </a:lnTo>
                    <a:lnTo>
                      <a:pt x="1251194" y="2041525"/>
                    </a:lnTo>
                    <a:lnTo>
                      <a:pt x="1245372" y="2041525"/>
                    </a:lnTo>
                    <a:lnTo>
                      <a:pt x="111941" y="2041525"/>
                    </a:lnTo>
                    <a:lnTo>
                      <a:pt x="106119" y="2041525"/>
                    </a:lnTo>
                    <a:lnTo>
                      <a:pt x="100561" y="2040996"/>
                    </a:lnTo>
                    <a:lnTo>
                      <a:pt x="94739" y="2040466"/>
                    </a:lnTo>
                    <a:lnTo>
                      <a:pt x="89447" y="2039143"/>
                    </a:lnTo>
                    <a:lnTo>
                      <a:pt x="83889" y="2038084"/>
                    </a:lnTo>
                    <a:lnTo>
                      <a:pt x="78861" y="2036496"/>
                    </a:lnTo>
                    <a:lnTo>
                      <a:pt x="73569" y="2034643"/>
                    </a:lnTo>
                    <a:lnTo>
                      <a:pt x="68540" y="2032791"/>
                    </a:lnTo>
                    <a:lnTo>
                      <a:pt x="63248" y="2030408"/>
                    </a:lnTo>
                    <a:lnTo>
                      <a:pt x="58484" y="2028026"/>
                    </a:lnTo>
                    <a:lnTo>
                      <a:pt x="53721" y="2025115"/>
                    </a:lnTo>
                    <a:lnTo>
                      <a:pt x="49222" y="2022468"/>
                    </a:lnTo>
                    <a:lnTo>
                      <a:pt x="44988" y="2019292"/>
                    </a:lnTo>
                    <a:lnTo>
                      <a:pt x="40754" y="2015851"/>
                    </a:lnTo>
                    <a:lnTo>
                      <a:pt x="36784" y="2012410"/>
                    </a:lnTo>
                    <a:lnTo>
                      <a:pt x="32815" y="2008704"/>
                    </a:lnTo>
                    <a:lnTo>
                      <a:pt x="29110" y="2004734"/>
                    </a:lnTo>
                    <a:lnTo>
                      <a:pt x="25405" y="2000764"/>
                    </a:lnTo>
                    <a:lnTo>
                      <a:pt x="22229" y="1996529"/>
                    </a:lnTo>
                    <a:lnTo>
                      <a:pt x="19054" y="1992029"/>
                    </a:lnTo>
                    <a:lnTo>
                      <a:pt x="16143" y="1987529"/>
                    </a:lnTo>
                    <a:lnTo>
                      <a:pt x="13232" y="1982765"/>
                    </a:lnTo>
                    <a:lnTo>
                      <a:pt x="11115" y="1978000"/>
                    </a:lnTo>
                    <a:lnTo>
                      <a:pt x="8733" y="1972971"/>
                    </a:lnTo>
                    <a:lnTo>
                      <a:pt x="6881" y="1967942"/>
                    </a:lnTo>
                    <a:lnTo>
                      <a:pt x="5028" y="1962913"/>
                    </a:lnTo>
                    <a:lnTo>
                      <a:pt x="3440" y="1957355"/>
                    </a:lnTo>
                    <a:lnTo>
                      <a:pt x="2117" y="1951797"/>
                    </a:lnTo>
                    <a:lnTo>
                      <a:pt x="1323" y="1946503"/>
                    </a:lnTo>
                    <a:lnTo>
                      <a:pt x="529" y="1940944"/>
                    </a:lnTo>
                    <a:lnTo>
                      <a:pt x="265" y="1934857"/>
                    </a:lnTo>
                    <a:lnTo>
                      <a:pt x="0" y="1929298"/>
                    </a:lnTo>
                    <a:lnTo>
                      <a:pt x="265" y="1924004"/>
                    </a:lnTo>
                    <a:lnTo>
                      <a:pt x="529" y="1918711"/>
                    </a:lnTo>
                    <a:lnTo>
                      <a:pt x="1059" y="1913417"/>
                    </a:lnTo>
                    <a:lnTo>
                      <a:pt x="1852" y="1908388"/>
                    </a:lnTo>
                    <a:lnTo>
                      <a:pt x="2911" y="1903359"/>
                    </a:lnTo>
                    <a:lnTo>
                      <a:pt x="4499" y="1898065"/>
                    </a:lnTo>
                    <a:lnTo>
                      <a:pt x="5822" y="1893301"/>
                    </a:lnTo>
                    <a:lnTo>
                      <a:pt x="7674" y="1888537"/>
                    </a:lnTo>
                    <a:lnTo>
                      <a:pt x="9791" y="1883772"/>
                    </a:lnTo>
                    <a:lnTo>
                      <a:pt x="11644" y="1879273"/>
                    </a:lnTo>
                    <a:lnTo>
                      <a:pt x="14290" y="1874773"/>
                    </a:lnTo>
                    <a:lnTo>
                      <a:pt x="16672" y="1870538"/>
                    </a:lnTo>
                    <a:lnTo>
                      <a:pt x="19583" y="1866568"/>
                    </a:lnTo>
                    <a:lnTo>
                      <a:pt x="22229" y="1862597"/>
                    </a:lnTo>
                    <a:lnTo>
                      <a:pt x="25405" y="1858627"/>
                    </a:lnTo>
                    <a:lnTo>
                      <a:pt x="28845" y="1854657"/>
                    </a:lnTo>
                    <a:lnTo>
                      <a:pt x="32285" y="1850951"/>
                    </a:lnTo>
                    <a:lnTo>
                      <a:pt x="35726" y="1847510"/>
                    </a:lnTo>
                    <a:lnTo>
                      <a:pt x="39431" y="1844334"/>
                    </a:lnTo>
                    <a:lnTo>
                      <a:pt x="43400" y="1841158"/>
                    </a:lnTo>
                    <a:lnTo>
                      <a:pt x="47634" y="1838246"/>
                    </a:lnTo>
                    <a:lnTo>
                      <a:pt x="51604" y="1835599"/>
                    </a:lnTo>
                    <a:lnTo>
                      <a:pt x="56103" y="1832688"/>
                    </a:lnTo>
                    <a:lnTo>
                      <a:pt x="60601" y="1830570"/>
                    </a:lnTo>
                    <a:lnTo>
                      <a:pt x="65100" y="1828188"/>
                    </a:lnTo>
                    <a:lnTo>
                      <a:pt x="69599" y="1826335"/>
                    </a:lnTo>
                    <a:lnTo>
                      <a:pt x="74362" y="1824218"/>
                    </a:lnTo>
                    <a:lnTo>
                      <a:pt x="79391" y="1822894"/>
                    </a:lnTo>
                    <a:lnTo>
                      <a:pt x="84154" y="1821571"/>
                    </a:lnTo>
                    <a:lnTo>
                      <a:pt x="89182" y="1820247"/>
                    </a:lnTo>
                    <a:lnTo>
                      <a:pt x="94210" y="1819189"/>
                    </a:lnTo>
                    <a:lnTo>
                      <a:pt x="99503" y="1818659"/>
                    </a:lnTo>
                    <a:lnTo>
                      <a:pt x="103737" y="1775516"/>
                    </a:lnTo>
                    <a:lnTo>
                      <a:pt x="106383" y="1751694"/>
                    </a:lnTo>
                    <a:lnTo>
                      <a:pt x="108765" y="1727078"/>
                    </a:lnTo>
                    <a:lnTo>
                      <a:pt x="112205" y="1701668"/>
                    </a:lnTo>
                    <a:lnTo>
                      <a:pt x="115646" y="1675993"/>
                    </a:lnTo>
                    <a:lnTo>
                      <a:pt x="119615" y="1650319"/>
                    </a:lnTo>
                    <a:lnTo>
                      <a:pt x="123585" y="1624909"/>
                    </a:lnTo>
                    <a:lnTo>
                      <a:pt x="126231" y="1609028"/>
                    </a:lnTo>
                    <a:lnTo>
                      <a:pt x="129142" y="1593676"/>
                    </a:lnTo>
                    <a:lnTo>
                      <a:pt x="132053" y="1578854"/>
                    </a:lnTo>
                    <a:lnTo>
                      <a:pt x="135228" y="1563767"/>
                    </a:lnTo>
                    <a:lnTo>
                      <a:pt x="138669" y="1549473"/>
                    </a:lnTo>
                    <a:lnTo>
                      <a:pt x="142374" y="1535710"/>
                    </a:lnTo>
                    <a:lnTo>
                      <a:pt x="146343" y="1521946"/>
                    </a:lnTo>
                    <a:lnTo>
                      <a:pt x="150313" y="1508976"/>
                    </a:lnTo>
                    <a:lnTo>
                      <a:pt x="155605" y="1493889"/>
                    </a:lnTo>
                    <a:lnTo>
                      <a:pt x="161163" y="1479332"/>
                    </a:lnTo>
                    <a:lnTo>
                      <a:pt x="166985" y="1464509"/>
                    </a:lnTo>
                    <a:lnTo>
                      <a:pt x="173071" y="1449951"/>
                    </a:lnTo>
                    <a:lnTo>
                      <a:pt x="179687" y="1435394"/>
                    </a:lnTo>
                    <a:lnTo>
                      <a:pt x="186568" y="1421365"/>
                    </a:lnTo>
                    <a:lnTo>
                      <a:pt x="193713" y="1407337"/>
                    </a:lnTo>
                    <a:lnTo>
                      <a:pt x="201387" y="1393309"/>
                    </a:lnTo>
                    <a:lnTo>
                      <a:pt x="209062" y="1379810"/>
                    </a:lnTo>
                    <a:lnTo>
                      <a:pt x="217265" y="1366046"/>
                    </a:lnTo>
                    <a:lnTo>
                      <a:pt x="225734" y="1352547"/>
                    </a:lnTo>
                    <a:lnTo>
                      <a:pt x="234467" y="1339048"/>
                    </a:lnTo>
                    <a:lnTo>
                      <a:pt x="243729" y="1325814"/>
                    </a:lnTo>
                    <a:lnTo>
                      <a:pt x="252991" y="1312844"/>
                    </a:lnTo>
                    <a:lnTo>
                      <a:pt x="262783" y="1299874"/>
                    </a:lnTo>
                    <a:lnTo>
                      <a:pt x="272574" y="1286905"/>
                    </a:lnTo>
                    <a:lnTo>
                      <a:pt x="282630" y="1274200"/>
                    </a:lnTo>
                    <a:lnTo>
                      <a:pt x="293216" y="1261495"/>
                    </a:lnTo>
                    <a:lnTo>
                      <a:pt x="304066" y="1249055"/>
                    </a:lnTo>
                    <a:lnTo>
                      <a:pt x="314916" y="1236614"/>
                    </a:lnTo>
                    <a:lnTo>
                      <a:pt x="326295" y="1224174"/>
                    </a:lnTo>
                    <a:lnTo>
                      <a:pt x="337674" y="1211734"/>
                    </a:lnTo>
                    <a:lnTo>
                      <a:pt x="349583" y="1199558"/>
                    </a:lnTo>
                    <a:lnTo>
                      <a:pt x="361756" y="1187118"/>
                    </a:lnTo>
                    <a:lnTo>
                      <a:pt x="374194" y="1174678"/>
                    </a:lnTo>
                    <a:lnTo>
                      <a:pt x="386896" y="1162767"/>
                    </a:lnTo>
                    <a:lnTo>
                      <a:pt x="399864" y="1150327"/>
                    </a:lnTo>
                    <a:lnTo>
                      <a:pt x="413095" y="1137886"/>
                    </a:lnTo>
                    <a:lnTo>
                      <a:pt x="440617" y="1113271"/>
                    </a:lnTo>
                    <a:lnTo>
                      <a:pt x="468933" y="1088125"/>
                    </a:lnTo>
                    <a:lnTo>
                      <a:pt x="469198" y="1087331"/>
                    </a:lnTo>
                    <a:lnTo>
                      <a:pt x="470786" y="1083890"/>
                    </a:lnTo>
                    <a:lnTo>
                      <a:pt x="472374" y="1079126"/>
                    </a:lnTo>
                    <a:lnTo>
                      <a:pt x="473961" y="1073303"/>
                    </a:lnTo>
                    <a:lnTo>
                      <a:pt x="475814" y="1066156"/>
                    </a:lnTo>
                    <a:lnTo>
                      <a:pt x="478460" y="1054510"/>
                    </a:lnTo>
                    <a:lnTo>
                      <a:pt x="479519" y="1049746"/>
                    </a:lnTo>
                    <a:lnTo>
                      <a:pt x="480577" y="1044982"/>
                    </a:lnTo>
                    <a:lnTo>
                      <a:pt x="481371" y="1039952"/>
                    </a:lnTo>
                    <a:lnTo>
                      <a:pt x="481900" y="1033865"/>
                    </a:lnTo>
                    <a:lnTo>
                      <a:pt x="482165" y="1026718"/>
                    </a:lnTo>
                    <a:lnTo>
                      <a:pt x="482430" y="1017719"/>
                    </a:lnTo>
                    <a:lnTo>
                      <a:pt x="482430" y="1010308"/>
                    </a:lnTo>
                    <a:lnTo>
                      <a:pt x="482165" y="1005279"/>
                    </a:lnTo>
                    <a:lnTo>
                      <a:pt x="481636" y="1001838"/>
                    </a:lnTo>
                    <a:lnTo>
                      <a:pt x="481106" y="999455"/>
                    </a:lnTo>
                    <a:lnTo>
                      <a:pt x="479254" y="994426"/>
                    </a:lnTo>
                    <a:lnTo>
                      <a:pt x="478460" y="990456"/>
                    </a:lnTo>
                    <a:lnTo>
                      <a:pt x="477402" y="984633"/>
                    </a:lnTo>
                    <a:lnTo>
                      <a:pt x="476343" y="978810"/>
                    </a:lnTo>
                    <a:lnTo>
                      <a:pt x="475549" y="973516"/>
                    </a:lnTo>
                    <a:lnTo>
                      <a:pt x="472903" y="964517"/>
                    </a:lnTo>
                    <a:lnTo>
                      <a:pt x="470786" y="957900"/>
                    </a:lnTo>
                    <a:lnTo>
                      <a:pt x="468933" y="953665"/>
                    </a:lnTo>
                    <a:lnTo>
                      <a:pt x="440617" y="928520"/>
                    </a:lnTo>
                    <a:lnTo>
                      <a:pt x="413095" y="903904"/>
                    </a:lnTo>
                    <a:lnTo>
                      <a:pt x="399864" y="891463"/>
                    </a:lnTo>
                    <a:lnTo>
                      <a:pt x="386896" y="879288"/>
                    </a:lnTo>
                    <a:lnTo>
                      <a:pt x="374194" y="866848"/>
                    </a:lnTo>
                    <a:lnTo>
                      <a:pt x="361756" y="854407"/>
                    </a:lnTo>
                    <a:lnTo>
                      <a:pt x="349583" y="841967"/>
                    </a:lnTo>
                    <a:lnTo>
                      <a:pt x="337674" y="829792"/>
                    </a:lnTo>
                    <a:lnTo>
                      <a:pt x="326295" y="817351"/>
                    </a:lnTo>
                    <a:lnTo>
                      <a:pt x="314916" y="804911"/>
                    </a:lnTo>
                    <a:lnTo>
                      <a:pt x="304066" y="792736"/>
                    </a:lnTo>
                    <a:lnTo>
                      <a:pt x="293216" y="780031"/>
                    </a:lnTo>
                    <a:lnTo>
                      <a:pt x="282630" y="767590"/>
                    </a:lnTo>
                    <a:lnTo>
                      <a:pt x="272574" y="754885"/>
                    </a:lnTo>
                    <a:lnTo>
                      <a:pt x="262783" y="742180"/>
                    </a:lnTo>
                    <a:lnTo>
                      <a:pt x="252991" y="728946"/>
                    </a:lnTo>
                    <a:lnTo>
                      <a:pt x="243729" y="715712"/>
                    </a:lnTo>
                    <a:lnTo>
                      <a:pt x="234467" y="702478"/>
                    </a:lnTo>
                    <a:lnTo>
                      <a:pt x="225734" y="689243"/>
                    </a:lnTo>
                    <a:lnTo>
                      <a:pt x="217265" y="675480"/>
                    </a:lnTo>
                    <a:lnTo>
                      <a:pt x="209062" y="661981"/>
                    </a:lnTo>
                    <a:lnTo>
                      <a:pt x="201387" y="648217"/>
                    </a:lnTo>
                    <a:lnTo>
                      <a:pt x="193713" y="634188"/>
                    </a:lnTo>
                    <a:lnTo>
                      <a:pt x="186568" y="620160"/>
                    </a:lnTo>
                    <a:lnTo>
                      <a:pt x="179687" y="606132"/>
                    </a:lnTo>
                    <a:lnTo>
                      <a:pt x="173071" y="591839"/>
                    </a:lnTo>
                    <a:lnTo>
                      <a:pt x="166985" y="577016"/>
                    </a:lnTo>
                    <a:lnTo>
                      <a:pt x="161163" y="562458"/>
                    </a:lnTo>
                    <a:lnTo>
                      <a:pt x="155605" y="547636"/>
                    </a:lnTo>
                    <a:lnTo>
                      <a:pt x="150313" y="532814"/>
                    </a:lnTo>
                    <a:lnTo>
                      <a:pt x="146343" y="519579"/>
                    </a:lnTo>
                    <a:lnTo>
                      <a:pt x="142374" y="506080"/>
                    </a:lnTo>
                    <a:lnTo>
                      <a:pt x="138669" y="492052"/>
                    </a:lnTo>
                    <a:lnTo>
                      <a:pt x="135228" y="477759"/>
                    </a:lnTo>
                    <a:lnTo>
                      <a:pt x="132053" y="462936"/>
                    </a:lnTo>
                    <a:lnTo>
                      <a:pt x="129142" y="447849"/>
                    </a:lnTo>
                    <a:lnTo>
                      <a:pt x="126231" y="432762"/>
                    </a:lnTo>
                    <a:lnTo>
                      <a:pt x="123585" y="416881"/>
                    </a:lnTo>
                    <a:lnTo>
                      <a:pt x="118292" y="385648"/>
                    </a:lnTo>
                    <a:lnTo>
                      <a:pt x="113793" y="353886"/>
                    </a:lnTo>
                    <a:lnTo>
                      <a:pt x="110088" y="322653"/>
                    </a:lnTo>
                    <a:lnTo>
                      <a:pt x="106383" y="292214"/>
                    </a:lnTo>
                    <a:lnTo>
                      <a:pt x="102678" y="255952"/>
                    </a:lnTo>
                    <a:lnTo>
                      <a:pt x="99503" y="223131"/>
                    </a:lnTo>
                    <a:lnTo>
                      <a:pt x="94210" y="222337"/>
                    </a:lnTo>
                    <a:lnTo>
                      <a:pt x="89182" y="221543"/>
                    </a:lnTo>
                    <a:lnTo>
                      <a:pt x="84154" y="220219"/>
                    </a:lnTo>
                    <a:lnTo>
                      <a:pt x="79391" y="218896"/>
                    </a:lnTo>
                    <a:lnTo>
                      <a:pt x="74362" y="217308"/>
                    </a:lnTo>
                    <a:lnTo>
                      <a:pt x="69599" y="215455"/>
                    </a:lnTo>
                    <a:lnTo>
                      <a:pt x="65100" y="213602"/>
                    </a:lnTo>
                    <a:lnTo>
                      <a:pt x="60601" y="211220"/>
                    </a:lnTo>
                    <a:lnTo>
                      <a:pt x="56103" y="208838"/>
                    </a:lnTo>
                    <a:lnTo>
                      <a:pt x="51604" y="206191"/>
                    </a:lnTo>
                    <a:lnTo>
                      <a:pt x="47634" y="203544"/>
                    </a:lnTo>
                    <a:lnTo>
                      <a:pt x="43400" y="200368"/>
                    </a:lnTo>
                    <a:lnTo>
                      <a:pt x="39431" y="197191"/>
                    </a:lnTo>
                    <a:lnTo>
                      <a:pt x="35726" y="194280"/>
                    </a:lnTo>
                    <a:lnTo>
                      <a:pt x="32285" y="190574"/>
                    </a:lnTo>
                    <a:lnTo>
                      <a:pt x="28845" y="186869"/>
                    </a:lnTo>
                    <a:lnTo>
                      <a:pt x="25405" y="183163"/>
                    </a:lnTo>
                    <a:lnTo>
                      <a:pt x="22229" y="179193"/>
                    </a:lnTo>
                    <a:lnTo>
                      <a:pt x="19583" y="174958"/>
                    </a:lnTo>
                    <a:lnTo>
                      <a:pt x="16672" y="171252"/>
                    </a:lnTo>
                    <a:lnTo>
                      <a:pt x="14290" y="166753"/>
                    </a:lnTo>
                    <a:lnTo>
                      <a:pt x="11644" y="162253"/>
                    </a:lnTo>
                    <a:lnTo>
                      <a:pt x="9791" y="157753"/>
                    </a:lnTo>
                    <a:lnTo>
                      <a:pt x="7674" y="152989"/>
                    </a:lnTo>
                    <a:lnTo>
                      <a:pt x="5822" y="148225"/>
                    </a:lnTo>
                    <a:lnTo>
                      <a:pt x="4499" y="143460"/>
                    </a:lnTo>
                    <a:lnTo>
                      <a:pt x="2911" y="138166"/>
                    </a:lnTo>
                    <a:lnTo>
                      <a:pt x="1852" y="133137"/>
                    </a:lnTo>
                    <a:lnTo>
                      <a:pt x="1059" y="128108"/>
                    </a:lnTo>
                    <a:lnTo>
                      <a:pt x="529" y="122815"/>
                    </a:lnTo>
                    <a:lnTo>
                      <a:pt x="265" y="117786"/>
                    </a:lnTo>
                    <a:lnTo>
                      <a:pt x="0" y="112227"/>
                    </a:lnTo>
                    <a:lnTo>
                      <a:pt x="265" y="106404"/>
                    </a:lnTo>
                    <a:lnTo>
                      <a:pt x="529" y="100846"/>
                    </a:lnTo>
                    <a:lnTo>
                      <a:pt x="1323" y="95287"/>
                    </a:lnTo>
                    <a:lnTo>
                      <a:pt x="2117" y="89729"/>
                    </a:lnTo>
                    <a:lnTo>
                      <a:pt x="3440" y="84435"/>
                    </a:lnTo>
                    <a:lnTo>
                      <a:pt x="5028" y="78877"/>
                    </a:lnTo>
                    <a:lnTo>
                      <a:pt x="6881" y="73583"/>
                    </a:lnTo>
                    <a:lnTo>
                      <a:pt x="8733" y="68554"/>
                    </a:lnTo>
                    <a:lnTo>
                      <a:pt x="11115" y="63525"/>
                    </a:lnTo>
                    <a:lnTo>
                      <a:pt x="13232" y="58761"/>
                    </a:lnTo>
                    <a:lnTo>
                      <a:pt x="16143" y="53996"/>
                    </a:lnTo>
                    <a:lnTo>
                      <a:pt x="19054" y="49497"/>
                    </a:lnTo>
                    <a:lnTo>
                      <a:pt x="22229" y="45262"/>
                    </a:lnTo>
                    <a:lnTo>
                      <a:pt x="25405" y="41027"/>
                    </a:lnTo>
                    <a:lnTo>
                      <a:pt x="29110" y="36792"/>
                    </a:lnTo>
                    <a:lnTo>
                      <a:pt x="32815" y="32821"/>
                    </a:lnTo>
                    <a:lnTo>
                      <a:pt x="36784" y="29380"/>
                    </a:lnTo>
                    <a:lnTo>
                      <a:pt x="40754" y="25675"/>
                    </a:lnTo>
                    <a:lnTo>
                      <a:pt x="44988" y="22499"/>
                    </a:lnTo>
                    <a:lnTo>
                      <a:pt x="49222" y="19058"/>
                    </a:lnTo>
                    <a:lnTo>
                      <a:pt x="53721" y="16411"/>
                    </a:lnTo>
                    <a:lnTo>
                      <a:pt x="58484" y="13499"/>
                    </a:lnTo>
                    <a:lnTo>
                      <a:pt x="63248" y="11382"/>
                    </a:lnTo>
                    <a:lnTo>
                      <a:pt x="68540" y="9000"/>
                    </a:lnTo>
                    <a:lnTo>
                      <a:pt x="73569" y="6882"/>
                    </a:lnTo>
                    <a:lnTo>
                      <a:pt x="78861" y="5029"/>
                    </a:lnTo>
                    <a:lnTo>
                      <a:pt x="83889" y="3706"/>
                    </a:lnTo>
                    <a:lnTo>
                      <a:pt x="89447" y="2382"/>
                    </a:lnTo>
                    <a:lnTo>
                      <a:pt x="94739" y="1324"/>
                    </a:lnTo>
                    <a:lnTo>
                      <a:pt x="100561" y="530"/>
                    </a:lnTo>
                    <a:lnTo>
                      <a:pt x="106119" y="265"/>
                    </a:lnTo>
                    <a:lnTo>
                      <a:pt x="111941" y="0"/>
                    </a:lnTo>
                    <a:close/>
                  </a:path>
                </a:pathLst>
              </a:custGeom>
              <a:solidFill>
                <a:srgbClr val="22252A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811928" y="2167930"/>
            <a:ext cx="2548911" cy="2749690"/>
            <a:chOff x="3616984" y="2826312"/>
            <a:chExt cx="2548911" cy="2749690"/>
          </a:xfrm>
        </p:grpSpPr>
        <p:grpSp>
          <p:nvGrpSpPr>
            <p:cNvPr id="75" name="组合 74"/>
            <p:cNvGrpSpPr/>
            <p:nvPr/>
          </p:nvGrpSpPr>
          <p:grpSpPr>
            <a:xfrm>
              <a:off x="3616984" y="2826312"/>
              <a:ext cx="2548911" cy="2749690"/>
              <a:chOff x="1235688" y="2085889"/>
              <a:chExt cx="2548911" cy="2749690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1235688" y="3663014"/>
                <a:ext cx="2548911" cy="1172565"/>
                <a:chOff x="1235688" y="3663014"/>
                <a:chExt cx="2548911" cy="1172565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1352615" y="3663014"/>
                  <a:ext cx="2187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Add A Title</a:t>
                  </a:r>
                  <a:endParaRPr lang="zh-CN" altLang="en-US" sz="2000" b="1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1235688" y="4189248"/>
                  <a:ext cx="254891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78" name="组合 77"/>
              <p:cNvGrpSpPr>
                <a:grpSpLocks noChangeAspect="1"/>
              </p:cNvGrpSpPr>
              <p:nvPr/>
            </p:nvGrpSpPr>
            <p:grpSpPr>
              <a:xfrm>
                <a:off x="1879940" y="2085889"/>
                <a:ext cx="1293265" cy="1293265"/>
                <a:chOff x="12700000" y="4059010"/>
                <a:chExt cx="2772229" cy="2772229"/>
              </a:xfrm>
            </p:grpSpPr>
            <p:sp>
              <p:nvSpPr>
                <p:cNvPr id="80" name="椭圆 79"/>
                <p:cNvSpPr/>
                <p:nvPr/>
              </p:nvSpPr>
              <p:spPr bwMode="auto">
                <a:xfrm>
                  <a:off x="12700000" y="4059010"/>
                  <a:ext cx="2772229" cy="2772229"/>
                </a:xfrm>
                <a:prstGeom prst="ellipse">
                  <a:avLst/>
                </a:prstGeom>
                <a:solidFill>
                  <a:srgbClr val="22252A"/>
                </a:solidFill>
                <a:ln>
                  <a:noFill/>
                </a:ln>
                <a:effectLst>
                  <a:innerShdw blurRad="622300">
                    <a:srgbClr val="96AFC4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rgbClr val="D2E3E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 bwMode="auto">
                <a:xfrm>
                  <a:off x="12860191" y="4219201"/>
                  <a:ext cx="2451846" cy="2451846"/>
                </a:xfrm>
                <a:prstGeom prst="ellipse">
                  <a:avLst/>
                </a:prstGeom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279400" dist="38100" dir="5400000" algn="t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0" name="KSO_Shape"/>
            <p:cNvSpPr/>
            <p:nvPr/>
          </p:nvSpPr>
          <p:spPr bwMode="auto">
            <a:xfrm>
              <a:off x="4572087" y="3134060"/>
              <a:ext cx="676862" cy="675423"/>
            </a:xfrm>
            <a:custGeom>
              <a:avLst/>
              <a:gdLst>
                <a:gd name="T0" fmla="*/ 2147483646 w 5440"/>
                <a:gd name="T1" fmla="*/ 2147483646 h 5267"/>
                <a:gd name="T2" fmla="*/ 2147483646 w 5440"/>
                <a:gd name="T3" fmla="*/ 2147483646 h 5267"/>
                <a:gd name="T4" fmla="*/ 2147483646 w 5440"/>
                <a:gd name="T5" fmla="*/ 2147483646 h 5267"/>
                <a:gd name="T6" fmla="*/ 2147483646 w 5440"/>
                <a:gd name="T7" fmla="*/ 2147483646 h 5267"/>
                <a:gd name="T8" fmla="*/ 2147483646 w 5440"/>
                <a:gd name="T9" fmla="*/ 2147483646 h 5267"/>
                <a:gd name="T10" fmla="*/ 2147483646 w 5440"/>
                <a:gd name="T11" fmla="*/ 2147483646 h 5267"/>
                <a:gd name="T12" fmla="*/ 2147483646 w 5440"/>
                <a:gd name="T13" fmla="*/ 2147483646 h 5267"/>
                <a:gd name="T14" fmla="*/ 2147483646 w 5440"/>
                <a:gd name="T15" fmla="*/ 2147483646 h 5267"/>
                <a:gd name="T16" fmla="*/ 2147483646 w 5440"/>
                <a:gd name="T17" fmla="*/ 2147483646 h 5267"/>
                <a:gd name="T18" fmla="*/ 2147483646 w 5440"/>
                <a:gd name="T19" fmla="*/ 2147483646 h 5267"/>
                <a:gd name="T20" fmla="*/ 2147483646 w 5440"/>
                <a:gd name="T21" fmla="*/ 2147483646 h 5267"/>
                <a:gd name="T22" fmla="*/ 2147483646 w 5440"/>
                <a:gd name="T23" fmla="*/ 2147483646 h 5267"/>
                <a:gd name="T24" fmla="*/ 2147483646 w 5440"/>
                <a:gd name="T25" fmla="*/ 2147483646 h 5267"/>
                <a:gd name="T26" fmla="*/ 2147483646 w 5440"/>
                <a:gd name="T27" fmla="*/ 2147483646 h 5267"/>
                <a:gd name="T28" fmla="*/ 2147483646 w 5440"/>
                <a:gd name="T29" fmla="*/ 2147483646 h 5267"/>
                <a:gd name="T30" fmla="*/ 429445831 w 5440"/>
                <a:gd name="T31" fmla="*/ 2147483646 h 5267"/>
                <a:gd name="T32" fmla="*/ 85840210 w 5440"/>
                <a:gd name="T33" fmla="*/ 2147483646 h 5267"/>
                <a:gd name="T34" fmla="*/ 1545979988 w 5440"/>
                <a:gd name="T35" fmla="*/ 2147483646 h 5267"/>
                <a:gd name="T36" fmla="*/ 2147483646 w 5440"/>
                <a:gd name="T37" fmla="*/ 2147483646 h 5267"/>
                <a:gd name="T38" fmla="*/ 2147483646 w 5440"/>
                <a:gd name="T39" fmla="*/ 2147483646 h 5267"/>
                <a:gd name="T40" fmla="*/ 2147483646 w 5440"/>
                <a:gd name="T41" fmla="*/ 2147483646 h 5267"/>
                <a:gd name="T42" fmla="*/ 2147483646 w 5440"/>
                <a:gd name="T43" fmla="*/ 2147483646 h 5267"/>
                <a:gd name="T44" fmla="*/ 2147483646 w 5440"/>
                <a:gd name="T45" fmla="*/ 2147483646 h 5267"/>
                <a:gd name="T46" fmla="*/ 2147483646 w 5440"/>
                <a:gd name="T47" fmla="*/ 2147483646 h 5267"/>
                <a:gd name="T48" fmla="*/ 2147483646 w 5440"/>
                <a:gd name="T49" fmla="*/ 2147483646 h 5267"/>
                <a:gd name="T50" fmla="*/ 2147483646 w 5440"/>
                <a:gd name="T51" fmla="*/ 2147483646 h 5267"/>
                <a:gd name="T52" fmla="*/ 2147483646 w 5440"/>
                <a:gd name="T53" fmla="*/ 2147483646 h 5267"/>
                <a:gd name="T54" fmla="*/ 2147483646 w 5440"/>
                <a:gd name="T55" fmla="*/ 2147483646 h 5267"/>
                <a:gd name="T56" fmla="*/ 2147483646 w 5440"/>
                <a:gd name="T57" fmla="*/ 2147483646 h 5267"/>
                <a:gd name="T58" fmla="*/ 2147483646 w 5440"/>
                <a:gd name="T59" fmla="*/ 2147483646 h 5267"/>
                <a:gd name="T60" fmla="*/ 2147483646 w 5440"/>
                <a:gd name="T61" fmla="*/ 2147483646 h 5267"/>
                <a:gd name="T62" fmla="*/ 2147483646 w 5440"/>
                <a:gd name="T63" fmla="*/ 2147483646 h 5267"/>
                <a:gd name="T64" fmla="*/ 2147483646 w 5440"/>
                <a:gd name="T65" fmla="*/ 2147483646 h 5267"/>
                <a:gd name="T66" fmla="*/ 2147483646 w 5440"/>
                <a:gd name="T67" fmla="*/ 2147483646 h 5267"/>
                <a:gd name="T68" fmla="*/ 2147483646 w 5440"/>
                <a:gd name="T69" fmla="*/ 2147483646 h 5267"/>
                <a:gd name="T70" fmla="*/ 2147483646 w 5440"/>
                <a:gd name="T71" fmla="*/ 2147483646 h 5267"/>
                <a:gd name="T72" fmla="*/ 2147483646 w 5440"/>
                <a:gd name="T73" fmla="*/ 2147483646 h 5267"/>
                <a:gd name="T74" fmla="*/ 2147483646 w 5440"/>
                <a:gd name="T75" fmla="*/ 2147483646 h 5267"/>
                <a:gd name="T76" fmla="*/ 2147483646 w 5440"/>
                <a:gd name="T77" fmla="*/ 2147483646 h 5267"/>
                <a:gd name="T78" fmla="*/ 2147483646 w 5440"/>
                <a:gd name="T79" fmla="*/ 2147483646 h 5267"/>
                <a:gd name="T80" fmla="*/ 2147483646 w 5440"/>
                <a:gd name="T81" fmla="*/ 2147483646 h 5267"/>
                <a:gd name="T82" fmla="*/ 2147483646 w 5440"/>
                <a:gd name="T83" fmla="*/ 2147483646 h 5267"/>
                <a:gd name="T84" fmla="*/ 2147483646 w 5440"/>
                <a:gd name="T85" fmla="*/ 2147483646 h 5267"/>
                <a:gd name="T86" fmla="*/ 2147483646 w 5440"/>
                <a:gd name="T87" fmla="*/ 2147483646 h 5267"/>
                <a:gd name="T88" fmla="*/ 2147483646 w 5440"/>
                <a:gd name="T89" fmla="*/ 2147483646 h 5267"/>
                <a:gd name="T90" fmla="*/ 2147483646 w 5440"/>
                <a:gd name="T91" fmla="*/ 2147483646 h 5267"/>
                <a:gd name="T92" fmla="*/ 2147483646 w 5440"/>
                <a:gd name="T93" fmla="*/ 2147483646 h 5267"/>
                <a:gd name="T94" fmla="*/ 2147483646 w 5440"/>
                <a:gd name="T95" fmla="*/ 2147483646 h 5267"/>
                <a:gd name="T96" fmla="*/ 2147483646 w 5440"/>
                <a:gd name="T97" fmla="*/ 2147483646 h 5267"/>
                <a:gd name="T98" fmla="*/ 2147483646 w 5440"/>
                <a:gd name="T99" fmla="*/ 2147483646 h 5267"/>
                <a:gd name="T100" fmla="*/ 2147483646 w 5440"/>
                <a:gd name="T101" fmla="*/ 2147483646 h 5267"/>
                <a:gd name="T102" fmla="*/ 2147483646 w 5440"/>
                <a:gd name="T103" fmla="*/ 2147483646 h 5267"/>
                <a:gd name="T104" fmla="*/ 2147483646 w 5440"/>
                <a:gd name="T105" fmla="*/ 2147483646 h 5267"/>
                <a:gd name="T106" fmla="*/ 2147483646 w 5440"/>
                <a:gd name="T107" fmla="*/ 2147483646 h 5267"/>
                <a:gd name="T108" fmla="*/ 2147483646 w 5440"/>
                <a:gd name="T109" fmla="*/ 2147483646 h 5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40" h="5267">
                  <a:moveTo>
                    <a:pt x="1521" y="2392"/>
                  </a:moveTo>
                  <a:lnTo>
                    <a:pt x="1521" y="2392"/>
                  </a:lnTo>
                  <a:lnTo>
                    <a:pt x="1525" y="2395"/>
                  </a:lnTo>
                  <a:lnTo>
                    <a:pt x="2073" y="2944"/>
                  </a:lnTo>
                  <a:lnTo>
                    <a:pt x="2265" y="2753"/>
                  </a:lnTo>
                  <a:lnTo>
                    <a:pt x="2058" y="2546"/>
                  </a:lnTo>
                  <a:lnTo>
                    <a:pt x="1964" y="2452"/>
                  </a:lnTo>
                  <a:lnTo>
                    <a:pt x="2443" y="1974"/>
                  </a:lnTo>
                  <a:lnTo>
                    <a:pt x="2506" y="1981"/>
                  </a:lnTo>
                  <a:lnTo>
                    <a:pt x="2531" y="1984"/>
                  </a:lnTo>
                  <a:lnTo>
                    <a:pt x="2554" y="1985"/>
                  </a:lnTo>
                  <a:lnTo>
                    <a:pt x="2579" y="1984"/>
                  </a:lnTo>
                  <a:lnTo>
                    <a:pt x="2603" y="1981"/>
                  </a:lnTo>
                  <a:lnTo>
                    <a:pt x="2628" y="1978"/>
                  </a:lnTo>
                  <a:lnTo>
                    <a:pt x="2651" y="1973"/>
                  </a:lnTo>
                  <a:lnTo>
                    <a:pt x="2300" y="1621"/>
                  </a:lnTo>
                  <a:lnTo>
                    <a:pt x="2288" y="1611"/>
                  </a:lnTo>
                  <a:lnTo>
                    <a:pt x="2277" y="1601"/>
                  </a:lnTo>
                  <a:lnTo>
                    <a:pt x="2287" y="1564"/>
                  </a:lnTo>
                  <a:lnTo>
                    <a:pt x="2295" y="1528"/>
                  </a:lnTo>
                  <a:lnTo>
                    <a:pt x="2302" y="1490"/>
                  </a:lnTo>
                  <a:lnTo>
                    <a:pt x="2308" y="1454"/>
                  </a:lnTo>
                  <a:lnTo>
                    <a:pt x="2313" y="1416"/>
                  </a:lnTo>
                  <a:lnTo>
                    <a:pt x="2316" y="1379"/>
                  </a:lnTo>
                  <a:lnTo>
                    <a:pt x="2318" y="1340"/>
                  </a:lnTo>
                  <a:lnTo>
                    <a:pt x="2320" y="1303"/>
                  </a:lnTo>
                  <a:lnTo>
                    <a:pt x="2320" y="1265"/>
                  </a:lnTo>
                  <a:lnTo>
                    <a:pt x="2318" y="1227"/>
                  </a:lnTo>
                  <a:lnTo>
                    <a:pt x="2316" y="1190"/>
                  </a:lnTo>
                  <a:lnTo>
                    <a:pt x="2311" y="1152"/>
                  </a:lnTo>
                  <a:lnTo>
                    <a:pt x="2307" y="1115"/>
                  </a:lnTo>
                  <a:lnTo>
                    <a:pt x="2301" y="1077"/>
                  </a:lnTo>
                  <a:lnTo>
                    <a:pt x="2293" y="1041"/>
                  </a:lnTo>
                  <a:lnTo>
                    <a:pt x="2284" y="1004"/>
                  </a:lnTo>
                  <a:lnTo>
                    <a:pt x="2275" y="967"/>
                  </a:lnTo>
                  <a:lnTo>
                    <a:pt x="2263" y="931"/>
                  </a:lnTo>
                  <a:lnTo>
                    <a:pt x="2252" y="895"/>
                  </a:lnTo>
                  <a:lnTo>
                    <a:pt x="2238" y="859"/>
                  </a:lnTo>
                  <a:lnTo>
                    <a:pt x="2222" y="824"/>
                  </a:lnTo>
                  <a:lnTo>
                    <a:pt x="2207" y="789"/>
                  </a:lnTo>
                  <a:lnTo>
                    <a:pt x="2190" y="754"/>
                  </a:lnTo>
                  <a:lnTo>
                    <a:pt x="2171" y="720"/>
                  </a:lnTo>
                  <a:lnTo>
                    <a:pt x="2152" y="687"/>
                  </a:lnTo>
                  <a:lnTo>
                    <a:pt x="2131" y="654"/>
                  </a:lnTo>
                  <a:lnTo>
                    <a:pt x="2109" y="621"/>
                  </a:lnTo>
                  <a:lnTo>
                    <a:pt x="2085" y="590"/>
                  </a:lnTo>
                  <a:lnTo>
                    <a:pt x="2061" y="558"/>
                  </a:lnTo>
                  <a:lnTo>
                    <a:pt x="2035" y="528"/>
                  </a:lnTo>
                  <a:lnTo>
                    <a:pt x="2008" y="498"/>
                  </a:lnTo>
                  <a:lnTo>
                    <a:pt x="1980" y="469"/>
                  </a:lnTo>
                  <a:lnTo>
                    <a:pt x="1952" y="441"/>
                  </a:lnTo>
                  <a:lnTo>
                    <a:pt x="1922" y="414"/>
                  </a:lnTo>
                  <a:lnTo>
                    <a:pt x="1892" y="389"/>
                  </a:lnTo>
                  <a:lnTo>
                    <a:pt x="1860" y="365"/>
                  </a:lnTo>
                  <a:lnTo>
                    <a:pt x="1828" y="341"/>
                  </a:lnTo>
                  <a:lnTo>
                    <a:pt x="1797" y="319"/>
                  </a:lnTo>
                  <a:lnTo>
                    <a:pt x="1764" y="299"/>
                  </a:lnTo>
                  <a:lnTo>
                    <a:pt x="1731" y="279"/>
                  </a:lnTo>
                  <a:lnTo>
                    <a:pt x="1697" y="260"/>
                  </a:lnTo>
                  <a:lnTo>
                    <a:pt x="1663" y="244"/>
                  </a:lnTo>
                  <a:lnTo>
                    <a:pt x="1628" y="228"/>
                  </a:lnTo>
                  <a:lnTo>
                    <a:pt x="1593" y="212"/>
                  </a:lnTo>
                  <a:lnTo>
                    <a:pt x="1558" y="199"/>
                  </a:lnTo>
                  <a:lnTo>
                    <a:pt x="1523" y="187"/>
                  </a:lnTo>
                  <a:lnTo>
                    <a:pt x="1486" y="176"/>
                  </a:lnTo>
                  <a:lnTo>
                    <a:pt x="1450" y="165"/>
                  </a:lnTo>
                  <a:lnTo>
                    <a:pt x="1414" y="157"/>
                  </a:lnTo>
                  <a:lnTo>
                    <a:pt x="1376" y="150"/>
                  </a:lnTo>
                  <a:lnTo>
                    <a:pt x="1340" y="143"/>
                  </a:lnTo>
                  <a:lnTo>
                    <a:pt x="1302" y="139"/>
                  </a:lnTo>
                  <a:lnTo>
                    <a:pt x="1265" y="134"/>
                  </a:lnTo>
                  <a:lnTo>
                    <a:pt x="1228" y="131"/>
                  </a:lnTo>
                  <a:lnTo>
                    <a:pt x="1191" y="130"/>
                  </a:lnTo>
                  <a:lnTo>
                    <a:pt x="1153" y="129"/>
                  </a:lnTo>
                  <a:lnTo>
                    <a:pt x="1116" y="130"/>
                  </a:lnTo>
                  <a:lnTo>
                    <a:pt x="1078" y="133"/>
                  </a:lnTo>
                  <a:lnTo>
                    <a:pt x="1041" y="136"/>
                  </a:lnTo>
                  <a:lnTo>
                    <a:pt x="1003" y="140"/>
                  </a:lnTo>
                  <a:lnTo>
                    <a:pt x="967" y="146"/>
                  </a:lnTo>
                  <a:lnTo>
                    <a:pt x="929" y="153"/>
                  </a:lnTo>
                  <a:lnTo>
                    <a:pt x="893" y="161"/>
                  </a:lnTo>
                  <a:lnTo>
                    <a:pt x="857" y="170"/>
                  </a:lnTo>
                  <a:lnTo>
                    <a:pt x="1514" y="827"/>
                  </a:lnTo>
                  <a:lnTo>
                    <a:pt x="1341" y="1470"/>
                  </a:lnTo>
                  <a:lnTo>
                    <a:pt x="697" y="1642"/>
                  </a:lnTo>
                  <a:lnTo>
                    <a:pt x="41" y="986"/>
                  </a:lnTo>
                  <a:lnTo>
                    <a:pt x="31" y="1022"/>
                  </a:lnTo>
                  <a:lnTo>
                    <a:pt x="23" y="1059"/>
                  </a:lnTo>
                  <a:lnTo>
                    <a:pt x="16" y="1096"/>
                  </a:lnTo>
                  <a:lnTo>
                    <a:pt x="10" y="1133"/>
                  </a:lnTo>
                  <a:lnTo>
                    <a:pt x="7" y="1170"/>
                  </a:lnTo>
                  <a:lnTo>
                    <a:pt x="3" y="1208"/>
                  </a:lnTo>
                  <a:lnTo>
                    <a:pt x="1" y="1245"/>
                  </a:lnTo>
                  <a:lnTo>
                    <a:pt x="0" y="1283"/>
                  </a:lnTo>
                  <a:lnTo>
                    <a:pt x="1" y="1320"/>
                  </a:lnTo>
                  <a:lnTo>
                    <a:pt x="2" y="1358"/>
                  </a:lnTo>
                  <a:lnTo>
                    <a:pt x="4" y="1394"/>
                  </a:lnTo>
                  <a:lnTo>
                    <a:pt x="9" y="1431"/>
                  </a:lnTo>
                  <a:lnTo>
                    <a:pt x="14" y="1469"/>
                  </a:lnTo>
                  <a:lnTo>
                    <a:pt x="21" y="1505"/>
                  </a:lnTo>
                  <a:lnTo>
                    <a:pt x="28" y="1543"/>
                  </a:lnTo>
                  <a:lnTo>
                    <a:pt x="36" y="1579"/>
                  </a:lnTo>
                  <a:lnTo>
                    <a:pt x="47" y="1615"/>
                  </a:lnTo>
                  <a:lnTo>
                    <a:pt x="57" y="1652"/>
                  </a:lnTo>
                  <a:lnTo>
                    <a:pt x="70" y="1687"/>
                  </a:lnTo>
                  <a:lnTo>
                    <a:pt x="84" y="1722"/>
                  </a:lnTo>
                  <a:lnTo>
                    <a:pt x="98" y="1757"/>
                  </a:lnTo>
                  <a:lnTo>
                    <a:pt x="115" y="1793"/>
                  </a:lnTo>
                  <a:lnTo>
                    <a:pt x="131" y="1826"/>
                  </a:lnTo>
                  <a:lnTo>
                    <a:pt x="150" y="1860"/>
                  </a:lnTo>
                  <a:lnTo>
                    <a:pt x="170" y="1893"/>
                  </a:lnTo>
                  <a:lnTo>
                    <a:pt x="190" y="1926"/>
                  </a:lnTo>
                  <a:lnTo>
                    <a:pt x="212" y="1958"/>
                  </a:lnTo>
                  <a:lnTo>
                    <a:pt x="235" y="1989"/>
                  </a:lnTo>
                  <a:lnTo>
                    <a:pt x="260" y="2021"/>
                  </a:lnTo>
                  <a:lnTo>
                    <a:pt x="285" y="2052"/>
                  </a:lnTo>
                  <a:lnTo>
                    <a:pt x="312" y="2081"/>
                  </a:lnTo>
                  <a:lnTo>
                    <a:pt x="340" y="2109"/>
                  </a:lnTo>
                  <a:lnTo>
                    <a:pt x="370" y="2138"/>
                  </a:lnTo>
                  <a:lnTo>
                    <a:pt x="401" y="2166"/>
                  </a:lnTo>
                  <a:lnTo>
                    <a:pt x="434" y="2193"/>
                  </a:lnTo>
                  <a:lnTo>
                    <a:pt x="466" y="2219"/>
                  </a:lnTo>
                  <a:lnTo>
                    <a:pt x="499" y="2243"/>
                  </a:lnTo>
                  <a:lnTo>
                    <a:pt x="533" y="2266"/>
                  </a:lnTo>
                  <a:lnTo>
                    <a:pt x="567" y="2287"/>
                  </a:lnTo>
                  <a:lnTo>
                    <a:pt x="602" y="2307"/>
                  </a:lnTo>
                  <a:lnTo>
                    <a:pt x="639" y="2326"/>
                  </a:lnTo>
                  <a:lnTo>
                    <a:pt x="675" y="2343"/>
                  </a:lnTo>
                  <a:lnTo>
                    <a:pt x="711" y="2359"/>
                  </a:lnTo>
                  <a:lnTo>
                    <a:pt x="748" y="2374"/>
                  </a:lnTo>
                  <a:lnTo>
                    <a:pt x="785" y="2387"/>
                  </a:lnTo>
                  <a:lnTo>
                    <a:pt x="823" y="2400"/>
                  </a:lnTo>
                  <a:lnTo>
                    <a:pt x="861" y="2410"/>
                  </a:lnTo>
                  <a:lnTo>
                    <a:pt x="900" y="2420"/>
                  </a:lnTo>
                  <a:lnTo>
                    <a:pt x="939" y="2428"/>
                  </a:lnTo>
                  <a:lnTo>
                    <a:pt x="977" y="2435"/>
                  </a:lnTo>
                  <a:lnTo>
                    <a:pt x="1016" y="2441"/>
                  </a:lnTo>
                  <a:lnTo>
                    <a:pt x="1055" y="2444"/>
                  </a:lnTo>
                  <a:lnTo>
                    <a:pt x="1095" y="2448"/>
                  </a:lnTo>
                  <a:lnTo>
                    <a:pt x="1133" y="2449"/>
                  </a:lnTo>
                  <a:lnTo>
                    <a:pt x="1173" y="2449"/>
                  </a:lnTo>
                  <a:lnTo>
                    <a:pt x="1212" y="2448"/>
                  </a:lnTo>
                  <a:lnTo>
                    <a:pt x="1252" y="2445"/>
                  </a:lnTo>
                  <a:lnTo>
                    <a:pt x="1290" y="2442"/>
                  </a:lnTo>
                  <a:lnTo>
                    <a:pt x="1329" y="2437"/>
                  </a:lnTo>
                  <a:lnTo>
                    <a:pt x="1368" y="2430"/>
                  </a:lnTo>
                  <a:lnTo>
                    <a:pt x="1406" y="2422"/>
                  </a:lnTo>
                  <a:lnTo>
                    <a:pt x="1445" y="2414"/>
                  </a:lnTo>
                  <a:lnTo>
                    <a:pt x="1484" y="2403"/>
                  </a:lnTo>
                  <a:lnTo>
                    <a:pt x="1521" y="2392"/>
                  </a:lnTo>
                  <a:close/>
                  <a:moveTo>
                    <a:pt x="3463" y="2785"/>
                  </a:moveTo>
                  <a:lnTo>
                    <a:pt x="3463" y="2785"/>
                  </a:lnTo>
                  <a:lnTo>
                    <a:pt x="3459" y="2803"/>
                  </a:lnTo>
                  <a:lnTo>
                    <a:pt x="3457" y="2821"/>
                  </a:lnTo>
                  <a:lnTo>
                    <a:pt x="3454" y="2838"/>
                  </a:lnTo>
                  <a:lnTo>
                    <a:pt x="3453" y="2857"/>
                  </a:lnTo>
                  <a:lnTo>
                    <a:pt x="3452" y="2876"/>
                  </a:lnTo>
                  <a:lnTo>
                    <a:pt x="3452" y="2893"/>
                  </a:lnTo>
                  <a:lnTo>
                    <a:pt x="3453" y="2912"/>
                  </a:lnTo>
                  <a:lnTo>
                    <a:pt x="3454" y="2931"/>
                  </a:lnTo>
                  <a:lnTo>
                    <a:pt x="3461" y="2994"/>
                  </a:lnTo>
                  <a:lnTo>
                    <a:pt x="3417" y="3039"/>
                  </a:lnTo>
                  <a:lnTo>
                    <a:pt x="3077" y="3379"/>
                  </a:lnTo>
                  <a:lnTo>
                    <a:pt x="2984" y="3472"/>
                  </a:lnTo>
                  <a:lnTo>
                    <a:pt x="2684" y="3172"/>
                  </a:lnTo>
                  <a:lnTo>
                    <a:pt x="2493" y="3363"/>
                  </a:lnTo>
                  <a:lnTo>
                    <a:pt x="4228" y="5098"/>
                  </a:lnTo>
                  <a:lnTo>
                    <a:pt x="4248" y="5117"/>
                  </a:lnTo>
                  <a:lnTo>
                    <a:pt x="4269" y="5136"/>
                  </a:lnTo>
                  <a:lnTo>
                    <a:pt x="4291" y="5152"/>
                  </a:lnTo>
                  <a:lnTo>
                    <a:pt x="4314" y="5168"/>
                  </a:lnTo>
                  <a:lnTo>
                    <a:pt x="4336" y="5183"/>
                  </a:lnTo>
                  <a:lnTo>
                    <a:pt x="4361" y="5195"/>
                  </a:lnTo>
                  <a:lnTo>
                    <a:pt x="4384" y="5207"/>
                  </a:lnTo>
                  <a:lnTo>
                    <a:pt x="4409" y="5218"/>
                  </a:lnTo>
                  <a:lnTo>
                    <a:pt x="4433" y="5227"/>
                  </a:lnTo>
                  <a:lnTo>
                    <a:pt x="4459" y="5235"/>
                  </a:lnTo>
                  <a:lnTo>
                    <a:pt x="4485" y="5242"/>
                  </a:lnTo>
                  <a:lnTo>
                    <a:pt x="4511" y="5248"/>
                  </a:lnTo>
                  <a:lnTo>
                    <a:pt x="4536" y="5253"/>
                  </a:lnTo>
                  <a:lnTo>
                    <a:pt x="4562" y="5255"/>
                  </a:lnTo>
                  <a:lnTo>
                    <a:pt x="4588" y="5258"/>
                  </a:lnTo>
                  <a:lnTo>
                    <a:pt x="4615" y="5259"/>
                  </a:lnTo>
                  <a:lnTo>
                    <a:pt x="4641" y="5258"/>
                  </a:lnTo>
                  <a:lnTo>
                    <a:pt x="4668" y="5255"/>
                  </a:lnTo>
                  <a:lnTo>
                    <a:pt x="4693" y="5253"/>
                  </a:lnTo>
                  <a:lnTo>
                    <a:pt x="4719" y="5248"/>
                  </a:lnTo>
                  <a:lnTo>
                    <a:pt x="4745" y="5242"/>
                  </a:lnTo>
                  <a:lnTo>
                    <a:pt x="4771" y="5235"/>
                  </a:lnTo>
                  <a:lnTo>
                    <a:pt x="4795" y="5227"/>
                  </a:lnTo>
                  <a:lnTo>
                    <a:pt x="4821" y="5218"/>
                  </a:lnTo>
                  <a:lnTo>
                    <a:pt x="4845" y="5207"/>
                  </a:lnTo>
                  <a:lnTo>
                    <a:pt x="4869" y="5195"/>
                  </a:lnTo>
                  <a:lnTo>
                    <a:pt x="4893" y="5183"/>
                  </a:lnTo>
                  <a:lnTo>
                    <a:pt x="4916" y="5168"/>
                  </a:lnTo>
                  <a:lnTo>
                    <a:pt x="4938" y="5152"/>
                  </a:lnTo>
                  <a:lnTo>
                    <a:pt x="4961" y="5136"/>
                  </a:lnTo>
                  <a:lnTo>
                    <a:pt x="4982" y="5117"/>
                  </a:lnTo>
                  <a:lnTo>
                    <a:pt x="5002" y="5098"/>
                  </a:lnTo>
                  <a:lnTo>
                    <a:pt x="5022" y="5077"/>
                  </a:lnTo>
                  <a:lnTo>
                    <a:pt x="5039" y="5056"/>
                  </a:lnTo>
                  <a:lnTo>
                    <a:pt x="5057" y="5035"/>
                  </a:lnTo>
                  <a:lnTo>
                    <a:pt x="5072" y="5013"/>
                  </a:lnTo>
                  <a:lnTo>
                    <a:pt x="5086" y="4989"/>
                  </a:lnTo>
                  <a:lnTo>
                    <a:pt x="5099" y="4966"/>
                  </a:lnTo>
                  <a:lnTo>
                    <a:pt x="5112" y="4941"/>
                  </a:lnTo>
                  <a:lnTo>
                    <a:pt x="5122" y="4916"/>
                  </a:lnTo>
                  <a:lnTo>
                    <a:pt x="5132" y="4892"/>
                  </a:lnTo>
                  <a:lnTo>
                    <a:pt x="5140" y="4867"/>
                  </a:lnTo>
                  <a:lnTo>
                    <a:pt x="5146" y="4841"/>
                  </a:lnTo>
                  <a:lnTo>
                    <a:pt x="5152" y="4816"/>
                  </a:lnTo>
                  <a:lnTo>
                    <a:pt x="5156" y="4790"/>
                  </a:lnTo>
                  <a:lnTo>
                    <a:pt x="5160" y="4763"/>
                  </a:lnTo>
                  <a:lnTo>
                    <a:pt x="5161" y="4737"/>
                  </a:lnTo>
                  <a:lnTo>
                    <a:pt x="5162" y="4711"/>
                  </a:lnTo>
                  <a:lnTo>
                    <a:pt x="5161" y="4684"/>
                  </a:lnTo>
                  <a:lnTo>
                    <a:pt x="5160" y="4659"/>
                  </a:lnTo>
                  <a:lnTo>
                    <a:pt x="5156" y="4632"/>
                  </a:lnTo>
                  <a:lnTo>
                    <a:pt x="5152" y="4606"/>
                  </a:lnTo>
                  <a:lnTo>
                    <a:pt x="5146" y="4580"/>
                  </a:lnTo>
                  <a:lnTo>
                    <a:pt x="5140" y="4555"/>
                  </a:lnTo>
                  <a:lnTo>
                    <a:pt x="5132" y="4530"/>
                  </a:lnTo>
                  <a:lnTo>
                    <a:pt x="5122" y="4505"/>
                  </a:lnTo>
                  <a:lnTo>
                    <a:pt x="5112" y="4480"/>
                  </a:lnTo>
                  <a:lnTo>
                    <a:pt x="5099" y="4456"/>
                  </a:lnTo>
                  <a:lnTo>
                    <a:pt x="5086" y="4432"/>
                  </a:lnTo>
                  <a:lnTo>
                    <a:pt x="5072" y="4410"/>
                  </a:lnTo>
                  <a:lnTo>
                    <a:pt x="5057" y="4387"/>
                  </a:lnTo>
                  <a:lnTo>
                    <a:pt x="5039" y="4366"/>
                  </a:lnTo>
                  <a:lnTo>
                    <a:pt x="5022" y="4344"/>
                  </a:lnTo>
                  <a:lnTo>
                    <a:pt x="5002" y="4323"/>
                  </a:lnTo>
                  <a:lnTo>
                    <a:pt x="3463" y="2785"/>
                  </a:lnTo>
                  <a:close/>
                  <a:moveTo>
                    <a:pt x="4802" y="4918"/>
                  </a:moveTo>
                  <a:lnTo>
                    <a:pt x="4527" y="4991"/>
                  </a:lnTo>
                  <a:lnTo>
                    <a:pt x="4304" y="4769"/>
                  </a:lnTo>
                  <a:lnTo>
                    <a:pt x="4377" y="4493"/>
                  </a:lnTo>
                  <a:lnTo>
                    <a:pt x="4652" y="4419"/>
                  </a:lnTo>
                  <a:lnTo>
                    <a:pt x="4876" y="4643"/>
                  </a:lnTo>
                  <a:lnTo>
                    <a:pt x="4802" y="4918"/>
                  </a:lnTo>
                  <a:close/>
                  <a:moveTo>
                    <a:pt x="2687" y="2988"/>
                  </a:moveTo>
                  <a:lnTo>
                    <a:pt x="2985" y="3287"/>
                  </a:lnTo>
                  <a:lnTo>
                    <a:pt x="3325" y="2947"/>
                  </a:lnTo>
                  <a:lnTo>
                    <a:pt x="3323" y="2917"/>
                  </a:lnTo>
                  <a:lnTo>
                    <a:pt x="3322" y="2885"/>
                  </a:lnTo>
                  <a:lnTo>
                    <a:pt x="3323" y="2853"/>
                  </a:lnTo>
                  <a:lnTo>
                    <a:pt x="3325" y="2823"/>
                  </a:lnTo>
                  <a:lnTo>
                    <a:pt x="3330" y="2791"/>
                  </a:lnTo>
                  <a:lnTo>
                    <a:pt x="3336" y="2761"/>
                  </a:lnTo>
                  <a:lnTo>
                    <a:pt x="3343" y="2730"/>
                  </a:lnTo>
                  <a:lnTo>
                    <a:pt x="3352" y="2700"/>
                  </a:lnTo>
                  <a:lnTo>
                    <a:pt x="3363" y="2670"/>
                  </a:lnTo>
                  <a:lnTo>
                    <a:pt x="3376" y="2641"/>
                  </a:lnTo>
                  <a:lnTo>
                    <a:pt x="3391" y="2613"/>
                  </a:lnTo>
                  <a:lnTo>
                    <a:pt x="3406" y="2585"/>
                  </a:lnTo>
                  <a:lnTo>
                    <a:pt x="3425" y="2558"/>
                  </a:lnTo>
                  <a:lnTo>
                    <a:pt x="3444" y="2532"/>
                  </a:lnTo>
                  <a:lnTo>
                    <a:pt x="3465" y="2506"/>
                  </a:lnTo>
                  <a:lnTo>
                    <a:pt x="3488" y="2482"/>
                  </a:lnTo>
                  <a:lnTo>
                    <a:pt x="3513" y="2459"/>
                  </a:lnTo>
                  <a:lnTo>
                    <a:pt x="3538" y="2438"/>
                  </a:lnTo>
                  <a:lnTo>
                    <a:pt x="3565" y="2418"/>
                  </a:lnTo>
                  <a:lnTo>
                    <a:pt x="3592" y="2401"/>
                  </a:lnTo>
                  <a:lnTo>
                    <a:pt x="3620" y="2384"/>
                  </a:lnTo>
                  <a:lnTo>
                    <a:pt x="3648" y="2370"/>
                  </a:lnTo>
                  <a:lnTo>
                    <a:pt x="3677" y="2358"/>
                  </a:lnTo>
                  <a:lnTo>
                    <a:pt x="3706" y="2346"/>
                  </a:lnTo>
                  <a:lnTo>
                    <a:pt x="3737" y="2338"/>
                  </a:lnTo>
                  <a:lnTo>
                    <a:pt x="3767" y="2329"/>
                  </a:lnTo>
                  <a:lnTo>
                    <a:pt x="3798" y="2324"/>
                  </a:lnTo>
                  <a:lnTo>
                    <a:pt x="3828" y="2319"/>
                  </a:lnTo>
                  <a:lnTo>
                    <a:pt x="3860" y="2316"/>
                  </a:lnTo>
                  <a:lnTo>
                    <a:pt x="3892" y="2316"/>
                  </a:lnTo>
                  <a:lnTo>
                    <a:pt x="3922" y="2316"/>
                  </a:lnTo>
                  <a:lnTo>
                    <a:pt x="3954" y="2320"/>
                  </a:lnTo>
                  <a:lnTo>
                    <a:pt x="5440" y="834"/>
                  </a:lnTo>
                  <a:lnTo>
                    <a:pt x="4608" y="0"/>
                  </a:lnTo>
                  <a:lnTo>
                    <a:pt x="3121" y="1487"/>
                  </a:lnTo>
                  <a:lnTo>
                    <a:pt x="3124" y="1518"/>
                  </a:lnTo>
                  <a:lnTo>
                    <a:pt x="3125" y="1550"/>
                  </a:lnTo>
                  <a:lnTo>
                    <a:pt x="3124" y="1580"/>
                  </a:lnTo>
                  <a:lnTo>
                    <a:pt x="3121" y="1612"/>
                  </a:lnTo>
                  <a:lnTo>
                    <a:pt x="3117" y="1642"/>
                  </a:lnTo>
                  <a:lnTo>
                    <a:pt x="3111" y="1674"/>
                  </a:lnTo>
                  <a:lnTo>
                    <a:pt x="3104" y="1705"/>
                  </a:lnTo>
                  <a:lnTo>
                    <a:pt x="3094" y="1734"/>
                  </a:lnTo>
                  <a:lnTo>
                    <a:pt x="3083" y="1764"/>
                  </a:lnTo>
                  <a:lnTo>
                    <a:pt x="3071" y="1793"/>
                  </a:lnTo>
                  <a:lnTo>
                    <a:pt x="3056" y="1822"/>
                  </a:lnTo>
                  <a:lnTo>
                    <a:pt x="3041" y="1849"/>
                  </a:lnTo>
                  <a:lnTo>
                    <a:pt x="3022" y="1877"/>
                  </a:lnTo>
                  <a:lnTo>
                    <a:pt x="3003" y="1903"/>
                  </a:lnTo>
                  <a:lnTo>
                    <a:pt x="2981" y="1928"/>
                  </a:lnTo>
                  <a:lnTo>
                    <a:pt x="2959" y="1952"/>
                  </a:lnTo>
                  <a:lnTo>
                    <a:pt x="2934" y="1975"/>
                  </a:lnTo>
                  <a:lnTo>
                    <a:pt x="2909" y="1996"/>
                  </a:lnTo>
                  <a:lnTo>
                    <a:pt x="2882" y="2016"/>
                  </a:lnTo>
                  <a:lnTo>
                    <a:pt x="2855" y="2034"/>
                  </a:lnTo>
                  <a:lnTo>
                    <a:pt x="2827" y="2050"/>
                  </a:lnTo>
                  <a:lnTo>
                    <a:pt x="2799" y="2064"/>
                  </a:lnTo>
                  <a:lnTo>
                    <a:pt x="2770" y="2077"/>
                  </a:lnTo>
                  <a:lnTo>
                    <a:pt x="2740" y="2088"/>
                  </a:lnTo>
                  <a:lnTo>
                    <a:pt x="2710" y="2097"/>
                  </a:lnTo>
                  <a:lnTo>
                    <a:pt x="2680" y="2105"/>
                  </a:lnTo>
                  <a:lnTo>
                    <a:pt x="2649" y="2111"/>
                  </a:lnTo>
                  <a:lnTo>
                    <a:pt x="2617" y="2115"/>
                  </a:lnTo>
                  <a:lnTo>
                    <a:pt x="2587" y="2117"/>
                  </a:lnTo>
                  <a:lnTo>
                    <a:pt x="2555" y="2118"/>
                  </a:lnTo>
                  <a:lnTo>
                    <a:pt x="2525" y="2117"/>
                  </a:lnTo>
                  <a:lnTo>
                    <a:pt x="2493" y="2115"/>
                  </a:lnTo>
                  <a:lnTo>
                    <a:pt x="2153" y="2455"/>
                  </a:lnTo>
                  <a:lnTo>
                    <a:pt x="2453" y="2755"/>
                  </a:lnTo>
                  <a:lnTo>
                    <a:pt x="984" y="4223"/>
                  </a:lnTo>
                  <a:lnTo>
                    <a:pt x="931" y="4170"/>
                  </a:lnTo>
                  <a:lnTo>
                    <a:pt x="648" y="4396"/>
                  </a:lnTo>
                  <a:lnTo>
                    <a:pt x="174" y="5145"/>
                  </a:lnTo>
                  <a:lnTo>
                    <a:pt x="295" y="5267"/>
                  </a:lnTo>
                  <a:lnTo>
                    <a:pt x="1044" y="4792"/>
                  </a:lnTo>
                  <a:lnTo>
                    <a:pt x="1272" y="4510"/>
                  </a:lnTo>
                  <a:lnTo>
                    <a:pt x="1218" y="4457"/>
                  </a:lnTo>
                  <a:lnTo>
                    <a:pt x="2687" y="2988"/>
                  </a:lnTo>
                  <a:close/>
                </a:path>
              </a:pathLst>
            </a:custGeom>
            <a:solidFill>
              <a:srgbClr val="2225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67679" y="2167930"/>
            <a:ext cx="2548911" cy="2749690"/>
            <a:chOff x="6090097" y="4189248"/>
            <a:chExt cx="2548911" cy="2749690"/>
          </a:xfrm>
        </p:grpSpPr>
        <p:grpSp>
          <p:nvGrpSpPr>
            <p:cNvPr id="84" name="组合 83"/>
            <p:cNvGrpSpPr/>
            <p:nvPr/>
          </p:nvGrpSpPr>
          <p:grpSpPr>
            <a:xfrm>
              <a:off x="6090097" y="4189248"/>
              <a:ext cx="2548911" cy="2749690"/>
              <a:chOff x="1235688" y="2085889"/>
              <a:chExt cx="2548911" cy="2749690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1235688" y="3663014"/>
                <a:ext cx="2548911" cy="1172565"/>
                <a:chOff x="1235688" y="3663014"/>
                <a:chExt cx="2548911" cy="1172565"/>
              </a:xfrm>
            </p:grpSpPr>
            <p:sp>
              <p:nvSpPr>
                <p:cNvPr id="91" name="矩形 90"/>
                <p:cNvSpPr/>
                <p:nvPr/>
              </p:nvSpPr>
              <p:spPr>
                <a:xfrm>
                  <a:off x="1352615" y="3663014"/>
                  <a:ext cx="2187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Add A Title</a:t>
                  </a:r>
                  <a:endParaRPr lang="zh-CN" altLang="en-US" sz="2000" b="1" dirty="0">
                    <a:gradFill>
                      <a:gsLst>
                        <a:gs pos="55300">
                          <a:srgbClr val="F2AE7B"/>
                        </a:gs>
                        <a:gs pos="0">
                          <a:srgbClr val="A75A22"/>
                        </a:gs>
                        <a:gs pos="100000">
                          <a:srgbClr val="DB7E39"/>
                        </a:gs>
                      </a:gsLst>
                      <a:lin ang="5400000" scaled="0"/>
                    </a:gra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1235688" y="4189248"/>
                  <a:ext cx="254891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gradFill>
                        <a:gsLst>
                          <a:gs pos="55300">
                            <a:srgbClr val="F2AE7B"/>
                          </a:gs>
                          <a:gs pos="0">
                            <a:srgbClr val="A75A22"/>
                          </a:gs>
                          <a:gs pos="100000">
                            <a:srgbClr val="DB7E39"/>
                          </a:gs>
                        </a:gsLst>
                        <a:lin ang="5400000" scaled="0"/>
                      </a:gra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87" name="组合 86"/>
              <p:cNvGrpSpPr>
                <a:grpSpLocks noChangeAspect="1"/>
              </p:cNvGrpSpPr>
              <p:nvPr/>
            </p:nvGrpSpPr>
            <p:grpSpPr>
              <a:xfrm>
                <a:off x="1879940" y="2085889"/>
                <a:ext cx="1293265" cy="1293265"/>
                <a:chOff x="12700000" y="4059010"/>
                <a:chExt cx="2772229" cy="2772229"/>
              </a:xfrm>
            </p:grpSpPr>
            <p:sp>
              <p:nvSpPr>
                <p:cNvPr id="89" name="椭圆 88"/>
                <p:cNvSpPr/>
                <p:nvPr/>
              </p:nvSpPr>
              <p:spPr bwMode="auto">
                <a:xfrm>
                  <a:off x="12700000" y="4059010"/>
                  <a:ext cx="2772229" cy="2772229"/>
                </a:xfrm>
                <a:prstGeom prst="ellipse">
                  <a:avLst/>
                </a:prstGeom>
                <a:solidFill>
                  <a:srgbClr val="22252A"/>
                </a:solidFill>
                <a:ln>
                  <a:noFill/>
                </a:ln>
                <a:effectLst>
                  <a:innerShdw blurRad="622300">
                    <a:srgbClr val="96AFC4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srgbClr val="D2E3E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 bwMode="auto">
                <a:xfrm>
                  <a:off x="12860191" y="4219201"/>
                  <a:ext cx="2451846" cy="2451846"/>
                </a:xfrm>
                <a:prstGeom prst="ellipse">
                  <a:avLst/>
                </a:prstGeom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279400" dist="38100" dir="5400000" algn="t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zh-CN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5" name="KSO_Shape"/>
            <p:cNvSpPr/>
            <p:nvPr/>
          </p:nvSpPr>
          <p:spPr bwMode="auto">
            <a:xfrm>
              <a:off x="7015646" y="4496005"/>
              <a:ext cx="744548" cy="742965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2225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5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12886" y="397701"/>
            <a:ext cx="3415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CONTENTS</a:t>
            </a:r>
          </a:p>
        </p:txBody>
      </p:sp>
      <p:sp>
        <p:nvSpPr>
          <p:cNvPr id="79" name="矩形 78"/>
          <p:cNvSpPr/>
          <p:nvPr/>
        </p:nvSpPr>
        <p:spPr>
          <a:xfrm>
            <a:off x="1771921" y="5667943"/>
            <a:ext cx="8648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545C68"/>
                </a:solidFill>
                <a:cs typeface="+mn-ea"/>
                <a:sym typeface="+mn-lt"/>
              </a:rPr>
              <a:t>2.5D STEREO ILLUSTRATION STYLE REPORT POWERPOINT TEMPLATE,YOU CAN ADD SPECIFIC TEXT HERE TO DESCRIBE THE GENERAL CONTENT OF THE POWERPOINT SO THAT IT CAN BE EXPLAINED LATER.</a:t>
            </a:r>
            <a:endParaRPr lang="zh-CN" altLang="en-US" sz="1200" dirty="0">
              <a:solidFill>
                <a:srgbClr val="545C68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0740" y="2004601"/>
            <a:ext cx="3345454" cy="3362611"/>
            <a:chOff x="390740" y="2004601"/>
            <a:chExt cx="3345454" cy="3362611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740" y="2004601"/>
              <a:ext cx="3345454" cy="3362611"/>
            </a:xfrm>
            <a:prstGeom prst="rect">
              <a:avLst/>
            </a:prstGeom>
          </p:spPr>
        </p:pic>
        <p:sp>
          <p:nvSpPr>
            <p:cNvPr id="73" name="矩形 72"/>
            <p:cNvSpPr/>
            <p:nvPr/>
          </p:nvSpPr>
          <p:spPr>
            <a:xfrm>
              <a:off x="1054492" y="3531365"/>
              <a:ext cx="2017950" cy="107721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3200" b="1" dirty="0">
                  <a:gradFill>
                    <a:gsLst>
                      <a:gs pos="51000">
                        <a:srgbClr val="F2AE7B"/>
                      </a:gs>
                      <a:gs pos="14000">
                        <a:srgbClr val="DB7E39"/>
                      </a:gs>
                      <a:gs pos="86000">
                        <a:srgbClr val="A75A22"/>
                      </a:gs>
                    </a:gsLst>
                    <a:lin ang="2700000" scaled="0"/>
                  </a:gradFill>
                  <a:cs typeface="+mn-ea"/>
                  <a:sym typeface="+mn-lt"/>
                </a:rPr>
                <a:t>WORK SCHEDULE</a:t>
              </a:r>
              <a:endParaRPr lang="zh-CN" altLang="en-US" sz="32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44" name="iconfont-11145-6970031"/>
            <p:cNvSpPr>
              <a:spLocks noChangeAspect="1"/>
            </p:cNvSpPr>
            <p:nvPr/>
          </p:nvSpPr>
          <p:spPr bwMode="auto">
            <a:xfrm>
              <a:off x="1834435" y="2790332"/>
              <a:ext cx="458065" cy="458065"/>
            </a:xfrm>
            <a:custGeom>
              <a:avLst/>
              <a:gdLst>
                <a:gd name="T0" fmla="*/ 9631 w 11092"/>
                <a:gd name="T1" fmla="*/ 8306 h 11091"/>
                <a:gd name="T2" fmla="*/ 9631 w 11092"/>
                <a:gd name="T3" fmla="*/ 9098 h 11091"/>
                <a:gd name="T4" fmla="*/ 7898 w 11092"/>
                <a:gd name="T5" fmla="*/ 8702 h 11091"/>
                <a:gd name="T6" fmla="*/ 7898 w 11092"/>
                <a:gd name="T7" fmla="*/ 8516 h 11091"/>
                <a:gd name="T8" fmla="*/ 8294 w 11092"/>
                <a:gd name="T9" fmla="*/ 6808 h 11091"/>
                <a:gd name="T10" fmla="*/ 8690 w 11092"/>
                <a:gd name="T11" fmla="*/ 8306 h 11091"/>
                <a:gd name="T12" fmla="*/ 9037 w 11092"/>
                <a:gd name="T13" fmla="*/ 4654 h 11091"/>
                <a:gd name="T14" fmla="*/ 8938 w 11092"/>
                <a:gd name="T15" fmla="*/ 792 h 11091"/>
                <a:gd name="T16" fmla="*/ 793 w 11092"/>
                <a:gd name="T17" fmla="*/ 891 h 11091"/>
                <a:gd name="T18" fmla="*/ 892 w 11092"/>
                <a:gd name="T19" fmla="*/ 10299 h 11091"/>
                <a:gd name="T20" fmla="*/ 4865 w 11092"/>
                <a:gd name="T21" fmla="*/ 10695 h 11091"/>
                <a:gd name="T22" fmla="*/ 396 w 11092"/>
                <a:gd name="T23" fmla="*/ 11091 h 11091"/>
                <a:gd name="T24" fmla="*/ 0 w 11092"/>
                <a:gd name="T25" fmla="*/ 396 h 11091"/>
                <a:gd name="T26" fmla="*/ 9433 w 11092"/>
                <a:gd name="T27" fmla="*/ 0 h 11091"/>
                <a:gd name="T28" fmla="*/ 9829 w 11092"/>
                <a:gd name="T29" fmla="*/ 4654 h 11091"/>
                <a:gd name="T30" fmla="*/ 1820 w 11092"/>
                <a:gd name="T31" fmla="*/ 2550 h 11091"/>
                <a:gd name="T32" fmla="*/ 8047 w 11092"/>
                <a:gd name="T33" fmla="*/ 2946 h 11091"/>
                <a:gd name="T34" fmla="*/ 1820 w 11092"/>
                <a:gd name="T35" fmla="*/ 3342 h 11091"/>
                <a:gd name="T36" fmla="*/ 1820 w 11092"/>
                <a:gd name="T37" fmla="*/ 2550 h 11091"/>
                <a:gd name="T38" fmla="*/ 4506 w 11092"/>
                <a:gd name="T39" fmla="*/ 5100 h 11091"/>
                <a:gd name="T40" fmla="*/ 4506 w 11092"/>
                <a:gd name="T41" fmla="*/ 5892 h 11091"/>
                <a:gd name="T42" fmla="*/ 1486 w 11092"/>
                <a:gd name="T43" fmla="*/ 5496 h 11091"/>
                <a:gd name="T44" fmla="*/ 1882 w 11092"/>
                <a:gd name="T45" fmla="*/ 7650 h 11091"/>
                <a:gd name="T46" fmla="*/ 4902 w 11092"/>
                <a:gd name="T47" fmla="*/ 8046 h 11091"/>
                <a:gd name="T48" fmla="*/ 1882 w 11092"/>
                <a:gd name="T49" fmla="*/ 8442 h 11091"/>
                <a:gd name="T50" fmla="*/ 1882 w 11092"/>
                <a:gd name="T51" fmla="*/ 7650 h 11091"/>
                <a:gd name="T52" fmla="*/ 6190 w 11092"/>
                <a:gd name="T53" fmla="*/ 5100 h 11091"/>
                <a:gd name="T54" fmla="*/ 6190 w 11092"/>
                <a:gd name="T55" fmla="*/ 5892 h 11091"/>
                <a:gd name="T56" fmla="*/ 5249 w 11092"/>
                <a:gd name="T57" fmla="*/ 5496 h 11091"/>
                <a:gd name="T58" fmla="*/ 8294 w 11092"/>
                <a:gd name="T59" fmla="*/ 11091 h 11091"/>
                <a:gd name="T60" fmla="*/ 8294 w 11092"/>
                <a:gd name="T61" fmla="*/ 5496 h 11091"/>
                <a:gd name="T62" fmla="*/ 8294 w 11092"/>
                <a:gd name="T63" fmla="*/ 11091 h 11091"/>
                <a:gd name="T64" fmla="*/ 10399 w 11092"/>
                <a:gd name="T65" fmla="*/ 8294 h 11091"/>
                <a:gd name="T66" fmla="*/ 6190 w 11092"/>
                <a:gd name="T67" fmla="*/ 8294 h 1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92" h="11091">
                  <a:moveTo>
                    <a:pt x="8690" y="8306"/>
                  </a:moveTo>
                  <a:lnTo>
                    <a:pt x="9631" y="8306"/>
                  </a:lnTo>
                  <a:cubicBezTo>
                    <a:pt x="9850" y="8306"/>
                    <a:pt x="10027" y="8483"/>
                    <a:pt x="10027" y="8702"/>
                  </a:cubicBezTo>
                  <a:cubicBezTo>
                    <a:pt x="10027" y="8921"/>
                    <a:pt x="9850" y="9098"/>
                    <a:pt x="9631" y="9098"/>
                  </a:cubicBezTo>
                  <a:lnTo>
                    <a:pt x="8294" y="9098"/>
                  </a:lnTo>
                  <a:cubicBezTo>
                    <a:pt x="8075" y="9098"/>
                    <a:pt x="7898" y="8921"/>
                    <a:pt x="7898" y="8702"/>
                  </a:cubicBezTo>
                  <a:cubicBezTo>
                    <a:pt x="7898" y="8670"/>
                    <a:pt x="7902" y="8639"/>
                    <a:pt x="7909" y="8609"/>
                  </a:cubicBezTo>
                  <a:cubicBezTo>
                    <a:pt x="7902" y="8579"/>
                    <a:pt x="7898" y="8548"/>
                    <a:pt x="7898" y="8516"/>
                  </a:cubicBezTo>
                  <a:lnTo>
                    <a:pt x="7898" y="7204"/>
                  </a:lnTo>
                  <a:cubicBezTo>
                    <a:pt x="7898" y="6986"/>
                    <a:pt x="8075" y="6808"/>
                    <a:pt x="8294" y="6808"/>
                  </a:cubicBezTo>
                  <a:cubicBezTo>
                    <a:pt x="8513" y="6808"/>
                    <a:pt x="8690" y="6986"/>
                    <a:pt x="8690" y="7204"/>
                  </a:cubicBezTo>
                  <a:lnTo>
                    <a:pt x="8690" y="8306"/>
                  </a:lnTo>
                  <a:close/>
                  <a:moveTo>
                    <a:pt x="9433" y="5050"/>
                  </a:moveTo>
                  <a:cubicBezTo>
                    <a:pt x="9214" y="5050"/>
                    <a:pt x="9037" y="4873"/>
                    <a:pt x="9037" y="4654"/>
                  </a:cubicBezTo>
                  <a:lnTo>
                    <a:pt x="9037" y="891"/>
                  </a:lnTo>
                  <a:cubicBezTo>
                    <a:pt x="9037" y="836"/>
                    <a:pt x="8993" y="792"/>
                    <a:pt x="8938" y="792"/>
                  </a:cubicBezTo>
                  <a:lnTo>
                    <a:pt x="892" y="792"/>
                  </a:lnTo>
                  <a:cubicBezTo>
                    <a:pt x="837" y="792"/>
                    <a:pt x="793" y="836"/>
                    <a:pt x="793" y="891"/>
                  </a:cubicBezTo>
                  <a:lnTo>
                    <a:pt x="793" y="10200"/>
                  </a:lnTo>
                  <a:cubicBezTo>
                    <a:pt x="793" y="10255"/>
                    <a:pt x="837" y="10299"/>
                    <a:pt x="892" y="10299"/>
                  </a:cubicBezTo>
                  <a:lnTo>
                    <a:pt x="4469" y="10299"/>
                  </a:lnTo>
                  <a:cubicBezTo>
                    <a:pt x="4688" y="10299"/>
                    <a:pt x="4865" y="10476"/>
                    <a:pt x="4865" y="10695"/>
                  </a:cubicBezTo>
                  <a:cubicBezTo>
                    <a:pt x="4865" y="10914"/>
                    <a:pt x="4688" y="11091"/>
                    <a:pt x="4469" y="11091"/>
                  </a:cubicBezTo>
                  <a:lnTo>
                    <a:pt x="396" y="11091"/>
                  </a:lnTo>
                  <a:cubicBezTo>
                    <a:pt x="178" y="11091"/>
                    <a:pt x="0" y="10914"/>
                    <a:pt x="0" y="10695"/>
                  </a:cubicBezTo>
                  <a:lnTo>
                    <a:pt x="0" y="396"/>
                  </a:lnTo>
                  <a:cubicBezTo>
                    <a:pt x="0" y="177"/>
                    <a:pt x="178" y="0"/>
                    <a:pt x="396" y="0"/>
                  </a:cubicBezTo>
                  <a:lnTo>
                    <a:pt x="9433" y="0"/>
                  </a:lnTo>
                  <a:cubicBezTo>
                    <a:pt x="9652" y="0"/>
                    <a:pt x="9829" y="177"/>
                    <a:pt x="9829" y="396"/>
                  </a:cubicBezTo>
                  <a:lnTo>
                    <a:pt x="9829" y="4654"/>
                  </a:lnTo>
                  <a:cubicBezTo>
                    <a:pt x="9829" y="4873"/>
                    <a:pt x="9652" y="5050"/>
                    <a:pt x="9433" y="5050"/>
                  </a:cubicBezTo>
                  <a:close/>
                  <a:moveTo>
                    <a:pt x="1820" y="2550"/>
                  </a:moveTo>
                  <a:lnTo>
                    <a:pt x="7651" y="2550"/>
                  </a:lnTo>
                  <a:cubicBezTo>
                    <a:pt x="7869" y="2550"/>
                    <a:pt x="8047" y="2727"/>
                    <a:pt x="8047" y="2946"/>
                  </a:cubicBezTo>
                  <a:cubicBezTo>
                    <a:pt x="8047" y="3165"/>
                    <a:pt x="7869" y="3342"/>
                    <a:pt x="7651" y="3342"/>
                  </a:cubicBezTo>
                  <a:lnTo>
                    <a:pt x="1820" y="3342"/>
                  </a:lnTo>
                  <a:cubicBezTo>
                    <a:pt x="1601" y="3342"/>
                    <a:pt x="1424" y="3165"/>
                    <a:pt x="1424" y="2946"/>
                  </a:cubicBezTo>
                  <a:cubicBezTo>
                    <a:pt x="1424" y="2727"/>
                    <a:pt x="1601" y="2550"/>
                    <a:pt x="1820" y="2550"/>
                  </a:cubicBezTo>
                  <a:close/>
                  <a:moveTo>
                    <a:pt x="1882" y="5100"/>
                  </a:moveTo>
                  <a:lnTo>
                    <a:pt x="4506" y="5100"/>
                  </a:lnTo>
                  <a:cubicBezTo>
                    <a:pt x="4725" y="5100"/>
                    <a:pt x="4902" y="5277"/>
                    <a:pt x="4902" y="5496"/>
                  </a:cubicBezTo>
                  <a:cubicBezTo>
                    <a:pt x="4902" y="5715"/>
                    <a:pt x="4725" y="5892"/>
                    <a:pt x="4506" y="5892"/>
                  </a:cubicBezTo>
                  <a:lnTo>
                    <a:pt x="1882" y="5892"/>
                  </a:lnTo>
                  <a:cubicBezTo>
                    <a:pt x="1663" y="5892"/>
                    <a:pt x="1486" y="5715"/>
                    <a:pt x="1486" y="5496"/>
                  </a:cubicBezTo>
                  <a:cubicBezTo>
                    <a:pt x="1486" y="5277"/>
                    <a:pt x="1663" y="5100"/>
                    <a:pt x="1882" y="5100"/>
                  </a:cubicBezTo>
                  <a:close/>
                  <a:moveTo>
                    <a:pt x="1882" y="7650"/>
                  </a:moveTo>
                  <a:lnTo>
                    <a:pt x="4506" y="7650"/>
                  </a:lnTo>
                  <a:cubicBezTo>
                    <a:pt x="4725" y="7650"/>
                    <a:pt x="4902" y="7827"/>
                    <a:pt x="4902" y="8046"/>
                  </a:cubicBezTo>
                  <a:cubicBezTo>
                    <a:pt x="4902" y="8265"/>
                    <a:pt x="4725" y="8442"/>
                    <a:pt x="4506" y="8442"/>
                  </a:cubicBezTo>
                  <a:lnTo>
                    <a:pt x="1882" y="8442"/>
                  </a:lnTo>
                  <a:cubicBezTo>
                    <a:pt x="1663" y="8442"/>
                    <a:pt x="1486" y="8265"/>
                    <a:pt x="1486" y="8046"/>
                  </a:cubicBezTo>
                  <a:cubicBezTo>
                    <a:pt x="1486" y="7827"/>
                    <a:pt x="1663" y="7650"/>
                    <a:pt x="1882" y="7650"/>
                  </a:cubicBezTo>
                  <a:close/>
                  <a:moveTo>
                    <a:pt x="5645" y="5100"/>
                  </a:moveTo>
                  <a:lnTo>
                    <a:pt x="6190" y="5100"/>
                  </a:lnTo>
                  <a:cubicBezTo>
                    <a:pt x="6409" y="5100"/>
                    <a:pt x="6586" y="5277"/>
                    <a:pt x="6586" y="5496"/>
                  </a:cubicBezTo>
                  <a:cubicBezTo>
                    <a:pt x="6586" y="5715"/>
                    <a:pt x="6409" y="5892"/>
                    <a:pt x="6190" y="5892"/>
                  </a:cubicBezTo>
                  <a:lnTo>
                    <a:pt x="5645" y="5892"/>
                  </a:lnTo>
                  <a:cubicBezTo>
                    <a:pt x="5426" y="5892"/>
                    <a:pt x="5249" y="5715"/>
                    <a:pt x="5249" y="5496"/>
                  </a:cubicBezTo>
                  <a:cubicBezTo>
                    <a:pt x="5249" y="5277"/>
                    <a:pt x="5426" y="5100"/>
                    <a:pt x="5645" y="5100"/>
                  </a:cubicBezTo>
                  <a:close/>
                  <a:moveTo>
                    <a:pt x="8294" y="11091"/>
                  </a:moveTo>
                  <a:cubicBezTo>
                    <a:pt x="6749" y="11091"/>
                    <a:pt x="5497" y="9839"/>
                    <a:pt x="5497" y="8294"/>
                  </a:cubicBezTo>
                  <a:cubicBezTo>
                    <a:pt x="5497" y="6749"/>
                    <a:pt x="6749" y="5496"/>
                    <a:pt x="8294" y="5496"/>
                  </a:cubicBezTo>
                  <a:cubicBezTo>
                    <a:pt x="9839" y="5496"/>
                    <a:pt x="11092" y="6749"/>
                    <a:pt x="11092" y="8294"/>
                  </a:cubicBezTo>
                  <a:cubicBezTo>
                    <a:pt x="11092" y="9839"/>
                    <a:pt x="9839" y="11091"/>
                    <a:pt x="8294" y="11091"/>
                  </a:cubicBezTo>
                  <a:close/>
                  <a:moveTo>
                    <a:pt x="8294" y="10398"/>
                  </a:moveTo>
                  <a:cubicBezTo>
                    <a:pt x="9457" y="10398"/>
                    <a:pt x="10399" y="9456"/>
                    <a:pt x="10399" y="8294"/>
                  </a:cubicBezTo>
                  <a:cubicBezTo>
                    <a:pt x="10399" y="7131"/>
                    <a:pt x="9457" y="6189"/>
                    <a:pt x="8294" y="6189"/>
                  </a:cubicBezTo>
                  <a:cubicBezTo>
                    <a:pt x="7132" y="6189"/>
                    <a:pt x="6190" y="7131"/>
                    <a:pt x="6190" y="8294"/>
                  </a:cubicBezTo>
                  <a:cubicBezTo>
                    <a:pt x="6190" y="9456"/>
                    <a:pt x="7132" y="10398"/>
                    <a:pt x="8294" y="10398"/>
                  </a:cubicBezTo>
                  <a:close/>
                </a:path>
              </a:pathLst>
            </a:custGeom>
            <a:solidFill>
              <a:srgbClr val="545C6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83510" y="2004601"/>
            <a:ext cx="3345454" cy="3362611"/>
            <a:chOff x="3083510" y="2004601"/>
            <a:chExt cx="3345454" cy="3362611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510" y="2004601"/>
              <a:ext cx="3345454" cy="3362611"/>
            </a:xfrm>
            <a:prstGeom prst="rect">
              <a:avLst/>
            </a:prstGeom>
          </p:spPr>
        </p:pic>
        <p:sp>
          <p:nvSpPr>
            <p:cNvPr id="53" name="矩形 52"/>
            <p:cNvSpPr/>
            <p:nvPr/>
          </p:nvSpPr>
          <p:spPr>
            <a:xfrm>
              <a:off x="3239589" y="3531365"/>
              <a:ext cx="285641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3200" b="1" dirty="0">
                  <a:gradFill>
                    <a:gsLst>
                      <a:gs pos="51000">
                        <a:srgbClr val="F2AE7B"/>
                      </a:gs>
                      <a:gs pos="14000">
                        <a:srgbClr val="DB7E39"/>
                      </a:gs>
                      <a:gs pos="86000">
                        <a:srgbClr val="A75A22"/>
                      </a:gs>
                    </a:gsLst>
                    <a:lin ang="2700000" scaled="0"/>
                  </a:gradFill>
                  <a:cs typeface="+mn-ea"/>
                  <a:sym typeface="+mn-lt"/>
                </a:rPr>
                <a:t>MAIN ACHIEVEMENTS</a:t>
              </a:r>
              <a:endParaRPr lang="zh-CN" altLang="en-US" sz="32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48" name="stocks-graphic-for-business-stats_20803"/>
            <p:cNvSpPr>
              <a:spLocks noChangeAspect="1"/>
            </p:cNvSpPr>
            <p:nvPr/>
          </p:nvSpPr>
          <p:spPr bwMode="auto">
            <a:xfrm>
              <a:off x="4504301" y="2792147"/>
              <a:ext cx="503872" cy="454435"/>
            </a:xfrm>
            <a:custGeom>
              <a:avLst/>
              <a:gdLst>
                <a:gd name="T0" fmla="*/ 7830 w 8541"/>
                <a:gd name="T1" fmla="*/ 7703 h 7703"/>
                <a:gd name="T2" fmla="*/ 0 w 8541"/>
                <a:gd name="T3" fmla="*/ 7703 h 7703"/>
                <a:gd name="T4" fmla="*/ 0 w 8541"/>
                <a:gd name="T5" fmla="*/ 0 h 7703"/>
                <a:gd name="T6" fmla="*/ 632 w 8541"/>
                <a:gd name="T7" fmla="*/ 0 h 7703"/>
                <a:gd name="T8" fmla="*/ 632 w 8541"/>
                <a:gd name="T9" fmla="*/ 4272 h 7703"/>
                <a:gd name="T10" fmla="*/ 4513 w 8541"/>
                <a:gd name="T11" fmla="*/ 1449 h 7703"/>
                <a:gd name="T12" fmla="*/ 5841 w 8541"/>
                <a:gd name="T13" fmla="*/ 2017 h 7703"/>
                <a:gd name="T14" fmla="*/ 7667 w 8541"/>
                <a:gd name="T15" fmla="*/ 357 h 7703"/>
                <a:gd name="T16" fmla="*/ 7305 w 8541"/>
                <a:gd name="T17" fmla="*/ 0 h 7703"/>
                <a:gd name="T18" fmla="*/ 8541 w 8541"/>
                <a:gd name="T19" fmla="*/ 0 h 7703"/>
                <a:gd name="T20" fmla="*/ 8541 w 8541"/>
                <a:gd name="T21" fmla="*/ 1235 h 7703"/>
                <a:gd name="T22" fmla="*/ 8116 w 8541"/>
                <a:gd name="T23" fmla="*/ 806 h 7703"/>
                <a:gd name="T24" fmla="*/ 5965 w 8541"/>
                <a:gd name="T25" fmla="*/ 2756 h 7703"/>
                <a:gd name="T26" fmla="*/ 4593 w 8541"/>
                <a:gd name="T27" fmla="*/ 2172 h 7703"/>
                <a:gd name="T28" fmla="*/ 632 w 8541"/>
                <a:gd name="T29" fmla="*/ 5054 h 7703"/>
                <a:gd name="T30" fmla="*/ 632 w 8541"/>
                <a:gd name="T31" fmla="*/ 7072 h 7703"/>
                <a:gd name="T32" fmla="*/ 1348 w 8541"/>
                <a:gd name="T33" fmla="*/ 7072 h 7703"/>
                <a:gd name="T34" fmla="*/ 1348 w 8541"/>
                <a:gd name="T35" fmla="*/ 5289 h 7703"/>
                <a:gd name="T36" fmla="*/ 1980 w 8541"/>
                <a:gd name="T37" fmla="*/ 5289 h 7703"/>
                <a:gd name="T38" fmla="*/ 1980 w 8541"/>
                <a:gd name="T39" fmla="*/ 7072 h 7703"/>
                <a:gd name="T40" fmla="*/ 2517 w 8541"/>
                <a:gd name="T41" fmla="*/ 7072 h 7703"/>
                <a:gd name="T42" fmla="*/ 2517 w 8541"/>
                <a:gd name="T43" fmla="*/ 4558 h 7703"/>
                <a:gd name="T44" fmla="*/ 3149 w 8541"/>
                <a:gd name="T45" fmla="*/ 4558 h 7703"/>
                <a:gd name="T46" fmla="*/ 3149 w 8541"/>
                <a:gd name="T47" fmla="*/ 7072 h 7703"/>
                <a:gd name="T48" fmla="*/ 3686 w 8541"/>
                <a:gd name="T49" fmla="*/ 7072 h 7703"/>
                <a:gd name="T50" fmla="*/ 3686 w 8541"/>
                <a:gd name="T51" fmla="*/ 3824 h 7703"/>
                <a:gd name="T52" fmla="*/ 4318 w 8541"/>
                <a:gd name="T53" fmla="*/ 3824 h 7703"/>
                <a:gd name="T54" fmla="*/ 4318 w 8541"/>
                <a:gd name="T55" fmla="*/ 7072 h 7703"/>
                <a:gd name="T56" fmla="*/ 4855 w 8541"/>
                <a:gd name="T57" fmla="*/ 7072 h 7703"/>
                <a:gd name="T58" fmla="*/ 4855 w 8541"/>
                <a:gd name="T59" fmla="*/ 3458 h 7703"/>
                <a:gd name="T60" fmla="*/ 5491 w 8541"/>
                <a:gd name="T61" fmla="*/ 3458 h 7703"/>
                <a:gd name="T62" fmla="*/ 5491 w 8541"/>
                <a:gd name="T63" fmla="*/ 7072 h 7703"/>
                <a:gd name="T64" fmla="*/ 6028 w 8541"/>
                <a:gd name="T65" fmla="*/ 7072 h 7703"/>
                <a:gd name="T66" fmla="*/ 6028 w 8541"/>
                <a:gd name="T67" fmla="*/ 4193 h 7703"/>
                <a:gd name="T68" fmla="*/ 6660 w 8541"/>
                <a:gd name="T69" fmla="*/ 4193 h 7703"/>
                <a:gd name="T70" fmla="*/ 6660 w 8541"/>
                <a:gd name="T71" fmla="*/ 7072 h 7703"/>
                <a:gd name="T72" fmla="*/ 7197 w 8541"/>
                <a:gd name="T73" fmla="*/ 7072 h 7703"/>
                <a:gd name="T74" fmla="*/ 7197 w 8541"/>
                <a:gd name="T75" fmla="*/ 2728 h 7703"/>
                <a:gd name="T76" fmla="*/ 7830 w 8541"/>
                <a:gd name="T77" fmla="*/ 2728 h 7703"/>
                <a:gd name="T78" fmla="*/ 7830 w 8541"/>
                <a:gd name="T79" fmla="*/ 7703 h 7703"/>
                <a:gd name="T80" fmla="*/ 7830 w 8541"/>
                <a:gd name="T81" fmla="*/ 7703 h 7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41" h="7703">
                  <a:moveTo>
                    <a:pt x="7830" y="7703"/>
                  </a:moveTo>
                  <a:lnTo>
                    <a:pt x="0" y="7703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4272"/>
                  </a:lnTo>
                  <a:lnTo>
                    <a:pt x="4513" y="1449"/>
                  </a:lnTo>
                  <a:lnTo>
                    <a:pt x="5841" y="2017"/>
                  </a:lnTo>
                  <a:lnTo>
                    <a:pt x="7667" y="357"/>
                  </a:lnTo>
                  <a:lnTo>
                    <a:pt x="7305" y="0"/>
                  </a:lnTo>
                  <a:lnTo>
                    <a:pt x="8541" y="0"/>
                  </a:lnTo>
                  <a:lnTo>
                    <a:pt x="8541" y="1235"/>
                  </a:lnTo>
                  <a:lnTo>
                    <a:pt x="8116" y="806"/>
                  </a:lnTo>
                  <a:lnTo>
                    <a:pt x="5965" y="2756"/>
                  </a:lnTo>
                  <a:lnTo>
                    <a:pt x="4593" y="2172"/>
                  </a:lnTo>
                  <a:lnTo>
                    <a:pt x="632" y="5054"/>
                  </a:lnTo>
                  <a:lnTo>
                    <a:pt x="632" y="7072"/>
                  </a:lnTo>
                  <a:lnTo>
                    <a:pt x="1348" y="7072"/>
                  </a:lnTo>
                  <a:lnTo>
                    <a:pt x="1348" y="5289"/>
                  </a:lnTo>
                  <a:lnTo>
                    <a:pt x="1980" y="5289"/>
                  </a:lnTo>
                  <a:lnTo>
                    <a:pt x="1980" y="7072"/>
                  </a:lnTo>
                  <a:lnTo>
                    <a:pt x="2517" y="7072"/>
                  </a:lnTo>
                  <a:lnTo>
                    <a:pt x="2517" y="4558"/>
                  </a:lnTo>
                  <a:lnTo>
                    <a:pt x="3149" y="4558"/>
                  </a:lnTo>
                  <a:lnTo>
                    <a:pt x="3149" y="7072"/>
                  </a:lnTo>
                  <a:lnTo>
                    <a:pt x="3686" y="7072"/>
                  </a:lnTo>
                  <a:lnTo>
                    <a:pt x="3686" y="3824"/>
                  </a:lnTo>
                  <a:lnTo>
                    <a:pt x="4318" y="3824"/>
                  </a:lnTo>
                  <a:lnTo>
                    <a:pt x="4318" y="7072"/>
                  </a:lnTo>
                  <a:lnTo>
                    <a:pt x="4855" y="7072"/>
                  </a:lnTo>
                  <a:lnTo>
                    <a:pt x="4855" y="3458"/>
                  </a:lnTo>
                  <a:lnTo>
                    <a:pt x="5491" y="3458"/>
                  </a:lnTo>
                  <a:lnTo>
                    <a:pt x="5491" y="7072"/>
                  </a:lnTo>
                  <a:lnTo>
                    <a:pt x="6028" y="7072"/>
                  </a:lnTo>
                  <a:lnTo>
                    <a:pt x="6028" y="4193"/>
                  </a:lnTo>
                  <a:lnTo>
                    <a:pt x="6660" y="4193"/>
                  </a:lnTo>
                  <a:lnTo>
                    <a:pt x="6660" y="7072"/>
                  </a:lnTo>
                  <a:lnTo>
                    <a:pt x="7197" y="7072"/>
                  </a:lnTo>
                  <a:lnTo>
                    <a:pt x="7197" y="2728"/>
                  </a:lnTo>
                  <a:lnTo>
                    <a:pt x="7830" y="2728"/>
                  </a:lnTo>
                  <a:lnTo>
                    <a:pt x="7830" y="7703"/>
                  </a:lnTo>
                  <a:lnTo>
                    <a:pt x="7830" y="7703"/>
                  </a:lnTo>
                  <a:close/>
                </a:path>
              </a:pathLst>
            </a:custGeom>
            <a:solidFill>
              <a:srgbClr val="545C6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76280" y="2004601"/>
            <a:ext cx="3345454" cy="3362611"/>
            <a:chOff x="5776280" y="2004601"/>
            <a:chExt cx="3345454" cy="3362611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280" y="2004601"/>
              <a:ext cx="3345454" cy="3362611"/>
            </a:xfrm>
            <a:prstGeom prst="rect">
              <a:avLst/>
            </a:prstGeom>
          </p:spPr>
        </p:pic>
        <p:sp>
          <p:nvSpPr>
            <p:cNvPr id="62" name="矩形 61"/>
            <p:cNvSpPr/>
            <p:nvPr/>
          </p:nvSpPr>
          <p:spPr>
            <a:xfrm>
              <a:off x="6252079" y="3531365"/>
              <a:ext cx="242165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3200" b="1" dirty="0">
                  <a:gradFill>
                    <a:gsLst>
                      <a:gs pos="51000">
                        <a:srgbClr val="F2AE7B"/>
                      </a:gs>
                      <a:gs pos="14000">
                        <a:srgbClr val="DB7E39"/>
                      </a:gs>
                      <a:gs pos="86000">
                        <a:srgbClr val="A75A22"/>
                      </a:gs>
                    </a:gsLst>
                    <a:lin ang="2700000" scaled="0"/>
                  </a:gradFill>
                  <a:cs typeface="+mn-ea"/>
                  <a:sym typeface="+mn-lt"/>
                </a:rPr>
                <a:t>EXISTING PROBLEMS</a:t>
              </a:r>
              <a:endParaRPr lang="zh-CN" altLang="en-US" sz="32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40" name="question-sign-in-circles_41943"/>
            <p:cNvSpPr>
              <a:spLocks noChangeAspect="1"/>
            </p:cNvSpPr>
            <p:nvPr/>
          </p:nvSpPr>
          <p:spPr bwMode="auto">
            <a:xfrm>
              <a:off x="7197071" y="2767807"/>
              <a:ext cx="503872" cy="503115"/>
            </a:xfrm>
            <a:custGeom>
              <a:avLst/>
              <a:gdLst>
                <a:gd name="connsiteX0" fmla="*/ 280915 w 575823"/>
                <a:gd name="connsiteY0" fmla="*/ 378353 h 574959"/>
                <a:gd name="connsiteX1" fmla="*/ 317541 w 575823"/>
                <a:gd name="connsiteY1" fmla="*/ 414893 h 574959"/>
                <a:gd name="connsiteX2" fmla="*/ 280915 w 575823"/>
                <a:gd name="connsiteY2" fmla="*/ 451433 h 574959"/>
                <a:gd name="connsiteX3" fmla="*/ 244289 w 575823"/>
                <a:gd name="connsiteY3" fmla="*/ 414893 h 574959"/>
                <a:gd name="connsiteX4" fmla="*/ 280915 w 575823"/>
                <a:gd name="connsiteY4" fmla="*/ 378353 h 574959"/>
                <a:gd name="connsiteX5" fmla="*/ 283066 w 575823"/>
                <a:gd name="connsiteY5" fmla="*/ 123526 h 574959"/>
                <a:gd name="connsiteX6" fmla="*/ 396149 w 575823"/>
                <a:gd name="connsiteY6" fmla="*/ 211681 h 574959"/>
                <a:gd name="connsiteX7" fmla="*/ 315375 w 575823"/>
                <a:gd name="connsiteY7" fmla="*/ 312738 h 574959"/>
                <a:gd name="connsiteX8" fmla="*/ 279835 w 575823"/>
                <a:gd name="connsiteY8" fmla="*/ 350365 h 574959"/>
                <a:gd name="connsiteX9" fmla="*/ 250756 w 575823"/>
                <a:gd name="connsiteY9" fmla="*/ 320263 h 574959"/>
                <a:gd name="connsiteX10" fmla="*/ 328299 w 575823"/>
                <a:gd name="connsiteY10" fmla="*/ 211681 h 574959"/>
                <a:gd name="connsiteX11" fmla="*/ 286297 w 575823"/>
                <a:gd name="connsiteY11" fmla="*/ 174054 h 574959"/>
                <a:gd name="connsiteX12" fmla="*/ 208754 w 575823"/>
                <a:gd name="connsiteY12" fmla="*/ 232108 h 574959"/>
                <a:gd name="connsiteX13" fmla="*/ 179675 w 575823"/>
                <a:gd name="connsiteY13" fmla="*/ 205231 h 574959"/>
                <a:gd name="connsiteX14" fmla="*/ 283066 w 575823"/>
                <a:gd name="connsiteY14" fmla="*/ 123526 h 574959"/>
                <a:gd name="connsiteX15" fmla="*/ 287374 w 575823"/>
                <a:gd name="connsiteY15" fmla="*/ 29017 h 574959"/>
                <a:gd name="connsiteX16" fmla="*/ 29060 w 575823"/>
                <a:gd name="connsiteY16" fmla="*/ 286942 h 574959"/>
                <a:gd name="connsiteX17" fmla="*/ 287374 w 575823"/>
                <a:gd name="connsiteY17" fmla="*/ 545942 h 574959"/>
                <a:gd name="connsiteX18" fmla="*/ 546763 w 575823"/>
                <a:gd name="connsiteY18" fmla="*/ 286942 h 574959"/>
                <a:gd name="connsiteX19" fmla="*/ 287374 w 575823"/>
                <a:gd name="connsiteY19" fmla="*/ 29017 h 574959"/>
                <a:gd name="connsiteX20" fmla="*/ 287374 w 575823"/>
                <a:gd name="connsiteY20" fmla="*/ 0 h 574959"/>
                <a:gd name="connsiteX21" fmla="*/ 575823 w 575823"/>
                <a:gd name="connsiteY21" fmla="*/ 286942 h 574959"/>
                <a:gd name="connsiteX22" fmla="*/ 287374 w 575823"/>
                <a:gd name="connsiteY22" fmla="*/ 574959 h 574959"/>
                <a:gd name="connsiteX23" fmla="*/ 0 w 575823"/>
                <a:gd name="connsiteY23" fmla="*/ 286942 h 574959"/>
                <a:gd name="connsiteX24" fmla="*/ 287374 w 575823"/>
                <a:gd name="connsiteY24" fmla="*/ 0 h 57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823" h="574959">
                  <a:moveTo>
                    <a:pt x="280915" y="378353"/>
                  </a:moveTo>
                  <a:cubicBezTo>
                    <a:pt x="301143" y="378353"/>
                    <a:pt x="317541" y="394713"/>
                    <a:pt x="317541" y="414893"/>
                  </a:cubicBezTo>
                  <a:cubicBezTo>
                    <a:pt x="317541" y="435073"/>
                    <a:pt x="301143" y="451433"/>
                    <a:pt x="280915" y="451433"/>
                  </a:cubicBezTo>
                  <a:cubicBezTo>
                    <a:pt x="260687" y="451433"/>
                    <a:pt x="244289" y="435073"/>
                    <a:pt x="244289" y="414893"/>
                  </a:cubicBezTo>
                  <a:cubicBezTo>
                    <a:pt x="244289" y="394713"/>
                    <a:pt x="260687" y="378353"/>
                    <a:pt x="280915" y="378353"/>
                  </a:cubicBezTo>
                  <a:close/>
                  <a:moveTo>
                    <a:pt x="283066" y="123526"/>
                  </a:moveTo>
                  <a:cubicBezTo>
                    <a:pt x="340146" y="123526"/>
                    <a:pt x="396149" y="149328"/>
                    <a:pt x="396149" y="211681"/>
                  </a:cubicBezTo>
                  <a:cubicBezTo>
                    <a:pt x="396149" y="269735"/>
                    <a:pt x="330453" y="292311"/>
                    <a:pt x="315375" y="312738"/>
                  </a:cubicBezTo>
                  <a:cubicBezTo>
                    <a:pt x="305682" y="327789"/>
                    <a:pt x="308913" y="350365"/>
                    <a:pt x="279835" y="350365"/>
                  </a:cubicBezTo>
                  <a:cubicBezTo>
                    <a:pt x="260449" y="350365"/>
                    <a:pt x="250756" y="334239"/>
                    <a:pt x="250756" y="320263"/>
                  </a:cubicBezTo>
                  <a:cubicBezTo>
                    <a:pt x="250756" y="267585"/>
                    <a:pt x="328299" y="255759"/>
                    <a:pt x="328299" y="211681"/>
                  </a:cubicBezTo>
                  <a:cubicBezTo>
                    <a:pt x="328299" y="188030"/>
                    <a:pt x="313221" y="174054"/>
                    <a:pt x="286297" y="174054"/>
                  </a:cubicBezTo>
                  <a:cubicBezTo>
                    <a:pt x="229217" y="174054"/>
                    <a:pt x="251833" y="232108"/>
                    <a:pt x="208754" y="232108"/>
                  </a:cubicBezTo>
                  <a:cubicBezTo>
                    <a:pt x="192599" y="232108"/>
                    <a:pt x="179675" y="223507"/>
                    <a:pt x="179675" y="205231"/>
                  </a:cubicBezTo>
                  <a:cubicBezTo>
                    <a:pt x="179675" y="162228"/>
                    <a:pt x="229217" y="123526"/>
                    <a:pt x="283066" y="123526"/>
                  </a:cubicBezTo>
                  <a:close/>
                  <a:moveTo>
                    <a:pt x="287374" y="29017"/>
                  </a:moveTo>
                  <a:cubicBezTo>
                    <a:pt x="145301" y="29017"/>
                    <a:pt x="29060" y="145083"/>
                    <a:pt x="29060" y="286942"/>
                  </a:cubicBezTo>
                  <a:cubicBezTo>
                    <a:pt x="29060" y="429876"/>
                    <a:pt x="145301" y="545942"/>
                    <a:pt x="287374" y="545942"/>
                  </a:cubicBezTo>
                  <a:cubicBezTo>
                    <a:pt x="430522" y="545942"/>
                    <a:pt x="546763" y="429876"/>
                    <a:pt x="546763" y="286942"/>
                  </a:cubicBezTo>
                  <a:cubicBezTo>
                    <a:pt x="546763" y="145083"/>
                    <a:pt x="430522" y="29017"/>
                    <a:pt x="287374" y="29017"/>
                  </a:cubicBezTo>
                  <a:close/>
                  <a:moveTo>
                    <a:pt x="287374" y="0"/>
                  </a:moveTo>
                  <a:cubicBezTo>
                    <a:pt x="446667" y="0"/>
                    <a:pt x="575823" y="128963"/>
                    <a:pt x="575823" y="286942"/>
                  </a:cubicBezTo>
                  <a:cubicBezTo>
                    <a:pt x="575823" y="445996"/>
                    <a:pt x="446667" y="574959"/>
                    <a:pt x="287374" y="574959"/>
                  </a:cubicBezTo>
                  <a:cubicBezTo>
                    <a:pt x="129157" y="574959"/>
                    <a:pt x="0" y="445996"/>
                    <a:pt x="0" y="286942"/>
                  </a:cubicBezTo>
                  <a:cubicBezTo>
                    <a:pt x="0" y="128963"/>
                    <a:pt x="129157" y="0"/>
                    <a:pt x="287374" y="0"/>
                  </a:cubicBezTo>
                  <a:close/>
                </a:path>
              </a:pathLst>
            </a:custGeom>
            <a:solidFill>
              <a:srgbClr val="545C68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srgbClr val="545C6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69050" y="2004601"/>
            <a:ext cx="3345454" cy="3362611"/>
            <a:chOff x="8469050" y="2004601"/>
            <a:chExt cx="3345454" cy="3362611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9050" y="2004601"/>
              <a:ext cx="3345454" cy="3362611"/>
            </a:xfrm>
            <a:prstGeom prst="rect">
              <a:avLst/>
            </a:prstGeom>
          </p:spPr>
        </p:pic>
        <p:sp>
          <p:nvSpPr>
            <p:cNvPr id="71" name="矩形 70"/>
            <p:cNvSpPr/>
            <p:nvPr/>
          </p:nvSpPr>
          <p:spPr>
            <a:xfrm>
              <a:off x="9132802" y="3531365"/>
              <a:ext cx="201795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3200" b="1" dirty="0">
                  <a:gradFill>
                    <a:gsLst>
                      <a:gs pos="51000">
                        <a:srgbClr val="F2AE7B"/>
                      </a:gs>
                      <a:gs pos="14000">
                        <a:srgbClr val="DB7E39"/>
                      </a:gs>
                      <a:gs pos="86000">
                        <a:srgbClr val="A75A22"/>
                      </a:gs>
                    </a:gsLst>
                    <a:lin ang="2700000" scaled="0"/>
                  </a:gradFill>
                  <a:cs typeface="+mn-ea"/>
                  <a:sym typeface="+mn-lt"/>
                </a:rPr>
                <a:t>NEXT </a:t>
              </a:r>
            </a:p>
            <a:p>
              <a:pPr algn="ctr">
                <a:spcBef>
                  <a:spcPct val="0"/>
                </a:spcBef>
              </a:pPr>
              <a:r>
                <a:rPr lang="en-US" altLang="zh-CN" sz="3200" b="1" dirty="0">
                  <a:gradFill>
                    <a:gsLst>
                      <a:gs pos="51000">
                        <a:srgbClr val="F2AE7B"/>
                      </a:gs>
                      <a:gs pos="14000">
                        <a:srgbClr val="DB7E39"/>
                      </a:gs>
                      <a:gs pos="86000">
                        <a:srgbClr val="A75A22"/>
                      </a:gs>
                    </a:gsLst>
                    <a:lin ang="2700000" scaled="0"/>
                  </a:gradFill>
                  <a:cs typeface="+mn-ea"/>
                  <a:sym typeface="+mn-lt"/>
                </a:rPr>
                <a:t>STEP</a:t>
              </a:r>
              <a:endParaRPr lang="zh-CN" altLang="en-US" sz="32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43" name="gears_359068"/>
            <p:cNvSpPr>
              <a:spLocks noChangeAspect="1"/>
            </p:cNvSpPr>
            <p:nvPr/>
          </p:nvSpPr>
          <p:spPr bwMode="auto">
            <a:xfrm>
              <a:off x="9890223" y="2767428"/>
              <a:ext cx="503109" cy="503872"/>
            </a:xfrm>
            <a:custGeom>
              <a:avLst/>
              <a:gdLst>
                <a:gd name="connsiteX0" fmla="*/ 490125 w 605804"/>
                <a:gd name="connsiteY0" fmla="*/ 400459 h 606722"/>
                <a:gd name="connsiteX1" fmla="*/ 523948 w 605804"/>
                <a:gd name="connsiteY1" fmla="*/ 434238 h 606722"/>
                <a:gd name="connsiteX2" fmla="*/ 443218 w 605804"/>
                <a:gd name="connsiteY2" fmla="*/ 514775 h 606722"/>
                <a:gd name="connsiteX3" fmla="*/ 394531 w 605804"/>
                <a:gd name="connsiteY3" fmla="*/ 466062 h 606722"/>
                <a:gd name="connsiteX4" fmla="*/ 428265 w 605804"/>
                <a:gd name="connsiteY4" fmla="*/ 432283 h 606722"/>
                <a:gd name="connsiteX5" fmla="*/ 443218 w 605804"/>
                <a:gd name="connsiteY5" fmla="*/ 447305 h 606722"/>
                <a:gd name="connsiteX6" fmla="*/ 454420 w 605804"/>
                <a:gd name="connsiteY6" fmla="*/ 352107 h 606722"/>
                <a:gd name="connsiteX7" fmla="*/ 350827 w 605804"/>
                <a:gd name="connsiteY7" fmla="*/ 455553 h 606722"/>
                <a:gd name="connsiteX8" fmla="*/ 454420 w 605804"/>
                <a:gd name="connsiteY8" fmla="*/ 558998 h 606722"/>
                <a:gd name="connsiteX9" fmla="*/ 558013 w 605804"/>
                <a:gd name="connsiteY9" fmla="*/ 455553 h 606722"/>
                <a:gd name="connsiteX10" fmla="*/ 454420 w 605804"/>
                <a:gd name="connsiteY10" fmla="*/ 352107 h 606722"/>
                <a:gd name="connsiteX11" fmla="*/ 279095 w 605804"/>
                <a:gd name="connsiteY11" fmla="*/ 193028 h 606722"/>
                <a:gd name="connsiteX12" fmla="*/ 191522 w 605804"/>
                <a:gd name="connsiteY12" fmla="*/ 280566 h 606722"/>
                <a:gd name="connsiteX13" fmla="*/ 279095 w 605804"/>
                <a:gd name="connsiteY13" fmla="*/ 368015 h 606722"/>
                <a:gd name="connsiteX14" fmla="*/ 366757 w 605804"/>
                <a:gd name="connsiteY14" fmla="*/ 280566 h 606722"/>
                <a:gd name="connsiteX15" fmla="*/ 279095 w 605804"/>
                <a:gd name="connsiteY15" fmla="*/ 193028 h 606722"/>
                <a:gd name="connsiteX16" fmla="*/ 255244 w 605804"/>
                <a:gd name="connsiteY16" fmla="*/ 47724 h 606722"/>
                <a:gd name="connsiteX17" fmla="*/ 255244 w 605804"/>
                <a:gd name="connsiteY17" fmla="*/ 93226 h 606722"/>
                <a:gd name="connsiteX18" fmla="*/ 128779 w 605804"/>
                <a:gd name="connsiteY18" fmla="*/ 166278 h 606722"/>
                <a:gd name="connsiteX19" fmla="*/ 89175 w 605804"/>
                <a:gd name="connsiteY19" fmla="*/ 143438 h 606722"/>
                <a:gd name="connsiteX20" fmla="*/ 65324 w 605804"/>
                <a:gd name="connsiteY20" fmla="*/ 184763 h 606722"/>
                <a:gd name="connsiteX21" fmla="*/ 104839 w 605804"/>
                <a:gd name="connsiteY21" fmla="*/ 207603 h 606722"/>
                <a:gd name="connsiteX22" fmla="*/ 90065 w 605804"/>
                <a:gd name="connsiteY22" fmla="*/ 280566 h 606722"/>
                <a:gd name="connsiteX23" fmla="*/ 104839 w 605804"/>
                <a:gd name="connsiteY23" fmla="*/ 353440 h 606722"/>
                <a:gd name="connsiteX24" fmla="*/ 65324 w 605804"/>
                <a:gd name="connsiteY24" fmla="*/ 376280 h 606722"/>
                <a:gd name="connsiteX25" fmla="*/ 89175 w 605804"/>
                <a:gd name="connsiteY25" fmla="*/ 417605 h 606722"/>
                <a:gd name="connsiteX26" fmla="*/ 128779 w 605804"/>
                <a:gd name="connsiteY26" fmla="*/ 394765 h 606722"/>
                <a:gd name="connsiteX27" fmla="*/ 255244 w 605804"/>
                <a:gd name="connsiteY27" fmla="*/ 467817 h 606722"/>
                <a:gd name="connsiteX28" fmla="*/ 255244 w 605804"/>
                <a:gd name="connsiteY28" fmla="*/ 513319 h 606722"/>
                <a:gd name="connsiteX29" fmla="*/ 303035 w 605804"/>
                <a:gd name="connsiteY29" fmla="*/ 513319 h 606722"/>
                <a:gd name="connsiteX30" fmla="*/ 303035 w 605804"/>
                <a:gd name="connsiteY30" fmla="*/ 467817 h 606722"/>
                <a:gd name="connsiteX31" fmla="*/ 303569 w 605804"/>
                <a:gd name="connsiteY31" fmla="*/ 467728 h 606722"/>
                <a:gd name="connsiteX32" fmla="*/ 303035 w 605804"/>
                <a:gd name="connsiteY32" fmla="*/ 455553 h 606722"/>
                <a:gd name="connsiteX33" fmla="*/ 309354 w 605804"/>
                <a:gd name="connsiteY33" fmla="*/ 412361 h 606722"/>
                <a:gd name="connsiteX34" fmla="*/ 279095 w 605804"/>
                <a:gd name="connsiteY34" fmla="*/ 415738 h 606722"/>
                <a:gd name="connsiteX35" fmla="*/ 143730 w 605804"/>
                <a:gd name="connsiteY35" fmla="*/ 280566 h 606722"/>
                <a:gd name="connsiteX36" fmla="*/ 279095 w 605804"/>
                <a:gd name="connsiteY36" fmla="*/ 145304 h 606722"/>
                <a:gd name="connsiteX37" fmla="*/ 414549 w 605804"/>
                <a:gd name="connsiteY37" fmla="*/ 280566 h 606722"/>
                <a:gd name="connsiteX38" fmla="*/ 411167 w 605804"/>
                <a:gd name="connsiteY38" fmla="*/ 310693 h 606722"/>
                <a:gd name="connsiteX39" fmla="*/ 454420 w 605804"/>
                <a:gd name="connsiteY39" fmla="*/ 304383 h 606722"/>
                <a:gd name="connsiteX40" fmla="*/ 466612 w 605804"/>
                <a:gd name="connsiteY40" fmla="*/ 304916 h 606722"/>
                <a:gd name="connsiteX41" fmla="*/ 468214 w 605804"/>
                <a:gd name="connsiteY41" fmla="*/ 280566 h 606722"/>
                <a:gd name="connsiteX42" fmla="*/ 453441 w 605804"/>
                <a:gd name="connsiteY42" fmla="*/ 207603 h 606722"/>
                <a:gd name="connsiteX43" fmla="*/ 492956 w 605804"/>
                <a:gd name="connsiteY43" fmla="*/ 184763 h 606722"/>
                <a:gd name="connsiteX44" fmla="*/ 469104 w 605804"/>
                <a:gd name="connsiteY44" fmla="*/ 143438 h 606722"/>
                <a:gd name="connsiteX45" fmla="*/ 429501 w 605804"/>
                <a:gd name="connsiteY45" fmla="*/ 166278 h 606722"/>
                <a:gd name="connsiteX46" fmla="*/ 303035 w 605804"/>
                <a:gd name="connsiteY46" fmla="*/ 93226 h 606722"/>
                <a:gd name="connsiteX47" fmla="*/ 303035 w 605804"/>
                <a:gd name="connsiteY47" fmla="*/ 47724 h 606722"/>
                <a:gd name="connsiteX48" fmla="*/ 207453 w 605804"/>
                <a:gd name="connsiteY48" fmla="*/ 0 h 606722"/>
                <a:gd name="connsiteX49" fmla="*/ 350827 w 605804"/>
                <a:gd name="connsiteY49" fmla="*/ 0 h 606722"/>
                <a:gd name="connsiteX50" fmla="*/ 350827 w 605804"/>
                <a:gd name="connsiteY50" fmla="*/ 47724 h 606722"/>
                <a:gd name="connsiteX51" fmla="*/ 350827 w 605804"/>
                <a:gd name="connsiteY51" fmla="*/ 55100 h 606722"/>
                <a:gd name="connsiteX52" fmla="*/ 398441 w 605804"/>
                <a:gd name="connsiteY52" fmla="*/ 76251 h 606722"/>
                <a:gd name="connsiteX53" fmla="*/ 438667 w 605804"/>
                <a:gd name="connsiteY53" fmla="*/ 105845 h 606722"/>
                <a:gd name="connsiteX54" fmla="*/ 445164 w 605804"/>
                <a:gd name="connsiteY54" fmla="*/ 102113 h 606722"/>
                <a:gd name="connsiteX55" fmla="*/ 486548 w 605804"/>
                <a:gd name="connsiteY55" fmla="*/ 78295 h 606722"/>
                <a:gd name="connsiteX56" fmla="*/ 558279 w 605804"/>
                <a:gd name="connsiteY56" fmla="*/ 202270 h 606722"/>
                <a:gd name="connsiteX57" fmla="*/ 516896 w 605804"/>
                <a:gd name="connsiteY57" fmla="*/ 226177 h 606722"/>
                <a:gd name="connsiteX58" fmla="*/ 510488 w 605804"/>
                <a:gd name="connsiteY58" fmla="*/ 229820 h 606722"/>
                <a:gd name="connsiteX59" fmla="*/ 516006 w 605804"/>
                <a:gd name="connsiteY59" fmla="*/ 280566 h 606722"/>
                <a:gd name="connsiteX60" fmla="*/ 513247 w 605804"/>
                <a:gd name="connsiteY60" fmla="*/ 316292 h 606722"/>
                <a:gd name="connsiteX61" fmla="*/ 605804 w 605804"/>
                <a:gd name="connsiteY61" fmla="*/ 455553 h 606722"/>
                <a:gd name="connsiteX62" fmla="*/ 454420 w 605804"/>
                <a:gd name="connsiteY62" fmla="*/ 606722 h 606722"/>
                <a:gd name="connsiteX63" fmla="*/ 346110 w 605804"/>
                <a:gd name="connsiteY63" fmla="*/ 561042 h 606722"/>
                <a:gd name="connsiteX64" fmla="*/ 207453 w 605804"/>
                <a:gd name="connsiteY64" fmla="*/ 561042 h 606722"/>
                <a:gd name="connsiteX65" fmla="*/ 207453 w 605804"/>
                <a:gd name="connsiteY65" fmla="*/ 513319 h 606722"/>
                <a:gd name="connsiteX66" fmla="*/ 207453 w 605804"/>
                <a:gd name="connsiteY66" fmla="*/ 505942 h 606722"/>
                <a:gd name="connsiteX67" fmla="*/ 159839 w 605804"/>
                <a:gd name="connsiteY67" fmla="*/ 484791 h 606722"/>
                <a:gd name="connsiteX68" fmla="*/ 119612 w 605804"/>
                <a:gd name="connsiteY68" fmla="*/ 455197 h 606722"/>
                <a:gd name="connsiteX69" fmla="*/ 113115 w 605804"/>
                <a:gd name="connsiteY69" fmla="*/ 458930 h 606722"/>
                <a:gd name="connsiteX70" fmla="*/ 71732 w 605804"/>
                <a:gd name="connsiteY70" fmla="*/ 482747 h 606722"/>
                <a:gd name="connsiteX71" fmla="*/ 0 w 605804"/>
                <a:gd name="connsiteY71" fmla="*/ 358772 h 606722"/>
                <a:gd name="connsiteX72" fmla="*/ 41384 w 605804"/>
                <a:gd name="connsiteY72" fmla="*/ 334955 h 606722"/>
                <a:gd name="connsiteX73" fmla="*/ 47791 w 605804"/>
                <a:gd name="connsiteY73" fmla="*/ 331222 h 606722"/>
                <a:gd name="connsiteX74" fmla="*/ 42274 w 605804"/>
                <a:gd name="connsiteY74" fmla="*/ 280566 h 606722"/>
                <a:gd name="connsiteX75" fmla="*/ 47791 w 605804"/>
                <a:gd name="connsiteY75" fmla="*/ 229820 h 606722"/>
                <a:gd name="connsiteX76" fmla="*/ 41384 w 605804"/>
                <a:gd name="connsiteY76" fmla="*/ 226088 h 606722"/>
                <a:gd name="connsiteX77" fmla="*/ 0 w 605804"/>
                <a:gd name="connsiteY77" fmla="*/ 202270 h 606722"/>
                <a:gd name="connsiteX78" fmla="*/ 71732 w 605804"/>
                <a:gd name="connsiteY78" fmla="*/ 78295 h 606722"/>
                <a:gd name="connsiteX79" fmla="*/ 113115 w 605804"/>
                <a:gd name="connsiteY79" fmla="*/ 102113 h 606722"/>
                <a:gd name="connsiteX80" fmla="*/ 119612 w 605804"/>
                <a:gd name="connsiteY80" fmla="*/ 105845 h 606722"/>
                <a:gd name="connsiteX81" fmla="*/ 159839 w 605804"/>
                <a:gd name="connsiteY81" fmla="*/ 76251 h 606722"/>
                <a:gd name="connsiteX82" fmla="*/ 207453 w 605804"/>
                <a:gd name="connsiteY82" fmla="*/ 55100 h 606722"/>
                <a:gd name="connsiteX83" fmla="*/ 207453 w 605804"/>
                <a:gd name="connsiteY83" fmla="*/ 47724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5804" h="606722">
                  <a:moveTo>
                    <a:pt x="490125" y="400459"/>
                  </a:moveTo>
                  <a:lnTo>
                    <a:pt x="523948" y="434238"/>
                  </a:lnTo>
                  <a:lnTo>
                    <a:pt x="443218" y="514775"/>
                  </a:lnTo>
                  <a:lnTo>
                    <a:pt x="394531" y="466062"/>
                  </a:lnTo>
                  <a:lnTo>
                    <a:pt x="428265" y="432283"/>
                  </a:lnTo>
                  <a:lnTo>
                    <a:pt x="443218" y="447305"/>
                  </a:lnTo>
                  <a:close/>
                  <a:moveTo>
                    <a:pt x="454420" y="352107"/>
                  </a:moveTo>
                  <a:cubicBezTo>
                    <a:pt x="397284" y="352107"/>
                    <a:pt x="350827" y="398497"/>
                    <a:pt x="350827" y="455553"/>
                  </a:cubicBezTo>
                  <a:cubicBezTo>
                    <a:pt x="350827" y="512608"/>
                    <a:pt x="397284" y="558998"/>
                    <a:pt x="454420" y="558998"/>
                  </a:cubicBezTo>
                  <a:cubicBezTo>
                    <a:pt x="511467" y="558998"/>
                    <a:pt x="558013" y="512608"/>
                    <a:pt x="558013" y="455553"/>
                  </a:cubicBezTo>
                  <a:cubicBezTo>
                    <a:pt x="558013" y="398497"/>
                    <a:pt x="511467" y="352107"/>
                    <a:pt x="454420" y="352107"/>
                  </a:cubicBezTo>
                  <a:close/>
                  <a:moveTo>
                    <a:pt x="279095" y="193028"/>
                  </a:moveTo>
                  <a:cubicBezTo>
                    <a:pt x="230859" y="193028"/>
                    <a:pt x="191522" y="232309"/>
                    <a:pt x="191522" y="280566"/>
                  </a:cubicBezTo>
                  <a:cubicBezTo>
                    <a:pt x="191522" y="328734"/>
                    <a:pt x="230859" y="368015"/>
                    <a:pt x="279095" y="368015"/>
                  </a:cubicBezTo>
                  <a:cubicBezTo>
                    <a:pt x="327421" y="368015"/>
                    <a:pt x="366757" y="328734"/>
                    <a:pt x="366757" y="280566"/>
                  </a:cubicBezTo>
                  <a:cubicBezTo>
                    <a:pt x="366757" y="232309"/>
                    <a:pt x="327421" y="193028"/>
                    <a:pt x="279095" y="193028"/>
                  </a:cubicBezTo>
                  <a:close/>
                  <a:moveTo>
                    <a:pt x="255244" y="47724"/>
                  </a:moveTo>
                  <a:lnTo>
                    <a:pt x="255244" y="93226"/>
                  </a:lnTo>
                  <a:cubicBezTo>
                    <a:pt x="203804" y="99802"/>
                    <a:pt x="158771" y="126997"/>
                    <a:pt x="128779" y="166278"/>
                  </a:cubicBezTo>
                  <a:lnTo>
                    <a:pt x="89175" y="143438"/>
                  </a:lnTo>
                  <a:lnTo>
                    <a:pt x="65324" y="184763"/>
                  </a:lnTo>
                  <a:lnTo>
                    <a:pt x="104839" y="207603"/>
                  </a:lnTo>
                  <a:cubicBezTo>
                    <a:pt x="95316" y="229998"/>
                    <a:pt x="90065" y="254704"/>
                    <a:pt x="90065" y="280566"/>
                  </a:cubicBezTo>
                  <a:cubicBezTo>
                    <a:pt x="90065" y="306338"/>
                    <a:pt x="95316" y="331044"/>
                    <a:pt x="104839" y="353440"/>
                  </a:cubicBezTo>
                  <a:lnTo>
                    <a:pt x="65324" y="376280"/>
                  </a:lnTo>
                  <a:lnTo>
                    <a:pt x="89175" y="417605"/>
                  </a:lnTo>
                  <a:lnTo>
                    <a:pt x="128779" y="394765"/>
                  </a:lnTo>
                  <a:cubicBezTo>
                    <a:pt x="158771" y="434046"/>
                    <a:pt x="203804" y="461240"/>
                    <a:pt x="255244" y="467817"/>
                  </a:cubicBezTo>
                  <a:lnTo>
                    <a:pt x="255244" y="513319"/>
                  </a:lnTo>
                  <a:lnTo>
                    <a:pt x="303035" y="513319"/>
                  </a:lnTo>
                  <a:lnTo>
                    <a:pt x="303035" y="467817"/>
                  </a:lnTo>
                  <a:cubicBezTo>
                    <a:pt x="303213" y="467728"/>
                    <a:pt x="303391" y="467728"/>
                    <a:pt x="303569" y="467728"/>
                  </a:cubicBezTo>
                  <a:cubicBezTo>
                    <a:pt x="303213" y="463729"/>
                    <a:pt x="303035" y="459641"/>
                    <a:pt x="303035" y="455553"/>
                  </a:cubicBezTo>
                  <a:cubicBezTo>
                    <a:pt x="303035" y="440533"/>
                    <a:pt x="305260" y="426047"/>
                    <a:pt x="309354" y="412361"/>
                  </a:cubicBezTo>
                  <a:cubicBezTo>
                    <a:pt x="299654" y="414583"/>
                    <a:pt x="289508" y="415738"/>
                    <a:pt x="279095" y="415738"/>
                  </a:cubicBezTo>
                  <a:cubicBezTo>
                    <a:pt x="204427" y="415738"/>
                    <a:pt x="143730" y="355128"/>
                    <a:pt x="143730" y="280566"/>
                  </a:cubicBezTo>
                  <a:cubicBezTo>
                    <a:pt x="143730" y="205914"/>
                    <a:pt x="204427" y="145304"/>
                    <a:pt x="279095" y="145304"/>
                  </a:cubicBezTo>
                  <a:cubicBezTo>
                    <a:pt x="353853" y="145304"/>
                    <a:pt x="414549" y="205914"/>
                    <a:pt x="414549" y="280566"/>
                  </a:cubicBezTo>
                  <a:cubicBezTo>
                    <a:pt x="414549" y="290875"/>
                    <a:pt x="413392" y="301006"/>
                    <a:pt x="411167" y="310693"/>
                  </a:cubicBezTo>
                  <a:cubicBezTo>
                    <a:pt x="424873" y="306605"/>
                    <a:pt x="439379" y="304383"/>
                    <a:pt x="454420" y="304383"/>
                  </a:cubicBezTo>
                  <a:cubicBezTo>
                    <a:pt x="458514" y="304383"/>
                    <a:pt x="462607" y="304561"/>
                    <a:pt x="466612" y="304916"/>
                  </a:cubicBezTo>
                  <a:cubicBezTo>
                    <a:pt x="467591" y="296918"/>
                    <a:pt x="468214" y="288742"/>
                    <a:pt x="468214" y="280566"/>
                  </a:cubicBezTo>
                  <a:cubicBezTo>
                    <a:pt x="468214" y="254704"/>
                    <a:pt x="462963" y="229998"/>
                    <a:pt x="453441" y="207603"/>
                  </a:cubicBezTo>
                  <a:lnTo>
                    <a:pt x="492956" y="184763"/>
                  </a:lnTo>
                  <a:lnTo>
                    <a:pt x="469104" y="143438"/>
                  </a:lnTo>
                  <a:lnTo>
                    <a:pt x="429501" y="166278"/>
                  </a:lnTo>
                  <a:cubicBezTo>
                    <a:pt x="399508" y="126997"/>
                    <a:pt x="354476" y="99802"/>
                    <a:pt x="303035" y="93226"/>
                  </a:cubicBezTo>
                  <a:lnTo>
                    <a:pt x="303035" y="47724"/>
                  </a:lnTo>
                  <a:close/>
                  <a:moveTo>
                    <a:pt x="207453" y="0"/>
                  </a:moveTo>
                  <a:lnTo>
                    <a:pt x="350827" y="0"/>
                  </a:lnTo>
                  <a:lnTo>
                    <a:pt x="350827" y="47724"/>
                  </a:lnTo>
                  <a:lnTo>
                    <a:pt x="350827" y="55100"/>
                  </a:lnTo>
                  <a:cubicBezTo>
                    <a:pt x="367380" y="60343"/>
                    <a:pt x="383311" y="67453"/>
                    <a:pt x="398441" y="76251"/>
                  </a:cubicBezTo>
                  <a:cubicBezTo>
                    <a:pt x="412947" y="84783"/>
                    <a:pt x="426386" y="94648"/>
                    <a:pt x="438667" y="105845"/>
                  </a:cubicBezTo>
                  <a:lnTo>
                    <a:pt x="445164" y="102113"/>
                  </a:lnTo>
                  <a:lnTo>
                    <a:pt x="486548" y="78295"/>
                  </a:lnTo>
                  <a:lnTo>
                    <a:pt x="558279" y="202270"/>
                  </a:lnTo>
                  <a:lnTo>
                    <a:pt x="516896" y="226177"/>
                  </a:lnTo>
                  <a:lnTo>
                    <a:pt x="510488" y="229820"/>
                  </a:lnTo>
                  <a:cubicBezTo>
                    <a:pt x="514137" y="246350"/>
                    <a:pt x="516006" y="263325"/>
                    <a:pt x="516006" y="280566"/>
                  </a:cubicBezTo>
                  <a:cubicBezTo>
                    <a:pt x="516006" y="292563"/>
                    <a:pt x="515027" y="304561"/>
                    <a:pt x="513247" y="316292"/>
                  </a:cubicBezTo>
                  <a:cubicBezTo>
                    <a:pt x="567535" y="339220"/>
                    <a:pt x="605804" y="392987"/>
                    <a:pt x="605804" y="455553"/>
                  </a:cubicBezTo>
                  <a:cubicBezTo>
                    <a:pt x="605804" y="538913"/>
                    <a:pt x="537899" y="606722"/>
                    <a:pt x="454420" y="606722"/>
                  </a:cubicBezTo>
                  <a:cubicBezTo>
                    <a:pt x="411968" y="606722"/>
                    <a:pt x="373610" y="589214"/>
                    <a:pt x="346110" y="561042"/>
                  </a:cubicBezTo>
                  <a:lnTo>
                    <a:pt x="207453" y="561042"/>
                  </a:lnTo>
                  <a:lnTo>
                    <a:pt x="207453" y="513319"/>
                  </a:lnTo>
                  <a:lnTo>
                    <a:pt x="207453" y="505942"/>
                  </a:lnTo>
                  <a:cubicBezTo>
                    <a:pt x="190899" y="500699"/>
                    <a:pt x="174969" y="493589"/>
                    <a:pt x="159839" y="484791"/>
                  </a:cubicBezTo>
                  <a:cubicBezTo>
                    <a:pt x="145332" y="476259"/>
                    <a:pt x="131894" y="466395"/>
                    <a:pt x="119612" y="455197"/>
                  </a:cubicBezTo>
                  <a:lnTo>
                    <a:pt x="113115" y="458930"/>
                  </a:lnTo>
                  <a:lnTo>
                    <a:pt x="71732" y="482747"/>
                  </a:lnTo>
                  <a:lnTo>
                    <a:pt x="0" y="358772"/>
                  </a:lnTo>
                  <a:lnTo>
                    <a:pt x="41384" y="334955"/>
                  </a:lnTo>
                  <a:lnTo>
                    <a:pt x="47791" y="331222"/>
                  </a:lnTo>
                  <a:cubicBezTo>
                    <a:pt x="44143" y="314692"/>
                    <a:pt x="42274" y="297718"/>
                    <a:pt x="42274" y="280566"/>
                  </a:cubicBezTo>
                  <a:cubicBezTo>
                    <a:pt x="42274" y="263325"/>
                    <a:pt x="44143" y="246350"/>
                    <a:pt x="47791" y="229820"/>
                  </a:cubicBezTo>
                  <a:lnTo>
                    <a:pt x="41384" y="226088"/>
                  </a:lnTo>
                  <a:lnTo>
                    <a:pt x="0" y="202270"/>
                  </a:lnTo>
                  <a:lnTo>
                    <a:pt x="71732" y="78295"/>
                  </a:lnTo>
                  <a:lnTo>
                    <a:pt x="113115" y="102113"/>
                  </a:lnTo>
                  <a:lnTo>
                    <a:pt x="119612" y="105845"/>
                  </a:lnTo>
                  <a:cubicBezTo>
                    <a:pt x="131894" y="94648"/>
                    <a:pt x="145332" y="84783"/>
                    <a:pt x="159839" y="76251"/>
                  </a:cubicBezTo>
                  <a:cubicBezTo>
                    <a:pt x="174969" y="67453"/>
                    <a:pt x="190899" y="60343"/>
                    <a:pt x="207453" y="55100"/>
                  </a:cubicBezTo>
                  <a:lnTo>
                    <a:pt x="207453" y="47724"/>
                  </a:lnTo>
                  <a:close/>
                </a:path>
              </a:pathLst>
            </a:custGeom>
            <a:solidFill>
              <a:srgbClr val="545C6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801332" y="2312395"/>
            <a:ext cx="4589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9600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THANKS</a:t>
            </a:r>
            <a:endParaRPr lang="zh-CN" altLang="en-US" sz="9600" dirty="0">
              <a:gradFill>
                <a:gsLst>
                  <a:gs pos="51000">
                    <a:srgbClr val="F2AE7B"/>
                  </a:gs>
                  <a:gs pos="14000">
                    <a:srgbClr val="DB7E39"/>
                  </a:gs>
                  <a:gs pos="86000">
                    <a:srgbClr val="A75A22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F6027A3-2511-6EF5-3395-87D0054E3AC3}"/>
              </a:ext>
            </a:extLst>
          </p:cNvPr>
          <p:cNvGrpSpPr/>
          <p:nvPr/>
        </p:nvGrpSpPr>
        <p:grpSpPr>
          <a:xfrm>
            <a:off x="4249488" y="4859631"/>
            <a:ext cx="3667957" cy="318653"/>
            <a:chOff x="4414802" y="4741055"/>
            <a:chExt cx="3667957" cy="3186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C6F4C1F-7D92-4FC8-EB95-BD0CF709BA7C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3F27A21B-5471-F5FE-0E41-0DCA2D9AF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DC803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1FDD3591-2A32-7125-1DBE-65F8B076B8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3FFE6EC7-0007-AF15-1500-6A74E48C3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D52C24AB-D5D2-29A8-813D-577585D03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3548EC0-8EC9-6645-1D51-B472183B887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96E6E6DB-4ACD-DC4C-BEB1-8530ACEC0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DF874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98C65666-FC71-1370-36D8-B333F969CED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D0AFDB33-EA64-2986-0DD3-2921BC432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C17AD032-86FC-72A2-A8BE-F736FEE01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04B55DC7-0FF5-41C2-A10F-9B9B9DF57D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AE7B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F2AE7B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15947F9-1EC9-4B0E-6137-7DB231339C69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AE7B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F2AE7B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F2AE7B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F2AE7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B5F3806A-F8CF-457A-AB31-3D6CB3A7F7D4}"/>
              </a:ext>
            </a:extLst>
          </p:cNvPr>
          <p:cNvSpPr/>
          <p:nvPr/>
        </p:nvSpPr>
        <p:spPr>
          <a:xfrm>
            <a:off x="9794654" y="549275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DC803B">
              <a:alpha val="0"/>
            </a:srgbClr>
          </a:solidFill>
          <a:ln w="15875">
            <a:solidFill>
              <a:srgbClr val="DC8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2AE7B"/>
                </a:solidFill>
              </a:rPr>
              <a:t>LOGO</a:t>
            </a:r>
            <a:endParaRPr lang="ko-KR" altLang="en-US" sz="2700" dirty="0">
              <a:solidFill>
                <a:srgbClr val="F2AE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DC803B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DC803B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DC803B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DC803B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C803B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C803B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C803B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C803B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rgbClr val="DC803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5"/>
          <p:cNvSpPr>
            <a:spLocks/>
          </p:cNvSpPr>
          <p:nvPr/>
        </p:nvSpPr>
        <p:spPr bwMode="auto">
          <a:xfrm>
            <a:off x="1229785" y="1570567"/>
            <a:ext cx="402167" cy="400051"/>
          </a:xfrm>
          <a:custGeom>
            <a:avLst/>
            <a:gdLst>
              <a:gd name="T0" fmla="*/ 669133150 w 117"/>
              <a:gd name="T1" fmla="*/ 276783773 h 117"/>
              <a:gd name="T2" fmla="*/ 669133150 w 117"/>
              <a:gd name="T3" fmla="*/ 32950327 h 117"/>
              <a:gd name="T4" fmla="*/ 530006685 w 117"/>
              <a:gd name="T5" fmla="*/ 32950327 h 117"/>
              <a:gd name="T6" fmla="*/ 530006685 w 117"/>
              <a:gd name="T7" fmla="*/ 138391886 h 117"/>
              <a:gd name="T8" fmla="*/ 384254782 w 117"/>
              <a:gd name="T9" fmla="*/ 0 h 117"/>
              <a:gd name="T10" fmla="*/ 0 w 117"/>
              <a:gd name="T11" fmla="*/ 382225332 h 117"/>
              <a:gd name="T12" fmla="*/ 66251802 w 117"/>
              <a:gd name="T13" fmla="*/ 382225332 h 117"/>
              <a:gd name="T14" fmla="*/ 66251802 w 117"/>
              <a:gd name="T15" fmla="*/ 771038678 h 117"/>
              <a:gd name="T16" fmla="*/ 278252929 w 117"/>
              <a:gd name="T17" fmla="*/ 771038678 h 117"/>
              <a:gd name="T18" fmla="*/ 278252929 w 117"/>
              <a:gd name="T19" fmla="*/ 454714000 h 117"/>
              <a:gd name="T20" fmla="*/ 490256635 w 117"/>
              <a:gd name="T21" fmla="*/ 454714000 h 117"/>
              <a:gd name="T22" fmla="*/ 490256635 w 117"/>
              <a:gd name="T23" fmla="*/ 771038678 h 117"/>
              <a:gd name="T24" fmla="*/ 702260340 w 117"/>
              <a:gd name="T25" fmla="*/ 771038678 h 117"/>
              <a:gd name="T26" fmla="*/ 702260340 w 117"/>
              <a:gd name="T27" fmla="*/ 382225332 h 117"/>
              <a:gd name="T28" fmla="*/ 775135002 w 117"/>
              <a:gd name="T29" fmla="*/ 382225332 h 117"/>
              <a:gd name="T30" fmla="*/ 669133150 w 117"/>
              <a:gd name="T31" fmla="*/ 276783773 h 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7" h="117">
                <a:moveTo>
                  <a:pt x="101" y="42"/>
                </a:moveTo>
                <a:lnTo>
                  <a:pt x="101" y="5"/>
                </a:lnTo>
                <a:lnTo>
                  <a:pt x="80" y="5"/>
                </a:lnTo>
                <a:lnTo>
                  <a:pt x="80" y="21"/>
                </a:lnTo>
                <a:lnTo>
                  <a:pt x="58" y="0"/>
                </a:lnTo>
                <a:lnTo>
                  <a:pt x="0" y="58"/>
                </a:lnTo>
                <a:lnTo>
                  <a:pt x="10" y="58"/>
                </a:lnTo>
                <a:lnTo>
                  <a:pt x="10" y="117"/>
                </a:lnTo>
                <a:lnTo>
                  <a:pt x="42" y="117"/>
                </a:lnTo>
                <a:lnTo>
                  <a:pt x="42" y="69"/>
                </a:lnTo>
                <a:lnTo>
                  <a:pt x="74" y="69"/>
                </a:lnTo>
                <a:lnTo>
                  <a:pt x="74" y="117"/>
                </a:lnTo>
                <a:lnTo>
                  <a:pt x="106" y="117"/>
                </a:lnTo>
                <a:lnTo>
                  <a:pt x="106" y="58"/>
                </a:lnTo>
                <a:lnTo>
                  <a:pt x="117" y="58"/>
                </a:lnTo>
                <a:lnTo>
                  <a:pt x="101" y="4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3" name="Freeform 10"/>
          <p:cNvSpPr>
            <a:spLocks/>
          </p:cNvSpPr>
          <p:nvPr/>
        </p:nvSpPr>
        <p:spPr bwMode="auto">
          <a:xfrm>
            <a:off x="2110318" y="5617634"/>
            <a:ext cx="448733" cy="448733"/>
          </a:xfrm>
          <a:custGeom>
            <a:avLst/>
            <a:gdLst>
              <a:gd name="T0" fmla="*/ 752646547 w 131"/>
              <a:gd name="T1" fmla="*/ 316896508 h 131"/>
              <a:gd name="T2" fmla="*/ 752646547 w 131"/>
              <a:gd name="T3" fmla="*/ 39612706 h 131"/>
              <a:gd name="T4" fmla="*/ 594195724 w 131"/>
              <a:gd name="T5" fmla="*/ 39612706 h 131"/>
              <a:gd name="T6" fmla="*/ 594195724 w 131"/>
              <a:gd name="T7" fmla="*/ 158448254 h 131"/>
              <a:gd name="T8" fmla="*/ 435742332 w 131"/>
              <a:gd name="T9" fmla="*/ 0 h 131"/>
              <a:gd name="T10" fmla="*/ 0 w 131"/>
              <a:gd name="T11" fmla="*/ 435734625 h 131"/>
              <a:gd name="T12" fmla="*/ 79225411 w 131"/>
              <a:gd name="T13" fmla="*/ 435734625 h 131"/>
              <a:gd name="T14" fmla="*/ 79225411 w 131"/>
              <a:gd name="T15" fmla="*/ 864866704 h 131"/>
              <a:gd name="T16" fmla="*/ 316904215 w 131"/>
              <a:gd name="T17" fmla="*/ 864866704 h 131"/>
              <a:gd name="T18" fmla="*/ 316904215 w 131"/>
              <a:gd name="T19" fmla="*/ 514960036 h 131"/>
              <a:gd name="T20" fmla="*/ 547980473 w 131"/>
              <a:gd name="T21" fmla="*/ 514960036 h 131"/>
              <a:gd name="T22" fmla="*/ 547980473 w 131"/>
              <a:gd name="T23" fmla="*/ 864866704 h 131"/>
              <a:gd name="T24" fmla="*/ 792261822 w 131"/>
              <a:gd name="T25" fmla="*/ 864866704 h 131"/>
              <a:gd name="T26" fmla="*/ 792261822 w 131"/>
              <a:gd name="T27" fmla="*/ 435734625 h 131"/>
              <a:gd name="T28" fmla="*/ 864884687 w 131"/>
              <a:gd name="T29" fmla="*/ 435734625 h 131"/>
              <a:gd name="T30" fmla="*/ 752646547 w 131"/>
              <a:gd name="T31" fmla="*/ 316896508 h 1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1" h="131">
                <a:moveTo>
                  <a:pt x="114" y="48"/>
                </a:moveTo>
                <a:lnTo>
                  <a:pt x="114" y="6"/>
                </a:lnTo>
                <a:lnTo>
                  <a:pt x="90" y="6"/>
                </a:lnTo>
                <a:lnTo>
                  <a:pt x="90" y="24"/>
                </a:lnTo>
                <a:lnTo>
                  <a:pt x="66" y="0"/>
                </a:lnTo>
                <a:lnTo>
                  <a:pt x="0" y="66"/>
                </a:lnTo>
                <a:lnTo>
                  <a:pt x="12" y="66"/>
                </a:lnTo>
                <a:lnTo>
                  <a:pt x="12" y="131"/>
                </a:lnTo>
                <a:lnTo>
                  <a:pt x="48" y="131"/>
                </a:lnTo>
                <a:lnTo>
                  <a:pt x="48" y="78"/>
                </a:lnTo>
                <a:lnTo>
                  <a:pt x="83" y="78"/>
                </a:lnTo>
                <a:lnTo>
                  <a:pt x="83" y="131"/>
                </a:lnTo>
                <a:lnTo>
                  <a:pt x="120" y="131"/>
                </a:lnTo>
                <a:lnTo>
                  <a:pt x="120" y="66"/>
                </a:lnTo>
                <a:lnTo>
                  <a:pt x="131" y="66"/>
                </a:lnTo>
                <a:lnTo>
                  <a:pt x="114" y="4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4" name="Rectangle 11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5" name="Rectangle 12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8" name="Freeform 15"/>
          <p:cNvSpPr>
            <a:spLocks noEditPoints="1"/>
          </p:cNvSpPr>
          <p:nvPr/>
        </p:nvSpPr>
        <p:spPr bwMode="auto">
          <a:xfrm>
            <a:off x="2114552" y="1581152"/>
            <a:ext cx="400049" cy="400049"/>
          </a:xfrm>
          <a:custGeom>
            <a:avLst/>
            <a:gdLst>
              <a:gd name="T0" fmla="*/ 559173502 w 132"/>
              <a:gd name="T1" fmla="*/ 0 h 132"/>
              <a:gd name="T2" fmla="*/ 124260778 w 132"/>
              <a:gd name="T3" fmla="*/ 0 h 132"/>
              <a:gd name="T4" fmla="*/ 0 w 132"/>
              <a:gd name="T5" fmla="*/ 124258505 h 132"/>
              <a:gd name="T6" fmla="*/ 0 w 132"/>
              <a:gd name="T7" fmla="*/ 559159864 h 132"/>
              <a:gd name="T8" fmla="*/ 124260778 w 132"/>
              <a:gd name="T9" fmla="*/ 683418369 h 132"/>
              <a:gd name="T10" fmla="*/ 559173502 w 132"/>
              <a:gd name="T11" fmla="*/ 683418369 h 132"/>
              <a:gd name="T12" fmla="*/ 683434280 w 132"/>
              <a:gd name="T13" fmla="*/ 559159864 h 132"/>
              <a:gd name="T14" fmla="*/ 683434280 w 132"/>
              <a:gd name="T15" fmla="*/ 124258505 h 132"/>
              <a:gd name="T16" fmla="*/ 559173502 w 132"/>
              <a:gd name="T17" fmla="*/ 0 h 132"/>
              <a:gd name="T18" fmla="*/ 559173502 w 132"/>
              <a:gd name="T19" fmla="*/ 403838437 h 132"/>
              <a:gd name="T20" fmla="*/ 403847529 w 132"/>
              <a:gd name="T21" fmla="*/ 403838437 h 132"/>
              <a:gd name="T22" fmla="*/ 403847529 w 132"/>
              <a:gd name="T23" fmla="*/ 559159864 h 132"/>
              <a:gd name="T24" fmla="*/ 279586751 w 132"/>
              <a:gd name="T25" fmla="*/ 559159864 h 132"/>
              <a:gd name="T26" fmla="*/ 279586751 w 132"/>
              <a:gd name="T27" fmla="*/ 403838437 h 132"/>
              <a:gd name="T28" fmla="*/ 124260778 w 132"/>
              <a:gd name="T29" fmla="*/ 403838437 h 132"/>
              <a:gd name="T30" fmla="*/ 124260778 w 132"/>
              <a:gd name="T31" fmla="*/ 279579932 h 132"/>
              <a:gd name="T32" fmla="*/ 279586751 w 132"/>
              <a:gd name="T33" fmla="*/ 279579932 h 132"/>
              <a:gd name="T34" fmla="*/ 279586751 w 132"/>
              <a:gd name="T35" fmla="*/ 124258505 h 132"/>
              <a:gd name="T36" fmla="*/ 403847529 w 132"/>
              <a:gd name="T37" fmla="*/ 124258505 h 132"/>
              <a:gd name="T38" fmla="*/ 403847529 w 132"/>
              <a:gd name="T39" fmla="*/ 279579932 h 132"/>
              <a:gd name="T40" fmla="*/ 559173502 w 132"/>
              <a:gd name="T41" fmla="*/ 279579932 h 132"/>
              <a:gd name="T42" fmla="*/ 559173502 w 132"/>
              <a:gd name="T43" fmla="*/ 403838437 h 1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09" name="Freeform 16"/>
          <p:cNvSpPr>
            <a:spLocks noEditPoints="1"/>
          </p:cNvSpPr>
          <p:nvPr/>
        </p:nvSpPr>
        <p:spPr bwMode="auto">
          <a:xfrm>
            <a:off x="2995084" y="1587501"/>
            <a:ext cx="438149" cy="436033"/>
          </a:xfrm>
          <a:custGeom>
            <a:avLst/>
            <a:gdLst>
              <a:gd name="T0" fmla="*/ 719773594 w 145"/>
              <a:gd name="T1" fmla="*/ 638236979 h 144"/>
              <a:gd name="T2" fmla="*/ 544972407 w 145"/>
              <a:gd name="T3" fmla="*/ 458089353 h 144"/>
              <a:gd name="T4" fmla="*/ 539830196 w 145"/>
              <a:gd name="T5" fmla="*/ 452940980 h 144"/>
              <a:gd name="T6" fmla="*/ 586101032 w 145"/>
              <a:gd name="T7" fmla="*/ 293382303 h 144"/>
              <a:gd name="T8" fmla="*/ 293051649 w 145"/>
              <a:gd name="T9" fmla="*/ 0 h 144"/>
              <a:gd name="T10" fmla="*/ 0 w 145"/>
              <a:gd name="T11" fmla="*/ 293382303 h 144"/>
              <a:gd name="T12" fmla="*/ 293051649 w 145"/>
              <a:gd name="T13" fmla="*/ 586764606 h 144"/>
              <a:gd name="T14" fmla="*/ 452428469 w 145"/>
              <a:gd name="T15" fmla="*/ 540440607 h 144"/>
              <a:gd name="T16" fmla="*/ 457570680 w 145"/>
              <a:gd name="T17" fmla="*/ 545588979 h 144"/>
              <a:gd name="T18" fmla="*/ 637514079 w 145"/>
              <a:gd name="T19" fmla="*/ 720588232 h 144"/>
              <a:gd name="T20" fmla="*/ 678644970 w 145"/>
              <a:gd name="T21" fmla="*/ 741177181 h 144"/>
              <a:gd name="T22" fmla="*/ 719773594 w 145"/>
              <a:gd name="T23" fmla="*/ 720588232 h 144"/>
              <a:gd name="T24" fmla="*/ 719773594 w 145"/>
              <a:gd name="T25" fmla="*/ 638236979 h 144"/>
              <a:gd name="T26" fmla="*/ 293051649 w 145"/>
              <a:gd name="T27" fmla="*/ 494118878 h 144"/>
              <a:gd name="T28" fmla="*/ 92541672 w 145"/>
              <a:gd name="T29" fmla="*/ 293382303 h 144"/>
              <a:gd name="T30" fmla="*/ 293051649 w 145"/>
              <a:gd name="T31" fmla="*/ 92647999 h 144"/>
              <a:gd name="T32" fmla="*/ 493559360 w 145"/>
              <a:gd name="T33" fmla="*/ 293382303 h 144"/>
              <a:gd name="T34" fmla="*/ 293051649 w 145"/>
              <a:gd name="T35" fmla="*/ 494118878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0" name="Freeform 17"/>
          <p:cNvSpPr>
            <a:spLocks noEditPoints="1"/>
          </p:cNvSpPr>
          <p:nvPr/>
        </p:nvSpPr>
        <p:spPr bwMode="auto">
          <a:xfrm>
            <a:off x="3915834" y="1547284"/>
            <a:ext cx="292100" cy="472016"/>
          </a:xfrm>
          <a:custGeom>
            <a:avLst/>
            <a:gdLst>
              <a:gd name="T0" fmla="*/ 498484624 w 96"/>
              <a:gd name="T1" fmla="*/ 247622317 h 156"/>
              <a:gd name="T2" fmla="*/ 249243453 w 96"/>
              <a:gd name="T3" fmla="*/ 0 h 156"/>
              <a:gd name="T4" fmla="*/ 0 w 96"/>
              <a:gd name="T5" fmla="*/ 247622317 h 156"/>
              <a:gd name="T6" fmla="*/ 31154291 w 96"/>
              <a:gd name="T7" fmla="*/ 371433475 h 156"/>
              <a:gd name="T8" fmla="*/ 31154291 w 96"/>
              <a:gd name="T9" fmla="*/ 371433475 h 156"/>
              <a:gd name="T10" fmla="*/ 249243453 w 96"/>
              <a:gd name="T11" fmla="*/ 804771395 h 156"/>
              <a:gd name="T12" fmla="*/ 467330334 w 96"/>
              <a:gd name="T13" fmla="*/ 371433475 h 156"/>
              <a:gd name="T14" fmla="*/ 467330334 w 96"/>
              <a:gd name="T15" fmla="*/ 371433475 h 156"/>
              <a:gd name="T16" fmla="*/ 498484624 w 96"/>
              <a:gd name="T17" fmla="*/ 247622317 h 156"/>
              <a:gd name="T18" fmla="*/ 249243453 w 96"/>
              <a:gd name="T19" fmla="*/ 371433475 h 156"/>
              <a:gd name="T20" fmla="*/ 124621727 w 96"/>
              <a:gd name="T21" fmla="*/ 247622317 h 156"/>
              <a:gd name="T22" fmla="*/ 249243453 w 96"/>
              <a:gd name="T23" fmla="*/ 123811158 h 156"/>
              <a:gd name="T24" fmla="*/ 373862898 w 96"/>
              <a:gd name="T25" fmla="*/ 247622317 h 156"/>
              <a:gd name="T26" fmla="*/ 249243453 w 96"/>
              <a:gd name="T27" fmla="*/ 371433475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46714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2" name="Freeform 19"/>
          <p:cNvSpPr>
            <a:spLocks noEditPoints="1"/>
          </p:cNvSpPr>
          <p:nvPr/>
        </p:nvSpPr>
        <p:spPr bwMode="auto">
          <a:xfrm>
            <a:off x="54969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184398480 w 144"/>
              <a:gd name="T25" fmla="*/ 310645126 h 132"/>
              <a:gd name="T26" fmla="*/ 122931567 w 144"/>
              <a:gd name="T27" fmla="*/ 248514737 h 132"/>
              <a:gd name="T28" fmla="*/ 184398480 w 144"/>
              <a:gd name="T29" fmla="*/ 186386621 h 132"/>
              <a:gd name="T30" fmla="*/ 245865394 w 144"/>
              <a:gd name="T31" fmla="*/ 248514737 h 132"/>
              <a:gd name="T32" fmla="*/ 184398480 w 144"/>
              <a:gd name="T33" fmla="*/ 310645126 h 132"/>
              <a:gd name="T34" fmla="*/ 368796960 w 144"/>
              <a:gd name="T35" fmla="*/ 310645126 h 132"/>
              <a:gd name="T36" fmla="*/ 307330047 w 144"/>
              <a:gd name="T37" fmla="*/ 248514737 h 132"/>
              <a:gd name="T38" fmla="*/ 368796960 w 144"/>
              <a:gd name="T39" fmla="*/ 186386621 h 132"/>
              <a:gd name="T40" fmla="*/ 430263874 w 144"/>
              <a:gd name="T41" fmla="*/ 248514737 h 132"/>
              <a:gd name="T42" fmla="*/ 368796960 w 144"/>
              <a:gd name="T43" fmla="*/ 310645126 h 132"/>
              <a:gd name="T44" fmla="*/ 553195440 w 144"/>
              <a:gd name="T45" fmla="*/ 310645126 h 132"/>
              <a:gd name="T46" fmla="*/ 491728527 w 144"/>
              <a:gd name="T47" fmla="*/ 248514737 h 132"/>
              <a:gd name="T48" fmla="*/ 553195440 w 144"/>
              <a:gd name="T49" fmla="*/ 186386621 h 132"/>
              <a:gd name="T50" fmla="*/ 614662354 w 144"/>
              <a:gd name="T51" fmla="*/ 248514737 h 132"/>
              <a:gd name="T52" fmla="*/ 553195440 w 144"/>
              <a:gd name="T53" fmla="*/ 310645126 h 1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3" name="Freeform 20"/>
          <p:cNvSpPr>
            <a:spLocks noEditPoints="1"/>
          </p:cNvSpPr>
          <p:nvPr/>
        </p:nvSpPr>
        <p:spPr bwMode="auto">
          <a:xfrm>
            <a:off x="6538385" y="1509184"/>
            <a:ext cx="188383" cy="150283"/>
          </a:xfrm>
          <a:custGeom>
            <a:avLst/>
            <a:gdLst>
              <a:gd name="T0" fmla="*/ 202607837 w 62"/>
              <a:gd name="T1" fmla="*/ 61173311 h 50"/>
              <a:gd name="T2" fmla="*/ 202607837 w 62"/>
              <a:gd name="T3" fmla="*/ 61173311 h 50"/>
              <a:gd name="T4" fmla="*/ 233777572 w 62"/>
              <a:gd name="T5" fmla="*/ 71369238 h 50"/>
              <a:gd name="T6" fmla="*/ 238973288 w 62"/>
              <a:gd name="T7" fmla="*/ 91761093 h 50"/>
              <a:gd name="T8" fmla="*/ 207801273 w 62"/>
              <a:gd name="T9" fmla="*/ 147837568 h 50"/>
              <a:gd name="T10" fmla="*/ 103900637 w 62"/>
              <a:gd name="T11" fmla="*/ 193718114 h 50"/>
              <a:gd name="T12" fmla="*/ 88315769 w 62"/>
              <a:gd name="T13" fmla="*/ 193718114 h 50"/>
              <a:gd name="T14" fmla="*/ 88315769 w 62"/>
              <a:gd name="T15" fmla="*/ 193718114 h 50"/>
              <a:gd name="T16" fmla="*/ 135070372 w 62"/>
              <a:gd name="T17" fmla="*/ 91761093 h 50"/>
              <a:gd name="T18" fmla="*/ 202607837 w 62"/>
              <a:gd name="T19" fmla="*/ 61173311 h 50"/>
              <a:gd name="T20" fmla="*/ 202607837 w 62"/>
              <a:gd name="T21" fmla="*/ 0 h 50"/>
              <a:gd name="T22" fmla="*/ 88315769 w 62"/>
              <a:gd name="T23" fmla="*/ 45880547 h 50"/>
              <a:gd name="T24" fmla="*/ 41561166 w 62"/>
              <a:gd name="T25" fmla="*/ 239598661 h 50"/>
              <a:gd name="T26" fmla="*/ 103900637 w 62"/>
              <a:gd name="T27" fmla="*/ 254891425 h 50"/>
              <a:gd name="T28" fmla="*/ 254558155 w 62"/>
              <a:gd name="T29" fmla="*/ 193718114 h 50"/>
              <a:gd name="T30" fmla="*/ 275338738 w 62"/>
              <a:gd name="T31" fmla="*/ 25488692 h 50"/>
              <a:gd name="T32" fmla="*/ 202607837 w 62"/>
              <a:gd name="T33" fmla="*/ 0 h 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" h="50"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1" y="12"/>
                  <a:pt x="43" y="12"/>
                  <a:pt x="45" y="14"/>
                </a:cubicBezTo>
                <a:cubicBezTo>
                  <a:pt x="45" y="14"/>
                  <a:pt x="46" y="15"/>
                  <a:pt x="46" y="18"/>
                </a:cubicBezTo>
                <a:cubicBezTo>
                  <a:pt x="46" y="21"/>
                  <a:pt x="45" y="25"/>
                  <a:pt x="40" y="29"/>
                </a:cubicBezTo>
                <a:cubicBezTo>
                  <a:pt x="35" y="34"/>
                  <a:pt x="26" y="38"/>
                  <a:pt x="20" y="38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5"/>
                  <a:pt x="18" y="25"/>
                  <a:pt x="26" y="18"/>
                </a:cubicBezTo>
                <a:cubicBezTo>
                  <a:pt x="30" y="14"/>
                  <a:pt x="35" y="12"/>
                  <a:pt x="39" y="12"/>
                </a:cubicBezTo>
                <a:moveTo>
                  <a:pt x="39" y="0"/>
                </a:moveTo>
                <a:cubicBezTo>
                  <a:pt x="32" y="0"/>
                  <a:pt x="24" y="3"/>
                  <a:pt x="17" y="9"/>
                </a:cubicBezTo>
                <a:cubicBezTo>
                  <a:pt x="6" y="19"/>
                  <a:pt x="0" y="38"/>
                  <a:pt x="8" y="47"/>
                </a:cubicBezTo>
                <a:cubicBezTo>
                  <a:pt x="11" y="49"/>
                  <a:pt x="15" y="50"/>
                  <a:pt x="20" y="50"/>
                </a:cubicBezTo>
                <a:cubicBezTo>
                  <a:pt x="29" y="50"/>
                  <a:pt x="41" y="45"/>
                  <a:pt x="49" y="38"/>
                </a:cubicBezTo>
                <a:cubicBezTo>
                  <a:pt x="60" y="28"/>
                  <a:pt x="62" y="13"/>
                  <a:pt x="53" y="5"/>
                </a:cubicBezTo>
                <a:cubicBezTo>
                  <a:pt x="50" y="1"/>
                  <a:pt x="45" y="0"/>
                  <a:pt x="39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4" name="Freeform 21"/>
          <p:cNvSpPr>
            <a:spLocks noEditPoints="1"/>
          </p:cNvSpPr>
          <p:nvPr/>
        </p:nvSpPr>
        <p:spPr bwMode="auto">
          <a:xfrm>
            <a:off x="6396567" y="1509184"/>
            <a:ext cx="188384" cy="150283"/>
          </a:xfrm>
          <a:custGeom>
            <a:avLst/>
            <a:gdLst>
              <a:gd name="T0" fmla="*/ 119486350 w 62"/>
              <a:gd name="T1" fmla="*/ 61173311 h 50"/>
              <a:gd name="T2" fmla="*/ 187024293 w 62"/>
              <a:gd name="T3" fmla="*/ 91761093 h 50"/>
              <a:gd name="T4" fmla="*/ 233779227 w 62"/>
              <a:gd name="T5" fmla="*/ 193718114 h 50"/>
              <a:gd name="T6" fmla="*/ 218194249 w 62"/>
              <a:gd name="T7" fmla="*/ 193718114 h 50"/>
              <a:gd name="T8" fmla="*/ 114292877 w 62"/>
              <a:gd name="T9" fmla="*/ 147837568 h 50"/>
              <a:gd name="T10" fmla="*/ 83120642 w 62"/>
              <a:gd name="T11" fmla="*/ 91761093 h 50"/>
              <a:gd name="T12" fmla="*/ 88316394 w 62"/>
              <a:gd name="T13" fmla="*/ 71369238 h 50"/>
              <a:gd name="T14" fmla="*/ 119486350 w 62"/>
              <a:gd name="T15" fmla="*/ 61173311 h 50"/>
              <a:gd name="T16" fmla="*/ 119486350 w 62"/>
              <a:gd name="T17" fmla="*/ 0 h 50"/>
              <a:gd name="T18" fmla="*/ 46754934 w 62"/>
              <a:gd name="T19" fmla="*/ 25488692 h 50"/>
              <a:gd name="T20" fmla="*/ 67535664 w 62"/>
              <a:gd name="T21" fmla="*/ 193718114 h 50"/>
              <a:gd name="T22" fmla="*/ 218194249 w 62"/>
              <a:gd name="T23" fmla="*/ 254891425 h 50"/>
              <a:gd name="T24" fmla="*/ 280534161 w 62"/>
              <a:gd name="T25" fmla="*/ 239598661 h 50"/>
              <a:gd name="T26" fmla="*/ 233779227 w 62"/>
              <a:gd name="T27" fmla="*/ 45880547 h 50"/>
              <a:gd name="T28" fmla="*/ 119486350 w 62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2" h="50">
                <a:moveTo>
                  <a:pt x="23" y="12"/>
                </a:moveTo>
                <a:cubicBezTo>
                  <a:pt x="27" y="12"/>
                  <a:pt x="32" y="14"/>
                  <a:pt x="36" y="18"/>
                </a:cubicBezTo>
                <a:cubicBezTo>
                  <a:pt x="44" y="25"/>
                  <a:pt x="46" y="35"/>
                  <a:pt x="45" y="38"/>
                </a:cubicBezTo>
                <a:cubicBezTo>
                  <a:pt x="45" y="38"/>
                  <a:pt x="45" y="38"/>
                  <a:pt x="42" y="38"/>
                </a:cubicBezTo>
                <a:cubicBezTo>
                  <a:pt x="36" y="38"/>
                  <a:pt x="27" y="34"/>
                  <a:pt x="22" y="29"/>
                </a:cubicBezTo>
                <a:cubicBezTo>
                  <a:pt x="17" y="25"/>
                  <a:pt x="16" y="21"/>
                  <a:pt x="16" y="18"/>
                </a:cubicBezTo>
                <a:cubicBezTo>
                  <a:pt x="16" y="15"/>
                  <a:pt x="17" y="14"/>
                  <a:pt x="17" y="14"/>
                </a:cubicBezTo>
                <a:cubicBezTo>
                  <a:pt x="19" y="12"/>
                  <a:pt x="21" y="12"/>
                  <a:pt x="23" y="12"/>
                </a:cubicBezTo>
                <a:moveTo>
                  <a:pt x="23" y="0"/>
                </a:moveTo>
                <a:cubicBezTo>
                  <a:pt x="17" y="0"/>
                  <a:pt x="12" y="1"/>
                  <a:pt x="9" y="5"/>
                </a:cubicBezTo>
                <a:cubicBezTo>
                  <a:pt x="0" y="13"/>
                  <a:pt x="2" y="28"/>
                  <a:pt x="13" y="38"/>
                </a:cubicBezTo>
                <a:cubicBezTo>
                  <a:pt x="21" y="45"/>
                  <a:pt x="33" y="50"/>
                  <a:pt x="42" y="50"/>
                </a:cubicBezTo>
                <a:cubicBezTo>
                  <a:pt x="47" y="50"/>
                  <a:pt x="51" y="49"/>
                  <a:pt x="54" y="47"/>
                </a:cubicBezTo>
                <a:cubicBezTo>
                  <a:pt x="62" y="38"/>
                  <a:pt x="56" y="19"/>
                  <a:pt x="45" y="9"/>
                </a:cubicBezTo>
                <a:cubicBezTo>
                  <a:pt x="38" y="3"/>
                  <a:pt x="30" y="0"/>
                  <a:pt x="23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5" name="Freeform 22"/>
          <p:cNvSpPr>
            <a:spLocks/>
          </p:cNvSpPr>
          <p:nvPr/>
        </p:nvSpPr>
        <p:spPr bwMode="auto">
          <a:xfrm>
            <a:off x="6582834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62854946 h 54"/>
              <a:gd name="T4" fmla="*/ 275731624 w 66"/>
              <a:gd name="T5" fmla="*/ 0 h 54"/>
              <a:gd name="T6" fmla="*/ 0 w 66"/>
              <a:gd name="T7" fmla="*/ 0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6"/>
                  <a:pt x="61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6" name="Freeform 23"/>
          <p:cNvSpPr>
            <a:spLocks/>
          </p:cNvSpPr>
          <p:nvPr/>
        </p:nvSpPr>
        <p:spPr bwMode="auto">
          <a:xfrm>
            <a:off x="6582834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82850696 h 54"/>
              <a:gd name="T4" fmla="*/ 275731624 w 66"/>
              <a:gd name="T5" fmla="*/ 282850696 h 54"/>
              <a:gd name="T6" fmla="*/ 337004314 w 66"/>
              <a:gd name="T7" fmla="*/ 219995750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54"/>
                  <a:pt x="66" y="49"/>
                  <a:pt x="66" y="42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7" name="Freeform 24"/>
          <p:cNvSpPr>
            <a:spLocks/>
          </p:cNvSpPr>
          <p:nvPr/>
        </p:nvSpPr>
        <p:spPr bwMode="auto">
          <a:xfrm>
            <a:off x="6345767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0 h 54"/>
              <a:gd name="T4" fmla="*/ 61272689 w 66"/>
              <a:gd name="T5" fmla="*/ 0 h 54"/>
              <a:gd name="T6" fmla="*/ 0 w 66"/>
              <a:gd name="T7" fmla="*/ 62854946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0"/>
                  <a:pt x="66" y="0"/>
                  <a:pt x="6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8" name="Freeform 25"/>
          <p:cNvSpPr>
            <a:spLocks/>
          </p:cNvSpPr>
          <p:nvPr/>
        </p:nvSpPr>
        <p:spPr bwMode="auto">
          <a:xfrm>
            <a:off x="6345767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19995750 h 54"/>
              <a:gd name="T4" fmla="*/ 61272689 w 66"/>
              <a:gd name="T5" fmla="*/ 282850696 h 54"/>
              <a:gd name="T6" fmla="*/ 337004314 w 66"/>
              <a:gd name="T7" fmla="*/ 282850696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5" y="54"/>
                  <a:pt x="12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19" name="Freeform 26"/>
          <p:cNvSpPr>
            <a:spLocks/>
          </p:cNvSpPr>
          <p:nvPr/>
        </p:nvSpPr>
        <p:spPr bwMode="auto">
          <a:xfrm>
            <a:off x="7321551" y="1809752"/>
            <a:ext cx="190500" cy="232833"/>
          </a:xfrm>
          <a:custGeom>
            <a:avLst/>
            <a:gdLst>
              <a:gd name="T0" fmla="*/ 0 w 55"/>
              <a:gd name="T1" fmla="*/ 448747730 h 68"/>
              <a:gd name="T2" fmla="*/ 160220025 w 55"/>
              <a:gd name="T3" fmla="*/ 217775351 h 68"/>
              <a:gd name="T4" fmla="*/ 6676159 w 55"/>
              <a:gd name="T5" fmla="*/ 131985684 h 68"/>
              <a:gd name="T6" fmla="*/ 186922064 w 55"/>
              <a:gd name="T7" fmla="*/ 0 h 68"/>
              <a:gd name="T8" fmla="*/ 186922064 w 55"/>
              <a:gd name="T9" fmla="*/ 0 h 68"/>
              <a:gd name="T10" fmla="*/ 293735414 w 55"/>
              <a:gd name="T11" fmla="*/ 98989263 h 68"/>
              <a:gd name="T12" fmla="*/ 213624102 w 55"/>
              <a:gd name="T13" fmla="*/ 131985684 h 68"/>
              <a:gd name="T14" fmla="*/ 367167968 w 55"/>
              <a:gd name="T15" fmla="*/ 217775351 h 68"/>
              <a:gd name="T16" fmla="*/ 0 w 55"/>
              <a:gd name="T17" fmla="*/ 44874773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" h="68">
                <a:moveTo>
                  <a:pt x="0" y="68"/>
                </a:moveTo>
                <a:lnTo>
                  <a:pt x="24" y="33"/>
                </a:lnTo>
                <a:lnTo>
                  <a:pt x="1" y="20"/>
                </a:lnTo>
                <a:lnTo>
                  <a:pt x="28" y="0"/>
                </a:lnTo>
                <a:lnTo>
                  <a:pt x="44" y="15"/>
                </a:lnTo>
                <a:lnTo>
                  <a:pt x="32" y="20"/>
                </a:lnTo>
                <a:lnTo>
                  <a:pt x="55" y="33"/>
                </a:lnTo>
                <a:lnTo>
                  <a:pt x="0" y="6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0" name="Freeform 27"/>
          <p:cNvSpPr>
            <a:spLocks/>
          </p:cNvSpPr>
          <p:nvPr/>
        </p:nvSpPr>
        <p:spPr bwMode="auto">
          <a:xfrm>
            <a:off x="7205134" y="1570568"/>
            <a:ext cx="436033" cy="283633"/>
          </a:xfrm>
          <a:custGeom>
            <a:avLst/>
            <a:gdLst>
              <a:gd name="T0" fmla="*/ 612513283 w 144"/>
              <a:gd name="T1" fmla="*/ 225938843 h 94"/>
              <a:gd name="T2" fmla="*/ 607367181 w 144"/>
              <a:gd name="T3" fmla="*/ 225938843 h 94"/>
              <a:gd name="T4" fmla="*/ 612513283 w 144"/>
              <a:gd name="T5" fmla="*/ 189995107 h 94"/>
              <a:gd name="T6" fmla="*/ 416920539 w 144"/>
              <a:gd name="T7" fmla="*/ 0 h 94"/>
              <a:gd name="T8" fmla="*/ 231622269 w 144"/>
              <a:gd name="T9" fmla="*/ 138644650 h 94"/>
              <a:gd name="T10" fmla="*/ 175003795 w 144"/>
              <a:gd name="T11" fmla="*/ 128375011 h 94"/>
              <a:gd name="T12" fmla="*/ 0 w 144"/>
              <a:gd name="T13" fmla="*/ 302963398 h 94"/>
              <a:gd name="T14" fmla="*/ 0 w 144"/>
              <a:gd name="T15" fmla="*/ 354313855 h 94"/>
              <a:gd name="T16" fmla="*/ 128679795 w 144"/>
              <a:gd name="T17" fmla="*/ 482688866 h 94"/>
              <a:gd name="T18" fmla="*/ 175003795 w 144"/>
              <a:gd name="T19" fmla="*/ 482688866 h 94"/>
              <a:gd name="T20" fmla="*/ 175003795 w 144"/>
              <a:gd name="T21" fmla="*/ 482688866 h 94"/>
              <a:gd name="T22" fmla="*/ 180152168 w 144"/>
              <a:gd name="T23" fmla="*/ 482688866 h 94"/>
              <a:gd name="T24" fmla="*/ 195592744 w 144"/>
              <a:gd name="T25" fmla="*/ 482688866 h 94"/>
              <a:gd name="T26" fmla="*/ 329418641 w 144"/>
              <a:gd name="T27" fmla="*/ 379990215 h 94"/>
              <a:gd name="T28" fmla="*/ 391185488 w 144"/>
              <a:gd name="T29" fmla="*/ 385125034 h 94"/>
              <a:gd name="T30" fmla="*/ 483833488 w 144"/>
              <a:gd name="T31" fmla="*/ 477554047 h 94"/>
              <a:gd name="T32" fmla="*/ 483833488 w 144"/>
              <a:gd name="T33" fmla="*/ 482688866 h 94"/>
              <a:gd name="T34" fmla="*/ 612513283 w 144"/>
              <a:gd name="T35" fmla="*/ 482688866 h 94"/>
              <a:gd name="T36" fmla="*/ 741193078 w 144"/>
              <a:gd name="T37" fmla="*/ 354313855 h 94"/>
              <a:gd name="T38" fmla="*/ 612513283 w 144"/>
              <a:gd name="T39" fmla="*/ 225938843 h 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94">
                <a:moveTo>
                  <a:pt x="119" y="44"/>
                </a:moveTo>
                <a:cubicBezTo>
                  <a:pt x="118" y="44"/>
                  <a:pt x="118" y="44"/>
                  <a:pt x="118" y="44"/>
                </a:cubicBezTo>
                <a:cubicBezTo>
                  <a:pt x="119" y="42"/>
                  <a:pt x="119" y="40"/>
                  <a:pt x="119" y="37"/>
                </a:cubicBezTo>
                <a:cubicBezTo>
                  <a:pt x="119" y="17"/>
                  <a:pt x="102" y="0"/>
                  <a:pt x="81" y="0"/>
                </a:cubicBezTo>
                <a:cubicBezTo>
                  <a:pt x="64" y="0"/>
                  <a:pt x="50" y="11"/>
                  <a:pt x="45" y="27"/>
                </a:cubicBezTo>
                <a:cubicBezTo>
                  <a:pt x="42" y="26"/>
                  <a:pt x="38" y="25"/>
                  <a:pt x="34" y="25"/>
                </a:cubicBezTo>
                <a:cubicBezTo>
                  <a:pt x="15" y="25"/>
                  <a:pt x="0" y="40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2"/>
                  <a:pt x="11" y="94"/>
                  <a:pt x="25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71"/>
                  <a:pt x="73" y="72"/>
                  <a:pt x="76" y="75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33" y="94"/>
                  <a:pt x="144" y="82"/>
                  <a:pt x="144" y="69"/>
                </a:cubicBezTo>
                <a:cubicBezTo>
                  <a:pt x="144" y="55"/>
                  <a:pt x="133" y="44"/>
                  <a:pt x="119" y="44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1" name="Freeform 28"/>
          <p:cNvSpPr>
            <a:spLocks noEditPoints="1"/>
          </p:cNvSpPr>
          <p:nvPr/>
        </p:nvSpPr>
        <p:spPr bwMode="auto">
          <a:xfrm>
            <a:off x="8066618" y="1564218"/>
            <a:ext cx="438149" cy="433916"/>
          </a:xfrm>
          <a:custGeom>
            <a:avLst/>
            <a:gdLst>
              <a:gd name="T0" fmla="*/ 688102118 w 144"/>
              <a:gd name="T1" fmla="*/ 312446640 h 144"/>
              <a:gd name="T2" fmla="*/ 630759324 w 144"/>
              <a:gd name="T3" fmla="*/ 235614128 h 144"/>
              <a:gd name="T4" fmla="*/ 662036797 w 144"/>
              <a:gd name="T5" fmla="*/ 169028362 h 144"/>
              <a:gd name="T6" fmla="*/ 620335021 w 144"/>
              <a:gd name="T7" fmla="*/ 87074737 h 144"/>
              <a:gd name="T8" fmla="*/ 552567924 w 144"/>
              <a:gd name="T9" fmla="*/ 112684821 h 144"/>
              <a:gd name="T10" fmla="*/ 458735506 w 144"/>
              <a:gd name="T11" fmla="*/ 97319223 h 144"/>
              <a:gd name="T12" fmla="*/ 432670185 w 144"/>
              <a:gd name="T13" fmla="*/ 30733457 h 144"/>
              <a:gd name="T14" fmla="*/ 344052200 w 144"/>
              <a:gd name="T15" fmla="*/ 0 h 144"/>
              <a:gd name="T16" fmla="*/ 317986879 w 144"/>
              <a:gd name="T17" fmla="*/ 61464653 h 144"/>
              <a:gd name="T18" fmla="*/ 239793197 w 144"/>
              <a:gd name="T19" fmla="*/ 117808194 h 144"/>
              <a:gd name="T20" fmla="*/ 172026100 w 144"/>
              <a:gd name="T21" fmla="*/ 87074737 h 144"/>
              <a:gd name="T22" fmla="*/ 88620267 w 144"/>
              <a:gd name="T23" fmla="*/ 128052680 h 144"/>
              <a:gd name="T24" fmla="*/ 114683306 w 144"/>
              <a:gd name="T25" fmla="*/ 194638446 h 144"/>
              <a:gd name="T26" fmla="*/ 99044570 w 144"/>
              <a:gd name="T27" fmla="*/ 286836556 h 144"/>
              <a:gd name="T28" fmla="*/ 31277473 w 144"/>
              <a:gd name="T29" fmla="*/ 312446640 h 144"/>
              <a:gd name="T30" fmla="*/ 0 w 144"/>
              <a:gd name="T31" fmla="*/ 399521377 h 144"/>
              <a:gd name="T32" fmla="*/ 62554945 w 144"/>
              <a:gd name="T33" fmla="*/ 425131461 h 144"/>
              <a:gd name="T34" fmla="*/ 119897739 w 144"/>
              <a:gd name="T35" fmla="*/ 501963973 h 144"/>
              <a:gd name="T36" fmla="*/ 88620267 w 144"/>
              <a:gd name="T37" fmla="*/ 568549739 h 144"/>
              <a:gd name="T38" fmla="*/ 130322042 w 144"/>
              <a:gd name="T39" fmla="*/ 650503363 h 144"/>
              <a:gd name="T40" fmla="*/ 198089139 w 144"/>
              <a:gd name="T41" fmla="*/ 624893280 h 144"/>
              <a:gd name="T42" fmla="*/ 291921557 w 144"/>
              <a:gd name="T43" fmla="*/ 640258878 h 144"/>
              <a:gd name="T44" fmla="*/ 317986879 w 144"/>
              <a:gd name="T45" fmla="*/ 706844644 h 144"/>
              <a:gd name="T46" fmla="*/ 406604863 w 144"/>
              <a:gd name="T47" fmla="*/ 737578101 h 144"/>
              <a:gd name="T48" fmla="*/ 432670185 w 144"/>
              <a:gd name="T49" fmla="*/ 676113447 h 144"/>
              <a:gd name="T50" fmla="*/ 510863866 w 144"/>
              <a:gd name="T51" fmla="*/ 619769907 h 144"/>
              <a:gd name="T52" fmla="*/ 578630963 w 144"/>
              <a:gd name="T53" fmla="*/ 650503363 h 144"/>
              <a:gd name="T54" fmla="*/ 662036797 w 144"/>
              <a:gd name="T55" fmla="*/ 609525421 h 144"/>
              <a:gd name="T56" fmla="*/ 635973757 w 144"/>
              <a:gd name="T57" fmla="*/ 542939655 h 144"/>
              <a:gd name="T58" fmla="*/ 651612494 w 144"/>
              <a:gd name="T59" fmla="*/ 450741545 h 144"/>
              <a:gd name="T60" fmla="*/ 719379591 w 144"/>
              <a:gd name="T61" fmla="*/ 425131461 h 144"/>
              <a:gd name="T62" fmla="*/ 750657063 w 144"/>
              <a:gd name="T63" fmla="*/ 338056724 h 144"/>
              <a:gd name="T64" fmla="*/ 521290451 w 144"/>
              <a:gd name="T65" fmla="*/ 368790180 h 144"/>
              <a:gd name="T66" fmla="*/ 229366612 w 144"/>
              <a:gd name="T67" fmla="*/ 368790180 h 144"/>
              <a:gd name="T68" fmla="*/ 521290451 w 144"/>
              <a:gd name="T69" fmla="*/ 368790180 h 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2" name="Freeform 29"/>
          <p:cNvSpPr>
            <a:spLocks noEditPoints="1"/>
          </p:cNvSpPr>
          <p:nvPr/>
        </p:nvSpPr>
        <p:spPr bwMode="auto">
          <a:xfrm>
            <a:off x="8936567" y="1538817"/>
            <a:ext cx="364067" cy="364067"/>
          </a:xfrm>
          <a:custGeom>
            <a:avLst/>
            <a:gdLst>
              <a:gd name="T0" fmla="*/ 588843702 w 120"/>
              <a:gd name="T1" fmla="*/ 361561433 h 120"/>
              <a:gd name="T2" fmla="*/ 619834877 w 120"/>
              <a:gd name="T3" fmla="*/ 330570258 h 120"/>
              <a:gd name="T4" fmla="*/ 619834877 w 120"/>
              <a:gd name="T5" fmla="*/ 289250967 h 120"/>
              <a:gd name="T6" fmla="*/ 588843702 w 120"/>
              <a:gd name="T7" fmla="*/ 258259792 h 120"/>
              <a:gd name="T8" fmla="*/ 568182919 w 120"/>
              <a:gd name="T9" fmla="*/ 258259792 h 120"/>
              <a:gd name="T10" fmla="*/ 526859077 w 120"/>
              <a:gd name="T11" fmla="*/ 232433812 h 120"/>
              <a:gd name="T12" fmla="*/ 526859077 w 120"/>
              <a:gd name="T13" fmla="*/ 165286267 h 120"/>
              <a:gd name="T14" fmla="*/ 542354664 w 120"/>
              <a:gd name="T15" fmla="*/ 149790679 h 120"/>
              <a:gd name="T16" fmla="*/ 542354664 w 120"/>
              <a:gd name="T17" fmla="*/ 103303917 h 120"/>
              <a:gd name="T18" fmla="*/ 516528685 w 120"/>
              <a:gd name="T19" fmla="*/ 77477938 h 120"/>
              <a:gd name="T20" fmla="*/ 470041922 w 120"/>
              <a:gd name="T21" fmla="*/ 77477938 h 120"/>
              <a:gd name="T22" fmla="*/ 454546335 w 120"/>
              <a:gd name="T23" fmla="*/ 92973525 h 120"/>
              <a:gd name="T24" fmla="*/ 408057297 w 120"/>
              <a:gd name="T25" fmla="*/ 103303917 h 120"/>
              <a:gd name="T26" fmla="*/ 361570535 w 120"/>
              <a:gd name="T27" fmla="*/ 51651958 h 120"/>
              <a:gd name="T28" fmla="*/ 361570535 w 120"/>
              <a:gd name="T29" fmla="*/ 30991175 h 120"/>
              <a:gd name="T30" fmla="*/ 330579360 w 120"/>
              <a:gd name="T31" fmla="*/ 0 h 120"/>
              <a:gd name="T32" fmla="*/ 289255518 w 120"/>
              <a:gd name="T33" fmla="*/ 0 h 120"/>
              <a:gd name="T34" fmla="*/ 258264342 w 120"/>
              <a:gd name="T35" fmla="*/ 30991175 h 120"/>
              <a:gd name="T36" fmla="*/ 258264342 w 120"/>
              <a:gd name="T37" fmla="*/ 51651958 h 120"/>
              <a:gd name="T38" fmla="*/ 232438363 w 120"/>
              <a:gd name="T39" fmla="*/ 92973525 h 120"/>
              <a:gd name="T40" fmla="*/ 165288542 w 120"/>
              <a:gd name="T41" fmla="*/ 92973525 h 120"/>
              <a:gd name="T42" fmla="*/ 149792955 w 120"/>
              <a:gd name="T43" fmla="*/ 77477938 h 120"/>
              <a:gd name="T44" fmla="*/ 103306192 w 120"/>
              <a:gd name="T45" fmla="*/ 77477938 h 120"/>
              <a:gd name="T46" fmla="*/ 77480213 w 120"/>
              <a:gd name="T47" fmla="*/ 103303917 h 120"/>
              <a:gd name="T48" fmla="*/ 77480213 w 120"/>
              <a:gd name="T49" fmla="*/ 149790679 h 120"/>
              <a:gd name="T50" fmla="*/ 92975800 w 120"/>
              <a:gd name="T51" fmla="*/ 165286267 h 120"/>
              <a:gd name="T52" fmla="*/ 103306192 w 120"/>
              <a:gd name="T53" fmla="*/ 211773029 h 120"/>
              <a:gd name="T54" fmla="*/ 51651958 w 120"/>
              <a:gd name="T55" fmla="*/ 258259792 h 120"/>
              <a:gd name="T56" fmla="*/ 30991175 w 120"/>
              <a:gd name="T57" fmla="*/ 258259792 h 120"/>
              <a:gd name="T58" fmla="*/ 0 w 120"/>
              <a:gd name="T59" fmla="*/ 289250967 h 120"/>
              <a:gd name="T60" fmla="*/ 0 w 120"/>
              <a:gd name="T61" fmla="*/ 330570258 h 120"/>
              <a:gd name="T62" fmla="*/ 30991175 w 120"/>
              <a:gd name="T63" fmla="*/ 361561433 h 120"/>
              <a:gd name="T64" fmla="*/ 51651958 w 120"/>
              <a:gd name="T65" fmla="*/ 361561433 h 120"/>
              <a:gd name="T66" fmla="*/ 92975800 w 120"/>
              <a:gd name="T67" fmla="*/ 387387412 h 120"/>
              <a:gd name="T68" fmla="*/ 92975800 w 120"/>
              <a:gd name="T69" fmla="*/ 454534958 h 120"/>
              <a:gd name="T70" fmla="*/ 77480213 w 120"/>
              <a:gd name="T71" fmla="*/ 470030545 h 120"/>
              <a:gd name="T72" fmla="*/ 77480213 w 120"/>
              <a:gd name="T73" fmla="*/ 516517308 h 120"/>
              <a:gd name="T74" fmla="*/ 103306192 w 120"/>
              <a:gd name="T75" fmla="*/ 542343287 h 120"/>
              <a:gd name="T76" fmla="*/ 149792955 w 120"/>
              <a:gd name="T77" fmla="*/ 542343287 h 120"/>
              <a:gd name="T78" fmla="*/ 165288542 w 120"/>
              <a:gd name="T79" fmla="*/ 526847700 h 120"/>
              <a:gd name="T80" fmla="*/ 211777580 w 120"/>
              <a:gd name="T81" fmla="*/ 516517308 h 120"/>
              <a:gd name="T82" fmla="*/ 258264342 w 120"/>
              <a:gd name="T83" fmla="*/ 568169266 h 120"/>
              <a:gd name="T84" fmla="*/ 258264342 w 120"/>
              <a:gd name="T85" fmla="*/ 588830050 h 120"/>
              <a:gd name="T86" fmla="*/ 289255518 w 120"/>
              <a:gd name="T87" fmla="*/ 619821225 h 120"/>
              <a:gd name="T88" fmla="*/ 330579360 w 120"/>
              <a:gd name="T89" fmla="*/ 619821225 h 120"/>
              <a:gd name="T90" fmla="*/ 361570535 w 120"/>
              <a:gd name="T91" fmla="*/ 588830050 h 120"/>
              <a:gd name="T92" fmla="*/ 361570535 w 120"/>
              <a:gd name="T93" fmla="*/ 568169266 h 120"/>
              <a:gd name="T94" fmla="*/ 387396514 w 120"/>
              <a:gd name="T95" fmla="*/ 526847700 h 120"/>
              <a:gd name="T96" fmla="*/ 454546335 w 120"/>
              <a:gd name="T97" fmla="*/ 526847700 h 120"/>
              <a:gd name="T98" fmla="*/ 470041922 w 120"/>
              <a:gd name="T99" fmla="*/ 542343287 h 120"/>
              <a:gd name="T100" fmla="*/ 516528685 w 120"/>
              <a:gd name="T101" fmla="*/ 542343287 h 120"/>
              <a:gd name="T102" fmla="*/ 542354664 w 120"/>
              <a:gd name="T103" fmla="*/ 516517308 h 120"/>
              <a:gd name="T104" fmla="*/ 542354664 w 120"/>
              <a:gd name="T105" fmla="*/ 470030545 h 120"/>
              <a:gd name="T106" fmla="*/ 526859077 w 120"/>
              <a:gd name="T107" fmla="*/ 454534958 h 120"/>
              <a:gd name="T108" fmla="*/ 516528685 w 120"/>
              <a:gd name="T109" fmla="*/ 408048195 h 120"/>
              <a:gd name="T110" fmla="*/ 568182919 w 120"/>
              <a:gd name="T111" fmla="*/ 361561433 h 120"/>
              <a:gd name="T112" fmla="*/ 588843702 w 120"/>
              <a:gd name="T113" fmla="*/ 361561433 h 120"/>
              <a:gd name="T114" fmla="*/ 309918576 w 120"/>
              <a:gd name="T115" fmla="*/ 444204566 h 120"/>
              <a:gd name="T116" fmla="*/ 175618934 w 120"/>
              <a:gd name="T117" fmla="*/ 309911750 h 120"/>
              <a:gd name="T118" fmla="*/ 309918576 w 120"/>
              <a:gd name="T119" fmla="*/ 175616658 h 120"/>
              <a:gd name="T120" fmla="*/ 444215943 w 120"/>
              <a:gd name="T121" fmla="*/ 309911750 h 120"/>
              <a:gd name="T122" fmla="*/ 309918576 w 120"/>
              <a:gd name="T123" fmla="*/ 444204566 h 1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0" h="120">
                <a:moveTo>
                  <a:pt x="114" y="70"/>
                </a:moveTo>
                <a:cubicBezTo>
                  <a:pt x="117" y="70"/>
                  <a:pt x="120" y="67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0"/>
                  <a:pt x="103" y="48"/>
                  <a:pt x="102" y="45"/>
                </a:cubicBezTo>
                <a:cubicBezTo>
                  <a:pt x="101" y="42"/>
                  <a:pt x="100" y="34"/>
                  <a:pt x="102" y="32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8" y="27"/>
                  <a:pt x="108" y="23"/>
                  <a:pt x="105" y="20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7" y="12"/>
                  <a:pt x="93" y="12"/>
                  <a:pt x="91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86" y="20"/>
                  <a:pt x="82" y="21"/>
                  <a:pt x="79" y="20"/>
                </a:cubicBezTo>
                <a:cubicBezTo>
                  <a:pt x="77" y="18"/>
                  <a:pt x="70" y="13"/>
                  <a:pt x="70" y="1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0" y="3"/>
                  <a:pt x="50" y="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48" y="17"/>
                  <a:pt x="45" y="18"/>
                </a:cubicBezTo>
                <a:cubicBezTo>
                  <a:pt x="42" y="19"/>
                  <a:pt x="34" y="20"/>
                  <a:pt x="32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2"/>
                  <a:pt x="23" y="12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3"/>
                  <a:pt x="12" y="27"/>
                  <a:pt x="15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1" y="38"/>
                  <a:pt x="20" y="41"/>
                </a:cubicBezTo>
                <a:cubicBezTo>
                  <a:pt x="18" y="43"/>
                  <a:pt x="13" y="50"/>
                  <a:pt x="10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3" y="50"/>
                  <a:pt x="0" y="53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0"/>
                  <a:pt x="17" y="72"/>
                  <a:pt x="18" y="75"/>
                </a:cubicBezTo>
                <a:cubicBezTo>
                  <a:pt x="19" y="78"/>
                  <a:pt x="20" y="86"/>
                  <a:pt x="18" y="88"/>
                </a:cubicBezTo>
                <a:cubicBezTo>
                  <a:pt x="15" y="91"/>
                  <a:pt x="15" y="91"/>
                  <a:pt x="15" y="91"/>
                </a:cubicBezTo>
                <a:cubicBezTo>
                  <a:pt x="12" y="93"/>
                  <a:pt x="12" y="97"/>
                  <a:pt x="15" y="100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3" y="108"/>
                  <a:pt x="27" y="108"/>
                  <a:pt x="29" y="105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0"/>
                  <a:pt x="38" y="99"/>
                  <a:pt x="41" y="100"/>
                </a:cubicBezTo>
                <a:cubicBezTo>
                  <a:pt x="43" y="102"/>
                  <a:pt x="50" y="107"/>
                  <a:pt x="50" y="110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7"/>
                  <a:pt x="53" y="120"/>
                  <a:pt x="56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7" y="120"/>
                  <a:pt x="70" y="117"/>
                  <a:pt x="70" y="114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2" y="103"/>
                  <a:pt x="75" y="102"/>
                </a:cubicBezTo>
                <a:cubicBezTo>
                  <a:pt x="78" y="101"/>
                  <a:pt x="86" y="100"/>
                  <a:pt x="88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3" y="108"/>
                  <a:pt x="97" y="108"/>
                  <a:pt x="100" y="105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8" y="97"/>
                  <a:pt x="108" y="93"/>
                  <a:pt x="105" y="91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0" y="86"/>
                  <a:pt x="99" y="82"/>
                  <a:pt x="100" y="79"/>
                </a:cubicBezTo>
                <a:cubicBezTo>
                  <a:pt x="102" y="77"/>
                  <a:pt x="107" y="70"/>
                  <a:pt x="110" y="70"/>
                </a:cubicBezTo>
                <a:lnTo>
                  <a:pt x="114" y="70"/>
                </a:lnTo>
                <a:close/>
                <a:moveTo>
                  <a:pt x="60" y="86"/>
                </a:moveTo>
                <a:cubicBezTo>
                  <a:pt x="46" y="86"/>
                  <a:pt x="34" y="74"/>
                  <a:pt x="34" y="60"/>
                </a:cubicBezTo>
                <a:cubicBezTo>
                  <a:pt x="34" y="46"/>
                  <a:pt x="46" y="34"/>
                  <a:pt x="60" y="34"/>
                </a:cubicBezTo>
                <a:cubicBezTo>
                  <a:pt x="74" y="34"/>
                  <a:pt x="86" y="46"/>
                  <a:pt x="86" y="60"/>
                </a:cubicBezTo>
                <a:cubicBezTo>
                  <a:pt x="86" y="74"/>
                  <a:pt x="74" y="86"/>
                  <a:pt x="60" y="86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3" name="Freeform 30"/>
          <p:cNvSpPr>
            <a:spLocks noEditPoints="1"/>
          </p:cNvSpPr>
          <p:nvPr/>
        </p:nvSpPr>
        <p:spPr bwMode="auto">
          <a:xfrm>
            <a:off x="9228667" y="1864784"/>
            <a:ext cx="179917" cy="186267"/>
          </a:xfrm>
          <a:custGeom>
            <a:avLst/>
            <a:gdLst>
              <a:gd name="T0" fmla="*/ 290998295 w 60"/>
              <a:gd name="T1" fmla="*/ 188478583 h 60"/>
              <a:gd name="T2" fmla="*/ 306313758 w 60"/>
              <a:gd name="T3" fmla="*/ 172322278 h 60"/>
              <a:gd name="T4" fmla="*/ 306313758 w 60"/>
              <a:gd name="T5" fmla="*/ 150782867 h 60"/>
              <a:gd name="T6" fmla="*/ 290998295 w 60"/>
              <a:gd name="T7" fmla="*/ 134626562 h 60"/>
              <a:gd name="T8" fmla="*/ 280787986 w 60"/>
              <a:gd name="T9" fmla="*/ 134626562 h 60"/>
              <a:gd name="T10" fmla="*/ 260367369 w 60"/>
              <a:gd name="T11" fmla="*/ 123858020 h 60"/>
              <a:gd name="T12" fmla="*/ 260367369 w 60"/>
              <a:gd name="T13" fmla="*/ 86162303 h 60"/>
              <a:gd name="T14" fmla="*/ 270577678 w 60"/>
              <a:gd name="T15" fmla="*/ 75391433 h 60"/>
              <a:gd name="T16" fmla="*/ 270577678 w 60"/>
              <a:gd name="T17" fmla="*/ 53852022 h 60"/>
              <a:gd name="T18" fmla="*/ 255262215 w 60"/>
              <a:gd name="T19" fmla="*/ 37695717 h 60"/>
              <a:gd name="T20" fmla="*/ 234841597 w 60"/>
              <a:gd name="T21" fmla="*/ 37695717 h 60"/>
              <a:gd name="T22" fmla="*/ 224629040 w 60"/>
              <a:gd name="T23" fmla="*/ 48466587 h 60"/>
              <a:gd name="T24" fmla="*/ 204208422 w 60"/>
              <a:gd name="T25" fmla="*/ 53852022 h 60"/>
              <a:gd name="T26" fmla="*/ 178682651 w 60"/>
              <a:gd name="T27" fmla="*/ 26924847 h 60"/>
              <a:gd name="T28" fmla="*/ 178682651 w 60"/>
              <a:gd name="T29" fmla="*/ 16156305 h 60"/>
              <a:gd name="T30" fmla="*/ 163367188 w 60"/>
              <a:gd name="T31" fmla="*/ 0 h 60"/>
              <a:gd name="T32" fmla="*/ 142946570 w 60"/>
              <a:gd name="T33" fmla="*/ 0 h 60"/>
              <a:gd name="T34" fmla="*/ 127631107 w 60"/>
              <a:gd name="T35" fmla="*/ 16156305 h 60"/>
              <a:gd name="T36" fmla="*/ 127631107 w 60"/>
              <a:gd name="T37" fmla="*/ 26924847 h 60"/>
              <a:gd name="T38" fmla="*/ 117420799 w 60"/>
              <a:gd name="T39" fmla="*/ 48466587 h 60"/>
              <a:gd name="T40" fmla="*/ 81684718 w 60"/>
              <a:gd name="T41" fmla="*/ 48466587 h 60"/>
              <a:gd name="T42" fmla="*/ 71472161 w 60"/>
              <a:gd name="T43" fmla="*/ 37695717 h 60"/>
              <a:gd name="T44" fmla="*/ 51051543 w 60"/>
              <a:gd name="T45" fmla="*/ 37695717 h 60"/>
              <a:gd name="T46" fmla="*/ 35736080 w 60"/>
              <a:gd name="T47" fmla="*/ 53852022 h 60"/>
              <a:gd name="T48" fmla="*/ 35736080 w 60"/>
              <a:gd name="T49" fmla="*/ 75391433 h 60"/>
              <a:gd name="T50" fmla="*/ 45946389 w 60"/>
              <a:gd name="T51" fmla="*/ 86162303 h 60"/>
              <a:gd name="T52" fmla="*/ 51051543 w 60"/>
              <a:gd name="T53" fmla="*/ 107701715 h 60"/>
              <a:gd name="T54" fmla="*/ 25525772 w 60"/>
              <a:gd name="T55" fmla="*/ 134626562 h 60"/>
              <a:gd name="T56" fmla="*/ 15315463 w 60"/>
              <a:gd name="T57" fmla="*/ 134626562 h 60"/>
              <a:gd name="T58" fmla="*/ 0 w 60"/>
              <a:gd name="T59" fmla="*/ 150782867 h 60"/>
              <a:gd name="T60" fmla="*/ 0 w 60"/>
              <a:gd name="T61" fmla="*/ 172322278 h 60"/>
              <a:gd name="T62" fmla="*/ 15315463 w 60"/>
              <a:gd name="T63" fmla="*/ 188478583 h 60"/>
              <a:gd name="T64" fmla="*/ 25525772 w 60"/>
              <a:gd name="T65" fmla="*/ 188478583 h 60"/>
              <a:gd name="T66" fmla="*/ 45946389 w 60"/>
              <a:gd name="T67" fmla="*/ 199247125 h 60"/>
              <a:gd name="T68" fmla="*/ 45946389 w 60"/>
              <a:gd name="T69" fmla="*/ 236942842 h 60"/>
              <a:gd name="T70" fmla="*/ 35736080 w 60"/>
              <a:gd name="T71" fmla="*/ 247713712 h 60"/>
              <a:gd name="T72" fmla="*/ 35736080 w 60"/>
              <a:gd name="T73" fmla="*/ 269255452 h 60"/>
              <a:gd name="T74" fmla="*/ 51051543 w 60"/>
              <a:gd name="T75" fmla="*/ 285409428 h 60"/>
              <a:gd name="T76" fmla="*/ 71472161 w 60"/>
              <a:gd name="T77" fmla="*/ 285409428 h 60"/>
              <a:gd name="T78" fmla="*/ 81684718 w 60"/>
              <a:gd name="T79" fmla="*/ 274638558 h 60"/>
              <a:gd name="T80" fmla="*/ 102105336 w 60"/>
              <a:gd name="T81" fmla="*/ 269255452 h 60"/>
              <a:gd name="T82" fmla="*/ 127631107 w 60"/>
              <a:gd name="T83" fmla="*/ 296180298 h 60"/>
              <a:gd name="T84" fmla="*/ 127631107 w 60"/>
              <a:gd name="T85" fmla="*/ 306948840 h 60"/>
              <a:gd name="T86" fmla="*/ 142946570 w 60"/>
              <a:gd name="T87" fmla="*/ 323105145 h 60"/>
              <a:gd name="T88" fmla="*/ 163367188 w 60"/>
              <a:gd name="T89" fmla="*/ 323105145 h 60"/>
              <a:gd name="T90" fmla="*/ 178682651 w 60"/>
              <a:gd name="T91" fmla="*/ 306948840 h 60"/>
              <a:gd name="T92" fmla="*/ 178682651 w 60"/>
              <a:gd name="T93" fmla="*/ 296180298 h 60"/>
              <a:gd name="T94" fmla="*/ 188892959 w 60"/>
              <a:gd name="T95" fmla="*/ 274638558 h 60"/>
              <a:gd name="T96" fmla="*/ 224629040 w 60"/>
              <a:gd name="T97" fmla="*/ 274638558 h 60"/>
              <a:gd name="T98" fmla="*/ 234841597 w 60"/>
              <a:gd name="T99" fmla="*/ 285409428 h 60"/>
              <a:gd name="T100" fmla="*/ 255262215 w 60"/>
              <a:gd name="T101" fmla="*/ 285409428 h 60"/>
              <a:gd name="T102" fmla="*/ 270577678 w 60"/>
              <a:gd name="T103" fmla="*/ 269255452 h 60"/>
              <a:gd name="T104" fmla="*/ 270577678 w 60"/>
              <a:gd name="T105" fmla="*/ 247713712 h 60"/>
              <a:gd name="T106" fmla="*/ 260367369 w 60"/>
              <a:gd name="T107" fmla="*/ 236942842 h 60"/>
              <a:gd name="T108" fmla="*/ 255262215 w 60"/>
              <a:gd name="T109" fmla="*/ 215403430 h 60"/>
              <a:gd name="T110" fmla="*/ 280787986 w 60"/>
              <a:gd name="T111" fmla="*/ 188478583 h 60"/>
              <a:gd name="T112" fmla="*/ 290998295 w 60"/>
              <a:gd name="T113" fmla="*/ 188478583 h 60"/>
              <a:gd name="T114" fmla="*/ 204208422 w 60"/>
              <a:gd name="T115" fmla="*/ 161553737 h 60"/>
              <a:gd name="T116" fmla="*/ 153156879 w 60"/>
              <a:gd name="T117" fmla="*/ 215403430 h 60"/>
              <a:gd name="T118" fmla="*/ 102105336 w 60"/>
              <a:gd name="T119" fmla="*/ 161553737 h 60"/>
              <a:gd name="T120" fmla="*/ 153156879 w 60"/>
              <a:gd name="T121" fmla="*/ 107701715 h 60"/>
              <a:gd name="T122" fmla="*/ 204208422 w 60"/>
              <a:gd name="T123" fmla="*/ 161553737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" h="60">
                <a:moveTo>
                  <a:pt x="57" y="35"/>
                </a:moveTo>
                <a:cubicBezTo>
                  <a:pt x="59" y="35"/>
                  <a:pt x="60" y="34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6"/>
                  <a:pt x="59" y="25"/>
                  <a:pt x="5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5"/>
                  <a:pt x="52" y="24"/>
                  <a:pt x="51" y="23"/>
                </a:cubicBezTo>
                <a:cubicBezTo>
                  <a:pt x="51" y="21"/>
                  <a:pt x="50" y="17"/>
                  <a:pt x="51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1"/>
                  <a:pt x="53" y="10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6"/>
                  <a:pt x="47" y="6"/>
                  <a:pt x="46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0"/>
                  <a:pt x="41" y="10"/>
                  <a:pt x="40" y="10"/>
                </a:cubicBezTo>
                <a:cubicBezTo>
                  <a:pt x="39" y="9"/>
                  <a:pt x="35" y="7"/>
                  <a:pt x="35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4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4" y="8"/>
                  <a:pt x="23" y="9"/>
                </a:cubicBezTo>
                <a:cubicBezTo>
                  <a:pt x="21" y="9"/>
                  <a:pt x="17" y="10"/>
                  <a:pt x="16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1" y="6"/>
                  <a:pt x="10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3"/>
                  <a:pt x="7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7"/>
                  <a:pt x="10" y="19"/>
                  <a:pt x="10" y="20"/>
                </a:cubicBezTo>
                <a:cubicBezTo>
                  <a:pt x="9" y="21"/>
                  <a:pt x="7" y="25"/>
                  <a:pt x="5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5"/>
                  <a:pt x="0" y="26"/>
                  <a:pt x="0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5"/>
                  <a:pt x="8" y="36"/>
                  <a:pt x="9" y="37"/>
                </a:cubicBezTo>
                <a:cubicBezTo>
                  <a:pt x="9" y="39"/>
                  <a:pt x="10" y="43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7"/>
                  <a:pt x="6" y="49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3" y="54"/>
                  <a:pt x="14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0"/>
                  <a:pt x="19" y="50"/>
                  <a:pt x="20" y="50"/>
                </a:cubicBezTo>
                <a:cubicBezTo>
                  <a:pt x="21" y="51"/>
                  <a:pt x="25" y="53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9"/>
                  <a:pt x="26" y="60"/>
                  <a:pt x="28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5" y="59"/>
                  <a:pt x="35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3"/>
                  <a:pt x="36" y="52"/>
                  <a:pt x="37" y="51"/>
                </a:cubicBezTo>
                <a:cubicBezTo>
                  <a:pt x="39" y="51"/>
                  <a:pt x="43" y="50"/>
                  <a:pt x="44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4"/>
                  <a:pt x="49" y="54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9"/>
                  <a:pt x="54" y="47"/>
                  <a:pt x="53" y="46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3"/>
                  <a:pt x="50" y="41"/>
                  <a:pt x="50" y="40"/>
                </a:cubicBezTo>
                <a:cubicBezTo>
                  <a:pt x="51" y="39"/>
                  <a:pt x="53" y="35"/>
                  <a:pt x="55" y="35"/>
                </a:cubicBezTo>
                <a:lnTo>
                  <a:pt x="57" y="35"/>
                </a:lnTo>
                <a:close/>
                <a:moveTo>
                  <a:pt x="40" y="30"/>
                </a:moveTo>
                <a:cubicBezTo>
                  <a:pt x="40" y="36"/>
                  <a:pt x="36" y="40"/>
                  <a:pt x="30" y="40"/>
                </a:cubicBezTo>
                <a:cubicBezTo>
                  <a:pt x="24" y="40"/>
                  <a:pt x="20" y="36"/>
                  <a:pt x="20" y="30"/>
                </a:cubicBezTo>
                <a:cubicBezTo>
                  <a:pt x="20" y="24"/>
                  <a:pt x="24" y="20"/>
                  <a:pt x="30" y="20"/>
                </a:cubicBezTo>
                <a:cubicBezTo>
                  <a:pt x="36" y="20"/>
                  <a:pt x="40" y="24"/>
                  <a:pt x="40" y="3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9838267" y="1559985"/>
            <a:ext cx="438151" cy="436033"/>
          </a:xfrm>
          <a:custGeom>
            <a:avLst/>
            <a:gdLst>
              <a:gd name="T0" fmla="*/ 375330815 w 144"/>
              <a:gd name="T1" fmla="*/ 185293728 h 144"/>
              <a:gd name="T2" fmla="*/ 0 w 144"/>
              <a:gd name="T3" fmla="*/ 313971252 h 144"/>
              <a:gd name="T4" fmla="*/ 218942975 w 144"/>
              <a:gd name="T5" fmla="*/ 617648030 h 144"/>
              <a:gd name="T6" fmla="*/ 375330815 w 144"/>
              <a:gd name="T7" fmla="*/ 741177181 h 144"/>
              <a:gd name="T8" fmla="*/ 531716372 w 144"/>
              <a:gd name="T9" fmla="*/ 617648030 h 144"/>
              <a:gd name="T10" fmla="*/ 750659348 w 144"/>
              <a:gd name="T11" fmla="*/ 308822879 h 144"/>
              <a:gd name="T12" fmla="*/ 375330815 w 144"/>
              <a:gd name="T13" fmla="*/ 185293728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5" name="Freeform 32"/>
          <p:cNvSpPr>
            <a:spLocks noEditPoints="1"/>
          </p:cNvSpPr>
          <p:nvPr/>
        </p:nvSpPr>
        <p:spPr bwMode="auto">
          <a:xfrm>
            <a:off x="10773834" y="1547284"/>
            <a:ext cx="218017" cy="472016"/>
          </a:xfrm>
          <a:custGeom>
            <a:avLst/>
            <a:gdLst>
              <a:gd name="T0" fmla="*/ 373518196 w 72"/>
              <a:gd name="T1" fmla="*/ 557149078 h 156"/>
              <a:gd name="T2" fmla="*/ 373518196 w 72"/>
              <a:gd name="T3" fmla="*/ 495244634 h 156"/>
              <a:gd name="T4" fmla="*/ 280138647 w 72"/>
              <a:gd name="T5" fmla="*/ 495244634 h 156"/>
              <a:gd name="T6" fmla="*/ 249012131 w 72"/>
              <a:gd name="T7" fmla="*/ 526195721 h 156"/>
              <a:gd name="T8" fmla="*/ 186759098 w 72"/>
              <a:gd name="T9" fmla="*/ 526195721 h 156"/>
              <a:gd name="T10" fmla="*/ 186759098 w 72"/>
              <a:gd name="T11" fmla="*/ 268257132 h 156"/>
              <a:gd name="T12" fmla="*/ 280138647 w 72"/>
              <a:gd name="T13" fmla="*/ 139287837 h 156"/>
              <a:gd name="T14" fmla="*/ 140069324 w 72"/>
              <a:gd name="T15" fmla="*/ 0 h 156"/>
              <a:gd name="T16" fmla="*/ 0 w 72"/>
              <a:gd name="T17" fmla="*/ 139287837 h 156"/>
              <a:gd name="T18" fmla="*/ 93379549 w 72"/>
              <a:gd name="T19" fmla="*/ 268257132 h 156"/>
              <a:gd name="T20" fmla="*/ 93379549 w 72"/>
              <a:gd name="T21" fmla="*/ 758341359 h 156"/>
              <a:gd name="T22" fmla="*/ 140069324 w 72"/>
              <a:gd name="T23" fmla="*/ 804771395 h 156"/>
              <a:gd name="T24" fmla="*/ 186759098 w 72"/>
              <a:gd name="T25" fmla="*/ 758341359 h 156"/>
              <a:gd name="T26" fmla="*/ 186759098 w 72"/>
              <a:gd name="T27" fmla="*/ 680960236 h 156"/>
              <a:gd name="T28" fmla="*/ 249012131 w 72"/>
              <a:gd name="T29" fmla="*/ 680960236 h 156"/>
              <a:gd name="T30" fmla="*/ 280138647 w 72"/>
              <a:gd name="T31" fmla="*/ 711913593 h 156"/>
              <a:gd name="T32" fmla="*/ 373518196 w 72"/>
              <a:gd name="T33" fmla="*/ 711913593 h 156"/>
              <a:gd name="T34" fmla="*/ 373518196 w 72"/>
              <a:gd name="T35" fmla="*/ 650006880 h 156"/>
              <a:gd name="T36" fmla="*/ 311265164 w 72"/>
              <a:gd name="T37" fmla="*/ 650006880 h 156"/>
              <a:gd name="T38" fmla="*/ 311265164 w 72"/>
              <a:gd name="T39" fmla="*/ 557149078 h 156"/>
              <a:gd name="T40" fmla="*/ 373518196 w 72"/>
              <a:gd name="T41" fmla="*/ 557149078 h 156"/>
              <a:gd name="T42" fmla="*/ 140069324 w 72"/>
              <a:gd name="T43" fmla="*/ 92857801 h 156"/>
              <a:gd name="T44" fmla="*/ 186759098 w 72"/>
              <a:gd name="T45" fmla="*/ 139287837 h 156"/>
              <a:gd name="T46" fmla="*/ 140069324 w 72"/>
              <a:gd name="T47" fmla="*/ 185715603 h 156"/>
              <a:gd name="T48" fmla="*/ 93379549 w 72"/>
              <a:gd name="T49" fmla="*/ 139287837 h 156"/>
              <a:gd name="T50" fmla="*/ 140069324 w 72"/>
              <a:gd name="T51" fmla="*/ 92857801 h 1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6" name="Freeform 33"/>
          <p:cNvSpPr>
            <a:spLocks noEditPoints="1"/>
          </p:cNvSpPr>
          <p:nvPr/>
        </p:nvSpPr>
        <p:spPr bwMode="auto">
          <a:xfrm>
            <a:off x="1236133" y="2366434"/>
            <a:ext cx="364067" cy="433917"/>
          </a:xfrm>
          <a:custGeom>
            <a:avLst/>
            <a:gdLst>
              <a:gd name="T0" fmla="*/ 526859077 w 120"/>
              <a:gd name="T1" fmla="*/ 307324211 h 144"/>
              <a:gd name="T2" fmla="*/ 526859077 w 120"/>
              <a:gd name="T3" fmla="*/ 215128078 h 144"/>
              <a:gd name="T4" fmla="*/ 309918576 w 120"/>
              <a:gd name="T5" fmla="*/ 0 h 144"/>
              <a:gd name="T6" fmla="*/ 92975800 w 120"/>
              <a:gd name="T7" fmla="*/ 215128078 h 144"/>
              <a:gd name="T8" fmla="*/ 92975800 w 120"/>
              <a:gd name="T9" fmla="*/ 307324211 h 144"/>
              <a:gd name="T10" fmla="*/ 0 w 120"/>
              <a:gd name="T11" fmla="*/ 307324211 h 144"/>
              <a:gd name="T12" fmla="*/ 0 w 120"/>
              <a:gd name="T13" fmla="*/ 737580367 h 144"/>
              <a:gd name="T14" fmla="*/ 619834877 w 120"/>
              <a:gd name="T15" fmla="*/ 737580367 h 144"/>
              <a:gd name="T16" fmla="*/ 619834877 w 120"/>
              <a:gd name="T17" fmla="*/ 307324211 h 144"/>
              <a:gd name="T18" fmla="*/ 526859077 w 120"/>
              <a:gd name="T19" fmla="*/ 307324211 h 144"/>
              <a:gd name="T20" fmla="*/ 340909751 w 120"/>
              <a:gd name="T21" fmla="*/ 542941323 h 144"/>
              <a:gd name="T22" fmla="*/ 340909751 w 120"/>
              <a:gd name="T23" fmla="*/ 645381974 h 144"/>
              <a:gd name="T24" fmla="*/ 278925126 w 120"/>
              <a:gd name="T25" fmla="*/ 645381974 h 144"/>
              <a:gd name="T26" fmla="*/ 278925126 w 120"/>
              <a:gd name="T27" fmla="*/ 542941323 h 144"/>
              <a:gd name="T28" fmla="*/ 247933951 w 120"/>
              <a:gd name="T29" fmla="*/ 491720998 h 144"/>
              <a:gd name="T30" fmla="*/ 309918576 w 120"/>
              <a:gd name="T31" fmla="*/ 430256156 h 144"/>
              <a:gd name="T32" fmla="*/ 371900926 w 120"/>
              <a:gd name="T33" fmla="*/ 491720998 h 144"/>
              <a:gd name="T34" fmla="*/ 340909751 w 120"/>
              <a:gd name="T35" fmla="*/ 542941323 h 144"/>
              <a:gd name="T36" fmla="*/ 464876727 w 120"/>
              <a:gd name="T37" fmla="*/ 307324211 h 144"/>
              <a:gd name="T38" fmla="*/ 154958150 w 120"/>
              <a:gd name="T39" fmla="*/ 307324211 h 144"/>
              <a:gd name="T40" fmla="*/ 154958150 w 120"/>
              <a:gd name="T41" fmla="*/ 215128078 h 144"/>
              <a:gd name="T42" fmla="*/ 309918576 w 120"/>
              <a:gd name="T43" fmla="*/ 61464842 h 144"/>
              <a:gd name="T44" fmla="*/ 464876727 w 120"/>
              <a:gd name="T45" fmla="*/ 215128078 h 144"/>
              <a:gd name="T46" fmla="*/ 464876727 w 120"/>
              <a:gd name="T47" fmla="*/ 307324211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7" name="Freeform 34"/>
          <p:cNvSpPr>
            <a:spLocks/>
          </p:cNvSpPr>
          <p:nvPr/>
        </p:nvSpPr>
        <p:spPr bwMode="auto">
          <a:xfrm>
            <a:off x="2131485" y="2355851"/>
            <a:ext cx="416983" cy="465667"/>
          </a:xfrm>
          <a:custGeom>
            <a:avLst/>
            <a:gdLst>
              <a:gd name="T0" fmla="*/ 664169538 w 138"/>
              <a:gd name="T1" fmla="*/ 391070975 h 153"/>
              <a:gd name="T2" fmla="*/ 617832339 w 138"/>
              <a:gd name="T3" fmla="*/ 437998306 h 153"/>
              <a:gd name="T4" fmla="*/ 355253369 w 138"/>
              <a:gd name="T5" fmla="*/ 703925930 h 153"/>
              <a:gd name="T6" fmla="*/ 92674398 w 138"/>
              <a:gd name="T7" fmla="*/ 437998306 h 153"/>
              <a:gd name="T8" fmla="*/ 355253369 w 138"/>
              <a:gd name="T9" fmla="*/ 172070681 h 153"/>
              <a:gd name="T10" fmla="*/ 355253369 w 138"/>
              <a:gd name="T11" fmla="*/ 172070681 h 153"/>
              <a:gd name="T12" fmla="*/ 355253369 w 138"/>
              <a:gd name="T13" fmla="*/ 250284420 h 153"/>
              <a:gd name="T14" fmla="*/ 540602164 w 138"/>
              <a:gd name="T15" fmla="*/ 125143351 h 153"/>
              <a:gd name="T16" fmla="*/ 355253369 w 138"/>
              <a:gd name="T17" fmla="*/ 0 h 153"/>
              <a:gd name="T18" fmla="*/ 355253369 w 138"/>
              <a:gd name="T19" fmla="*/ 78213739 h 153"/>
              <a:gd name="T20" fmla="*/ 355253369 w 138"/>
              <a:gd name="T21" fmla="*/ 78213739 h 153"/>
              <a:gd name="T22" fmla="*/ 0 w 138"/>
              <a:gd name="T23" fmla="*/ 437998306 h 153"/>
              <a:gd name="T24" fmla="*/ 355253369 w 138"/>
              <a:gd name="T25" fmla="*/ 797782873 h 153"/>
              <a:gd name="T26" fmla="*/ 710506737 w 138"/>
              <a:gd name="T27" fmla="*/ 437998306 h 153"/>
              <a:gd name="T28" fmla="*/ 664169538 w 138"/>
              <a:gd name="T29" fmla="*/ 391070975 h 1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53">
                <a:moveTo>
                  <a:pt x="129" y="75"/>
                </a:moveTo>
                <a:cubicBezTo>
                  <a:pt x="124" y="75"/>
                  <a:pt x="120" y="80"/>
                  <a:pt x="120" y="84"/>
                </a:cubicBezTo>
                <a:cubicBezTo>
                  <a:pt x="120" y="113"/>
                  <a:pt x="97" y="135"/>
                  <a:pt x="69" y="135"/>
                </a:cubicBezTo>
                <a:cubicBezTo>
                  <a:pt x="41" y="135"/>
                  <a:pt x="18" y="113"/>
                  <a:pt x="18" y="84"/>
                </a:cubicBezTo>
                <a:cubicBezTo>
                  <a:pt x="18" y="56"/>
                  <a:pt x="41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48"/>
                  <a:pt x="69" y="48"/>
                  <a:pt x="69" y="48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31" y="15"/>
                  <a:pt x="0" y="46"/>
                  <a:pt x="0" y="84"/>
                </a:cubicBezTo>
                <a:cubicBezTo>
                  <a:pt x="0" y="123"/>
                  <a:pt x="31" y="153"/>
                  <a:pt x="69" y="153"/>
                </a:cubicBezTo>
                <a:cubicBezTo>
                  <a:pt x="107" y="153"/>
                  <a:pt x="138" y="123"/>
                  <a:pt x="138" y="84"/>
                </a:cubicBezTo>
                <a:cubicBezTo>
                  <a:pt x="138" y="80"/>
                  <a:pt x="134" y="75"/>
                  <a:pt x="129" y="75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929467" y="2491318"/>
            <a:ext cx="419100" cy="336549"/>
          </a:xfrm>
          <a:custGeom>
            <a:avLst/>
            <a:gdLst>
              <a:gd name="T0" fmla="*/ 636494459 w 138"/>
              <a:gd name="T1" fmla="*/ 428222643 h 111"/>
              <a:gd name="T2" fmla="*/ 460552179 w 138"/>
              <a:gd name="T3" fmla="*/ 479814746 h 111"/>
              <a:gd name="T4" fmla="*/ 439852283 w 138"/>
              <a:gd name="T5" fmla="*/ 479814746 h 111"/>
              <a:gd name="T6" fmla="*/ 429504613 w 138"/>
              <a:gd name="T7" fmla="*/ 474655081 h 111"/>
              <a:gd name="T8" fmla="*/ 408804717 w 138"/>
              <a:gd name="T9" fmla="*/ 474655081 h 111"/>
              <a:gd name="T10" fmla="*/ 398454770 w 138"/>
              <a:gd name="T11" fmla="*/ 469495416 h 111"/>
              <a:gd name="T12" fmla="*/ 382929848 w 138"/>
              <a:gd name="T13" fmla="*/ 469495416 h 111"/>
              <a:gd name="T14" fmla="*/ 372582178 w 138"/>
              <a:gd name="T15" fmla="*/ 464335751 h 111"/>
              <a:gd name="T16" fmla="*/ 351882282 w 138"/>
              <a:gd name="T17" fmla="*/ 459178360 h 111"/>
              <a:gd name="T18" fmla="*/ 346707308 w 138"/>
              <a:gd name="T19" fmla="*/ 454018695 h 111"/>
              <a:gd name="T20" fmla="*/ 326009690 w 138"/>
              <a:gd name="T21" fmla="*/ 443699364 h 111"/>
              <a:gd name="T22" fmla="*/ 326009690 w 138"/>
              <a:gd name="T23" fmla="*/ 443699364 h 111"/>
              <a:gd name="T24" fmla="*/ 258737307 w 138"/>
              <a:gd name="T25" fmla="*/ 392107261 h 111"/>
              <a:gd name="T26" fmla="*/ 258737307 w 138"/>
              <a:gd name="T27" fmla="*/ 392107261 h 111"/>
              <a:gd name="T28" fmla="*/ 238037411 w 138"/>
              <a:gd name="T29" fmla="*/ 371468601 h 111"/>
              <a:gd name="T30" fmla="*/ 232862438 w 138"/>
              <a:gd name="T31" fmla="*/ 366308936 h 111"/>
              <a:gd name="T32" fmla="*/ 170767306 w 138"/>
              <a:gd name="T33" fmla="*/ 185734300 h 111"/>
              <a:gd name="T34" fmla="*/ 248387359 w 138"/>
              <a:gd name="T35" fmla="*/ 185734300 h 111"/>
              <a:gd name="T36" fmla="*/ 124194818 w 138"/>
              <a:gd name="T37" fmla="*/ 0 h 111"/>
              <a:gd name="T38" fmla="*/ 0 w 138"/>
              <a:gd name="T39" fmla="*/ 185734300 h 111"/>
              <a:gd name="T40" fmla="*/ 77620053 w 138"/>
              <a:gd name="T41" fmla="*/ 185734300 h 111"/>
              <a:gd name="T42" fmla="*/ 144892436 w 138"/>
              <a:gd name="T43" fmla="*/ 402424317 h 111"/>
              <a:gd name="T44" fmla="*/ 150067410 w 138"/>
              <a:gd name="T45" fmla="*/ 407583982 h 111"/>
              <a:gd name="T46" fmla="*/ 160417358 w 138"/>
              <a:gd name="T47" fmla="*/ 428222643 h 111"/>
              <a:gd name="T48" fmla="*/ 165592332 w 138"/>
              <a:gd name="T49" fmla="*/ 433380034 h 111"/>
              <a:gd name="T50" fmla="*/ 191464924 w 138"/>
              <a:gd name="T51" fmla="*/ 459178360 h 111"/>
              <a:gd name="T52" fmla="*/ 191464924 w 138"/>
              <a:gd name="T53" fmla="*/ 459178360 h 111"/>
              <a:gd name="T54" fmla="*/ 279437203 w 138"/>
              <a:gd name="T55" fmla="*/ 526247184 h 111"/>
              <a:gd name="T56" fmla="*/ 279437203 w 138"/>
              <a:gd name="T57" fmla="*/ 526247184 h 111"/>
              <a:gd name="T58" fmla="*/ 310484768 w 138"/>
              <a:gd name="T59" fmla="*/ 541726180 h 111"/>
              <a:gd name="T60" fmla="*/ 315659742 w 138"/>
              <a:gd name="T61" fmla="*/ 541726180 h 111"/>
              <a:gd name="T62" fmla="*/ 341532334 w 138"/>
              <a:gd name="T63" fmla="*/ 552045510 h 111"/>
              <a:gd name="T64" fmla="*/ 351882282 w 138"/>
              <a:gd name="T65" fmla="*/ 557202901 h 111"/>
              <a:gd name="T66" fmla="*/ 377757152 w 138"/>
              <a:gd name="T67" fmla="*/ 562362566 h 111"/>
              <a:gd name="T68" fmla="*/ 393279796 w 138"/>
              <a:gd name="T69" fmla="*/ 567522231 h 111"/>
              <a:gd name="T70" fmla="*/ 398454770 w 138"/>
              <a:gd name="T71" fmla="*/ 567522231 h 111"/>
              <a:gd name="T72" fmla="*/ 419154665 w 138"/>
              <a:gd name="T73" fmla="*/ 567522231 h 111"/>
              <a:gd name="T74" fmla="*/ 429504613 w 138"/>
              <a:gd name="T75" fmla="*/ 572681896 h 111"/>
              <a:gd name="T76" fmla="*/ 465727153 w 138"/>
              <a:gd name="T77" fmla="*/ 572681896 h 111"/>
              <a:gd name="T78" fmla="*/ 688241920 w 138"/>
              <a:gd name="T79" fmla="*/ 500451133 h 111"/>
              <a:gd name="T80" fmla="*/ 698589590 w 138"/>
              <a:gd name="T81" fmla="*/ 438539699 h 111"/>
              <a:gd name="T82" fmla="*/ 636494459 w 138"/>
              <a:gd name="T83" fmla="*/ 428222643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8" h="111">
                <a:moveTo>
                  <a:pt x="123" y="83"/>
                </a:moveTo>
                <a:cubicBezTo>
                  <a:pt x="113" y="90"/>
                  <a:pt x="101" y="93"/>
                  <a:pt x="89" y="93"/>
                </a:cubicBezTo>
                <a:cubicBezTo>
                  <a:pt x="88" y="93"/>
                  <a:pt x="86" y="93"/>
                  <a:pt x="85" y="93"/>
                </a:cubicBezTo>
                <a:cubicBezTo>
                  <a:pt x="84" y="93"/>
                  <a:pt x="83" y="93"/>
                  <a:pt x="83" y="92"/>
                </a:cubicBezTo>
                <a:cubicBezTo>
                  <a:pt x="82" y="92"/>
                  <a:pt x="80" y="92"/>
                  <a:pt x="79" y="92"/>
                </a:cubicBezTo>
                <a:cubicBezTo>
                  <a:pt x="78" y="92"/>
                  <a:pt x="78" y="92"/>
                  <a:pt x="77" y="91"/>
                </a:cubicBezTo>
                <a:cubicBezTo>
                  <a:pt x="76" y="91"/>
                  <a:pt x="75" y="91"/>
                  <a:pt x="74" y="91"/>
                </a:cubicBezTo>
                <a:cubicBezTo>
                  <a:pt x="73" y="90"/>
                  <a:pt x="72" y="90"/>
                  <a:pt x="72" y="90"/>
                </a:cubicBezTo>
                <a:cubicBezTo>
                  <a:pt x="71" y="90"/>
                  <a:pt x="69" y="89"/>
                  <a:pt x="68" y="89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8" y="83"/>
                  <a:pt x="54" y="80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7" y="74"/>
                  <a:pt x="46" y="72"/>
                </a:cubicBezTo>
                <a:cubicBezTo>
                  <a:pt x="46" y="72"/>
                  <a:pt x="46" y="72"/>
                  <a:pt x="45" y="71"/>
                </a:cubicBezTo>
                <a:cubicBezTo>
                  <a:pt x="38" y="62"/>
                  <a:pt x="33" y="49"/>
                  <a:pt x="33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2"/>
                  <a:pt x="20" y="66"/>
                  <a:pt x="28" y="78"/>
                </a:cubicBezTo>
                <a:cubicBezTo>
                  <a:pt x="28" y="79"/>
                  <a:pt x="28" y="79"/>
                  <a:pt x="29" y="79"/>
                </a:cubicBezTo>
                <a:cubicBezTo>
                  <a:pt x="29" y="80"/>
                  <a:pt x="30" y="81"/>
                  <a:pt x="31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4" y="86"/>
                  <a:pt x="35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2" y="94"/>
                  <a:pt x="48" y="98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3"/>
                  <a:pt x="58" y="104"/>
                  <a:pt x="60" y="105"/>
                </a:cubicBezTo>
                <a:cubicBezTo>
                  <a:pt x="60" y="105"/>
                  <a:pt x="61" y="105"/>
                  <a:pt x="61" y="105"/>
                </a:cubicBezTo>
                <a:cubicBezTo>
                  <a:pt x="63" y="106"/>
                  <a:pt x="64" y="106"/>
                  <a:pt x="66" y="107"/>
                </a:cubicBezTo>
                <a:cubicBezTo>
                  <a:pt x="67" y="107"/>
                  <a:pt x="68" y="108"/>
                  <a:pt x="68" y="108"/>
                </a:cubicBezTo>
                <a:cubicBezTo>
                  <a:pt x="70" y="108"/>
                  <a:pt x="71" y="109"/>
                  <a:pt x="73" y="109"/>
                </a:cubicBezTo>
                <a:cubicBezTo>
                  <a:pt x="74" y="109"/>
                  <a:pt x="75" y="109"/>
                  <a:pt x="76" y="110"/>
                </a:cubicBezTo>
                <a:cubicBezTo>
                  <a:pt x="76" y="110"/>
                  <a:pt x="77" y="110"/>
                  <a:pt x="77" y="110"/>
                </a:cubicBezTo>
                <a:cubicBezTo>
                  <a:pt x="78" y="110"/>
                  <a:pt x="80" y="110"/>
                  <a:pt x="81" y="110"/>
                </a:cubicBezTo>
                <a:cubicBezTo>
                  <a:pt x="82" y="110"/>
                  <a:pt x="82" y="111"/>
                  <a:pt x="83" y="111"/>
                </a:cubicBezTo>
                <a:cubicBezTo>
                  <a:pt x="85" y="111"/>
                  <a:pt x="88" y="111"/>
                  <a:pt x="90" y="111"/>
                </a:cubicBezTo>
                <a:cubicBezTo>
                  <a:pt x="105" y="111"/>
                  <a:pt x="120" y="106"/>
                  <a:pt x="133" y="97"/>
                </a:cubicBezTo>
                <a:cubicBezTo>
                  <a:pt x="137" y="95"/>
                  <a:pt x="138" y="89"/>
                  <a:pt x="135" y="85"/>
                </a:cubicBezTo>
                <a:cubicBezTo>
                  <a:pt x="132" y="81"/>
                  <a:pt x="127" y="80"/>
                  <a:pt x="123" y="83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3056467" y="2372784"/>
            <a:ext cx="419100" cy="338667"/>
          </a:xfrm>
          <a:custGeom>
            <a:avLst/>
            <a:gdLst>
              <a:gd name="T0" fmla="*/ 636494459 w 138"/>
              <a:gd name="T1" fmla="*/ 393354468 h 111"/>
              <a:gd name="T2" fmla="*/ 569222076 w 138"/>
              <a:gd name="T3" fmla="*/ 173076973 h 111"/>
              <a:gd name="T4" fmla="*/ 564047102 w 138"/>
              <a:gd name="T5" fmla="*/ 167832216 h 111"/>
              <a:gd name="T6" fmla="*/ 548522180 w 138"/>
              <a:gd name="T7" fmla="*/ 146853189 h 111"/>
              <a:gd name="T8" fmla="*/ 548522180 w 138"/>
              <a:gd name="T9" fmla="*/ 141608432 h 111"/>
              <a:gd name="T10" fmla="*/ 403629743 w 138"/>
              <a:gd name="T11" fmla="*/ 31468541 h 111"/>
              <a:gd name="T12" fmla="*/ 398454770 w 138"/>
              <a:gd name="T13" fmla="*/ 31468541 h 111"/>
              <a:gd name="T14" fmla="*/ 372582178 w 138"/>
              <a:gd name="T15" fmla="*/ 20979027 h 111"/>
              <a:gd name="T16" fmla="*/ 362232230 w 138"/>
              <a:gd name="T17" fmla="*/ 15734270 h 111"/>
              <a:gd name="T18" fmla="*/ 336357360 w 138"/>
              <a:gd name="T19" fmla="*/ 10489514 h 111"/>
              <a:gd name="T20" fmla="*/ 320834716 w 138"/>
              <a:gd name="T21" fmla="*/ 5244757 h 111"/>
              <a:gd name="T22" fmla="*/ 315659742 w 138"/>
              <a:gd name="T23" fmla="*/ 5244757 h 111"/>
              <a:gd name="T24" fmla="*/ 294959847 w 138"/>
              <a:gd name="T25" fmla="*/ 5244757 h 111"/>
              <a:gd name="T26" fmla="*/ 284609899 w 138"/>
              <a:gd name="T27" fmla="*/ 0 h 111"/>
              <a:gd name="T28" fmla="*/ 253562333 w 138"/>
              <a:gd name="T29" fmla="*/ 0 h 111"/>
              <a:gd name="T30" fmla="*/ 248387359 w 138"/>
              <a:gd name="T31" fmla="*/ 0 h 111"/>
              <a:gd name="T32" fmla="*/ 248387359 w 138"/>
              <a:gd name="T33" fmla="*/ 0 h 111"/>
              <a:gd name="T34" fmla="*/ 25872592 w 138"/>
              <a:gd name="T35" fmla="*/ 73426595 h 111"/>
              <a:gd name="T36" fmla="*/ 15524922 w 138"/>
              <a:gd name="T37" fmla="*/ 136363676 h 111"/>
              <a:gd name="T38" fmla="*/ 77620053 w 138"/>
              <a:gd name="T39" fmla="*/ 146853189 h 111"/>
              <a:gd name="T40" fmla="*/ 248387359 w 138"/>
              <a:gd name="T41" fmla="*/ 94405622 h 111"/>
              <a:gd name="T42" fmla="*/ 274262229 w 138"/>
              <a:gd name="T43" fmla="*/ 94405622 h 111"/>
              <a:gd name="T44" fmla="*/ 284609899 w 138"/>
              <a:gd name="T45" fmla="*/ 94405622 h 111"/>
              <a:gd name="T46" fmla="*/ 305309795 w 138"/>
              <a:gd name="T47" fmla="*/ 99650378 h 111"/>
              <a:gd name="T48" fmla="*/ 315659742 w 138"/>
              <a:gd name="T49" fmla="*/ 99650378 h 111"/>
              <a:gd name="T50" fmla="*/ 336357360 w 138"/>
              <a:gd name="T51" fmla="*/ 104895135 h 111"/>
              <a:gd name="T52" fmla="*/ 341532334 w 138"/>
              <a:gd name="T53" fmla="*/ 110139892 h 111"/>
              <a:gd name="T54" fmla="*/ 362232230 w 138"/>
              <a:gd name="T55" fmla="*/ 115384649 h 111"/>
              <a:gd name="T56" fmla="*/ 362232230 w 138"/>
              <a:gd name="T57" fmla="*/ 120629405 h 111"/>
              <a:gd name="T58" fmla="*/ 476077101 w 138"/>
              <a:gd name="T59" fmla="*/ 204545514 h 111"/>
              <a:gd name="T60" fmla="*/ 476077101 w 138"/>
              <a:gd name="T61" fmla="*/ 204545514 h 111"/>
              <a:gd name="T62" fmla="*/ 543347206 w 138"/>
              <a:gd name="T63" fmla="*/ 393354468 h 111"/>
              <a:gd name="T64" fmla="*/ 465727153 w 138"/>
              <a:gd name="T65" fmla="*/ 393354468 h 111"/>
              <a:gd name="T66" fmla="*/ 589919693 w 138"/>
              <a:gd name="T67" fmla="*/ 582165712 h 111"/>
              <a:gd name="T68" fmla="*/ 714114512 w 138"/>
              <a:gd name="T69" fmla="*/ 393354468 h 111"/>
              <a:gd name="T70" fmla="*/ 636494459 w 138"/>
              <a:gd name="T71" fmla="*/ 393354468 h 1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8" h="111">
                <a:moveTo>
                  <a:pt x="123" y="75"/>
                </a:moveTo>
                <a:cubicBezTo>
                  <a:pt x="123" y="59"/>
                  <a:pt x="118" y="45"/>
                  <a:pt x="110" y="33"/>
                </a:cubicBezTo>
                <a:cubicBezTo>
                  <a:pt x="110" y="32"/>
                  <a:pt x="110" y="32"/>
                  <a:pt x="109" y="32"/>
                </a:cubicBezTo>
                <a:cubicBezTo>
                  <a:pt x="108" y="30"/>
                  <a:pt x="107" y="29"/>
                  <a:pt x="106" y="28"/>
                </a:cubicBezTo>
                <a:cubicBezTo>
                  <a:pt x="106" y="28"/>
                  <a:pt x="106" y="27"/>
                  <a:pt x="106" y="27"/>
                </a:cubicBezTo>
                <a:cubicBezTo>
                  <a:pt x="98" y="18"/>
                  <a:pt x="89" y="11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5"/>
                  <a:pt x="73" y="4"/>
                  <a:pt x="72" y="4"/>
                </a:cubicBezTo>
                <a:cubicBezTo>
                  <a:pt x="71" y="4"/>
                  <a:pt x="70" y="3"/>
                  <a:pt x="70" y="3"/>
                </a:cubicBezTo>
                <a:cubicBezTo>
                  <a:pt x="68" y="3"/>
                  <a:pt x="67" y="2"/>
                  <a:pt x="65" y="2"/>
                </a:cubicBezTo>
                <a:cubicBezTo>
                  <a:pt x="64" y="2"/>
                  <a:pt x="63" y="2"/>
                  <a:pt x="62" y="1"/>
                </a:cubicBezTo>
                <a:cubicBezTo>
                  <a:pt x="62" y="1"/>
                  <a:pt x="61" y="1"/>
                  <a:pt x="61" y="1"/>
                </a:cubicBezTo>
                <a:cubicBezTo>
                  <a:pt x="60" y="1"/>
                  <a:pt x="59" y="1"/>
                  <a:pt x="57" y="1"/>
                </a:cubicBezTo>
                <a:cubicBezTo>
                  <a:pt x="57" y="1"/>
                  <a:pt x="56" y="0"/>
                  <a:pt x="55" y="0"/>
                </a:cubicBezTo>
                <a:cubicBezTo>
                  <a:pt x="53" y="0"/>
                  <a:pt x="51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18" y="5"/>
                  <a:pt x="5" y="14"/>
                </a:cubicBezTo>
                <a:cubicBezTo>
                  <a:pt x="1" y="16"/>
                  <a:pt x="0" y="22"/>
                  <a:pt x="3" y="26"/>
                </a:cubicBezTo>
                <a:cubicBezTo>
                  <a:pt x="6" y="30"/>
                  <a:pt x="11" y="31"/>
                  <a:pt x="15" y="28"/>
                </a:cubicBezTo>
                <a:cubicBezTo>
                  <a:pt x="25" y="21"/>
                  <a:pt x="37" y="18"/>
                  <a:pt x="48" y="18"/>
                </a:cubicBezTo>
                <a:cubicBezTo>
                  <a:pt x="50" y="18"/>
                  <a:pt x="52" y="18"/>
                  <a:pt x="53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6" y="19"/>
                  <a:pt x="58" y="19"/>
                  <a:pt x="59" y="19"/>
                </a:cubicBezTo>
                <a:cubicBezTo>
                  <a:pt x="60" y="19"/>
                  <a:pt x="60" y="19"/>
                  <a:pt x="61" y="19"/>
                </a:cubicBezTo>
                <a:cubicBezTo>
                  <a:pt x="62" y="20"/>
                  <a:pt x="63" y="20"/>
                  <a:pt x="65" y="20"/>
                </a:cubicBezTo>
                <a:cubicBezTo>
                  <a:pt x="65" y="21"/>
                  <a:pt x="65" y="21"/>
                  <a:pt x="66" y="21"/>
                </a:cubicBezTo>
                <a:cubicBezTo>
                  <a:pt x="67" y="21"/>
                  <a:pt x="69" y="22"/>
                  <a:pt x="70" y="22"/>
                </a:cubicBezTo>
                <a:cubicBezTo>
                  <a:pt x="70" y="22"/>
                  <a:pt x="70" y="23"/>
                  <a:pt x="70" y="23"/>
                </a:cubicBezTo>
                <a:cubicBezTo>
                  <a:pt x="79" y="26"/>
                  <a:pt x="86" y="32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100" y="49"/>
                  <a:pt x="105" y="61"/>
                  <a:pt x="105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38" y="75"/>
                  <a:pt x="138" y="75"/>
                  <a:pt x="138" y="75"/>
                </a:cubicBezTo>
                <a:lnTo>
                  <a:pt x="123" y="7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0" name="Freeform 37"/>
          <p:cNvSpPr>
            <a:spLocks/>
          </p:cNvSpPr>
          <p:nvPr/>
        </p:nvSpPr>
        <p:spPr bwMode="auto">
          <a:xfrm>
            <a:off x="3780367" y="2410885"/>
            <a:ext cx="565151" cy="383116"/>
          </a:xfrm>
          <a:custGeom>
            <a:avLst/>
            <a:gdLst>
              <a:gd name="T0" fmla="*/ 701336026 w 186"/>
              <a:gd name="T1" fmla="*/ 46881540 h 126"/>
              <a:gd name="T2" fmla="*/ 436387468 w 186"/>
              <a:gd name="T3" fmla="*/ 296921741 h 126"/>
              <a:gd name="T4" fmla="*/ 436387468 w 186"/>
              <a:gd name="T5" fmla="*/ 296921741 h 126"/>
              <a:gd name="T6" fmla="*/ 436387468 w 186"/>
              <a:gd name="T7" fmla="*/ 312549682 h 126"/>
              <a:gd name="T8" fmla="*/ 436387468 w 186"/>
              <a:gd name="T9" fmla="*/ 343803281 h 126"/>
              <a:gd name="T10" fmla="*/ 264948558 w 186"/>
              <a:gd name="T11" fmla="*/ 515706062 h 126"/>
              <a:gd name="T12" fmla="*/ 93511926 w 186"/>
              <a:gd name="T13" fmla="*/ 343803281 h 126"/>
              <a:gd name="T14" fmla="*/ 264948558 w 186"/>
              <a:gd name="T15" fmla="*/ 171902781 h 126"/>
              <a:gd name="T16" fmla="*/ 264948558 w 186"/>
              <a:gd name="T17" fmla="*/ 250040201 h 126"/>
              <a:gd name="T18" fmla="*/ 451972409 w 186"/>
              <a:gd name="T19" fmla="*/ 125018960 h 126"/>
              <a:gd name="T20" fmla="*/ 264948558 w 186"/>
              <a:gd name="T21" fmla="*/ 0 h 126"/>
              <a:gd name="T22" fmla="*/ 264948558 w 186"/>
              <a:gd name="T23" fmla="*/ 78137420 h 126"/>
              <a:gd name="T24" fmla="*/ 0 w 186"/>
              <a:gd name="T25" fmla="*/ 343803281 h 126"/>
              <a:gd name="T26" fmla="*/ 264948558 w 186"/>
              <a:gd name="T27" fmla="*/ 609471423 h 126"/>
              <a:gd name="T28" fmla="*/ 529897115 w 186"/>
              <a:gd name="T29" fmla="*/ 359431222 h 126"/>
              <a:gd name="T30" fmla="*/ 529897115 w 186"/>
              <a:gd name="T31" fmla="*/ 359431222 h 126"/>
              <a:gd name="T32" fmla="*/ 529897115 w 186"/>
              <a:gd name="T33" fmla="*/ 343803281 h 126"/>
              <a:gd name="T34" fmla="*/ 529897115 w 186"/>
              <a:gd name="T35" fmla="*/ 312549682 h 126"/>
              <a:gd name="T36" fmla="*/ 701336026 w 186"/>
              <a:gd name="T37" fmla="*/ 140646901 h 126"/>
              <a:gd name="T38" fmla="*/ 872772657 w 186"/>
              <a:gd name="T39" fmla="*/ 312549682 h 126"/>
              <a:gd name="T40" fmla="*/ 701336026 w 186"/>
              <a:gd name="T41" fmla="*/ 484450182 h 126"/>
              <a:gd name="T42" fmla="*/ 701336026 w 186"/>
              <a:gd name="T43" fmla="*/ 406312762 h 126"/>
              <a:gd name="T44" fmla="*/ 514312174 w 186"/>
              <a:gd name="T45" fmla="*/ 531334002 h 126"/>
              <a:gd name="T46" fmla="*/ 701336026 w 186"/>
              <a:gd name="T47" fmla="*/ 656352963 h 126"/>
              <a:gd name="T48" fmla="*/ 701336026 w 186"/>
              <a:gd name="T49" fmla="*/ 578215543 h 126"/>
              <a:gd name="T50" fmla="*/ 966284583 w 186"/>
              <a:gd name="T51" fmla="*/ 312549682 h 126"/>
              <a:gd name="T52" fmla="*/ 701336026 w 186"/>
              <a:gd name="T53" fmla="*/ 46881540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1" name="Freeform 38"/>
          <p:cNvSpPr>
            <a:spLocks/>
          </p:cNvSpPr>
          <p:nvPr/>
        </p:nvSpPr>
        <p:spPr bwMode="auto">
          <a:xfrm>
            <a:off x="4616451" y="2455333"/>
            <a:ext cx="571500" cy="289984"/>
          </a:xfrm>
          <a:custGeom>
            <a:avLst/>
            <a:gdLst>
              <a:gd name="T0" fmla="*/ 973291714 w 189"/>
              <a:gd name="T1" fmla="*/ 293821757 h 96"/>
              <a:gd name="T2" fmla="*/ 787903464 w 189"/>
              <a:gd name="T3" fmla="*/ 170107333 h 96"/>
              <a:gd name="T4" fmla="*/ 787903464 w 189"/>
              <a:gd name="T5" fmla="*/ 247428848 h 96"/>
              <a:gd name="T6" fmla="*/ 782753161 w 189"/>
              <a:gd name="T7" fmla="*/ 247428848 h 96"/>
              <a:gd name="T8" fmla="*/ 720956321 w 189"/>
              <a:gd name="T9" fmla="*/ 247428848 h 96"/>
              <a:gd name="T10" fmla="*/ 705507679 w 189"/>
              <a:gd name="T11" fmla="*/ 231964545 h 96"/>
              <a:gd name="T12" fmla="*/ 705507679 w 189"/>
              <a:gd name="T13" fmla="*/ 108250121 h 96"/>
              <a:gd name="T14" fmla="*/ 597364911 w 189"/>
              <a:gd name="T15" fmla="*/ 0 h 96"/>
              <a:gd name="T16" fmla="*/ 489219875 w 189"/>
              <a:gd name="T17" fmla="*/ 108250121 h 96"/>
              <a:gd name="T18" fmla="*/ 489219875 w 189"/>
              <a:gd name="T19" fmla="*/ 386607575 h 96"/>
              <a:gd name="T20" fmla="*/ 473771232 w 189"/>
              <a:gd name="T21" fmla="*/ 402071878 h 96"/>
              <a:gd name="T22" fmla="*/ 458322589 w 189"/>
              <a:gd name="T23" fmla="*/ 386607575 h 96"/>
              <a:gd name="T24" fmla="*/ 458322589 w 189"/>
              <a:gd name="T25" fmla="*/ 108250121 h 96"/>
              <a:gd name="T26" fmla="*/ 355327857 w 189"/>
              <a:gd name="T27" fmla="*/ 0 h 96"/>
              <a:gd name="T28" fmla="*/ 247185089 w 189"/>
              <a:gd name="T29" fmla="*/ 108250121 h 96"/>
              <a:gd name="T30" fmla="*/ 247185089 w 189"/>
              <a:gd name="T31" fmla="*/ 386607575 h 96"/>
              <a:gd name="T32" fmla="*/ 231736446 w 189"/>
              <a:gd name="T33" fmla="*/ 402071878 h 96"/>
              <a:gd name="T34" fmla="*/ 216287804 w 189"/>
              <a:gd name="T35" fmla="*/ 386607575 h 96"/>
              <a:gd name="T36" fmla="*/ 216287804 w 189"/>
              <a:gd name="T37" fmla="*/ 231964545 h 96"/>
              <a:gd name="T38" fmla="*/ 102994732 w 189"/>
              <a:gd name="T39" fmla="*/ 123714424 h 96"/>
              <a:gd name="T40" fmla="*/ 46348196 w 189"/>
              <a:gd name="T41" fmla="*/ 123714424 h 96"/>
              <a:gd name="T42" fmla="*/ 0 w 189"/>
              <a:gd name="T43" fmla="*/ 170107333 h 96"/>
              <a:gd name="T44" fmla="*/ 46348196 w 189"/>
              <a:gd name="T45" fmla="*/ 216500242 h 96"/>
              <a:gd name="T46" fmla="*/ 102994732 w 189"/>
              <a:gd name="T47" fmla="*/ 216500242 h 96"/>
              <a:gd name="T48" fmla="*/ 123593679 w 189"/>
              <a:gd name="T49" fmla="*/ 231964545 h 96"/>
              <a:gd name="T50" fmla="*/ 123593679 w 189"/>
              <a:gd name="T51" fmla="*/ 386607575 h 96"/>
              <a:gd name="T52" fmla="*/ 231736446 w 189"/>
              <a:gd name="T53" fmla="*/ 494857696 h 96"/>
              <a:gd name="T54" fmla="*/ 339879214 w 189"/>
              <a:gd name="T55" fmla="*/ 386607575 h 96"/>
              <a:gd name="T56" fmla="*/ 334728911 w 189"/>
              <a:gd name="T57" fmla="*/ 108250121 h 96"/>
              <a:gd name="T58" fmla="*/ 355327857 w 189"/>
              <a:gd name="T59" fmla="*/ 92785818 h 96"/>
              <a:gd name="T60" fmla="*/ 370778768 w 189"/>
              <a:gd name="T61" fmla="*/ 108250121 h 96"/>
              <a:gd name="T62" fmla="*/ 370778768 w 189"/>
              <a:gd name="T63" fmla="*/ 386607575 h 96"/>
              <a:gd name="T64" fmla="*/ 473771232 w 189"/>
              <a:gd name="T65" fmla="*/ 494857696 h 96"/>
              <a:gd name="T66" fmla="*/ 581916268 w 189"/>
              <a:gd name="T67" fmla="*/ 386607575 h 96"/>
              <a:gd name="T68" fmla="*/ 581916268 w 189"/>
              <a:gd name="T69" fmla="*/ 108250121 h 96"/>
              <a:gd name="T70" fmla="*/ 597364911 w 189"/>
              <a:gd name="T71" fmla="*/ 92785818 h 96"/>
              <a:gd name="T72" fmla="*/ 612813554 w 189"/>
              <a:gd name="T73" fmla="*/ 108250121 h 96"/>
              <a:gd name="T74" fmla="*/ 612813554 w 189"/>
              <a:gd name="T75" fmla="*/ 231964545 h 96"/>
              <a:gd name="T76" fmla="*/ 720956321 w 189"/>
              <a:gd name="T77" fmla="*/ 340214666 h 96"/>
              <a:gd name="T78" fmla="*/ 782753161 w 189"/>
              <a:gd name="T79" fmla="*/ 340214666 h 96"/>
              <a:gd name="T80" fmla="*/ 787903464 w 189"/>
              <a:gd name="T81" fmla="*/ 340214666 h 96"/>
              <a:gd name="T82" fmla="*/ 787903464 w 189"/>
              <a:gd name="T83" fmla="*/ 417536181 h 96"/>
              <a:gd name="T84" fmla="*/ 973291714 w 189"/>
              <a:gd name="T85" fmla="*/ 293821757 h 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9" h="96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2" name="Freeform 39"/>
          <p:cNvSpPr>
            <a:spLocks/>
          </p:cNvSpPr>
          <p:nvPr/>
        </p:nvSpPr>
        <p:spPr bwMode="auto">
          <a:xfrm>
            <a:off x="5708651" y="2628901"/>
            <a:ext cx="270933" cy="158751"/>
          </a:xfrm>
          <a:custGeom>
            <a:avLst/>
            <a:gdLst>
              <a:gd name="T0" fmla="*/ 458371787 w 90"/>
              <a:gd name="T1" fmla="*/ 145742271 h 52"/>
              <a:gd name="T2" fmla="*/ 275022169 w 90"/>
              <a:gd name="T3" fmla="*/ 20819997 h 52"/>
              <a:gd name="T4" fmla="*/ 275022169 w 90"/>
              <a:gd name="T5" fmla="*/ 98895560 h 52"/>
              <a:gd name="T6" fmla="*/ 269930880 w 90"/>
              <a:gd name="T7" fmla="*/ 98895560 h 52"/>
              <a:gd name="T8" fmla="*/ 142603502 w 90"/>
              <a:gd name="T9" fmla="*/ 98895560 h 52"/>
              <a:gd name="T10" fmla="*/ 61115787 w 90"/>
              <a:gd name="T11" fmla="*/ 0 h 52"/>
              <a:gd name="T12" fmla="*/ 0 w 90"/>
              <a:gd name="T13" fmla="*/ 72871135 h 52"/>
              <a:gd name="T14" fmla="*/ 86581262 w 90"/>
              <a:gd name="T15" fmla="*/ 176973411 h 52"/>
              <a:gd name="T16" fmla="*/ 122231573 w 90"/>
              <a:gd name="T17" fmla="*/ 192588982 h 52"/>
              <a:gd name="T18" fmla="*/ 269930880 w 90"/>
              <a:gd name="T19" fmla="*/ 192588982 h 52"/>
              <a:gd name="T20" fmla="*/ 275022169 w 90"/>
              <a:gd name="T21" fmla="*/ 192588982 h 52"/>
              <a:gd name="T22" fmla="*/ 275022169 w 90"/>
              <a:gd name="T23" fmla="*/ 270664544 h 52"/>
              <a:gd name="T24" fmla="*/ 458371787 w 90"/>
              <a:gd name="T25" fmla="*/ 145742271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52">
                <a:moveTo>
                  <a:pt x="90" y="28"/>
                </a:moveTo>
                <a:cubicBezTo>
                  <a:pt x="54" y="4"/>
                  <a:pt x="54" y="4"/>
                  <a:pt x="54" y="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6"/>
                  <a:pt x="21" y="37"/>
                  <a:pt x="24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52"/>
                  <a:pt x="54" y="52"/>
                  <a:pt x="54" y="52"/>
                </a:cubicBezTo>
                <a:lnTo>
                  <a:pt x="90" y="2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5499100" y="2484967"/>
            <a:ext cx="186267" cy="114300"/>
          </a:xfrm>
          <a:custGeom>
            <a:avLst/>
            <a:gdLst>
              <a:gd name="T0" fmla="*/ 196690840 w 62"/>
              <a:gd name="T1" fmla="*/ 0 h 37"/>
              <a:gd name="T2" fmla="*/ 45388981 w 62"/>
              <a:gd name="T3" fmla="*/ 0 h 37"/>
              <a:gd name="T4" fmla="*/ 0 w 62"/>
              <a:gd name="T5" fmla="*/ 47792846 h 37"/>
              <a:gd name="T6" fmla="*/ 45388981 w 62"/>
              <a:gd name="T7" fmla="*/ 95585692 h 37"/>
              <a:gd name="T8" fmla="*/ 171472737 w 62"/>
              <a:gd name="T9" fmla="*/ 95585692 h 37"/>
              <a:gd name="T10" fmla="*/ 252167513 w 62"/>
              <a:gd name="T11" fmla="*/ 196481700 h 37"/>
              <a:gd name="T12" fmla="*/ 312686905 w 62"/>
              <a:gd name="T13" fmla="*/ 122137273 h 37"/>
              <a:gd name="T14" fmla="*/ 226949410 w 62"/>
              <a:gd name="T15" fmla="*/ 15930949 h 37"/>
              <a:gd name="T16" fmla="*/ 196690840 w 62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" h="37">
                <a:moveTo>
                  <a:pt x="3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50" y="37"/>
                  <a:pt x="50" y="37"/>
                  <a:pt x="50" y="37"/>
                </a:cubicBezTo>
                <a:cubicBezTo>
                  <a:pt x="62" y="23"/>
                  <a:pt x="62" y="23"/>
                  <a:pt x="62" y="2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1" y="0"/>
                  <a:pt x="39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4" name="Freeform 41"/>
          <p:cNvSpPr>
            <a:spLocks/>
          </p:cNvSpPr>
          <p:nvPr/>
        </p:nvSpPr>
        <p:spPr bwMode="auto">
          <a:xfrm>
            <a:off x="5496984" y="2440517"/>
            <a:ext cx="482600" cy="302683"/>
          </a:xfrm>
          <a:custGeom>
            <a:avLst/>
            <a:gdLst>
              <a:gd name="T0" fmla="*/ 819703641 w 160"/>
              <a:gd name="T1" fmla="*/ 125711908 h 99"/>
              <a:gd name="T2" fmla="*/ 635269756 w 160"/>
              <a:gd name="T3" fmla="*/ 0 h 99"/>
              <a:gd name="T4" fmla="*/ 635269756 w 160"/>
              <a:gd name="T5" fmla="*/ 78569083 h 99"/>
              <a:gd name="T6" fmla="*/ 630148163 w 160"/>
              <a:gd name="T7" fmla="*/ 78569083 h 99"/>
              <a:gd name="T8" fmla="*/ 481576737 w 160"/>
              <a:gd name="T9" fmla="*/ 78569083 h 99"/>
              <a:gd name="T10" fmla="*/ 445714279 w 160"/>
              <a:gd name="T11" fmla="*/ 94283358 h 99"/>
              <a:gd name="T12" fmla="*/ 179310030 w 160"/>
              <a:gd name="T13" fmla="*/ 424273963 h 99"/>
              <a:gd name="T14" fmla="*/ 46107906 w 160"/>
              <a:gd name="T15" fmla="*/ 424273963 h 99"/>
              <a:gd name="T16" fmla="*/ 0 w 160"/>
              <a:gd name="T17" fmla="*/ 471416788 h 99"/>
              <a:gd name="T18" fmla="*/ 46107906 w 160"/>
              <a:gd name="T19" fmla="*/ 518557320 h 99"/>
              <a:gd name="T20" fmla="*/ 204927041 w 160"/>
              <a:gd name="T21" fmla="*/ 518557320 h 99"/>
              <a:gd name="T22" fmla="*/ 235665645 w 160"/>
              <a:gd name="T23" fmla="*/ 502843045 h 99"/>
              <a:gd name="T24" fmla="*/ 502067632 w 160"/>
              <a:gd name="T25" fmla="*/ 172852440 h 99"/>
              <a:gd name="T26" fmla="*/ 630148163 w 160"/>
              <a:gd name="T27" fmla="*/ 172852440 h 99"/>
              <a:gd name="T28" fmla="*/ 635269756 w 160"/>
              <a:gd name="T29" fmla="*/ 172852440 h 99"/>
              <a:gd name="T30" fmla="*/ 635269756 w 160"/>
              <a:gd name="T31" fmla="*/ 251421523 h 99"/>
              <a:gd name="T32" fmla="*/ 819703641 w 160"/>
              <a:gd name="T33" fmla="*/ 125711908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0" h="99">
                <a:moveTo>
                  <a:pt x="160" y="24"/>
                </a:moveTo>
                <a:cubicBezTo>
                  <a:pt x="124" y="0"/>
                  <a:pt x="124" y="0"/>
                  <a:pt x="124" y="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1" y="15"/>
                  <a:pt x="88" y="16"/>
                  <a:pt x="87" y="18"/>
                </a:cubicBezTo>
                <a:cubicBezTo>
                  <a:pt x="35" y="81"/>
                  <a:pt x="35" y="81"/>
                  <a:pt x="35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5" y="81"/>
                  <a:pt x="0" y="85"/>
                  <a:pt x="0" y="90"/>
                </a:cubicBezTo>
                <a:cubicBezTo>
                  <a:pt x="0" y="95"/>
                  <a:pt x="5" y="99"/>
                  <a:pt x="9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2" y="99"/>
                  <a:pt x="45" y="98"/>
                  <a:pt x="46" y="96"/>
                </a:cubicBezTo>
                <a:cubicBezTo>
                  <a:pt x="98" y="33"/>
                  <a:pt x="98" y="33"/>
                  <a:pt x="98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8"/>
                  <a:pt x="124" y="48"/>
                  <a:pt x="124" y="48"/>
                </a:cubicBezTo>
                <a:lnTo>
                  <a:pt x="160" y="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5" name="Freeform 42"/>
          <p:cNvSpPr>
            <a:spLocks noEditPoints="1"/>
          </p:cNvSpPr>
          <p:nvPr/>
        </p:nvSpPr>
        <p:spPr bwMode="auto">
          <a:xfrm>
            <a:off x="6301318" y="2357967"/>
            <a:ext cx="520700" cy="520700"/>
          </a:xfrm>
          <a:custGeom>
            <a:avLst/>
            <a:gdLst>
              <a:gd name="T0" fmla="*/ 443447949 w 172"/>
              <a:gd name="T1" fmla="*/ 108282138 h 172"/>
              <a:gd name="T2" fmla="*/ 778613760 w 172"/>
              <a:gd name="T3" fmla="*/ 443438867 h 172"/>
              <a:gd name="T4" fmla="*/ 443447949 w 172"/>
              <a:gd name="T5" fmla="*/ 778593325 h 172"/>
              <a:gd name="T6" fmla="*/ 108284409 w 172"/>
              <a:gd name="T7" fmla="*/ 443438867 h 172"/>
              <a:gd name="T8" fmla="*/ 443447949 w 172"/>
              <a:gd name="T9" fmla="*/ 108282138 h 172"/>
              <a:gd name="T10" fmla="*/ 443447949 w 172"/>
              <a:gd name="T11" fmla="*/ 0 h 172"/>
              <a:gd name="T12" fmla="*/ 0 w 172"/>
              <a:gd name="T13" fmla="*/ 443438867 h 172"/>
              <a:gd name="T14" fmla="*/ 443447949 w 172"/>
              <a:gd name="T15" fmla="*/ 886875464 h 172"/>
              <a:gd name="T16" fmla="*/ 886898168 w 172"/>
              <a:gd name="T17" fmla="*/ 443438867 h 172"/>
              <a:gd name="T18" fmla="*/ 443447949 w 172"/>
              <a:gd name="T19" fmla="*/ 0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" h="172">
                <a:moveTo>
                  <a:pt x="86" y="21"/>
                </a:moveTo>
                <a:cubicBezTo>
                  <a:pt x="122" y="21"/>
                  <a:pt x="151" y="50"/>
                  <a:pt x="151" y="86"/>
                </a:cubicBezTo>
                <a:cubicBezTo>
                  <a:pt x="151" y="122"/>
                  <a:pt x="122" y="151"/>
                  <a:pt x="86" y="151"/>
                </a:cubicBezTo>
                <a:cubicBezTo>
                  <a:pt x="50" y="151"/>
                  <a:pt x="21" y="122"/>
                  <a:pt x="21" y="86"/>
                </a:cubicBezTo>
                <a:cubicBezTo>
                  <a:pt x="21" y="50"/>
                  <a:pt x="50" y="21"/>
                  <a:pt x="86" y="21"/>
                </a:cubicBezTo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4"/>
                  <a:pt x="38" y="172"/>
                  <a:pt x="86" y="172"/>
                </a:cubicBezTo>
                <a:cubicBezTo>
                  <a:pt x="134" y="172"/>
                  <a:pt x="172" y="134"/>
                  <a:pt x="172" y="86"/>
                </a:cubicBezTo>
                <a:cubicBezTo>
                  <a:pt x="172" y="38"/>
                  <a:pt x="134" y="0"/>
                  <a:pt x="86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6" name="Freeform 43"/>
          <p:cNvSpPr>
            <a:spLocks/>
          </p:cNvSpPr>
          <p:nvPr/>
        </p:nvSpPr>
        <p:spPr bwMode="auto">
          <a:xfrm>
            <a:off x="6532034" y="2455334"/>
            <a:ext cx="129117" cy="260351"/>
          </a:xfrm>
          <a:custGeom>
            <a:avLst/>
            <a:gdLst>
              <a:gd name="T0" fmla="*/ 161193454 w 44"/>
              <a:gd name="T1" fmla="*/ 443440003 h 86"/>
              <a:gd name="T2" fmla="*/ 122114919 w 44"/>
              <a:gd name="T3" fmla="*/ 427971086 h 86"/>
              <a:gd name="T4" fmla="*/ 14653350 w 44"/>
              <a:gd name="T5" fmla="*/ 319688671 h 86"/>
              <a:gd name="T6" fmla="*/ 0 w 44"/>
              <a:gd name="T7" fmla="*/ 278438227 h 86"/>
              <a:gd name="T8" fmla="*/ 0 w 44"/>
              <a:gd name="T9" fmla="*/ 278438227 h 86"/>
              <a:gd name="T10" fmla="*/ 0 w 44"/>
              <a:gd name="T11" fmla="*/ 278438227 h 86"/>
              <a:gd name="T12" fmla="*/ 0 w 44"/>
              <a:gd name="T13" fmla="*/ 56719361 h 86"/>
              <a:gd name="T14" fmla="*/ 53731885 w 44"/>
              <a:gd name="T15" fmla="*/ 0 h 86"/>
              <a:gd name="T16" fmla="*/ 107461569 w 44"/>
              <a:gd name="T17" fmla="*/ 56719361 h 86"/>
              <a:gd name="T18" fmla="*/ 107461569 w 44"/>
              <a:gd name="T19" fmla="*/ 257813005 h 86"/>
              <a:gd name="T20" fmla="*/ 195383870 w 44"/>
              <a:gd name="T21" fmla="*/ 350626504 h 86"/>
              <a:gd name="T22" fmla="*/ 195383870 w 44"/>
              <a:gd name="T23" fmla="*/ 427971086 h 86"/>
              <a:gd name="T24" fmla="*/ 161193454 w 44"/>
              <a:gd name="T25" fmla="*/ 443440003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" h="86">
                <a:moveTo>
                  <a:pt x="33" y="86"/>
                </a:moveTo>
                <a:cubicBezTo>
                  <a:pt x="30" y="86"/>
                  <a:pt x="27" y="85"/>
                  <a:pt x="25" y="83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0"/>
                  <a:pt x="22" y="50"/>
                  <a:pt x="22" y="50"/>
                </a:cubicBezTo>
                <a:cubicBezTo>
                  <a:pt x="40" y="68"/>
                  <a:pt x="40" y="68"/>
                  <a:pt x="40" y="68"/>
                </a:cubicBezTo>
                <a:cubicBezTo>
                  <a:pt x="44" y="72"/>
                  <a:pt x="44" y="79"/>
                  <a:pt x="40" y="83"/>
                </a:cubicBezTo>
                <a:cubicBezTo>
                  <a:pt x="38" y="85"/>
                  <a:pt x="35" y="86"/>
                  <a:pt x="33" y="86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7" name="Freeform 44"/>
          <p:cNvSpPr>
            <a:spLocks noEditPoints="1"/>
          </p:cNvSpPr>
          <p:nvPr/>
        </p:nvSpPr>
        <p:spPr bwMode="auto">
          <a:xfrm>
            <a:off x="7158567" y="2351618"/>
            <a:ext cx="510117" cy="510116"/>
          </a:xfrm>
          <a:custGeom>
            <a:avLst/>
            <a:gdLst>
              <a:gd name="T0" fmla="*/ 436002295 w 168"/>
              <a:gd name="T1" fmla="*/ 0 h 168"/>
              <a:gd name="T2" fmla="*/ 0 w 168"/>
              <a:gd name="T3" fmla="*/ 435992046 h 168"/>
              <a:gd name="T4" fmla="*/ 31142208 w 168"/>
              <a:gd name="T5" fmla="*/ 591702678 h 168"/>
              <a:gd name="T6" fmla="*/ 46714450 w 168"/>
              <a:gd name="T7" fmla="*/ 628034779 h 168"/>
              <a:gd name="T8" fmla="*/ 197237778 w 168"/>
              <a:gd name="T9" fmla="*/ 799317612 h 168"/>
              <a:gd name="T10" fmla="*/ 228382263 w 168"/>
              <a:gd name="T11" fmla="*/ 820077512 h 168"/>
              <a:gd name="T12" fmla="*/ 436002295 w 168"/>
              <a:gd name="T13" fmla="*/ 871981815 h 168"/>
              <a:gd name="T14" fmla="*/ 643620050 w 168"/>
              <a:gd name="T15" fmla="*/ 820077512 h 168"/>
              <a:gd name="T16" fmla="*/ 674764535 w 168"/>
              <a:gd name="T17" fmla="*/ 799317612 h 168"/>
              <a:gd name="T18" fmla="*/ 825287862 w 168"/>
              <a:gd name="T19" fmla="*/ 628034779 h 168"/>
              <a:gd name="T20" fmla="*/ 840860105 w 168"/>
              <a:gd name="T21" fmla="*/ 591702678 h 168"/>
              <a:gd name="T22" fmla="*/ 872002312 w 168"/>
              <a:gd name="T23" fmla="*/ 435992046 h 168"/>
              <a:gd name="T24" fmla="*/ 436002295 w 168"/>
              <a:gd name="T25" fmla="*/ 0 h 168"/>
              <a:gd name="T26" fmla="*/ 254334482 w 168"/>
              <a:gd name="T27" fmla="*/ 762983234 h 168"/>
              <a:gd name="T28" fmla="*/ 93428901 w 168"/>
              <a:gd name="T29" fmla="*/ 581320451 h 168"/>
              <a:gd name="T30" fmla="*/ 155715593 w 168"/>
              <a:gd name="T31" fmla="*/ 560560551 h 168"/>
              <a:gd name="T32" fmla="*/ 280286702 w 168"/>
              <a:gd name="T33" fmla="*/ 685129057 h 168"/>
              <a:gd name="T34" fmla="*/ 254334482 w 168"/>
              <a:gd name="T35" fmla="*/ 762983234 h 168"/>
              <a:gd name="T36" fmla="*/ 617667830 w 168"/>
              <a:gd name="T37" fmla="*/ 762983234 h 168"/>
              <a:gd name="T38" fmla="*/ 591715611 w 168"/>
              <a:gd name="T39" fmla="*/ 685129057 h 168"/>
              <a:gd name="T40" fmla="*/ 716286719 w 168"/>
              <a:gd name="T41" fmla="*/ 560560551 h 168"/>
              <a:gd name="T42" fmla="*/ 778573412 w 168"/>
              <a:gd name="T43" fmla="*/ 581320451 h 168"/>
              <a:gd name="T44" fmla="*/ 617667830 w 168"/>
              <a:gd name="T45" fmla="*/ 762983234 h 168"/>
              <a:gd name="T46" fmla="*/ 794145654 w 168"/>
              <a:gd name="T47" fmla="*/ 550178324 h 168"/>
              <a:gd name="T48" fmla="*/ 716286719 w 168"/>
              <a:gd name="T49" fmla="*/ 529418425 h 168"/>
              <a:gd name="T50" fmla="*/ 560573403 w 168"/>
              <a:gd name="T51" fmla="*/ 685129057 h 168"/>
              <a:gd name="T52" fmla="*/ 591715611 w 168"/>
              <a:gd name="T53" fmla="*/ 773365461 h 168"/>
              <a:gd name="T54" fmla="*/ 436002295 w 168"/>
              <a:gd name="T55" fmla="*/ 809697562 h 168"/>
              <a:gd name="T56" fmla="*/ 280286702 w 168"/>
              <a:gd name="T57" fmla="*/ 773365461 h 168"/>
              <a:gd name="T58" fmla="*/ 311428909 w 168"/>
              <a:gd name="T59" fmla="*/ 685129057 h 168"/>
              <a:gd name="T60" fmla="*/ 155715593 w 168"/>
              <a:gd name="T61" fmla="*/ 529418425 h 168"/>
              <a:gd name="T62" fmla="*/ 77856658 w 168"/>
              <a:gd name="T63" fmla="*/ 550178324 h 168"/>
              <a:gd name="T64" fmla="*/ 62286693 w 168"/>
              <a:gd name="T65" fmla="*/ 435992046 h 168"/>
              <a:gd name="T66" fmla="*/ 436002295 w 168"/>
              <a:gd name="T67" fmla="*/ 62284253 h 168"/>
              <a:gd name="T68" fmla="*/ 809715620 w 168"/>
              <a:gd name="T69" fmla="*/ 435992046 h 168"/>
              <a:gd name="T70" fmla="*/ 794145654 w 168"/>
              <a:gd name="T71" fmla="*/ 550178324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95"/>
                  <a:pt x="2" y="105"/>
                  <a:pt x="6" y="114"/>
                </a:cubicBezTo>
                <a:cubicBezTo>
                  <a:pt x="7" y="117"/>
                  <a:pt x="8" y="119"/>
                  <a:pt x="9" y="121"/>
                </a:cubicBezTo>
                <a:cubicBezTo>
                  <a:pt x="15" y="135"/>
                  <a:pt x="26" y="146"/>
                  <a:pt x="38" y="154"/>
                </a:cubicBezTo>
                <a:cubicBezTo>
                  <a:pt x="40" y="156"/>
                  <a:pt x="42" y="157"/>
                  <a:pt x="44" y="158"/>
                </a:cubicBezTo>
                <a:cubicBezTo>
                  <a:pt x="56" y="164"/>
                  <a:pt x="70" y="168"/>
                  <a:pt x="84" y="168"/>
                </a:cubicBezTo>
                <a:cubicBezTo>
                  <a:pt x="98" y="168"/>
                  <a:pt x="112" y="164"/>
                  <a:pt x="124" y="158"/>
                </a:cubicBezTo>
                <a:cubicBezTo>
                  <a:pt x="126" y="157"/>
                  <a:pt x="128" y="156"/>
                  <a:pt x="130" y="154"/>
                </a:cubicBezTo>
                <a:cubicBezTo>
                  <a:pt x="142" y="146"/>
                  <a:pt x="153" y="135"/>
                  <a:pt x="159" y="121"/>
                </a:cubicBezTo>
                <a:cubicBezTo>
                  <a:pt x="160" y="119"/>
                  <a:pt x="161" y="117"/>
                  <a:pt x="162" y="114"/>
                </a:cubicBezTo>
                <a:cubicBezTo>
                  <a:pt x="166" y="105"/>
                  <a:pt x="168" y="95"/>
                  <a:pt x="168" y="84"/>
                </a:cubicBezTo>
                <a:cubicBezTo>
                  <a:pt x="168" y="38"/>
                  <a:pt x="130" y="0"/>
                  <a:pt x="84" y="0"/>
                </a:cubicBezTo>
                <a:moveTo>
                  <a:pt x="49" y="147"/>
                </a:moveTo>
                <a:cubicBezTo>
                  <a:pt x="35" y="139"/>
                  <a:pt x="24" y="127"/>
                  <a:pt x="18" y="112"/>
                </a:cubicBezTo>
                <a:cubicBezTo>
                  <a:pt x="21" y="109"/>
                  <a:pt x="25" y="108"/>
                  <a:pt x="30" y="108"/>
                </a:cubicBezTo>
                <a:cubicBezTo>
                  <a:pt x="43" y="108"/>
                  <a:pt x="54" y="119"/>
                  <a:pt x="54" y="132"/>
                </a:cubicBezTo>
                <a:cubicBezTo>
                  <a:pt x="54" y="138"/>
                  <a:pt x="52" y="143"/>
                  <a:pt x="49" y="147"/>
                </a:cubicBezTo>
                <a:moveTo>
                  <a:pt x="119" y="147"/>
                </a:moveTo>
                <a:cubicBezTo>
                  <a:pt x="116" y="143"/>
                  <a:pt x="114" y="138"/>
                  <a:pt x="114" y="132"/>
                </a:cubicBezTo>
                <a:cubicBezTo>
                  <a:pt x="114" y="119"/>
                  <a:pt x="125" y="108"/>
                  <a:pt x="138" y="108"/>
                </a:cubicBezTo>
                <a:cubicBezTo>
                  <a:pt x="143" y="108"/>
                  <a:pt x="147" y="109"/>
                  <a:pt x="150" y="112"/>
                </a:cubicBezTo>
                <a:cubicBezTo>
                  <a:pt x="144" y="127"/>
                  <a:pt x="133" y="139"/>
                  <a:pt x="119" y="147"/>
                </a:cubicBezTo>
                <a:moveTo>
                  <a:pt x="153" y="106"/>
                </a:moveTo>
                <a:cubicBezTo>
                  <a:pt x="148" y="103"/>
                  <a:pt x="143" y="102"/>
                  <a:pt x="138" y="102"/>
                </a:cubicBezTo>
                <a:cubicBezTo>
                  <a:pt x="121" y="102"/>
                  <a:pt x="108" y="115"/>
                  <a:pt x="108" y="132"/>
                </a:cubicBezTo>
                <a:cubicBezTo>
                  <a:pt x="108" y="139"/>
                  <a:pt x="110" y="145"/>
                  <a:pt x="114" y="149"/>
                </a:cubicBezTo>
                <a:cubicBezTo>
                  <a:pt x="105" y="154"/>
                  <a:pt x="95" y="156"/>
                  <a:pt x="84" y="156"/>
                </a:cubicBezTo>
                <a:cubicBezTo>
                  <a:pt x="73" y="156"/>
                  <a:pt x="63" y="154"/>
                  <a:pt x="54" y="149"/>
                </a:cubicBezTo>
                <a:cubicBezTo>
                  <a:pt x="58" y="145"/>
                  <a:pt x="60" y="139"/>
                  <a:pt x="60" y="132"/>
                </a:cubicBezTo>
                <a:cubicBezTo>
                  <a:pt x="60" y="115"/>
                  <a:pt x="47" y="102"/>
                  <a:pt x="30" y="102"/>
                </a:cubicBezTo>
                <a:cubicBezTo>
                  <a:pt x="25" y="102"/>
                  <a:pt x="20" y="103"/>
                  <a:pt x="15" y="106"/>
                </a:cubicBezTo>
                <a:cubicBezTo>
                  <a:pt x="13" y="99"/>
                  <a:pt x="12" y="92"/>
                  <a:pt x="12" y="84"/>
                </a:cubicBezTo>
                <a:cubicBezTo>
                  <a:pt x="12" y="44"/>
                  <a:pt x="44" y="12"/>
                  <a:pt x="84" y="12"/>
                </a:cubicBezTo>
                <a:cubicBezTo>
                  <a:pt x="124" y="12"/>
                  <a:pt x="156" y="44"/>
                  <a:pt x="156" y="84"/>
                </a:cubicBezTo>
                <a:cubicBezTo>
                  <a:pt x="156" y="92"/>
                  <a:pt x="155" y="99"/>
                  <a:pt x="153" y="106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8" name="Oval 45"/>
          <p:cNvSpPr>
            <a:spLocks noChangeArrowheads="1"/>
          </p:cNvSpPr>
          <p:nvPr/>
        </p:nvSpPr>
        <p:spPr bwMode="auto">
          <a:xfrm>
            <a:off x="7393518" y="2423585"/>
            <a:ext cx="35983" cy="38100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39" name="Freeform 46"/>
          <p:cNvSpPr>
            <a:spLocks/>
          </p:cNvSpPr>
          <p:nvPr/>
        </p:nvSpPr>
        <p:spPr bwMode="auto">
          <a:xfrm>
            <a:off x="7473951" y="2444751"/>
            <a:ext cx="40216" cy="40216"/>
          </a:xfrm>
          <a:custGeom>
            <a:avLst/>
            <a:gdLst>
              <a:gd name="T0" fmla="*/ 47455598 w 14"/>
              <a:gd name="T1" fmla="*/ 9490258 h 14"/>
              <a:gd name="T2" fmla="*/ 9490258 w 14"/>
              <a:gd name="T3" fmla="*/ 18982670 h 14"/>
              <a:gd name="T4" fmla="*/ 18982670 w 14"/>
              <a:gd name="T5" fmla="*/ 56948010 h 14"/>
              <a:gd name="T6" fmla="*/ 56948010 w 14"/>
              <a:gd name="T7" fmla="*/ 47455598 h 14"/>
              <a:gd name="T8" fmla="*/ 47455598 w 14"/>
              <a:gd name="T9" fmla="*/ 949025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3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4"/>
                  <a:pt x="10" y="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0" name="Freeform 47"/>
          <p:cNvSpPr>
            <a:spLocks/>
          </p:cNvSpPr>
          <p:nvPr/>
        </p:nvSpPr>
        <p:spPr bwMode="auto">
          <a:xfrm>
            <a:off x="7535334" y="2501900"/>
            <a:ext cx="40217" cy="44451"/>
          </a:xfrm>
          <a:custGeom>
            <a:avLst/>
            <a:gdLst>
              <a:gd name="T0" fmla="*/ 18983300 w 14"/>
              <a:gd name="T1" fmla="*/ 11365877 h 14"/>
              <a:gd name="T2" fmla="*/ 9490573 w 14"/>
              <a:gd name="T3" fmla="*/ 56824621 h 14"/>
              <a:gd name="T4" fmla="*/ 47457172 w 14"/>
              <a:gd name="T5" fmla="*/ 68188116 h 14"/>
              <a:gd name="T6" fmla="*/ 56949899 w 14"/>
              <a:gd name="T7" fmla="*/ 22729372 h 14"/>
              <a:gd name="T8" fmla="*/ 18983300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2"/>
                </a:moveTo>
                <a:cubicBezTo>
                  <a:pt x="1" y="3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  <a:cubicBezTo>
                  <a:pt x="10" y="1"/>
                  <a:pt x="7" y="0"/>
                  <a:pt x="4" y="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1" name="Oval 48"/>
          <p:cNvSpPr>
            <a:spLocks noChangeArrowheads="1"/>
          </p:cNvSpPr>
          <p:nvPr/>
        </p:nvSpPr>
        <p:spPr bwMode="auto">
          <a:xfrm>
            <a:off x="7558617" y="2588685"/>
            <a:ext cx="33867" cy="38100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2" name="Freeform 49"/>
          <p:cNvSpPr>
            <a:spLocks/>
          </p:cNvSpPr>
          <p:nvPr/>
        </p:nvSpPr>
        <p:spPr bwMode="auto">
          <a:xfrm>
            <a:off x="7308851" y="2444751"/>
            <a:ext cx="40216" cy="40216"/>
          </a:xfrm>
          <a:custGeom>
            <a:avLst/>
            <a:gdLst>
              <a:gd name="T0" fmla="*/ 56948010 w 14"/>
              <a:gd name="T1" fmla="*/ 18982670 h 14"/>
              <a:gd name="T2" fmla="*/ 18982670 w 14"/>
              <a:gd name="T3" fmla="*/ 9490258 h 14"/>
              <a:gd name="T4" fmla="*/ 9490258 w 14"/>
              <a:gd name="T5" fmla="*/ 47455598 h 14"/>
              <a:gd name="T6" fmla="*/ 47455598 w 14"/>
              <a:gd name="T7" fmla="*/ 56948010 h 14"/>
              <a:gd name="T8" fmla="*/ 56948010 w 14"/>
              <a:gd name="T9" fmla="*/ 1898267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2" y="4"/>
                </a:moveTo>
                <a:cubicBezTo>
                  <a:pt x="11" y="1"/>
                  <a:pt x="7" y="0"/>
                  <a:pt x="4" y="2"/>
                </a:cubicBezTo>
                <a:cubicBezTo>
                  <a:pt x="1" y="4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3" name="Freeform 50"/>
          <p:cNvSpPr>
            <a:spLocks/>
          </p:cNvSpPr>
          <p:nvPr/>
        </p:nvSpPr>
        <p:spPr bwMode="auto">
          <a:xfrm>
            <a:off x="7247467" y="2501900"/>
            <a:ext cx="44451" cy="44451"/>
          </a:xfrm>
          <a:custGeom>
            <a:avLst/>
            <a:gdLst>
              <a:gd name="T0" fmla="*/ 56827002 w 14"/>
              <a:gd name="T1" fmla="*/ 11365877 h 14"/>
              <a:gd name="T2" fmla="*/ 11365877 w 14"/>
              <a:gd name="T3" fmla="*/ 22729372 h 14"/>
              <a:gd name="T4" fmla="*/ 22729372 w 14"/>
              <a:gd name="T5" fmla="*/ 68188116 h 14"/>
              <a:gd name="T6" fmla="*/ 68190498 w 14"/>
              <a:gd name="T7" fmla="*/ 56824621 h 14"/>
              <a:gd name="T8" fmla="*/ 56827002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3"/>
                  <a:pt x="10" y="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4" name="Oval 51"/>
          <p:cNvSpPr>
            <a:spLocks noChangeArrowheads="1"/>
          </p:cNvSpPr>
          <p:nvPr/>
        </p:nvSpPr>
        <p:spPr bwMode="auto">
          <a:xfrm>
            <a:off x="7230534" y="2588685"/>
            <a:ext cx="38100" cy="38100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5" name="Freeform 52"/>
          <p:cNvSpPr>
            <a:spLocks/>
          </p:cNvSpPr>
          <p:nvPr/>
        </p:nvSpPr>
        <p:spPr bwMode="auto">
          <a:xfrm>
            <a:off x="7342718" y="2518834"/>
            <a:ext cx="105833" cy="141817"/>
          </a:xfrm>
          <a:custGeom>
            <a:avLst/>
            <a:gdLst>
              <a:gd name="T0" fmla="*/ 123886232 w 35"/>
              <a:gd name="T1" fmla="*/ 116682474 h 47"/>
              <a:gd name="T2" fmla="*/ 0 w 35"/>
              <a:gd name="T3" fmla="*/ 0 h 47"/>
              <a:gd name="T4" fmla="*/ 61944250 w 35"/>
              <a:gd name="T5" fmla="*/ 157265616 h 47"/>
              <a:gd name="T6" fmla="*/ 56782607 w 35"/>
              <a:gd name="T7" fmla="*/ 177558319 h 47"/>
              <a:gd name="T8" fmla="*/ 118724589 w 35"/>
              <a:gd name="T9" fmla="*/ 238436426 h 47"/>
              <a:gd name="T10" fmla="*/ 149696714 w 35"/>
              <a:gd name="T11" fmla="*/ 228291207 h 47"/>
              <a:gd name="T12" fmla="*/ 154858357 w 35"/>
              <a:gd name="T13" fmla="*/ 228291207 h 47"/>
              <a:gd name="T14" fmla="*/ 154858357 w 35"/>
              <a:gd name="T15" fmla="*/ 228291207 h 47"/>
              <a:gd name="T16" fmla="*/ 180668839 w 35"/>
              <a:gd name="T17" fmla="*/ 177558319 h 47"/>
              <a:gd name="T18" fmla="*/ 123886232 w 35"/>
              <a:gd name="T19" fmla="*/ 116682474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47">
                <a:moveTo>
                  <a:pt x="24" y="23"/>
                </a:moveTo>
                <a:cubicBezTo>
                  <a:pt x="14" y="11"/>
                  <a:pt x="0" y="0"/>
                  <a:pt x="0" y="0"/>
                </a:cubicBezTo>
                <a:cubicBezTo>
                  <a:pt x="0" y="0"/>
                  <a:pt x="5" y="18"/>
                  <a:pt x="12" y="31"/>
                </a:cubicBezTo>
                <a:cubicBezTo>
                  <a:pt x="11" y="33"/>
                  <a:pt x="11" y="34"/>
                  <a:pt x="11" y="35"/>
                </a:cubicBezTo>
                <a:cubicBezTo>
                  <a:pt x="11" y="42"/>
                  <a:pt x="16" y="47"/>
                  <a:pt x="23" y="47"/>
                </a:cubicBezTo>
                <a:cubicBezTo>
                  <a:pt x="25" y="47"/>
                  <a:pt x="27" y="46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3" y="43"/>
                  <a:pt x="35" y="39"/>
                  <a:pt x="35" y="35"/>
                </a:cubicBezTo>
                <a:cubicBezTo>
                  <a:pt x="35" y="29"/>
                  <a:pt x="30" y="24"/>
                  <a:pt x="24" y="23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6" name="Freeform 53"/>
          <p:cNvSpPr>
            <a:spLocks noEditPoints="1"/>
          </p:cNvSpPr>
          <p:nvPr/>
        </p:nvSpPr>
        <p:spPr bwMode="auto">
          <a:xfrm>
            <a:off x="8011584" y="2330452"/>
            <a:ext cx="550333" cy="552449"/>
          </a:xfrm>
          <a:custGeom>
            <a:avLst/>
            <a:gdLst>
              <a:gd name="T0" fmla="*/ 469160679 w 182"/>
              <a:gd name="T1" fmla="*/ 0 h 182"/>
              <a:gd name="T2" fmla="*/ 0 w 182"/>
              <a:gd name="T3" fmla="*/ 470955468 h 182"/>
              <a:gd name="T4" fmla="*/ 469160679 w 182"/>
              <a:gd name="T5" fmla="*/ 941908660 h 182"/>
              <a:gd name="T6" fmla="*/ 938319089 w 182"/>
              <a:gd name="T7" fmla="*/ 470955468 h 182"/>
              <a:gd name="T8" fmla="*/ 469160679 w 182"/>
              <a:gd name="T9" fmla="*/ 0 h 182"/>
              <a:gd name="T10" fmla="*/ 469160679 w 182"/>
              <a:gd name="T11" fmla="*/ 833227154 h 182"/>
              <a:gd name="T12" fmla="*/ 108267500 w 182"/>
              <a:gd name="T13" fmla="*/ 470955468 h 182"/>
              <a:gd name="T14" fmla="*/ 469160679 w 182"/>
              <a:gd name="T15" fmla="*/ 108681506 h 182"/>
              <a:gd name="T16" fmla="*/ 830051589 w 182"/>
              <a:gd name="T17" fmla="*/ 470955468 h 182"/>
              <a:gd name="T18" fmla="*/ 469160679 w 182"/>
              <a:gd name="T19" fmla="*/ 833227154 h 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182"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2"/>
                  <a:pt x="91" y="182"/>
                </a:cubicBezTo>
                <a:cubicBezTo>
                  <a:pt x="141" y="182"/>
                  <a:pt x="182" y="141"/>
                  <a:pt x="182" y="91"/>
                </a:cubicBezTo>
                <a:cubicBezTo>
                  <a:pt x="182" y="41"/>
                  <a:pt x="141" y="0"/>
                  <a:pt x="91" y="0"/>
                </a:cubicBezTo>
                <a:moveTo>
                  <a:pt x="91" y="161"/>
                </a:moveTo>
                <a:cubicBezTo>
                  <a:pt x="52" y="161"/>
                  <a:pt x="21" y="130"/>
                  <a:pt x="21" y="91"/>
                </a:cubicBezTo>
                <a:cubicBezTo>
                  <a:pt x="21" y="52"/>
                  <a:pt x="52" y="21"/>
                  <a:pt x="91" y="21"/>
                </a:cubicBezTo>
                <a:cubicBezTo>
                  <a:pt x="130" y="21"/>
                  <a:pt x="161" y="52"/>
                  <a:pt x="161" y="91"/>
                </a:cubicBezTo>
                <a:cubicBezTo>
                  <a:pt x="161" y="130"/>
                  <a:pt x="130" y="161"/>
                  <a:pt x="91" y="161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7" name="Freeform 54"/>
          <p:cNvSpPr>
            <a:spLocks noEditPoints="1"/>
          </p:cNvSpPr>
          <p:nvPr/>
        </p:nvSpPr>
        <p:spPr bwMode="auto">
          <a:xfrm>
            <a:off x="8166101" y="2484968"/>
            <a:ext cx="243417" cy="243417"/>
          </a:xfrm>
          <a:custGeom>
            <a:avLst/>
            <a:gdLst>
              <a:gd name="T0" fmla="*/ 0 w 71"/>
              <a:gd name="T1" fmla="*/ 469150912 h 71"/>
              <a:gd name="T2" fmla="*/ 317178785 w 71"/>
              <a:gd name="T3" fmla="*/ 323779337 h 71"/>
              <a:gd name="T4" fmla="*/ 469161197 w 71"/>
              <a:gd name="T5" fmla="*/ 0 h 71"/>
              <a:gd name="T6" fmla="*/ 145374146 w 71"/>
              <a:gd name="T7" fmla="*/ 145371574 h 71"/>
              <a:gd name="T8" fmla="*/ 0 w 71"/>
              <a:gd name="T9" fmla="*/ 469150912 h 71"/>
              <a:gd name="T10" fmla="*/ 290748291 w 71"/>
              <a:gd name="T11" fmla="*/ 290740577 h 71"/>
              <a:gd name="T12" fmla="*/ 59471826 w 71"/>
              <a:gd name="T13" fmla="*/ 409681657 h 71"/>
              <a:gd name="T14" fmla="*/ 171804640 w 71"/>
              <a:gd name="T15" fmla="*/ 178410335 h 71"/>
              <a:gd name="T16" fmla="*/ 290748291 w 71"/>
              <a:gd name="T17" fmla="*/ 29074057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71">
                <a:moveTo>
                  <a:pt x="0" y="71"/>
                </a:moveTo>
                <a:lnTo>
                  <a:pt x="48" y="49"/>
                </a:lnTo>
                <a:lnTo>
                  <a:pt x="71" y="0"/>
                </a:lnTo>
                <a:lnTo>
                  <a:pt x="22" y="22"/>
                </a:lnTo>
                <a:lnTo>
                  <a:pt x="0" y="71"/>
                </a:lnTo>
                <a:close/>
                <a:moveTo>
                  <a:pt x="44" y="44"/>
                </a:moveTo>
                <a:lnTo>
                  <a:pt x="9" y="62"/>
                </a:lnTo>
                <a:lnTo>
                  <a:pt x="26" y="27"/>
                </a:lnTo>
                <a:lnTo>
                  <a:pt x="44" y="4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8" name="Freeform 55"/>
          <p:cNvSpPr>
            <a:spLocks noEditPoints="1"/>
          </p:cNvSpPr>
          <p:nvPr/>
        </p:nvSpPr>
        <p:spPr bwMode="auto">
          <a:xfrm>
            <a:off x="8917518" y="2400301"/>
            <a:ext cx="436033" cy="438151"/>
          </a:xfrm>
          <a:custGeom>
            <a:avLst/>
            <a:gdLst>
              <a:gd name="T0" fmla="*/ 370596539 w 144"/>
              <a:gd name="T1" fmla="*/ 0 h 144"/>
              <a:gd name="T2" fmla="*/ 0 w 144"/>
              <a:gd name="T3" fmla="*/ 375321687 h 144"/>
              <a:gd name="T4" fmla="*/ 370596539 w 144"/>
              <a:gd name="T5" fmla="*/ 750643373 h 144"/>
              <a:gd name="T6" fmla="*/ 741193078 w 144"/>
              <a:gd name="T7" fmla="*/ 375321687 h 144"/>
              <a:gd name="T8" fmla="*/ 370596539 w 144"/>
              <a:gd name="T9" fmla="*/ 0 h 144"/>
              <a:gd name="T10" fmla="*/ 406626064 w 144"/>
              <a:gd name="T11" fmla="*/ 672451736 h 144"/>
              <a:gd name="T12" fmla="*/ 406626064 w 144"/>
              <a:gd name="T13" fmla="*/ 562982530 h 144"/>
              <a:gd name="T14" fmla="*/ 334567014 w 144"/>
              <a:gd name="T15" fmla="*/ 562982530 h 144"/>
              <a:gd name="T16" fmla="*/ 334567014 w 144"/>
              <a:gd name="T17" fmla="*/ 672451736 h 144"/>
              <a:gd name="T18" fmla="*/ 77207423 w 144"/>
              <a:gd name="T19" fmla="*/ 411811422 h 144"/>
              <a:gd name="T20" fmla="*/ 185298270 w 144"/>
              <a:gd name="T21" fmla="*/ 411811422 h 144"/>
              <a:gd name="T22" fmla="*/ 185298270 w 144"/>
              <a:gd name="T23" fmla="*/ 338831951 h 144"/>
              <a:gd name="T24" fmla="*/ 77207423 w 144"/>
              <a:gd name="T25" fmla="*/ 338831951 h 144"/>
              <a:gd name="T26" fmla="*/ 334567014 w 144"/>
              <a:gd name="T27" fmla="*/ 78191638 h 144"/>
              <a:gd name="T28" fmla="*/ 334567014 w 144"/>
              <a:gd name="T29" fmla="*/ 187660843 h 144"/>
              <a:gd name="T30" fmla="*/ 406626064 w 144"/>
              <a:gd name="T31" fmla="*/ 187660843 h 144"/>
              <a:gd name="T32" fmla="*/ 406626064 w 144"/>
              <a:gd name="T33" fmla="*/ 78191638 h 144"/>
              <a:gd name="T34" fmla="*/ 663985655 w 144"/>
              <a:gd name="T35" fmla="*/ 338831951 h 144"/>
              <a:gd name="T36" fmla="*/ 555894809 w 144"/>
              <a:gd name="T37" fmla="*/ 338831951 h 144"/>
              <a:gd name="T38" fmla="*/ 555894809 w 144"/>
              <a:gd name="T39" fmla="*/ 411811422 h 144"/>
              <a:gd name="T40" fmla="*/ 663985655 w 144"/>
              <a:gd name="T41" fmla="*/ 411811422 h 144"/>
              <a:gd name="T42" fmla="*/ 406626064 w 144"/>
              <a:gd name="T43" fmla="*/ 6724517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79" y="129"/>
                </a:moveTo>
                <a:cubicBezTo>
                  <a:pt x="79" y="108"/>
                  <a:pt x="79" y="108"/>
                  <a:pt x="7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39" y="126"/>
                  <a:pt x="18" y="105"/>
                  <a:pt x="15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65"/>
                  <a:pt x="36" y="65"/>
                  <a:pt x="3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8" y="39"/>
                  <a:pt x="39" y="18"/>
                  <a:pt x="65" y="15"/>
                </a:cubicBezTo>
                <a:cubicBezTo>
                  <a:pt x="65" y="36"/>
                  <a:pt x="65" y="36"/>
                  <a:pt x="65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15"/>
                  <a:pt x="79" y="15"/>
                  <a:pt x="79" y="15"/>
                </a:cubicBezTo>
                <a:cubicBezTo>
                  <a:pt x="105" y="18"/>
                  <a:pt x="126" y="39"/>
                  <a:pt x="129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6" y="105"/>
                  <a:pt x="105" y="126"/>
                  <a:pt x="79" y="129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49" name="Freeform 56"/>
          <p:cNvSpPr>
            <a:spLocks/>
          </p:cNvSpPr>
          <p:nvPr/>
        </p:nvSpPr>
        <p:spPr bwMode="auto">
          <a:xfrm>
            <a:off x="9931401" y="2518833"/>
            <a:ext cx="82551" cy="196851"/>
          </a:xfrm>
          <a:custGeom>
            <a:avLst/>
            <a:gdLst>
              <a:gd name="T0" fmla="*/ 102282487 w 28"/>
              <a:gd name="T1" fmla="*/ 158674508 h 65"/>
              <a:gd name="T2" fmla="*/ 102282487 w 28"/>
              <a:gd name="T3" fmla="*/ 0 h 65"/>
              <a:gd name="T4" fmla="*/ 34094162 w 28"/>
              <a:gd name="T5" fmla="*/ 0 h 65"/>
              <a:gd name="T6" fmla="*/ 34094162 w 28"/>
              <a:gd name="T7" fmla="*/ 158674508 h 65"/>
              <a:gd name="T8" fmla="*/ 0 w 28"/>
              <a:gd name="T9" fmla="*/ 220096459 h 65"/>
              <a:gd name="T10" fmla="*/ 34094162 w 28"/>
              <a:gd name="T11" fmla="*/ 286635770 h 65"/>
              <a:gd name="T12" fmla="*/ 34094162 w 28"/>
              <a:gd name="T13" fmla="*/ 332703369 h 65"/>
              <a:gd name="T14" fmla="*/ 102282487 w 28"/>
              <a:gd name="T15" fmla="*/ 332703369 h 65"/>
              <a:gd name="T16" fmla="*/ 102282487 w 28"/>
              <a:gd name="T17" fmla="*/ 286635770 h 65"/>
              <a:gd name="T18" fmla="*/ 136376650 w 28"/>
              <a:gd name="T19" fmla="*/ 220096459 h 65"/>
              <a:gd name="T20" fmla="*/ 102282487 w 28"/>
              <a:gd name="T21" fmla="*/ 158674508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65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0" name="Freeform 57"/>
          <p:cNvSpPr>
            <a:spLocks noEditPoints="1"/>
          </p:cNvSpPr>
          <p:nvPr/>
        </p:nvSpPr>
        <p:spPr bwMode="auto">
          <a:xfrm>
            <a:off x="9734551" y="2319868"/>
            <a:ext cx="478367" cy="573617"/>
          </a:xfrm>
          <a:custGeom>
            <a:avLst/>
            <a:gdLst>
              <a:gd name="T0" fmla="*/ 734233038 w 158"/>
              <a:gd name="T1" fmla="*/ 318648243 h 188"/>
              <a:gd name="T2" fmla="*/ 816964736 w 158"/>
              <a:gd name="T3" fmla="*/ 235070214 h 188"/>
              <a:gd name="T4" fmla="*/ 739405756 w 158"/>
              <a:gd name="T5" fmla="*/ 156711950 h 188"/>
              <a:gd name="T6" fmla="*/ 656674057 w 158"/>
              <a:gd name="T7" fmla="*/ 235070214 h 188"/>
              <a:gd name="T8" fmla="*/ 444676634 w 158"/>
              <a:gd name="T9" fmla="*/ 156711950 h 188"/>
              <a:gd name="T10" fmla="*/ 444676634 w 158"/>
              <a:gd name="T11" fmla="*/ 78355975 h 188"/>
              <a:gd name="T12" fmla="*/ 480872036 w 158"/>
              <a:gd name="T13" fmla="*/ 78355975 h 188"/>
              <a:gd name="T14" fmla="*/ 480872036 w 158"/>
              <a:gd name="T15" fmla="*/ 0 h 188"/>
              <a:gd name="T16" fmla="*/ 336092700 w 158"/>
              <a:gd name="T17" fmla="*/ 0 h 188"/>
              <a:gd name="T18" fmla="*/ 336092700 w 158"/>
              <a:gd name="T19" fmla="*/ 78355975 h 188"/>
              <a:gd name="T20" fmla="*/ 372288101 w 158"/>
              <a:gd name="T21" fmla="*/ 78355975 h 188"/>
              <a:gd name="T22" fmla="*/ 372288101 w 158"/>
              <a:gd name="T23" fmla="*/ 156711950 h 188"/>
              <a:gd name="T24" fmla="*/ 0 w 158"/>
              <a:gd name="T25" fmla="*/ 564164852 h 188"/>
              <a:gd name="T26" fmla="*/ 408483503 w 158"/>
              <a:gd name="T27" fmla="*/ 982066437 h 188"/>
              <a:gd name="T28" fmla="*/ 816964736 w 158"/>
              <a:gd name="T29" fmla="*/ 564164852 h 188"/>
              <a:gd name="T30" fmla="*/ 734233038 w 158"/>
              <a:gd name="T31" fmla="*/ 318648243 h 188"/>
              <a:gd name="T32" fmla="*/ 408483503 w 158"/>
              <a:gd name="T33" fmla="*/ 903710462 h 188"/>
              <a:gd name="T34" fmla="*/ 72388533 w 158"/>
              <a:gd name="T35" fmla="*/ 564164852 h 188"/>
              <a:gd name="T36" fmla="*/ 408483503 w 158"/>
              <a:gd name="T37" fmla="*/ 229845872 h 188"/>
              <a:gd name="T38" fmla="*/ 744576203 w 158"/>
              <a:gd name="T39" fmla="*/ 564164852 h 188"/>
              <a:gd name="T40" fmla="*/ 408483503 w 158"/>
              <a:gd name="T41" fmla="*/ 903710462 h 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8" h="18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1" name="Freeform 58"/>
          <p:cNvSpPr>
            <a:spLocks/>
          </p:cNvSpPr>
          <p:nvPr/>
        </p:nvSpPr>
        <p:spPr bwMode="auto">
          <a:xfrm>
            <a:off x="1327151" y="3177118"/>
            <a:ext cx="179916" cy="275167"/>
          </a:xfrm>
          <a:custGeom>
            <a:avLst/>
            <a:gdLst>
              <a:gd name="T0" fmla="*/ 242082070 w 53"/>
              <a:gd name="T1" fmla="*/ 318207033 h 80"/>
              <a:gd name="T2" fmla="*/ 242082070 w 53"/>
              <a:gd name="T3" fmla="*/ 0 h 80"/>
              <a:gd name="T4" fmla="*/ 104685652 w 53"/>
              <a:gd name="T5" fmla="*/ 0 h 80"/>
              <a:gd name="T6" fmla="*/ 104685652 w 53"/>
              <a:gd name="T7" fmla="*/ 318207033 h 80"/>
              <a:gd name="T8" fmla="*/ 0 w 53"/>
              <a:gd name="T9" fmla="*/ 318207033 h 80"/>
              <a:gd name="T10" fmla="*/ 176655447 w 53"/>
              <a:gd name="T11" fmla="*/ 530345055 h 80"/>
              <a:gd name="T12" fmla="*/ 346767722 w 53"/>
              <a:gd name="T13" fmla="*/ 318207033 h 80"/>
              <a:gd name="T14" fmla="*/ 242082070 w 53"/>
              <a:gd name="T15" fmla="*/ 318207033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80">
                <a:moveTo>
                  <a:pt x="37" y="48"/>
                </a:moveTo>
                <a:lnTo>
                  <a:pt x="37" y="0"/>
                </a:lnTo>
                <a:lnTo>
                  <a:pt x="16" y="0"/>
                </a:lnTo>
                <a:lnTo>
                  <a:pt x="16" y="48"/>
                </a:lnTo>
                <a:lnTo>
                  <a:pt x="0" y="48"/>
                </a:lnTo>
                <a:lnTo>
                  <a:pt x="27" y="80"/>
                </a:lnTo>
                <a:lnTo>
                  <a:pt x="53" y="48"/>
                </a:lnTo>
                <a:lnTo>
                  <a:pt x="37" y="4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2" name="Freeform 59"/>
          <p:cNvSpPr>
            <a:spLocks/>
          </p:cNvSpPr>
          <p:nvPr/>
        </p:nvSpPr>
        <p:spPr bwMode="auto">
          <a:xfrm>
            <a:off x="1200151" y="3215218"/>
            <a:ext cx="433916" cy="400049"/>
          </a:xfrm>
          <a:custGeom>
            <a:avLst/>
            <a:gdLst>
              <a:gd name="T0" fmla="*/ 651939998 w 127"/>
              <a:gd name="T1" fmla="*/ 0 h 117"/>
              <a:gd name="T2" fmla="*/ 559746515 w 127"/>
              <a:gd name="T3" fmla="*/ 0 h 117"/>
              <a:gd name="T4" fmla="*/ 559746515 w 127"/>
              <a:gd name="T5" fmla="*/ 65900434 h 117"/>
              <a:gd name="T6" fmla="*/ 605843257 w 127"/>
              <a:gd name="T7" fmla="*/ 65900434 h 117"/>
              <a:gd name="T8" fmla="*/ 763890326 w 127"/>
              <a:gd name="T9" fmla="*/ 415174275 h 117"/>
              <a:gd name="T10" fmla="*/ 579503360 w 127"/>
              <a:gd name="T11" fmla="*/ 415174275 h 117"/>
              <a:gd name="T12" fmla="*/ 507064158 w 127"/>
              <a:gd name="T13" fmla="*/ 520612919 h 117"/>
              <a:gd name="T14" fmla="*/ 329262807 w 127"/>
              <a:gd name="T15" fmla="*/ 520612919 h 117"/>
              <a:gd name="T16" fmla="*/ 263409220 w 127"/>
              <a:gd name="T17" fmla="*/ 415174275 h 117"/>
              <a:gd name="T18" fmla="*/ 79022254 w 127"/>
              <a:gd name="T19" fmla="*/ 415174275 h 117"/>
              <a:gd name="T20" fmla="*/ 230483708 w 127"/>
              <a:gd name="T21" fmla="*/ 65900434 h 117"/>
              <a:gd name="T22" fmla="*/ 283166065 w 127"/>
              <a:gd name="T23" fmla="*/ 65900434 h 117"/>
              <a:gd name="T24" fmla="*/ 283166065 w 127"/>
              <a:gd name="T25" fmla="*/ 0 h 117"/>
              <a:gd name="T26" fmla="*/ 184386967 w 127"/>
              <a:gd name="T27" fmla="*/ 0 h 117"/>
              <a:gd name="T28" fmla="*/ 0 w 127"/>
              <a:gd name="T29" fmla="*/ 415174275 h 117"/>
              <a:gd name="T30" fmla="*/ 0 w 127"/>
              <a:gd name="T31" fmla="*/ 771036108 h 117"/>
              <a:gd name="T32" fmla="*/ 836326965 w 127"/>
              <a:gd name="T33" fmla="*/ 771036108 h 117"/>
              <a:gd name="T34" fmla="*/ 836326965 w 127"/>
              <a:gd name="T35" fmla="*/ 415174275 h 117"/>
              <a:gd name="T36" fmla="*/ 651939998 w 127"/>
              <a:gd name="T37" fmla="*/ 0 h 1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7" h="117">
                <a:moveTo>
                  <a:pt x="99" y="0"/>
                </a:moveTo>
                <a:lnTo>
                  <a:pt x="85" y="0"/>
                </a:lnTo>
                <a:lnTo>
                  <a:pt x="85" y="10"/>
                </a:lnTo>
                <a:lnTo>
                  <a:pt x="92" y="10"/>
                </a:lnTo>
                <a:lnTo>
                  <a:pt x="116" y="63"/>
                </a:lnTo>
                <a:lnTo>
                  <a:pt x="88" y="63"/>
                </a:lnTo>
                <a:lnTo>
                  <a:pt x="77" y="79"/>
                </a:lnTo>
                <a:lnTo>
                  <a:pt x="50" y="79"/>
                </a:lnTo>
                <a:lnTo>
                  <a:pt x="40" y="63"/>
                </a:lnTo>
                <a:lnTo>
                  <a:pt x="12" y="63"/>
                </a:lnTo>
                <a:lnTo>
                  <a:pt x="35" y="10"/>
                </a:lnTo>
                <a:lnTo>
                  <a:pt x="43" y="10"/>
                </a:lnTo>
                <a:lnTo>
                  <a:pt x="43" y="0"/>
                </a:lnTo>
                <a:lnTo>
                  <a:pt x="28" y="0"/>
                </a:lnTo>
                <a:lnTo>
                  <a:pt x="0" y="63"/>
                </a:lnTo>
                <a:lnTo>
                  <a:pt x="0" y="117"/>
                </a:lnTo>
                <a:lnTo>
                  <a:pt x="127" y="117"/>
                </a:lnTo>
                <a:lnTo>
                  <a:pt x="127" y="63"/>
                </a:lnTo>
                <a:lnTo>
                  <a:pt x="99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3" name="Freeform 60"/>
          <p:cNvSpPr>
            <a:spLocks/>
          </p:cNvSpPr>
          <p:nvPr/>
        </p:nvSpPr>
        <p:spPr bwMode="auto">
          <a:xfrm>
            <a:off x="2125133" y="3263901"/>
            <a:ext cx="406400" cy="167217"/>
          </a:xfrm>
          <a:custGeom>
            <a:avLst/>
            <a:gdLst>
              <a:gd name="T0" fmla="*/ 347806370 w 134"/>
              <a:gd name="T1" fmla="*/ 281997849 h 56"/>
              <a:gd name="T2" fmla="*/ 695610466 w 134"/>
              <a:gd name="T3" fmla="*/ 0 h 56"/>
              <a:gd name="T4" fmla="*/ 690419767 w 134"/>
              <a:gd name="T5" fmla="*/ 0 h 56"/>
              <a:gd name="T6" fmla="*/ 5190699 w 134"/>
              <a:gd name="T7" fmla="*/ 0 h 56"/>
              <a:gd name="T8" fmla="*/ 0 w 134"/>
              <a:gd name="T9" fmla="*/ 0 h 56"/>
              <a:gd name="T10" fmla="*/ 347806370 w 134"/>
              <a:gd name="T11" fmla="*/ 281997849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4" h="56">
                <a:moveTo>
                  <a:pt x="67" y="56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3" y="0"/>
                  <a:pt x="13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lnTo>
                  <a:pt x="67" y="5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4" name="Freeform 61"/>
          <p:cNvSpPr>
            <a:spLocks/>
          </p:cNvSpPr>
          <p:nvPr/>
        </p:nvSpPr>
        <p:spPr bwMode="auto">
          <a:xfrm>
            <a:off x="2402418" y="3272367"/>
            <a:ext cx="143933" cy="264584"/>
          </a:xfrm>
          <a:custGeom>
            <a:avLst/>
            <a:gdLst>
              <a:gd name="T0" fmla="*/ 242741318 w 48"/>
              <a:gd name="T1" fmla="*/ 10375798 h 87"/>
              <a:gd name="T2" fmla="*/ 242741318 w 48"/>
              <a:gd name="T3" fmla="*/ 0 h 87"/>
              <a:gd name="T4" fmla="*/ 0 w 48"/>
              <a:gd name="T5" fmla="*/ 207509126 h 87"/>
              <a:gd name="T6" fmla="*/ 242741318 w 48"/>
              <a:gd name="T7" fmla="*/ 451334686 h 87"/>
              <a:gd name="T8" fmla="*/ 242741318 w 48"/>
              <a:gd name="T9" fmla="*/ 446147927 h 87"/>
              <a:gd name="T10" fmla="*/ 242741318 w 48"/>
              <a:gd name="T11" fmla="*/ 10375798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48" y="2"/>
                </a:moveTo>
                <a:cubicBezTo>
                  <a:pt x="48" y="1"/>
                  <a:pt x="48" y="1"/>
                  <a:pt x="48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7"/>
                  <a:pt x="48" y="87"/>
                  <a:pt x="48" y="86"/>
                </a:cubicBezTo>
                <a:lnTo>
                  <a:pt x="48" y="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5" name="Freeform 62"/>
          <p:cNvSpPr>
            <a:spLocks/>
          </p:cNvSpPr>
          <p:nvPr/>
        </p:nvSpPr>
        <p:spPr bwMode="auto">
          <a:xfrm>
            <a:off x="2110318" y="3272367"/>
            <a:ext cx="143933" cy="264584"/>
          </a:xfrm>
          <a:custGeom>
            <a:avLst/>
            <a:gdLst>
              <a:gd name="T0" fmla="*/ 0 w 48"/>
              <a:gd name="T1" fmla="*/ 0 h 87"/>
              <a:gd name="T2" fmla="*/ 0 w 48"/>
              <a:gd name="T3" fmla="*/ 10375798 h 87"/>
              <a:gd name="T4" fmla="*/ 0 w 48"/>
              <a:gd name="T5" fmla="*/ 446147927 h 87"/>
              <a:gd name="T6" fmla="*/ 0 w 48"/>
              <a:gd name="T7" fmla="*/ 451334686 h 87"/>
              <a:gd name="T8" fmla="*/ 242741318 w 48"/>
              <a:gd name="T9" fmla="*/ 207509126 h 87"/>
              <a:gd name="T10" fmla="*/ 0 w 48"/>
              <a:gd name="T11" fmla="*/ 0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48" y="40"/>
                  <a:pt x="48" y="40"/>
                  <a:pt x="48" y="4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6" name="Freeform 63"/>
          <p:cNvSpPr>
            <a:spLocks/>
          </p:cNvSpPr>
          <p:nvPr/>
        </p:nvSpPr>
        <p:spPr bwMode="auto">
          <a:xfrm>
            <a:off x="2125133" y="3407833"/>
            <a:ext cx="406400" cy="146051"/>
          </a:xfrm>
          <a:custGeom>
            <a:avLst/>
            <a:gdLst>
              <a:gd name="T0" fmla="*/ 446436466 w 134"/>
              <a:gd name="T1" fmla="*/ 0 h 48"/>
              <a:gd name="T2" fmla="*/ 358187767 w 134"/>
              <a:gd name="T3" fmla="*/ 73547921 h 48"/>
              <a:gd name="T4" fmla="*/ 347806370 w 134"/>
              <a:gd name="T5" fmla="*/ 78803463 h 48"/>
              <a:gd name="T6" fmla="*/ 337422699 w 134"/>
              <a:gd name="T7" fmla="*/ 73547921 h 48"/>
              <a:gd name="T8" fmla="*/ 249174000 w 134"/>
              <a:gd name="T9" fmla="*/ 0 h 48"/>
              <a:gd name="T10" fmla="*/ 0 w 134"/>
              <a:gd name="T11" fmla="*/ 252167886 h 48"/>
              <a:gd name="T12" fmla="*/ 5190699 w 134"/>
              <a:gd name="T13" fmla="*/ 252167886 h 48"/>
              <a:gd name="T14" fmla="*/ 690419767 w 134"/>
              <a:gd name="T15" fmla="*/ 252167886 h 48"/>
              <a:gd name="T16" fmla="*/ 695610466 w 134"/>
              <a:gd name="T17" fmla="*/ 252167886 h 48"/>
              <a:gd name="T18" fmla="*/ 446436466 w 134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" h="48">
                <a:moveTo>
                  <a:pt x="86" y="0"/>
                </a:moveTo>
                <a:cubicBezTo>
                  <a:pt x="69" y="14"/>
                  <a:pt x="69" y="14"/>
                  <a:pt x="69" y="14"/>
                </a:cubicBezTo>
                <a:cubicBezTo>
                  <a:pt x="68" y="15"/>
                  <a:pt x="68" y="15"/>
                  <a:pt x="67" y="15"/>
                </a:cubicBezTo>
                <a:cubicBezTo>
                  <a:pt x="66" y="15"/>
                  <a:pt x="66" y="15"/>
                  <a:pt x="6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1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4" y="48"/>
                  <a:pt x="134" y="48"/>
                  <a:pt x="134" y="48"/>
                </a:cubicBezTo>
                <a:lnTo>
                  <a:pt x="86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7" name="Freeform 64"/>
          <p:cNvSpPr>
            <a:spLocks noEditPoints="1"/>
          </p:cNvSpPr>
          <p:nvPr/>
        </p:nvSpPr>
        <p:spPr bwMode="auto">
          <a:xfrm>
            <a:off x="3062818" y="3210984"/>
            <a:ext cx="397933" cy="397933"/>
          </a:xfrm>
          <a:custGeom>
            <a:avLst/>
            <a:gdLst>
              <a:gd name="T0" fmla="*/ 637676016 w 131"/>
              <a:gd name="T1" fmla="*/ 373265264 h 131"/>
              <a:gd name="T2" fmla="*/ 264401639 w 131"/>
              <a:gd name="T3" fmla="*/ 0 h 131"/>
              <a:gd name="T4" fmla="*/ 0 w 131"/>
              <a:gd name="T5" fmla="*/ 0 h 131"/>
              <a:gd name="T6" fmla="*/ 0 w 131"/>
              <a:gd name="T7" fmla="*/ 264397083 h 131"/>
              <a:gd name="T8" fmla="*/ 373274377 w 131"/>
              <a:gd name="T9" fmla="*/ 637662347 h 131"/>
              <a:gd name="T10" fmla="*/ 461408256 w 131"/>
              <a:gd name="T11" fmla="*/ 637662347 h 131"/>
              <a:gd name="T12" fmla="*/ 637676016 w 131"/>
              <a:gd name="T13" fmla="*/ 461396865 h 131"/>
              <a:gd name="T14" fmla="*/ 637676016 w 131"/>
              <a:gd name="T15" fmla="*/ 373265264 h 131"/>
              <a:gd name="T16" fmla="*/ 176267760 w 131"/>
              <a:gd name="T17" fmla="*/ 176263203 h 131"/>
              <a:gd name="T18" fmla="*/ 88133880 w 131"/>
              <a:gd name="T19" fmla="*/ 176263203 h 131"/>
              <a:gd name="T20" fmla="*/ 88133880 w 131"/>
              <a:gd name="T21" fmla="*/ 88131602 h 131"/>
              <a:gd name="T22" fmla="*/ 176267760 w 131"/>
              <a:gd name="T23" fmla="*/ 88131602 h 131"/>
              <a:gd name="T24" fmla="*/ 176267760 w 131"/>
              <a:gd name="T25" fmla="*/ 176263203 h 1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8" name="Oval 65"/>
          <p:cNvSpPr>
            <a:spLocks noChangeArrowheads="1"/>
          </p:cNvSpPr>
          <p:nvPr/>
        </p:nvSpPr>
        <p:spPr bwMode="auto">
          <a:xfrm>
            <a:off x="4042834" y="3365501"/>
            <a:ext cx="71967" cy="7196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59" name="Freeform 66"/>
          <p:cNvSpPr>
            <a:spLocks noEditPoints="1"/>
          </p:cNvSpPr>
          <p:nvPr/>
        </p:nvSpPr>
        <p:spPr bwMode="auto">
          <a:xfrm>
            <a:off x="3862918" y="3255434"/>
            <a:ext cx="433916" cy="292100"/>
          </a:xfrm>
          <a:custGeom>
            <a:avLst/>
            <a:gdLst>
              <a:gd name="T0" fmla="*/ 368796960 w 144"/>
              <a:gd name="T1" fmla="*/ 0 h 96"/>
              <a:gd name="T2" fmla="*/ 0 w 144"/>
              <a:gd name="T3" fmla="*/ 249234325 h 96"/>
              <a:gd name="T4" fmla="*/ 368796960 w 144"/>
              <a:gd name="T5" fmla="*/ 498468650 h 96"/>
              <a:gd name="T6" fmla="*/ 737593921 w 144"/>
              <a:gd name="T7" fmla="*/ 249234325 h 96"/>
              <a:gd name="T8" fmla="*/ 368796960 w 144"/>
              <a:gd name="T9" fmla="*/ 0 h 96"/>
              <a:gd name="T10" fmla="*/ 368796960 w 144"/>
              <a:gd name="T11" fmla="*/ 405005778 h 96"/>
              <a:gd name="T12" fmla="*/ 215131937 w 144"/>
              <a:gd name="T13" fmla="*/ 249234325 h 96"/>
              <a:gd name="T14" fmla="*/ 368796960 w 144"/>
              <a:gd name="T15" fmla="*/ 93462872 h 96"/>
              <a:gd name="T16" fmla="*/ 522461984 w 144"/>
              <a:gd name="T17" fmla="*/ 249234325 h 96"/>
              <a:gd name="T18" fmla="*/ 368796960 w 144"/>
              <a:gd name="T19" fmla="*/ 40500577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96">
                <a:moveTo>
                  <a:pt x="72" y="0"/>
                </a:moveTo>
                <a:cubicBezTo>
                  <a:pt x="32" y="0"/>
                  <a:pt x="0" y="48"/>
                  <a:pt x="0" y="48"/>
                </a:cubicBezTo>
                <a:cubicBezTo>
                  <a:pt x="0" y="48"/>
                  <a:pt x="32" y="96"/>
                  <a:pt x="72" y="96"/>
                </a:cubicBezTo>
                <a:cubicBezTo>
                  <a:pt x="112" y="96"/>
                  <a:pt x="144" y="48"/>
                  <a:pt x="144" y="48"/>
                </a:cubicBezTo>
                <a:cubicBezTo>
                  <a:pt x="144" y="48"/>
                  <a:pt x="112" y="0"/>
                  <a:pt x="72" y="0"/>
                </a:cubicBezTo>
                <a:moveTo>
                  <a:pt x="72" y="78"/>
                </a:moveTo>
                <a:cubicBezTo>
                  <a:pt x="55" y="78"/>
                  <a:pt x="42" y="65"/>
                  <a:pt x="42" y="48"/>
                </a:cubicBezTo>
                <a:cubicBezTo>
                  <a:pt x="42" y="31"/>
                  <a:pt x="55" y="18"/>
                  <a:pt x="72" y="18"/>
                </a:cubicBezTo>
                <a:cubicBezTo>
                  <a:pt x="89" y="18"/>
                  <a:pt x="102" y="31"/>
                  <a:pt x="102" y="48"/>
                </a:cubicBezTo>
                <a:cubicBezTo>
                  <a:pt x="102" y="65"/>
                  <a:pt x="89" y="78"/>
                  <a:pt x="72" y="7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0" name="Oval 67"/>
          <p:cNvSpPr>
            <a:spLocks noChangeArrowheads="1"/>
          </p:cNvSpPr>
          <p:nvPr/>
        </p:nvSpPr>
        <p:spPr bwMode="auto">
          <a:xfrm>
            <a:off x="4809067" y="3352801"/>
            <a:ext cx="71967" cy="74084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1" name="Freeform 68"/>
          <p:cNvSpPr>
            <a:spLocks noEditPoints="1"/>
          </p:cNvSpPr>
          <p:nvPr/>
        </p:nvSpPr>
        <p:spPr bwMode="auto">
          <a:xfrm>
            <a:off x="4699001" y="3246967"/>
            <a:ext cx="292100" cy="289984"/>
          </a:xfrm>
          <a:custGeom>
            <a:avLst/>
            <a:gdLst>
              <a:gd name="T0" fmla="*/ 249243453 w 96"/>
              <a:gd name="T1" fmla="*/ 92785818 h 96"/>
              <a:gd name="T2" fmla="*/ 405019470 w 96"/>
              <a:gd name="T3" fmla="*/ 247428848 h 96"/>
              <a:gd name="T4" fmla="*/ 249243453 w 96"/>
              <a:gd name="T5" fmla="*/ 402071878 h 96"/>
              <a:gd name="T6" fmla="*/ 93465154 w 96"/>
              <a:gd name="T7" fmla="*/ 247428848 h 96"/>
              <a:gd name="T8" fmla="*/ 249243453 w 96"/>
              <a:gd name="T9" fmla="*/ 92785818 h 96"/>
              <a:gd name="T10" fmla="*/ 249243453 w 96"/>
              <a:gd name="T11" fmla="*/ 0 h 96"/>
              <a:gd name="T12" fmla="*/ 0 w 96"/>
              <a:gd name="T13" fmla="*/ 247428848 h 96"/>
              <a:gd name="T14" fmla="*/ 249243453 w 96"/>
              <a:gd name="T15" fmla="*/ 494857696 h 96"/>
              <a:gd name="T16" fmla="*/ 498484624 w 96"/>
              <a:gd name="T17" fmla="*/ 247428848 h 96"/>
              <a:gd name="T18" fmla="*/ 249243453 w 96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" h="96">
                <a:moveTo>
                  <a:pt x="48" y="18"/>
                </a:moveTo>
                <a:cubicBezTo>
                  <a:pt x="65" y="18"/>
                  <a:pt x="78" y="31"/>
                  <a:pt x="78" y="48"/>
                </a:cubicBezTo>
                <a:cubicBezTo>
                  <a:pt x="78" y="65"/>
                  <a:pt x="65" y="78"/>
                  <a:pt x="48" y="78"/>
                </a:cubicBezTo>
                <a:cubicBezTo>
                  <a:pt x="31" y="78"/>
                  <a:pt x="18" y="65"/>
                  <a:pt x="18" y="48"/>
                </a:cubicBezTo>
                <a:cubicBezTo>
                  <a:pt x="18" y="31"/>
                  <a:pt x="31" y="18"/>
                  <a:pt x="48" y="18"/>
                </a:cubicBezTo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75" y="96"/>
                  <a:pt x="96" y="75"/>
                  <a:pt x="96" y="48"/>
                </a:cubicBezTo>
                <a:cubicBezTo>
                  <a:pt x="96" y="21"/>
                  <a:pt x="75" y="0"/>
                  <a:pt x="48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2" name="Freeform 69"/>
          <p:cNvSpPr>
            <a:spLocks noEditPoints="1"/>
          </p:cNvSpPr>
          <p:nvPr/>
        </p:nvSpPr>
        <p:spPr bwMode="auto">
          <a:xfrm>
            <a:off x="4591051" y="3136901"/>
            <a:ext cx="510116" cy="505884"/>
          </a:xfrm>
          <a:custGeom>
            <a:avLst/>
            <a:gdLst>
              <a:gd name="T0" fmla="*/ 436001155 w 168"/>
              <a:gd name="T1" fmla="*/ 92030237 h 168"/>
              <a:gd name="T2" fmla="*/ 778571377 w 168"/>
              <a:gd name="T3" fmla="*/ 429470673 h 168"/>
              <a:gd name="T4" fmla="*/ 436001155 w 168"/>
              <a:gd name="T5" fmla="*/ 766911110 h 168"/>
              <a:gd name="T6" fmla="*/ 93428656 w 168"/>
              <a:gd name="T7" fmla="*/ 429470673 h 168"/>
              <a:gd name="T8" fmla="*/ 436001155 w 168"/>
              <a:gd name="T9" fmla="*/ 92030237 h 168"/>
              <a:gd name="T10" fmla="*/ 436001155 w 168"/>
              <a:gd name="T11" fmla="*/ 0 h 168"/>
              <a:gd name="T12" fmla="*/ 0 w 168"/>
              <a:gd name="T13" fmla="*/ 429470673 h 168"/>
              <a:gd name="T14" fmla="*/ 436001155 w 168"/>
              <a:gd name="T15" fmla="*/ 858941347 h 168"/>
              <a:gd name="T16" fmla="*/ 872000033 w 168"/>
              <a:gd name="T17" fmla="*/ 429470673 h 168"/>
              <a:gd name="T18" fmla="*/ 436001155 w 168"/>
              <a:gd name="T19" fmla="*/ 0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68">
                <a:moveTo>
                  <a:pt x="84" y="18"/>
                </a:moveTo>
                <a:cubicBezTo>
                  <a:pt x="120" y="18"/>
                  <a:pt x="150" y="48"/>
                  <a:pt x="150" y="84"/>
                </a:cubicBezTo>
                <a:cubicBezTo>
                  <a:pt x="150" y="120"/>
                  <a:pt x="120" y="150"/>
                  <a:pt x="84" y="150"/>
                </a:cubicBezTo>
                <a:cubicBezTo>
                  <a:pt x="48" y="150"/>
                  <a:pt x="18" y="120"/>
                  <a:pt x="18" y="84"/>
                </a:cubicBezTo>
                <a:cubicBezTo>
                  <a:pt x="18" y="48"/>
                  <a:pt x="48" y="18"/>
                  <a:pt x="84" y="18"/>
                </a:cubicBezTo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3" name="Freeform 70"/>
          <p:cNvSpPr>
            <a:spLocks/>
          </p:cNvSpPr>
          <p:nvPr/>
        </p:nvSpPr>
        <p:spPr bwMode="auto">
          <a:xfrm>
            <a:off x="5494868" y="3166534"/>
            <a:ext cx="472017" cy="448733"/>
          </a:xfrm>
          <a:custGeom>
            <a:avLst/>
            <a:gdLst>
              <a:gd name="T0" fmla="*/ 454883617 w 138"/>
              <a:gd name="T1" fmla="*/ 0 h 131"/>
              <a:gd name="T2" fmla="*/ 566956950 w 138"/>
              <a:gd name="T3" fmla="*/ 316896508 h 131"/>
              <a:gd name="T4" fmla="*/ 909767234 w 138"/>
              <a:gd name="T5" fmla="*/ 323499053 h 131"/>
              <a:gd name="T6" fmla="*/ 632880327 w 138"/>
              <a:gd name="T7" fmla="*/ 534765105 h 131"/>
              <a:gd name="T8" fmla="*/ 731770524 w 138"/>
              <a:gd name="T9" fmla="*/ 864866704 h 131"/>
              <a:gd name="T10" fmla="*/ 454883617 w 138"/>
              <a:gd name="T11" fmla="*/ 666805744 h 131"/>
              <a:gd name="T12" fmla="*/ 171406425 w 138"/>
              <a:gd name="T13" fmla="*/ 864866704 h 131"/>
              <a:gd name="T14" fmla="*/ 270294056 w 138"/>
              <a:gd name="T15" fmla="*/ 534765105 h 131"/>
              <a:gd name="T16" fmla="*/ 0 w 138"/>
              <a:gd name="T17" fmla="*/ 323499053 h 131"/>
              <a:gd name="T18" fmla="*/ 342810284 w 138"/>
              <a:gd name="T19" fmla="*/ 316896508 h 131"/>
              <a:gd name="T20" fmla="*/ 454883617 w 138"/>
              <a:gd name="T21" fmla="*/ 0 h 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4" name="Oval 71"/>
          <p:cNvSpPr>
            <a:spLocks noChangeArrowheads="1"/>
          </p:cNvSpPr>
          <p:nvPr/>
        </p:nvSpPr>
        <p:spPr bwMode="auto">
          <a:xfrm>
            <a:off x="6532033" y="3469217"/>
            <a:ext cx="86784" cy="8466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5" name="Freeform 72"/>
          <p:cNvSpPr>
            <a:spLocks noEditPoints="1"/>
          </p:cNvSpPr>
          <p:nvPr/>
        </p:nvSpPr>
        <p:spPr bwMode="auto">
          <a:xfrm>
            <a:off x="6430433" y="3147485"/>
            <a:ext cx="289984" cy="510116"/>
          </a:xfrm>
          <a:custGeom>
            <a:avLst/>
            <a:gdLst>
              <a:gd name="T0" fmla="*/ 433014077 w 96"/>
              <a:gd name="T1" fmla="*/ 0 h 168"/>
              <a:gd name="T2" fmla="*/ 61859478 w 96"/>
              <a:gd name="T3" fmla="*/ 0 h 168"/>
              <a:gd name="T4" fmla="*/ 0 w 96"/>
              <a:gd name="T5" fmla="*/ 62284253 h 168"/>
              <a:gd name="T6" fmla="*/ 0 w 96"/>
              <a:gd name="T7" fmla="*/ 809697562 h 168"/>
              <a:gd name="T8" fmla="*/ 61859478 w 96"/>
              <a:gd name="T9" fmla="*/ 871981815 h 168"/>
              <a:gd name="T10" fmla="*/ 433014077 w 96"/>
              <a:gd name="T11" fmla="*/ 871981815 h 168"/>
              <a:gd name="T12" fmla="*/ 494873555 w 96"/>
              <a:gd name="T13" fmla="*/ 809697562 h 168"/>
              <a:gd name="T14" fmla="*/ 494873555 w 96"/>
              <a:gd name="T15" fmla="*/ 62284253 h 168"/>
              <a:gd name="T16" fmla="*/ 433014077 w 96"/>
              <a:gd name="T17" fmla="*/ 0 h 168"/>
              <a:gd name="T18" fmla="*/ 247437910 w 96"/>
              <a:gd name="T19" fmla="*/ 809697562 h 168"/>
              <a:gd name="T20" fmla="*/ 61859478 w 96"/>
              <a:gd name="T21" fmla="*/ 622844804 h 168"/>
              <a:gd name="T22" fmla="*/ 247437910 w 96"/>
              <a:gd name="T23" fmla="*/ 435992046 h 168"/>
              <a:gd name="T24" fmla="*/ 433014077 w 96"/>
              <a:gd name="T25" fmla="*/ 622844804 h 168"/>
              <a:gd name="T26" fmla="*/ 247437910 w 96"/>
              <a:gd name="T27" fmla="*/ 809697562 h 168"/>
              <a:gd name="T28" fmla="*/ 433014077 w 96"/>
              <a:gd name="T29" fmla="*/ 332183440 h 168"/>
              <a:gd name="T30" fmla="*/ 391775181 w 96"/>
              <a:gd name="T31" fmla="*/ 373705516 h 168"/>
              <a:gd name="T32" fmla="*/ 103098374 w 96"/>
              <a:gd name="T33" fmla="*/ 373705516 h 168"/>
              <a:gd name="T34" fmla="*/ 61859478 w 96"/>
              <a:gd name="T35" fmla="*/ 332183440 h 168"/>
              <a:gd name="T36" fmla="*/ 61859478 w 96"/>
              <a:gd name="T37" fmla="*/ 103806329 h 168"/>
              <a:gd name="T38" fmla="*/ 103098374 w 96"/>
              <a:gd name="T39" fmla="*/ 62284253 h 168"/>
              <a:gd name="T40" fmla="*/ 391775181 w 96"/>
              <a:gd name="T41" fmla="*/ 62284253 h 168"/>
              <a:gd name="T42" fmla="*/ 433014077 w 96"/>
              <a:gd name="T43" fmla="*/ 103806329 h 168"/>
              <a:gd name="T44" fmla="*/ 433014077 w 96"/>
              <a:gd name="T45" fmla="*/ 332183440 h 1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6" h="168"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91" y="168"/>
                  <a:pt x="96" y="163"/>
                  <a:pt x="96" y="15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4" y="0"/>
                </a:cubicBezTo>
                <a:moveTo>
                  <a:pt x="48" y="156"/>
                </a:moveTo>
                <a:cubicBezTo>
                  <a:pt x="28" y="156"/>
                  <a:pt x="12" y="140"/>
                  <a:pt x="12" y="120"/>
                </a:cubicBezTo>
                <a:cubicBezTo>
                  <a:pt x="12" y="100"/>
                  <a:pt x="28" y="84"/>
                  <a:pt x="48" y="84"/>
                </a:cubicBezTo>
                <a:cubicBezTo>
                  <a:pt x="68" y="84"/>
                  <a:pt x="84" y="100"/>
                  <a:pt x="84" y="120"/>
                </a:cubicBezTo>
                <a:cubicBezTo>
                  <a:pt x="84" y="140"/>
                  <a:pt x="68" y="156"/>
                  <a:pt x="48" y="156"/>
                </a:cubicBezTo>
                <a:moveTo>
                  <a:pt x="84" y="64"/>
                </a:moveTo>
                <a:cubicBezTo>
                  <a:pt x="84" y="68"/>
                  <a:pt x="80" y="72"/>
                  <a:pt x="76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2"/>
                  <a:pt x="12" y="68"/>
                  <a:pt x="12" y="64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80" y="12"/>
                  <a:pt x="84" y="16"/>
                  <a:pt x="84" y="20"/>
                </a:cubicBezTo>
                <a:lnTo>
                  <a:pt x="84" y="6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6" name="Freeform 73"/>
          <p:cNvSpPr>
            <a:spLocks noEditPoints="1"/>
          </p:cNvSpPr>
          <p:nvPr/>
        </p:nvSpPr>
        <p:spPr bwMode="auto">
          <a:xfrm>
            <a:off x="7279218" y="3128434"/>
            <a:ext cx="292100" cy="546100"/>
          </a:xfrm>
          <a:custGeom>
            <a:avLst/>
            <a:gdLst>
              <a:gd name="T0" fmla="*/ 420596616 w 96"/>
              <a:gd name="T1" fmla="*/ 0 h 180"/>
              <a:gd name="T2" fmla="*/ 77888009 w 96"/>
              <a:gd name="T3" fmla="*/ 0 h 180"/>
              <a:gd name="T4" fmla="*/ 0 w 96"/>
              <a:gd name="T5" fmla="*/ 77477938 h 180"/>
              <a:gd name="T6" fmla="*/ 0 w 96"/>
              <a:gd name="T7" fmla="*/ 852257313 h 180"/>
              <a:gd name="T8" fmla="*/ 77888009 w 96"/>
              <a:gd name="T9" fmla="*/ 929735250 h 180"/>
              <a:gd name="T10" fmla="*/ 420596616 w 96"/>
              <a:gd name="T11" fmla="*/ 929735250 h 180"/>
              <a:gd name="T12" fmla="*/ 498484624 w 96"/>
              <a:gd name="T13" fmla="*/ 852257313 h 180"/>
              <a:gd name="T14" fmla="*/ 498484624 w 96"/>
              <a:gd name="T15" fmla="*/ 77477938 h 180"/>
              <a:gd name="T16" fmla="*/ 420596616 w 96"/>
              <a:gd name="T17" fmla="*/ 0 h 180"/>
              <a:gd name="T18" fmla="*/ 202509735 w 96"/>
              <a:gd name="T19" fmla="*/ 61982350 h 180"/>
              <a:gd name="T20" fmla="*/ 295974889 w 96"/>
              <a:gd name="T21" fmla="*/ 61982350 h 180"/>
              <a:gd name="T22" fmla="*/ 311552034 w 96"/>
              <a:gd name="T23" fmla="*/ 77477938 h 180"/>
              <a:gd name="T24" fmla="*/ 295974889 w 96"/>
              <a:gd name="T25" fmla="*/ 92973525 h 180"/>
              <a:gd name="T26" fmla="*/ 202509735 w 96"/>
              <a:gd name="T27" fmla="*/ 92973525 h 180"/>
              <a:gd name="T28" fmla="*/ 186932590 w 96"/>
              <a:gd name="T29" fmla="*/ 77477938 h 180"/>
              <a:gd name="T30" fmla="*/ 202509735 w 96"/>
              <a:gd name="T31" fmla="*/ 61982350 h 180"/>
              <a:gd name="T32" fmla="*/ 249243453 w 96"/>
              <a:gd name="T33" fmla="*/ 898744075 h 180"/>
              <a:gd name="T34" fmla="*/ 202509735 w 96"/>
              <a:gd name="T35" fmla="*/ 852257313 h 180"/>
              <a:gd name="T36" fmla="*/ 249243453 w 96"/>
              <a:gd name="T37" fmla="*/ 805770550 h 180"/>
              <a:gd name="T38" fmla="*/ 295974889 w 96"/>
              <a:gd name="T39" fmla="*/ 852257313 h 180"/>
              <a:gd name="T40" fmla="*/ 249243453 w 96"/>
              <a:gd name="T41" fmla="*/ 898744075 h 180"/>
              <a:gd name="T42" fmla="*/ 467330334 w 96"/>
              <a:gd name="T43" fmla="*/ 774779375 h 180"/>
              <a:gd name="T44" fmla="*/ 31154291 w 96"/>
              <a:gd name="T45" fmla="*/ 774779375 h 180"/>
              <a:gd name="T46" fmla="*/ 31154291 w 96"/>
              <a:gd name="T47" fmla="*/ 154955875 h 180"/>
              <a:gd name="T48" fmla="*/ 467330334 w 96"/>
              <a:gd name="T49" fmla="*/ 154955875 h 180"/>
              <a:gd name="T50" fmla="*/ 467330334 w 96"/>
              <a:gd name="T51" fmla="*/ 774779375 h 1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7" name="Rectangle 74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8" name="Rectangle 75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69" name="Rectangle 76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0" name="Rectangle 77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1" name="Freeform 78"/>
          <p:cNvSpPr>
            <a:spLocks noEditPoints="1"/>
          </p:cNvSpPr>
          <p:nvPr/>
        </p:nvSpPr>
        <p:spPr bwMode="auto">
          <a:xfrm>
            <a:off x="1212852" y="4057651"/>
            <a:ext cx="436033" cy="364067"/>
          </a:xfrm>
          <a:custGeom>
            <a:avLst/>
            <a:gdLst>
              <a:gd name="T0" fmla="*/ 679426232 w 144"/>
              <a:gd name="T1" fmla="*/ 0 h 120"/>
              <a:gd name="T2" fmla="*/ 61766847 w 144"/>
              <a:gd name="T3" fmla="*/ 0 h 120"/>
              <a:gd name="T4" fmla="*/ 0 w 144"/>
              <a:gd name="T5" fmla="*/ 61982350 h 120"/>
              <a:gd name="T6" fmla="*/ 0 w 144"/>
              <a:gd name="T7" fmla="*/ 402883000 h 120"/>
              <a:gd name="T8" fmla="*/ 61766847 w 144"/>
              <a:gd name="T9" fmla="*/ 464865350 h 120"/>
              <a:gd name="T10" fmla="*/ 308829692 w 144"/>
              <a:gd name="T11" fmla="*/ 464865350 h 120"/>
              <a:gd name="T12" fmla="*/ 308829692 w 144"/>
              <a:gd name="T13" fmla="*/ 588830050 h 120"/>
              <a:gd name="T14" fmla="*/ 277948540 w 144"/>
              <a:gd name="T15" fmla="*/ 588830050 h 120"/>
              <a:gd name="T16" fmla="*/ 247065116 w 144"/>
              <a:gd name="T17" fmla="*/ 619821225 h 120"/>
              <a:gd name="T18" fmla="*/ 494127962 w 144"/>
              <a:gd name="T19" fmla="*/ 619821225 h 120"/>
              <a:gd name="T20" fmla="*/ 463246810 w 144"/>
              <a:gd name="T21" fmla="*/ 588830050 h 120"/>
              <a:gd name="T22" fmla="*/ 432363386 w 144"/>
              <a:gd name="T23" fmla="*/ 588830050 h 120"/>
              <a:gd name="T24" fmla="*/ 432363386 w 144"/>
              <a:gd name="T25" fmla="*/ 464865350 h 120"/>
              <a:gd name="T26" fmla="*/ 679426232 w 144"/>
              <a:gd name="T27" fmla="*/ 464865350 h 120"/>
              <a:gd name="T28" fmla="*/ 741193078 w 144"/>
              <a:gd name="T29" fmla="*/ 402883000 h 120"/>
              <a:gd name="T30" fmla="*/ 741193078 w 144"/>
              <a:gd name="T31" fmla="*/ 61982350 h 120"/>
              <a:gd name="T32" fmla="*/ 679426232 w 144"/>
              <a:gd name="T33" fmla="*/ 0 h 120"/>
              <a:gd name="T34" fmla="*/ 679426232 w 144"/>
              <a:gd name="T35" fmla="*/ 402883000 h 120"/>
              <a:gd name="T36" fmla="*/ 61766847 w 144"/>
              <a:gd name="T37" fmla="*/ 402883000 h 120"/>
              <a:gd name="T38" fmla="*/ 61766847 w 144"/>
              <a:gd name="T39" fmla="*/ 61982350 h 120"/>
              <a:gd name="T40" fmla="*/ 679426232 w 144"/>
              <a:gd name="T41" fmla="*/ 61982350 h 120"/>
              <a:gd name="T42" fmla="*/ 679426232 w 144"/>
              <a:gd name="T43" fmla="*/ 402883000 h 1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20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2" name="Freeform 79"/>
          <p:cNvSpPr>
            <a:spLocks noEditPoints="1"/>
          </p:cNvSpPr>
          <p:nvPr/>
        </p:nvSpPr>
        <p:spPr bwMode="auto">
          <a:xfrm>
            <a:off x="2055285" y="4091518"/>
            <a:ext cx="546100" cy="347133"/>
          </a:xfrm>
          <a:custGeom>
            <a:avLst/>
            <a:gdLst>
              <a:gd name="T0" fmla="*/ 867768828 w 180"/>
              <a:gd name="T1" fmla="*/ 0 h 114"/>
              <a:gd name="T2" fmla="*/ 61984625 w 180"/>
              <a:gd name="T3" fmla="*/ 0 h 114"/>
              <a:gd name="T4" fmla="*/ 0 w 180"/>
              <a:gd name="T5" fmla="*/ 62394933 h 114"/>
              <a:gd name="T6" fmla="*/ 0 w 180"/>
              <a:gd name="T7" fmla="*/ 467963139 h 114"/>
              <a:gd name="T8" fmla="*/ 61984625 w 180"/>
              <a:gd name="T9" fmla="*/ 530358071 h 114"/>
              <a:gd name="T10" fmla="*/ 402892101 w 180"/>
              <a:gd name="T11" fmla="*/ 530358071 h 114"/>
              <a:gd name="T12" fmla="*/ 402892101 w 180"/>
              <a:gd name="T13" fmla="*/ 561554396 h 114"/>
              <a:gd name="T14" fmla="*/ 340909751 w 180"/>
              <a:gd name="T15" fmla="*/ 561554396 h 114"/>
              <a:gd name="T16" fmla="*/ 309918576 w 180"/>
              <a:gd name="T17" fmla="*/ 592753004 h 114"/>
              <a:gd name="T18" fmla="*/ 619834877 w 180"/>
              <a:gd name="T19" fmla="*/ 592753004 h 114"/>
              <a:gd name="T20" fmla="*/ 588843702 w 180"/>
              <a:gd name="T21" fmla="*/ 561554396 h 114"/>
              <a:gd name="T22" fmla="*/ 526861352 w 180"/>
              <a:gd name="T23" fmla="*/ 561554396 h 114"/>
              <a:gd name="T24" fmla="*/ 526861352 w 180"/>
              <a:gd name="T25" fmla="*/ 530358071 h 114"/>
              <a:gd name="T26" fmla="*/ 867768828 w 180"/>
              <a:gd name="T27" fmla="*/ 530358071 h 114"/>
              <a:gd name="T28" fmla="*/ 929753453 w 180"/>
              <a:gd name="T29" fmla="*/ 467963139 h 114"/>
              <a:gd name="T30" fmla="*/ 929753453 w 180"/>
              <a:gd name="T31" fmla="*/ 62394933 h 114"/>
              <a:gd name="T32" fmla="*/ 867768828 w 180"/>
              <a:gd name="T33" fmla="*/ 0 h 114"/>
              <a:gd name="T34" fmla="*/ 898762278 w 180"/>
              <a:gd name="T35" fmla="*/ 467963139 h 114"/>
              <a:gd name="T36" fmla="*/ 867768828 w 180"/>
              <a:gd name="T37" fmla="*/ 499159463 h 114"/>
              <a:gd name="T38" fmla="*/ 61984625 w 180"/>
              <a:gd name="T39" fmla="*/ 499159463 h 114"/>
              <a:gd name="T40" fmla="*/ 30991175 w 180"/>
              <a:gd name="T41" fmla="*/ 467963139 h 114"/>
              <a:gd name="T42" fmla="*/ 30991175 w 180"/>
              <a:gd name="T43" fmla="*/ 62394933 h 114"/>
              <a:gd name="T44" fmla="*/ 61984625 w 180"/>
              <a:gd name="T45" fmla="*/ 31198608 h 114"/>
              <a:gd name="T46" fmla="*/ 867768828 w 180"/>
              <a:gd name="T47" fmla="*/ 31198608 h 114"/>
              <a:gd name="T48" fmla="*/ 898762278 w 180"/>
              <a:gd name="T49" fmla="*/ 62394933 h 114"/>
              <a:gd name="T50" fmla="*/ 898762278 w 180"/>
              <a:gd name="T51" fmla="*/ 467963139 h 1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3" name="Freeform 80"/>
          <p:cNvSpPr>
            <a:spLocks noEditPoints="1"/>
          </p:cNvSpPr>
          <p:nvPr/>
        </p:nvSpPr>
        <p:spPr bwMode="auto">
          <a:xfrm>
            <a:off x="2984501" y="3985685"/>
            <a:ext cx="436033" cy="436033"/>
          </a:xfrm>
          <a:custGeom>
            <a:avLst/>
            <a:gdLst>
              <a:gd name="T0" fmla="*/ 679426232 w 144"/>
              <a:gd name="T1" fmla="*/ 185293728 h 144"/>
              <a:gd name="T2" fmla="*/ 416920539 w 144"/>
              <a:gd name="T3" fmla="*/ 185293728 h 144"/>
              <a:gd name="T4" fmla="*/ 519865284 w 144"/>
              <a:gd name="T5" fmla="*/ 61764576 h 144"/>
              <a:gd name="T6" fmla="*/ 525011385 w 144"/>
              <a:gd name="T7" fmla="*/ 61764576 h 144"/>
              <a:gd name="T8" fmla="*/ 555894809 w 144"/>
              <a:gd name="T9" fmla="*/ 30883423 h 144"/>
              <a:gd name="T10" fmla="*/ 525011385 w 144"/>
              <a:gd name="T11" fmla="*/ 0 h 144"/>
              <a:gd name="T12" fmla="*/ 494127962 w 144"/>
              <a:gd name="T13" fmla="*/ 30883423 h 144"/>
              <a:gd name="T14" fmla="*/ 494127962 w 144"/>
              <a:gd name="T15" fmla="*/ 41175627 h 144"/>
              <a:gd name="T16" fmla="*/ 375742641 w 144"/>
              <a:gd name="T17" fmla="*/ 185293728 h 144"/>
              <a:gd name="T18" fmla="*/ 365450438 w 144"/>
              <a:gd name="T19" fmla="*/ 185293728 h 144"/>
              <a:gd name="T20" fmla="*/ 247065116 w 144"/>
              <a:gd name="T21" fmla="*/ 41175627 h 144"/>
              <a:gd name="T22" fmla="*/ 247065116 w 144"/>
              <a:gd name="T23" fmla="*/ 30883423 h 144"/>
              <a:gd name="T24" fmla="*/ 216181693 w 144"/>
              <a:gd name="T25" fmla="*/ 0 h 144"/>
              <a:gd name="T26" fmla="*/ 185298270 w 144"/>
              <a:gd name="T27" fmla="*/ 30883423 h 144"/>
              <a:gd name="T28" fmla="*/ 216181693 w 144"/>
              <a:gd name="T29" fmla="*/ 61764576 h 144"/>
              <a:gd name="T30" fmla="*/ 221327795 w 144"/>
              <a:gd name="T31" fmla="*/ 61764576 h 144"/>
              <a:gd name="T32" fmla="*/ 324272540 w 144"/>
              <a:gd name="T33" fmla="*/ 185293728 h 144"/>
              <a:gd name="T34" fmla="*/ 61766847 w 144"/>
              <a:gd name="T35" fmla="*/ 185293728 h 144"/>
              <a:gd name="T36" fmla="*/ 0 w 144"/>
              <a:gd name="T37" fmla="*/ 247058303 h 144"/>
              <a:gd name="T38" fmla="*/ 0 w 144"/>
              <a:gd name="T39" fmla="*/ 679412606 h 144"/>
              <a:gd name="T40" fmla="*/ 61766847 w 144"/>
              <a:gd name="T41" fmla="*/ 741177181 h 144"/>
              <a:gd name="T42" fmla="*/ 679426232 w 144"/>
              <a:gd name="T43" fmla="*/ 741177181 h 144"/>
              <a:gd name="T44" fmla="*/ 741193078 w 144"/>
              <a:gd name="T45" fmla="*/ 679412606 h 144"/>
              <a:gd name="T46" fmla="*/ 741193078 w 144"/>
              <a:gd name="T47" fmla="*/ 247058303 h 144"/>
              <a:gd name="T48" fmla="*/ 679426232 w 144"/>
              <a:gd name="T49" fmla="*/ 185293728 h 144"/>
              <a:gd name="T50" fmla="*/ 555894809 w 144"/>
              <a:gd name="T51" fmla="*/ 617648030 h 144"/>
              <a:gd name="T52" fmla="*/ 494127962 w 144"/>
              <a:gd name="T53" fmla="*/ 679412606 h 144"/>
              <a:gd name="T54" fmla="*/ 123531423 w 144"/>
              <a:gd name="T55" fmla="*/ 679412606 h 144"/>
              <a:gd name="T56" fmla="*/ 61766847 w 144"/>
              <a:gd name="T57" fmla="*/ 617648030 h 144"/>
              <a:gd name="T58" fmla="*/ 61766847 w 144"/>
              <a:gd name="T59" fmla="*/ 308822879 h 144"/>
              <a:gd name="T60" fmla="*/ 123531423 w 144"/>
              <a:gd name="T61" fmla="*/ 247058303 h 144"/>
              <a:gd name="T62" fmla="*/ 494127962 w 144"/>
              <a:gd name="T63" fmla="*/ 247058303 h 144"/>
              <a:gd name="T64" fmla="*/ 555894809 w 144"/>
              <a:gd name="T65" fmla="*/ 308822879 h 144"/>
              <a:gd name="T66" fmla="*/ 555894809 w 144"/>
              <a:gd name="T67" fmla="*/ 617648030 h 144"/>
              <a:gd name="T68" fmla="*/ 648545079 w 144"/>
              <a:gd name="T69" fmla="*/ 525000030 h 144"/>
              <a:gd name="T70" fmla="*/ 586778232 w 144"/>
              <a:gd name="T71" fmla="*/ 463235455 h 144"/>
              <a:gd name="T72" fmla="*/ 648545079 w 144"/>
              <a:gd name="T73" fmla="*/ 401470879 h 144"/>
              <a:gd name="T74" fmla="*/ 710309655 w 144"/>
              <a:gd name="T75" fmla="*/ 463235455 h 144"/>
              <a:gd name="T76" fmla="*/ 648545079 w 144"/>
              <a:gd name="T77" fmla="*/ 525000030 h 144"/>
              <a:gd name="T78" fmla="*/ 648545079 w 144"/>
              <a:gd name="T79" fmla="*/ 370589726 h 144"/>
              <a:gd name="T80" fmla="*/ 586778232 w 144"/>
              <a:gd name="T81" fmla="*/ 308822879 h 144"/>
              <a:gd name="T82" fmla="*/ 648545079 w 144"/>
              <a:gd name="T83" fmla="*/ 247058303 h 144"/>
              <a:gd name="T84" fmla="*/ 710309655 w 144"/>
              <a:gd name="T85" fmla="*/ 308822879 h 144"/>
              <a:gd name="T86" fmla="*/ 648545079 w 144"/>
              <a:gd name="T87" fmla="*/ 370589726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4" name="Freeform 81"/>
          <p:cNvSpPr>
            <a:spLocks/>
          </p:cNvSpPr>
          <p:nvPr/>
        </p:nvSpPr>
        <p:spPr bwMode="auto">
          <a:xfrm>
            <a:off x="3953934" y="4129618"/>
            <a:ext cx="220133" cy="292100"/>
          </a:xfrm>
          <a:custGeom>
            <a:avLst/>
            <a:gdLst>
              <a:gd name="T0" fmla="*/ 377143433 w 72"/>
              <a:gd name="T1" fmla="*/ 155771453 h 96"/>
              <a:gd name="T2" fmla="*/ 377143433 w 72"/>
              <a:gd name="T3" fmla="*/ 31154291 h 96"/>
              <a:gd name="T4" fmla="*/ 345714814 w 72"/>
              <a:gd name="T5" fmla="*/ 0 h 96"/>
              <a:gd name="T6" fmla="*/ 314286194 w 72"/>
              <a:gd name="T7" fmla="*/ 31154291 h 96"/>
              <a:gd name="T8" fmla="*/ 314286194 w 72"/>
              <a:gd name="T9" fmla="*/ 155771453 h 96"/>
              <a:gd name="T10" fmla="*/ 188571717 w 72"/>
              <a:gd name="T11" fmla="*/ 280388616 h 96"/>
              <a:gd name="T12" fmla="*/ 62857239 w 72"/>
              <a:gd name="T13" fmla="*/ 155771453 h 96"/>
              <a:gd name="T14" fmla="*/ 62857239 w 72"/>
              <a:gd name="T15" fmla="*/ 31154291 h 96"/>
              <a:gd name="T16" fmla="*/ 31428619 w 72"/>
              <a:gd name="T17" fmla="*/ 0 h 96"/>
              <a:gd name="T18" fmla="*/ 0 w 72"/>
              <a:gd name="T19" fmla="*/ 31154291 h 96"/>
              <a:gd name="T20" fmla="*/ 0 w 72"/>
              <a:gd name="T21" fmla="*/ 155771453 h 96"/>
              <a:gd name="T22" fmla="*/ 157143097 w 72"/>
              <a:gd name="T23" fmla="*/ 342697197 h 96"/>
              <a:gd name="T24" fmla="*/ 157143097 w 72"/>
              <a:gd name="T25" fmla="*/ 436160069 h 96"/>
              <a:gd name="T26" fmla="*/ 31428619 w 72"/>
              <a:gd name="T27" fmla="*/ 436160069 h 96"/>
              <a:gd name="T28" fmla="*/ 0 w 72"/>
              <a:gd name="T29" fmla="*/ 467314359 h 96"/>
              <a:gd name="T30" fmla="*/ 31428619 w 72"/>
              <a:gd name="T31" fmla="*/ 498468650 h 96"/>
              <a:gd name="T32" fmla="*/ 345714814 w 72"/>
              <a:gd name="T33" fmla="*/ 498468650 h 96"/>
              <a:gd name="T34" fmla="*/ 377143433 w 72"/>
              <a:gd name="T35" fmla="*/ 467314359 h 96"/>
              <a:gd name="T36" fmla="*/ 345714814 w 72"/>
              <a:gd name="T37" fmla="*/ 436160069 h 96"/>
              <a:gd name="T38" fmla="*/ 220000336 w 72"/>
              <a:gd name="T39" fmla="*/ 436160069 h 96"/>
              <a:gd name="T40" fmla="*/ 220000336 w 72"/>
              <a:gd name="T41" fmla="*/ 342697197 h 96"/>
              <a:gd name="T42" fmla="*/ 377143433 w 72"/>
              <a:gd name="T43" fmla="*/ 155771453 h 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2" h="96">
                <a:moveTo>
                  <a:pt x="72" y="30"/>
                </a:move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6" y="0"/>
                </a:cubicBezTo>
                <a:cubicBezTo>
                  <a:pt x="63" y="0"/>
                  <a:pt x="60" y="3"/>
                  <a:pt x="60" y="6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1"/>
                  <a:pt x="60" y="54"/>
                  <a:pt x="36" y="54"/>
                </a:cubicBezTo>
                <a:cubicBezTo>
                  <a:pt x="13" y="54"/>
                  <a:pt x="12" y="32"/>
                  <a:pt x="12" y="30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2"/>
                  <a:pt x="6" y="63"/>
                  <a:pt x="30" y="66"/>
                </a:cubicBezTo>
                <a:cubicBezTo>
                  <a:pt x="30" y="84"/>
                  <a:pt x="30" y="84"/>
                  <a:pt x="3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7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9" y="96"/>
                  <a:pt x="72" y="93"/>
                  <a:pt x="72" y="90"/>
                </a:cubicBezTo>
                <a:cubicBezTo>
                  <a:pt x="72" y="87"/>
                  <a:pt x="69" y="84"/>
                  <a:pt x="66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66"/>
                  <a:pt x="42" y="66"/>
                  <a:pt x="42" y="66"/>
                </a:cubicBezTo>
                <a:cubicBezTo>
                  <a:pt x="66" y="63"/>
                  <a:pt x="72" y="42"/>
                  <a:pt x="72" y="3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5" name="Freeform 82"/>
          <p:cNvSpPr>
            <a:spLocks/>
          </p:cNvSpPr>
          <p:nvPr/>
        </p:nvSpPr>
        <p:spPr bwMode="auto">
          <a:xfrm>
            <a:off x="4008967" y="3985685"/>
            <a:ext cx="110067" cy="292100"/>
          </a:xfrm>
          <a:custGeom>
            <a:avLst/>
            <a:gdLst>
              <a:gd name="T0" fmla="*/ 94285858 w 36"/>
              <a:gd name="T1" fmla="*/ 498468650 h 96"/>
              <a:gd name="T2" fmla="*/ 188569424 w 36"/>
              <a:gd name="T3" fmla="*/ 405005778 h 96"/>
              <a:gd name="T4" fmla="*/ 188569424 w 36"/>
              <a:gd name="T5" fmla="*/ 280388616 h 96"/>
              <a:gd name="T6" fmla="*/ 0 w 36"/>
              <a:gd name="T7" fmla="*/ 280388616 h 96"/>
              <a:gd name="T8" fmla="*/ 0 w 36"/>
              <a:gd name="T9" fmla="*/ 249234325 h 96"/>
              <a:gd name="T10" fmla="*/ 188569424 w 36"/>
              <a:gd name="T11" fmla="*/ 249234325 h 96"/>
              <a:gd name="T12" fmla="*/ 188569424 w 36"/>
              <a:gd name="T13" fmla="*/ 93462872 h 96"/>
              <a:gd name="T14" fmla="*/ 94285858 w 36"/>
              <a:gd name="T15" fmla="*/ 0 h 96"/>
              <a:gd name="T16" fmla="*/ 0 w 36"/>
              <a:gd name="T17" fmla="*/ 93462872 h 96"/>
              <a:gd name="T18" fmla="*/ 0 w 36"/>
              <a:gd name="T19" fmla="*/ 405005778 h 96"/>
              <a:gd name="T20" fmla="*/ 94285858 w 36"/>
              <a:gd name="T21" fmla="*/ 498468650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" h="96">
                <a:moveTo>
                  <a:pt x="18" y="96"/>
                </a:moveTo>
                <a:cubicBezTo>
                  <a:pt x="28" y="96"/>
                  <a:pt x="36" y="88"/>
                  <a:pt x="36" y="78"/>
                </a:cubicBezTo>
                <a:cubicBezTo>
                  <a:pt x="36" y="54"/>
                  <a:pt x="36" y="54"/>
                  <a:pt x="3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8"/>
                  <a:pt x="0" y="48"/>
                  <a:pt x="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8"/>
                  <a:pt x="8" y="96"/>
                  <a:pt x="18" y="96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6" name="Freeform 83"/>
          <p:cNvSpPr>
            <a:spLocks/>
          </p:cNvSpPr>
          <p:nvPr/>
        </p:nvSpPr>
        <p:spPr bwMode="auto">
          <a:xfrm>
            <a:off x="4745567" y="3996267"/>
            <a:ext cx="302684" cy="459317"/>
          </a:xfrm>
          <a:custGeom>
            <a:avLst/>
            <a:gdLst>
              <a:gd name="T0" fmla="*/ 298570249 w 99"/>
              <a:gd name="T1" fmla="*/ 0 h 151"/>
              <a:gd name="T2" fmla="*/ 235715165 w 99"/>
              <a:gd name="T3" fmla="*/ 0 h 151"/>
              <a:gd name="T4" fmla="*/ 235715165 w 99"/>
              <a:gd name="T5" fmla="*/ 530671216 h 151"/>
              <a:gd name="T6" fmla="*/ 5237350 w 99"/>
              <a:gd name="T7" fmla="*/ 634724843 h 151"/>
              <a:gd name="T8" fmla="*/ 26191338 w 99"/>
              <a:gd name="T9" fmla="*/ 707562382 h 151"/>
              <a:gd name="T10" fmla="*/ 303809893 w 99"/>
              <a:gd name="T11" fmla="*/ 665940932 h 151"/>
              <a:gd name="T12" fmla="*/ 329998938 w 99"/>
              <a:gd name="T13" fmla="*/ 509860491 h 151"/>
              <a:gd name="T14" fmla="*/ 329998938 w 99"/>
              <a:gd name="T15" fmla="*/ 187296529 h 151"/>
              <a:gd name="T16" fmla="*/ 434761998 w 99"/>
              <a:gd name="T17" fmla="*/ 301753237 h 151"/>
              <a:gd name="T18" fmla="*/ 419047654 w 99"/>
              <a:gd name="T19" fmla="*/ 416212227 h 151"/>
              <a:gd name="T20" fmla="*/ 413810303 w 99"/>
              <a:gd name="T21" fmla="*/ 442226774 h 151"/>
              <a:gd name="T22" fmla="*/ 466190687 w 99"/>
              <a:gd name="T23" fmla="*/ 400605323 h 151"/>
              <a:gd name="T24" fmla="*/ 487142381 w 99"/>
              <a:gd name="T25" fmla="*/ 338173147 h 151"/>
              <a:gd name="T26" fmla="*/ 298570249 w 99"/>
              <a:gd name="T27" fmla="*/ 0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51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7" name="Freeform 84"/>
          <p:cNvSpPr>
            <a:spLocks noEditPoints="1"/>
          </p:cNvSpPr>
          <p:nvPr/>
        </p:nvSpPr>
        <p:spPr bwMode="auto">
          <a:xfrm>
            <a:off x="5492751" y="4019551"/>
            <a:ext cx="465667" cy="440267"/>
          </a:xfrm>
          <a:custGeom>
            <a:avLst/>
            <a:gdLst>
              <a:gd name="T0" fmla="*/ 535275518 w 154"/>
              <a:gd name="T1" fmla="*/ 361419951 h 144"/>
              <a:gd name="T2" fmla="*/ 591892571 w 154"/>
              <a:gd name="T3" fmla="*/ 345705642 h 144"/>
              <a:gd name="T4" fmla="*/ 766887232 w 154"/>
              <a:gd name="T5" fmla="*/ 31428619 h 144"/>
              <a:gd name="T6" fmla="*/ 663949196 w 154"/>
              <a:gd name="T7" fmla="*/ 31428619 h 144"/>
              <a:gd name="T8" fmla="*/ 612480179 w 154"/>
              <a:gd name="T9" fmla="*/ 31428619 h 144"/>
              <a:gd name="T10" fmla="*/ 612480179 w 154"/>
              <a:gd name="T11" fmla="*/ 0 h 144"/>
              <a:gd name="T12" fmla="*/ 180140429 w 154"/>
              <a:gd name="T13" fmla="*/ 0 h 144"/>
              <a:gd name="T14" fmla="*/ 180140429 w 154"/>
              <a:gd name="T15" fmla="*/ 31428619 h 144"/>
              <a:gd name="T16" fmla="*/ 128671411 w 154"/>
              <a:gd name="T17" fmla="*/ 31428619 h 144"/>
              <a:gd name="T18" fmla="*/ 25733375 w 154"/>
              <a:gd name="T19" fmla="*/ 31428619 h 144"/>
              <a:gd name="T20" fmla="*/ 200728036 w 154"/>
              <a:gd name="T21" fmla="*/ 345705642 h 144"/>
              <a:gd name="T22" fmla="*/ 257345089 w 154"/>
              <a:gd name="T23" fmla="*/ 361419951 h 144"/>
              <a:gd name="T24" fmla="*/ 365428893 w 154"/>
              <a:gd name="T25" fmla="*/ 434751868 h 144"/>
              <a:gd name="T26" fmla="*/ 365428893 w 154"/>
              <a:gd name="T27" fmla="*/ 659984957 h 144"/>
              <a:gd name="T28" fmla="*/ 180140429 w 154"/>
              <a:gd name="T29" fmla="*/ 754268522 h 144"/>
              <a:gd name="T30" fmla="*/ 612480179 w 154"/>
              <a:gd name="T31" fmla="*/ 754268522 h 144"/>
              <a:gd name="T32" fmla="*/ 427191714 w 154"/>
              <a:gd name="T33" fmla="*/ 659984957 h 144"/>
              <a:gd name="T34" fmla="*/ 427191714 w 154"/>
              <a:gd name="T35" fmla="*/ 434751868 h 144"/>
              <a:gd name="T36" fmla="*/ 535275518 w 154"/>
              <a:gd name="T37" fmla="*/ 361419951 h 144"/>
              <a:gd name="T38" fmla="*/ 612480179 w 154"/>
              <a:gd name="T39" fmla="*/ 136186863 h 144"/>
              <a:gd name="T40" fmla="*/ 612480179 w 154"/>
              <a:gd name="T41" fmla="*/ 62854946 h 144"/>
              <a:gd name="T42" fmla="*/ 663949196 w 154"/>
              <a:gd name="T43" fmla="*/ 62854946 h 144"/>
              <a:gd name="T44" fmla="*/ 736005821 w 154"/>
              <a:gd name="T45" fmla="*/ 62854946 h 144"/>
              <a:gd name="T46" fmla="*/ 581598768 w 154"/>
              <a:gd name="T47" fmla="*/ 314279315 h 144"/>
              <a:gd name="T48" fmla="*/ 561011161 w 154"/>
              <a:gd name="T49" fmla="*/ 324753993 h 144"/>
              <a:gd name="T50" fmla="*/ 612480179 w 154"/>
              <a:gd name="T51" fmla="*/ 136186863 h 144"/>
              <a:gd name="T52" fmla="*/ 211021839 w 154"/>
              <a:gd name="T53" fmla="*/ 314279315 h 144"/>
              <a:gd name="T54" fmla="*/ 56614786 w 154"/>
              <a:gd name="T55" fmla="*/ 62854946 h 144"/>
              <a:gd name="T56" fmla="*/ 128671411 w 154"/>
              <a:gd name="T57" fmla="*/ 62854946 h 144"/>
              <a:gd name="T58" fmla="*/ 180140429 w 154"/>
              <a:gd name="T59" fmla="*/ 62854946 h 144"/>
              <a:gd name="T60" fmla="*/ 180140429 w 154"/>
              <a:gd name="T61" fmla="*/ 136186863 h 144"/>
              <a:gd name="T62" fmla="*/ 231609446 w 154"/>
              <a:gd name="T63" fmla="*/ 324753993 h 144"/>
              <a:gd name="T64" fmla="*/ 211021839 w 154"/>
              <a:gd name="T65" fmla="*/ 314279315 h 144"/>
              <a:gd name="T66" fmla="*/ 396310304 w 154"/>
              <a:gd name="T67" fmla="*/ 277613357 h 144"/>
              <a:gd name="T68" fmla="*/ 298520304 w 154"/>
              <a:gd name="T69" fmla="*/ 345705642 h 144"/>
              <a:gd name="T70" fmla="*/ 334547482 w 154"/>
              <a:gd name="T71" fmla="*/ 230470428 h 144"/>
              <a:gd name="T72" fmla="*/ 241903250 w 154"/>
              <a:gd name="T73" fmla="*/ 162378143 h 144"/>
              <a:gd name="T74" fmla="*/ 360283125 w 154"/>
              <a:gd name="T75" fmla="*/ 157138511 h 144"/>
              <a:gd name="T76" fmla="*/ 396310304 w 154"/>
              <a:gd name="T77" fmla="*/ 47142929 h 144"/>
              <a:gd name="T78" fmla="*/ 432337482 w 154"/>
              <a:gd name="T79" fmla="*/ 157138511 h 144"/>
              <a:gd name="T80" fmla="*/ 550717357 w 154"/>
              <a:gd name="T81" fmla="*/ 162378143 h 144"/>
              <a:gd name="T82" fmla="*/ 458073125 w 154"/>
              <a:gd name="T83" fmla="*/ 230470428 h 144"/>
              <a:gd name="T84" fmla="*/ 494100304 w 154"/>
              <a:gd name="T85" fmla="*/ 345705642 h 144"/>
              <a:gd name="T86" fmla="*/ 396310304 w 154"/>
              <a:gd name="T87" fmla="*/ 277613357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8" name="Oval 85"/>
          <p:cNvSpPr>
            <a:spLocks noChangeArrowheads="1"/>
          </p:cNvSpPr>
          <p:nvPr/>
        </p:nvSpPr>
        <p:spPr bwMode="auto">
          <a:xfrm>
            <a:off x="6512984" y="4167717"/>
            <a:ext cx="110067" cy="11006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79" name="Freeform 86"/>
          <p:cNvSpPr>
            <a:spLocks noEditPoints="1"/>
          </p:cNvSpPr>
          <p:nvPr/>
        </p:nvSpPr>
        <p:spPr bwMode="auto">
          <a:xfrm>
            <a:off x="6333067" y="4040718"/>
            <a:ext cx="433917" cy="325967"/>
          </a:xfrm>
          <a:custGeom>
            <a:avLst/>
            <a:gdLst>
              <a:gd name="T0" fmla="*/ 676129085 w 144"/>
              <a:gd name="T1" fmla="*/ 61403971 h 108"/>
              <a:gd name="T2" fmla="*/ 307330991 w 144"/>
              <a:gd name="T3" fmla="*/ 61403971 h 108"/>
              <a:gd name="T4" fmla="*/ 245866149 w 144"/>
              <a:gd name="T5" fmla="*/ 0 h 108"/>
              <a:gd name="T6" fmla="*/ 184399047 w 144"/>
              <a:gd name="T7" fmla="*/ 0 h 108"/>
              <a:gd name="T8" fmla="*/ 122931945 w 144"/>
              <a:gd name="T9" fmla="*/ 61403971 h 108"/>
              <a:gd name="T10" fmla="*/ 61467102 w 144"/>
              <a:gd name="T11" fmla="*/ 61403971 h 108"/>
              <a:gd name="T12" fmla="*/ 0 w 144"/>
              <a:gd name="T13" fmla="*/ 122805678 h 108"/>
              <a:gd name="T14" fmla="*/ 61467102 w 144"/>
              <a:gd name="T15" fmla="*/ 122805678 h 108"/>
              <a:gd name="T16" fmla="*/ 122931945 w 144"/>
              <a:gd name="T17" fmla="*/ 184209649 h 108"/>
              <a:gd name="T18" fmla="*/ 122931945 w 144"/>
              <a:gd name="T19" fmla="*/ 429823269 h 108"/>
              <a:gd name="T20" fmla="*/ 61467102 w 144"/>
              <a:gd name="T21" fmla="*/ 491224976 h 108"/>
              <a:gd name="T22" fmla="*/ 0 w 144"/>
              <a:gd name="T23" fmla="*/ 491224976 h 108"/>
              <a:gd name="T24" fmla="*/ 61467102 w 144"/>
              <a:gd name="T25" fmla="*/ 552628947 h 108"/>
              <a:gd name="T26" fmla="*/ 676129085 w 144"/>
              <a:gd name="T27" fmla="*/ 552628947 h 108"/>
              <a:gd name="T28" fmla="*/ 737596187 w 144"/>
              <a:gd name="T29" fmla="*/ 491224976 h 108"/>
              <a:gd name="T30" fmla="*/ 737596187 w 144"/>
              <a:gd name="T31" fmla="*/ 122805678 h 108"/>
              <a:gd name="T32" fmla="*/ 676129085 w 144"/>
              <a:gd name="T33" fmla="*/ 61403971 h 108"/>
              <a:gd name="T34" fmla="*/ 399531645 w 144"/>
              <a:gd name="T35" fmla="*/ 460525254 h 108"/>
              <a:gd name="T36" fmla="*/ 245866149 w 144"/>
              <a:gd name="T37" fmla="*/ 307015327 h 108"/>
              <a:gd name="T38" fmla="*/ 399531645 w 144"/>
              <a:gd name="T39" fmla="*/ 153507663 h 108"/>
              <a:gd name="T40" fmla="*/ 553197140 w 144"/>
              <a:gd name="T41" fmla="*/ 307015327 h 108"/>
              <a:gd name="T42" fmla="*/ 399531645 w 144"/>
              <a:gd name="T43" fmla="*/ 460525254 h 108"/>
              <a:gd name="T44" fmla="*/ 630029888 w 144"/>
              <a:gd name="T45" fmla="*/ 245613620 h 108"/>
              <a:gd name="T46" fmla="*/ 583930691 w 144"/>
              <a:gd name="T47" fmla="*/ 199559510 h 108"/>
              <a:gd name="T48" fmla="*/ 630029888 w 144"/>
              <a:gd name="T49" fmla="*/ 153507663 h 108"/>
              <a:gd name="T50" fmla="*/ 676129085 w 144"/>
              <a:gd name="T51" fmla="*/ 199559510 h 108"/>
              <a:gd name="T52" fmla="*/ 630029888 w 144"/>
              <a:gd name="T53" fmla="*/ 245613620 h 1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08">
                <a:moveTo>
                  <a:pt x="132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5" y="12"/>
                  <a:pt x="0" y="17"/>
                  <a:pt x="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9" y="24"/>
                  <a:pt x="24" y="29"/>
                  <a:pt x="24" y="36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1"/>
                  <a:pt x="19" y="96"/>
                  <a:pt x="12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9" y="108"/>
                  <a:pt x="144" y="103"/>
                  <a:pt x="144" y="9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17"/>
                  <a:pt x="139" y="12"/>
                  <a:pt x="132" y="12"/>
                </a:cubicBezTo>
                <a:moveTo>
                  <a:pt x="78" y="90"/>
                </a:moveTo>
                <a:cubicBezTo>
                  <a:pt x="61" y="90"/>
                  <a:pt x="48" y="77"/>
                  <a:pt x="48" y="60"/>
                </a:cubicBezTo>
                <a:cubicBezTo>
                  <a:pt x="48" y="43"/>
                  <a:pt x="61" y="30"/>
                  <a:pt x="78" y="30"/>
                </a:cubicBezTo>
                <a:cubicBezTo>
                  <a:pt x="95" y="30"/>
                  <a:pt x="108" y="43"/>
                  <a:pt x="108" y="60"/>
                </a:cubicBezTo>
                <a:cubicBezTo>
                  <a:pt x="108" y="77"/>
                  <a:pt x="95" y="90"/>
                  <a:pt x="78" y="90"/>
                </a:cubicBezTo>
                <a:moveTo>
                  <a:pt x="123" y="48"/>
                </a:moveTo>
                <a:cubicBezTo>
                  <a:pt x="118" y="48"/>
                  <a:pt x="114" y="44"/>
                  <a:pt x="114" y="39"/>
                </a:cubicBezTo>
                <a:cubicBezTo>
                  <a:pt x="114" y="34"/>
                  <a:pt x="118" y="30"/>
                  <a:pt x="123" y="30"/>
                </a:cubicBezTo>
                <a:cubicBezTo>
                  <a:pt x="128" y="30"/>
                  <a:pt x="132" y="34"/>
                  <a:pt x="132" y="39"/>
                </a:cubicBezTo>
                <a:cubicBezTo>
                  <a:pt x="132" y="44"/>
                  <a:pt x="128" y="48"/>
                  <a:pt x="123" y="4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0" name="Rectangle 87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1" name="Rectangle 88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2" name="Oval 89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3" name="Freeform 90"/>
          <p:cNvSpPr>
            <a:spLocks/>
          </p:cNvSpPr>
          <p:nvPr/>
        </p:nvSpPr>
        <p:spPr bwMode="auto">
          <a:xfrm>
            <a:off x="6333067" y="4112684"/>
            <a:ext cx="0" cy="220133"/>
          </a:xfrm>
          <a:custGeom>
            <a:avLst/>
            <a:gdLst>
              <a:gd name="T0" fmla="*/ 424273464 h 64"/>
              <a:gd name="T1" fmla="*/ 424273464 h 64"/>
              <a:gd name="T2" fmla="*/ 0 h 64"/>
              <a:gd name="T3" fmla="*/ 424273464 h 6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64">
                <a:moveTo>
                  <a:pt x="0" y="64"/>
                </a:moveTo>
                <a:lnTo>
                  <a:pt x="0" y="64"/>
                </a:lnTo>
                <a:lnTo>
                  <a:pt x="0" y="0"/>
                </a:lnTo>
                <a:lnTo>
                  <a:pt x="0" y="6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4" name="Rectangle 91"/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5" name="Rectangle 92"/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6" name="Freeform 93"/>
          <p:cNvSpPr>
            <a:spLocks/>
          </p:cNvSpPr>
          <p:nvPr/>
        </p:nvSpPr>
        <p:spPr bwMode="auto">
          <a:xfrm>
            <a:off x="6333067" y="4112684"/>
            <a:ext cx="71967" cy="220133"/>
          </a:xfrm>
          <a:custGeom>
            <a:avLst/>
            <a:gdLst>
              <a:gd name="T0" fmla="*/ 60685892 w 24"/>
              <a:gd name="T1" fmla="*/ 0 h 72"/>
              <a:gd name="T2" fmla="*/ 0 w 24"/>
              <a:gd name="T3" fmla="*/ 0 h 72"/>
              <a:gd name="T4" fmla="*/ 0 w 24"/>
              <a:gd name="T5" fmla="*/ 0 h 72"/>
              <a:gd name="T6" fmla="*/ 0 w 24"/>
              <a:gd name="T7" fmla="*/ 377131968 h 72"/>
              <a:gd name="T8" fmla="*/ 60685892 w 24"/>
              <a:gd name="T9" fmla="*/ 377131968 h 72"/>
              <a:gd name="T10" fmla="*/ 121369534 w 24"/>
              <a:gd name="T11" fmla="*/ 314277022 h 72"/>
              <a:gd name="T12" fmla="*/ 121369534 w 24"/>
              <a:gd name="T13" fmla="*/ 62854946 h 72"/>
              <a:gd name="T14" fmla="*/ 60685892 w 24"/>
              <a:gd name="T15" fmla="*/ 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72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9" y="72"/>
                  <a:pt x="24" y="67"/>
                  <a:pt x="24" y="6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7" name="Rectangle 94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8" name="Rectangle 95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89" name="Rectangle 96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0" name="Rectangle 97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1" name="Rectangle 98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2" name="Rectangle 99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3" name="Rectangle 100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4" name="Rectangle 101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5" name="Freeform 102"/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6" name="Freeform 103"/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7" name="Rectangle 104"/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8" name="Rectangle 105"/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399" name="Freeform 106"/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0" name="Freeform 107"/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1" name="Freeform 108"/>
          <p:cNvSpPr>
            <a:spLocks/>
          </p:cNvSpPr>
          <p:nvPr/>
        </p:nvSpPr>
        <p:spPr bwMode="auto">
          <a:xfrm>
            <a:off x="8420101" y="4106333"/>
            <a:ext cx="91017" cy="289984"/>
          </a:xfrm>
          <a:custGeom>
            <a:avLst/>
            <a:gdLst>
              <a:gd name="T0" fmla="*/ 126309304 w 30"/>
              <a:gd name="T1" fmla="*/ 0 h 96"/>
              <a:gd name="T2" fmla="*/ 0 w 30"/>
              <a:gd name="T3" fmla="*/ 0 h 96"/>
              <a:gd name="T4" fmla="*/ 0 w 30"/>
              <a:gd name="T5" fmla="*/ 494857696 h 96"/>
              <a:gd name="T6" fmla="*/ 126309304 w 30"/>
              <a:gd name="T7" fmla="*/ 494857696 h 96"/>
              <a:gd name="T8" fmla="*/ 157885493 w 30"/>
              <a:gd name="T9" fmla="*/ 463929090 h 96"/>
              <a:gd name="T10" fmla="*/ 157885493 w 30"/>
              <a:gd name="T11" fmla="*/ 30928606 h 96"/>
              <a:gd name="T12" fmla="*/ 126309304 w 30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9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7" y="96"/>
                  <a:pt x="30" y="93"/>
                  <a:pt x="30" y="9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2" name="Freeform 109"/>
          <p:cNvSpPr>
            <a:spLocks noEditPoints="1"/>
          </p:cNvSpPr>
          <p:nvPr/>
        </p:nvSpPr>
        <p:spPr bwMode="auto">
          <a:xfrm>
            <a:off x="8128000" y="4034367"/>
            <a:ext cx="273051" cy="361951"/>
          </a:xfrm>
          <a:custGeom>
            <a:avLst/>
            <a:gdLst>
              <a:gd name="T0" fmla="*/ 436614842 w 90"/>
              <a:gd name="T1" fmla="*/ 123244202 h 120"/>
              <a:gd name="T2" fmla="*/ 436614842 w 90"/>
              <a:gd name="T3" fmla="*/ 123244202 h 120"/>
              <a:gd name="T4" fmla="*/ 436614842 w 90"/>
              <a:gd name="T5" fmla="*/ 118109027 h 120"/>
              <a:gd name="T6" fmla="*/ 436614842 w 90"/>
              <a:gd name="T7" fmla="*/ 92433152 h 120"/>
              <a:gd name="T8" fmla="*/ 343054031 w 90"/>
              <a:gd name="T9" fmla="*/ 0 h 120"/>
              <a:gd name="T10" fmla="*/ 155934685 w 90"/>
              <a:gd name="T11" fmla="*/ 0 h 120"/>
              <a:gd name="T12" fmla="*/ 62373874 w 90"/>
              <a:gd name="T13" fmla="*/ 92433152 h 120"/>
              <a:gd name="T14" fmla="*/ 62373874 w 90"/>
              <a:gd name="T15" fmla="*/ 123244202 h 120"/>
              <a:gd name="T16" fmla="*/ 0 w 90"/>
              <a:gd name="T17" fmla="*/ 123244202 h 120"/>
              <a:gd name="T18" fmla="*/ 0 w 90"/>
              <a:gd name="T19" fmla="*/ 616218748 h 120"/>
              <a:gd name="T20" fmla="*/ 467801779 w 90"/>
              <a:gd name="T21" fmla="*/ 616218748 h 120"/>
              <a:gd name="T22" fmla="*/ 467801779 w 90"/>
              <a:gd name="T23" fmla="*/ 123244202 h 120"/>
              <a:gd name="T24" fmla="*/ 436614842 w 90"/>
              <a:gd name="T25" fmla="*/ 123244202 h 120"/>
              <a:gd name="T26" fmla="*/ 374240968 w 90"/>
              <a:gd name="T27" fmla="*/ 123244202 h 120"/>
              <a:gd name="T28" fmla="*/ 374240968 w 90"/>
              <a:gd name="T29" fmla="*/ 123244202 h 120"/>
              <a:gd name="T30" fmla="*/ 124747748 w 90"/>
              <a:gd name="T31" fmla="*/ 123244202 h 120"/>
              <a:gd name="T32" fmla="*/ 124747748 w 90"/>
              <a:gd name="T33" fmla="*/ 92433152 h 120"/>
              <a:gd name="T34" fmla="*/ 155934685 w 90"/>
              <a:gd name="T35" fmla="*/ 61622101 h 120"/>
              <a:gd name="T36" fmla="*/ 343054031 w 90"/>
              <a:gd name="T37" fmla="*/ 61622101 h 120"/>
              <a:gd name="T38" fmla="*/ 374240968 w 90"/>
              <a:gd name="T39" fmla="*/ 92433152 h 120"/>
              <a:gd name="T40" fmla="*/ 374240968 w 90"/>
              <a:gd name="T41" fmla="*/ 123244202 h 1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0" h="120">
                <a:moveTo>
                  <a:pt x="84" y="24"/>
                </a:move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6"/>
                  <a:pt x="75" y="0"/>
                  <a:pt x="6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12" y="9"/>
                  <a:pt x="12" y="18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24"/>
                  <a:pt x="90" y="24"/>
                  <a:pt x="90" y="24"/>
                </a:cubicBezTo>
                <a:lnTo>
                  <a:pt x="84" y="24"/>
                </a:lnTo>
                <a:close/>
                <a:moveTo>
                  <a:pt x="72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2"/>
                  <a:pt x="3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72" y="12"/>
                  <a:pt x="72" y="18"/>
                </a:cubicBezTo>
                <a:lnTo>
                  <a:pt x="72" y="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3" name="Freeform 110"/>
          <p:cNvSpPr>
            <a:spLocks/>
          </p:cNvSpPr>
          <p:nvPr/>
        </p:nvSpPr>
        <p:spPr bwMode="auto">
          <a:xfrm>
            <a:off x="8039101" y="4106333"/>
            <a:ext cx="71967" cy="289984"/>
          </a:xfrm>
          <a:custGeom>
            <a:avLst/>
            <a:gdLst>
              <a:gd name="T0" fmla="*/ 121369534 w 24"/>
              <a:gd name="T1" fmla="*/ 0 h 96"/>
              <a:gd name="T2" fmla="*/ 30342946 w 24"/>
              <a:gd name="T3" fmla="*/ 0 h 96"/>
              <a:gd name="T4" fmla="*/ 0 w 24"/>
              <a:gd name="T5" fmla="*/ 30928606 h 96"/>
              <a:gd name="T6" fmla="*/ 0 w 24"/>
              <a:gd name="T7" fmla="*/ 463929090 h 96"/>
              <a:gd name="T8" fmla="*/ 30342946 w 24"/>
              <a:gd name="T9" fmla="*/ 494857696 h 96"/>
              <a:gd name="T10" fmla="*/ 121369534 w 24"/>
              <a:gd name="T11" fmla="*/ 494857696 h 96"/>
              <a:gd name="T12" fmla="*/ 121369534 w 24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4" name="Rectangle 111"/>
          <p:cNvSpPr>
            <a:spLocks noChangeArrowheads="1"/>
          </p:cNvSpPr>
          <p:nvPr/>
        </p:nvSpPr>
        <p:spPr bwMode="auto">
          <a:xfrm>
            <a:off x="9014884" y="4174067"/>
            <a:ext cx="33867" cy="719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5" name="Freeform 112"/>
          <p:cNvSpPr>
            <a:spLocks noEditPoints="1"/>
          </p:cNvSpPr>
          <p:nvPr/>
        </p:nvSpPr>
        <p:spPr bwMode="auto">
          <a:xfrm>
            <a:off x="8921751" y="3989917"/>
            <a:ext cx="474133" cy="201083"/>
          </a:xfrm>
          <a:custGeom>
            <a:avLst/>
            <a:gdLst>
              <a:gd name="T0" fmla="*/ 590754177 w 156"/>
              <a:gd name="T1" fmla="*/ 125982861 h 66"/>
              <a:gd name="T2" fmla="*/ 590754177 w 156"/>
              <a:gd name="T3" fmla="*/ 120734146 h 66"/>
              <a:gd name="T4" fmla="*/ 590754177 w 156"/>
              <a:gd name="T5" fmla="*/ 94486003 h 66"/>
              <a:gd name="T6" fmla="*/ 497477562 w 156"/>
              <a:gd name="T7" fmla="*/ 0 h 66"/>
              <a:gd name="T8" fmla="*/ 310924331 w 156"/>
              <a:gd name="T9" fmla="*/ 0 h 66"/>
              <a:gd name="T10" fmla="*/ 217647715 w 156"/>
              <a:gd name="T11" fmla="*/ 94486003 h 66"/>
              <a:gd name="T12" fmla="*/ 217647715 w 156"/>
              <a:gd name="T13" fmla="*/ 125982861 h 66"/>
              <a:gd name="T14" fmla="*/ 0 w 156"/>
              <a:gd name="T15" fmla="*/ 125982861 h 66"/>
              <a:gd name="T16" fmla="*/ 0 w 156"/>
              <a:gd name="T17" fmla="*/ 346451724 h 66"/>
              <a:gd name="T18" fmla="*/ 124368821 w 156"/>
              <a:gd name="T19" fmla="*/ 346451724 h 66"/>
              <a:gd name="T20" fmla="*/ 124368821 w 156"/>
              <a:gd name="T21" fmla="*/ 283460294 h 66"/>
              <a:gd name="T22" fmla="*/ 248739921 w 156"/>
              <a:gd name="T23" fmla="*/ 283460294 h 66"/>
              <a:gd name="T24" fmla="*/ 248739921 w 156"/>
              <a:gd name="T25" fmla="*/ 346451724 h 66"/>
              <a:gd name="T26" fmla="*/ 559661972 w 156"/>
              <a:gd name="T27" fmla="*/ 346451724 h 66"/>
              <a:gd name="T28" fmla="*/ 559661972 w 156"/>
              <a:gd name="T29" fmla="*/ 283460294 h 66"/>
              <a:gd name="T30" fmla="*/ 684033072 w 156"/>
              <a:gd name="T31" fmla="*/ 283460294 h 66"/>
              <a:gd name="T32" fmla="*/ 684033072 w 156"/>
              <a:gd name="T33" fmla="*/ 346451724 h 66"/>
              <a:gd name="T34" fmla="*/ 808401892 w 156"/>
              <a:gd name="T35" fmla="*/ 346451724 h 66"/>
              <a:gd name="T36" fmla="*/ 808401892 w 156"/>
              <a:gd name="T37" fmla="*/ 125982861 h 66"/>
              <a:gd name="T38" fmla="*/ 590754177 w 156"/>
              <a:gd name="T39" fmla="*/ 125982861 h 66"/>
              <a:gd name="T40" fmla="*/ 279832126 w 156"/>
              <a:gd name="T41" fmla="*/ 94486003 h 66"/>
              <a:gd name="T42" fmla="*/ 310924331 w 156"/>
              <a:gd name="T43" fmla="*/ 62991430 h 66"/>
              <a:gd name="T44" fmla="*/ 497477562 w 156"/>
              <a:gd name="T45" fmla="*/ 62991430 h 66"/>
              <a:gd name="T46" fmla="*/ 528569767 w 156"/>
              <a:gd name="T47" fmla="*/ 94486003 h 66"/>
              <a:gd name="T48" fmla="*/ 528569767 w 156"/>
              <a:gd name="T49" fmla="*/ 125982861 h 66"/>
              <a:gd name="T50" fmla="*/ 279832126 w 156"/>
              <a:gd name="T51" fmla="*/ 125982861 h 66"/>
              <a:gd name="T52" fmla="*/ 279832126 w 156"/>
              <a:gd name="T53" fmla="*/ 94486003 h 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" h="66">
                <a:moveTo>
                  <a:pt x="114" y="24"/>
                </a:moveTo>
                <a:cubicBezTo>
                  <a:pt x="114" y="23"/>
                  <a:pt x="114" y="23"/>
                  <a:pt x="114" y="23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6"/>
                  <a:pt x="105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2" y="9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6"/>
                  <a:pt x="0" y="66"/>
                  <a:pt x="0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54"/>
                  <a:pt x="24" y="54"/>
                  <a:pt x="2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66"/>
                  <a:pt x="48" y="66"/>
                  <a:pt x="4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24"/>
                  <a:pt x="156" y="24"/>
                  <a:pt x="156" y="24"/>
                </a:cubicBezTo>
                <a:lnTo>
                  <a:pt x="114" y="24"/>
                </a:lnTo>
                <a:close/>
                <a:moveTo>
                  <a:pt x="54" y="18"/>
                </a:moveTo>
                <a:cubicBezTo>
                  <a:pt x="54" y="18"/>
                  <a:pt x="54" y="12"/>
                  <a:pt x="6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102" y="12"/>
                  <a:pt x="102" y="1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1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6" name="Freeform 113"/>
          <p:cNvSpPr>
            <a:spLocks/>
          </p:cNvSpPr>
          <p:nvPr/>
        </p:nvSpPr>
        <p:spPr bwMode="auto">
          <a:xfrm>
            <a:off x="8940801" y="4207934"/>
            <a:ext cx="438151" cy="182033"/>
          </a:xfrm>
          <a:custGeom>
            <a:avLst/>
            <a:gdLst>
              <a:gd name="T0" fmla="*/ 738929974 w 128"/>
              <a:gd name="T1" fmla="*/ 105915065 h 53"/>
              <a:gd name="T2" fmla="*/ 600381086 w 128"/>
              <a:gd name="T3" fmla="*/ 105915065 h 53"/>
              <a:gd name="T4" fmla="*/ 600381086 w 128"/>
              <a:gd name="T5" fmla="*/ 0 h 53"/>
              <a:gd name="T6" fmla="*/ 250708613 w 128"/>
              <a:gd name="T7" fmla="*/ 0 h 53"/>
              <a:gd name="T8" fmla="*/ 250708613 w 128"/>
              <a:gd name="T9" fmla="*/ 105915065 h 53"/>
              <a:gd name="T10" fmla="*/ 105561792 w 128"/>
              <a:gd name="T11" fmla="*/ 105915065 h 53"/>
              <a:gd name="T12" fmla="*/ 105561792 w 128"/>
              <a:gd name="T13" fmla="*/ 0 h 53"/>
              <a:gd name="T14" fmla="*/ 0 w 128"/>
              <a:gd name="T15" fmla="*/ 0 h 53"/>
              <a:gd name="T16" fmla="*/ 0 w 128"/>
              <a:gd name="T17" fmla="*/ 350843491 h 53"/>
              <a:gd name="T18" fmla="*/ 844491766 w 128"/>
              <a:gd name="T19" fmla="*/ 350843491 h 53"/>
              <a:gd name="T20" fmla="*/ 844491766 w 128"/>
              <a:gd name="T21" fmla="*/ 0 h 53"/>
              <a:gd name="T22" fmla="*/ 738929974 w 128"/>
              <a:gd name="T23" fmla="*/ 0 h 53"/>
              <a:gd name="T24" fmla="*/ 738929974 w 128"/>
              <a:gd name="T25" fmla="*/ 105915065 h 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" h="53">
                <a:moveTo>
                  <a:pt x="112" y="16"/>
                </a:moveTo>
                <a:lnTo>
                  <a:pt x="91" y="16"/>
                </a:lnTo>
                <a:lnTo>
                  <a:pt x="91" y="0"/>
                </a:lnTo>
                <a:lnTo>
                  <a:pt x="38" y="0"/>
                </a:lnTo>
                <a:lnTo>
                  <a:pt x="3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53"/>
                </a:lnTo>
                <a:lnTo>
                  <a:pt x="128" y="53"/>
                </a:lnTo>
                <a:lnTo>
                  <a:pt x="128" y="0"/>
                </a:lnTo>
                <a:lnTo>
                  <a:pt x="112" y="0"/>
                </a:lnTo>
                <a:lnTo>
                  <a:pt x="112" y="1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7" name="Rectangle 114"/>
          <p:cNvSpPr>
            <a:spLocks noChangeArrowheads="1"/>
          </p:cNvSpPr>
          <p:nvPr/>
        </p:nvSpPr>
        <p:spPr bwMode="auto">
          <a:xfrm>
            <a:off x="9268885" y="4174067"/>
            <a:ext cx="38100" cy="719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8" name="Freeform 115"/>
          <p:cNvSpPr>
            <a:spLocks noEditPoints="1"/>
          </p:cNvSpPr>
          <p:nvPr/>
        </p:nvSpPr>
        <p:spPr bwMode="auto">
          <a:xfrm>
            <a:off x="9827685" y="3985685"/>
            <a:ext cx="433916" cy="436033"/>
          </a:xfrm>
          <a:custGeom>
            <a:avLst/>
            <a:gdLst>
              <a:gd name="T0" fmla="*/ 676127007 w 144"/>
              <a:gd name="T1" fmla="*/ 185293728 h 144"/>
              <a:gd name="T2" fmla="*/ 553195440 w 144"/>
              <a:gd name="T3" fmla="*/ 185293728 h 144"/>
              <a:gd name="T4" fmla="*/ 553195440 w 144"/>
              <a:gd name="T5" fmla="*/ 185293728 h 144"/>
              <a:gd name="T6" fmla="*/ 368796960 w 144"/>
              <a:gd name="T7" fmla="*/ 0 h 144"/>
              <a:gd name="T8" fmla="*/ 184398480 w 144"/>
              <a:gd name="T9" fmla="*/ 185293728 h 144"/>
              <a:gd name="T10" fmla="*/ 184398480 w 144"/>
              <a:gd name="T11" fmla="*/ 185293728 h 144"/>
              <a:gd name="T12" fmla="*/ 61466913 w 144"/>
              <a:gd name="T13" fmla="*/ 185293728 h 144"/>
              <a:gd name="T14" fmla="*/ 0 w 144"/>
              <a:gd name="T15" fmla="*/ 185293728 h 144"/>
              <a:gd name="T16" fmla="*/ 0 w 144"/>
              <a:gd name="T17" fmla="*/ 247058303 h 144"/>
              <a:gd name="T18" fmla="*/ 0 w 144"/>
              <a:gd name="T19" fmla="*/ 247058303 h 144"/>
              <a:gd name="T20" fmla="*/ 0 w 144"/>
              <a:gd name="T21" fmla="*/ 679412606 h 144"/>
              <a:gd name="T22" fmla="*/ 61466913 w 144"/>
              <a:gd name="T23" fmla="*/ 741177181 h 144"/>
              <a:gd name="T24" fmla="*/ 676127007 w 144"/>
              <a:gd name="T25" fmla="*/ 741177181 h 144"/>
              <a:gd name="T26" fmla="*/ 737593921 w 144"/>
              <a:gd name="T27" fmla="*/ 679412606 h 144"/>
              <a:gd name="T28" fmla="*/ 737593921 w 144"/>
              <a:gd name="T29" fmla="*/ 617648030 h 144"/>
              <a:gd name="T30" fmla="*/ 0 w 144"/>
              <a:gd name="T31" fmla="*/ 617648030 h 144"/>
              <a:gd name="T32" fmla="*/ 0 w 144"/>
              <a:gd name="T33" fmla="*/ 586764606 h 144"/>
              <a:gd name="T34" fmla="*/ 737593921 w 144"/>
              <a:gd name="T35" fmla="*/ 586764606 h 144"/>
              <a:gd name="T36" fmla="*/ 737593921 w 144"/>
              <a:gd name="T37" fmla="*/ 277941727 h 144"/>
              <a:gd name="T38" fmla="*/ 737593921 w 144"/>
              <a:gd name="T39" fmla="*/ 247058303 h 144"/>
              <a:gd name="T40" fmla="*/ 737593921 w 144"/>
              <a:gd name="T41" fmla="*/ 185293728 h 144"/>
              <a:gd name="T42" fmla="*/ 676127007 w 144"/>
              <a:gd name="T43" fmla="*/ 185293728 h 144"/>
              <a:gd name="T44" fmla="*/ 491728527 w 144"/>
              <a:gd name="T45" fmla="*/ 185293728 h 144"/>
              <a:gd name="T46" fmla="*/ 245865394 w 144"/>
              <a:gd name="T47" fmla="*/ 185293728 h 144"/>
              <a:gd name="T48" fmla="*/ 245865394 w 144"/>
              <a:gd name="T49" fmla="*/ 185293728 h 144"/>
              <a:gd name="T50" fmla="*/ 368796960 w 144"/>
              <a:gd name="T51" fmla="*/ 61764576 h 144"/>
              <a:gd name="T52" fmla="*/ 491728527 w 144"/>
              <a:gd name="T53" fmla="*/ 185293728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09" name="Freeform 116"/>
          <p:cNvSpPr>
            <a:spLocks/>
          </p:cNvSpPr>
          <p:nvPr/>
        </p:nvSpPr>
        <p:spPr bwMode="auto">
          <a:xfrm>
            <a:off x="10731501" y="3972985"/>
            <a:ext cx="325967" cy="38100"/>
          </a:xfrm>
          <a:custGeom>
            <a:avLst/>
            <a:gdLst>
              <a:gd name="T0" fmla="*/ 0 w 95"/>
              <a:gd name="T1" fmla="*/ 73429957 h 11"/>
              <a:gd name="T2" fmla="*/ 66134348 w 95"/>
              <a:gd name="T3" fmla="*/ 0 h 11"/>
              <a:gd name="T4" fmla="*/ 562132948 w 95"/>
              <a:gd name="T5" fmla="*/ 0 h 11"/>
              <a:gd name="T6" fmla="*/ 628267296 w 95"/>
              <a:gd name="T7" fmla="*/ 73429957 h 11"/>
              <a:gd name="T8" fmla="*/ 0 w 95"/>
              <a:gd name="T9" fmla="*/ 7342995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" h="11">
                <a:moveTo>
                  <a:pt x="0" y="11"/>
                </a:moveTo>
                <a:lnTo>
                  <a:pt x="10" y="0"/>
                </a:lnTo>
                <a:lnTo>
                  <a:pt x="85" y="0"/>
                </a:lnTo>
                <a:lnTo>
                  <a:pt x="95" y="11"/>
                </a:lnTo>
                <a:lnTo>
                  <a:pt x="0" y="1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0" name="Freeform 117"/>
          <p:cNvSpPr>
            <a:spLocks noEditPoints="1"/>
          </p:cNvSpPr>
          <p:nvPr/>
        </p:nvSpPr>
        <p:spPr bwMode="auto">
          <a:xfrm>
            <a:off x="10710334" y="402801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1" name="Freeform 118"/>
          <p:cNvSpPr>
            <a:spLocks noEditPoints="1"/>
          </p:cNvSpPr>
          <p:nvPr/>
        </p:nvSpPr>
        <p:spPr bwMode="auto">
          <a:xfrm>
            <a:off x="10710334" y="417406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2006054 h 37"/>
              <a:gd name="T14" fmla="*/ 457759037 w 107"/>
              <a:gd name="T15" fmla="*/ 172006054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2006054 h 37"/>
              <a:gd name="T22" fmla="*/ 212295693 w 107"/>
              <a:gd name="T23" fmla="*/ 172006054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6"/>
                </a:lnTo>
                <a:lnTo>
                  <a:pt x="69" y="26"/>
                </a:lnTo>
                <a:lnTo>
                  <a:pt x="69" y="21"/>
                </a:lnTo>
                <a:lnTo>
                  <a:pt x="38" y="21"/>
                </a:lnTo>
                <a:lnTo>
                  <a:pt x="38" y="26"/>
                </a:lnTo>
                <a:lnTo>
                  <a:pt x="32" y="26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2" name="Freeform 119"/>
          <p:cNvSpPr>
            <a:spLocks noEditPoints="1"/>
          </p:cNvSpPr>
          <p:nvPr/>
        </p:nvSpPr>
        <p:spPr bwMode="auto">
          <a:xfrm>
            <a:off x="10710334" y="4318000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3" name="Freeform 120"/>
          <p:cNvSpPr>
            <a:spLocks noEditPoints="1"/>
          </p:cNvSpPr>
          <p:nvPr/>
        </p:nvSpPr>
        <p:spPr bwMode="auto">
          <a:xfrm>
            <a:off x="1212852" y="4845051"/>
            <a:ext cx="436033" cy="402167"/>
          </a:xfrm>
          <a:custGeom>
            <a:avLst/>
            <a:gdLst>
              <a:gd name="T0" fmla="*/ 727911300 w 127"/>
              <a:gd name="T1" fmla="*/ 0 h 117"/>
              <a:gd name="T2" fmla="*/ 661738950 w 127"/>
              <a:gd name="T3" fmla="*/ 0 h 117"/>
              <a:gd name="T4" fmla="*/ 628652775 w 127"/>
              <a:gd name="T5" fmla="*/ 0 h 117"/>
              <a:gd name="T6" fmla="*/ 205139950 w 127"/>
              <a:gd name="T7" fmla="*/ 0 h 117"/>
              <a:gd name="T8" fmla="*/ 172051200 w 127"/>
              <a:gd name="T9" fmla="*/ 0 h 117"/>
              <a:gd name="T10" fmla="*/ 105878850 w 127"/>
              <a:gd name="T11" fmla="*/ 0 h 117"/>
              <a:gd name="T12" fmla="*/ 0 w 127"/>
              <a:gd name="T13" fmla="*/ 410746222 h 117"/>
              <a:gd name="T14" fmla="*/ 0 w 127"/>
              <a:gd name="T15" fmla="*/ 775116956 h 117"/>
              <a:gd name="T16" fmla="*/ 840407900 w 127"/>
              <a:gd name="T17" fmla="*/ 775116956 h 117"/>
              <a:gd name="T18" fmla="*/ 840407900 w 127"/>
              <a:gd name="T19" fmla="*/ 423994520 h 117"/>
              <a:gd name="T20" fmla="*/ 727911300 w 127"/>
              <a:gd name="T21" fmla="*/ 0 h 117"/>
              <a:gd name="T22" fmla="*/ 165433450 w 127"/>
              <a:gd name="T23" fmla="*/ 72874662 h 117"/>
              <a:gd name="T24" fmla="*/ 172051200 w 127"/>
              <a:gd name="T25" fmla="*/ 72874662 h 117"/>
              <a:gd name="T26" fmla="*/ 205139950 w 127"/>
              <a:gd name="T27" fmla="*/ 72874662 h 117"/>
              <a:gd name="T28" fmla="*/ 628652775 w 127"/>
              <a:gd name="T29" fmla="*/ 72874662 h 117"/>
              <a:gd name="T30" fmla="*/ 661738950 w 127"/>
              <a:gd name="T31" fmla="*/ 72874662 h 117"/>
              <a:gd name="T32" fmla="*/ 668356700 w 127"/>
              <a:gd name="T33" fmla="*/ 72874662 h 117"/>
              <a:gd name="T34" fmla="*/ 767617800 w 127"/>
              <a:gd name="T35" fmla="*/ 423994520 h 117"/>
              <a:gd name="T36" fmla="*/ 575713350 w 127"/>
              <a:gd name="T37" fmla="*/ 423994520 h 117"/>
              <a:gd name="T38" fmla="*/ 509538425 w 127"/>
              <a:gd name="T39" fmla="*/ 529993795 h 117"/>
              <a:gd name="T40" fmla="*/ 330869475 w 127"/>
              <a:gd name="T41" fmla="*/ 529993795 h 117"/>
              <a:gd name="T42" fmla="*/ 258076800 w 127"/>
              <a:gd name="T43" fmla="*/ 423994520 h 117"/>
              <a:gd name="T44" fmla="*/ 66174925 w 127"/>
              <a:gd name="T45" fmla="*/ 423994520 h 117"/>
              <a:gd name="T46" fmla="*/ 165433450 w 127"/>
              <a:gd name="T47" fmla="*/ 72874662 h 1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7" h="117">
                <a:moveTo>
                  <a:pt x="110" y="0"/>
                </a:moveTo>
                <a:lnTo>
                  <a:pt x="100" y="0"/>
                </a:lnTo>
                <a:lnTo>
                  <a:pt x="95" y="0"/>
                </a:lnTo>
                <a:lnTo>
                  <a:pt x="31" y="0"/>
                </a:lnTo>
                <a:lnTo>
                  <a:pt x="26" y="0"/>
                </a:lnTo>
                <a:lnTo>
                  <a:pt x="16" y="0"/>
                </a:lnTo>
                <a:lnTo>
                  <a:pt x="0" y="62"/>
                </a:lnTo>
                <a:lnTo>
                  <a:pt x="0" y="117"/>
                </a:lnTo>
                <a:lnTo>
                  <a:pt x="127" y="117"/>
                </a:lnTo>
                <a:lnTo>
                  <a:pt x="127" y="64"/>
                </a:lnTo>
                <a:lnTo>
                  <a:pt x="110" y="0"/>
                </a:lnTo>
                <a:close/>
                <a:moveTo>
                  <a:pt x="25" y="11"/>
                </a:moveTo>
                <a:lnTo>
                  <a:pt x="26" y="11"/>
                </a:lnTo>
                <a:lnTo>
                  <a:pt x="31" y="11"/>
                </a:lnTo>
                <a:lnTo>
                  <a:pt x="95" y="11"/>
                </a:lnTo>
                <a:lnTo>
                  <a:pt x="100" y="11"/>
                </a:lnTo>
                <a:lnTo>
                  <a:pt x="101" y="11"/>
                </a:lnTo>
                <a:lnTo>
                  <a:pt x="116" y="64"/>
                </a:lnTo>
                <a:lnTo>
                  <a:pt x="87" y="64"/>
                </a:lnTo>
                <a:lnTo>
                  <a:pt x="77" y="80"/>
                </a:lnTo>
                <a:lnTo>
                  <a:pt x="50" y="80"/>
                </a:lnTo>
                <a:lnTo>
                  <a:pt x="39" y="64"/>
                </a:lnTo>
                <a:lnTo>
                  <a:pt x="10" y="64"/>
                </a:lnTo>
                <a:lnTo>
                  <a:pt x="25" y="1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4" name="Rectangle 121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5" name="Rectangle 122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6" name="Rectangle 123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7" name="Rectangle 124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8" name="Freeform 125"/>
          <p:cNvSpPr>
            <a:spLocks noEditPoints="1"/>
          </p:cNvSpPr>
          <p:nvPr/>
        </p:nvSpPr>
        <p:spPr bwMode="auto">
          <a:xfrm>
            <a:off x="2091268" y="4931833"/>
            <a:ext cx="472017" cy="254000"/>
          </a:xfrm>
          <a:custGeom>
            <a:avLst/>
            <a:gdLst>
              <a:gd name="T0" fmla="*/ 778998799 w 156"/>
              <a:gd name="T1" fmla="*/ 123219482 h 84"/>
              <a:gd name="T2" fmla="*/ 742887203 w 156"/>
              <a:gd name="T3" fmla="*/ 123219482 h 84"/>
              <a:gd name="T4" fmla="*/ 742887203 w 156"/>
              <a:gd name="T5" fmla="*/ 30804304 h 84"/>
              <a:gd name="T6" fmla="*/ 711933759 w 156"/>
              <a:gd name="T7" fmla="*/ 0 h 84"/>
              <a:gd name="T8" fmla="*/ 30953444 w 156"/>
              <a:gd name="T9" fmla="*/ 0 h 84"/>
              <a:gd name="T10" fmla="*/ 0 w 156"/>
              <a:gd name="T11" fmla="*/ 30804304 h 84"/>
              <a:gd name="T12" fmla="*/ 0 w 156"/>
              <a:gd name="T13" fmla="*/ 400462750 h 84"/>
              <a:gd name="T14" fmla="*/ 30953444 w 156"/>
              <a:gd name="T15" fmla="*/ 431267054 h 84"/>
              <a:gd name="T16" fmla="*/ 711933759 w 156"/>
              <a:gd name="T17" fmla="*/ 431267054 h 84"/>
              <a:gd name="T18" fmla="*/ 742887203 w 156"/>
              <a:gd name="T19" fmla="*/ 400462750 h 84"/>
              <a:gd name="T20" fmla="*/ 742887203 w 156"/>
              <a:gd name="T21" fmla="*/ 308047571 h 84"/>
              <a:gd name="T22" fmla="*/ 778998799 w 156"/>
              <a:gd name="T23" fmla="*/ 308047571 h 84"/>
              <a:gd name="T24" fmla="*/ 804794092 w 156"/>
              <a:gd name="T25" fmla="*/ 282377696 h 84"/>
              <a:gd name="T26" fmla="*/ 804794092 w 156"/>
              <a:gd name="T27" fmla="*/ 148889357 h 84"/>
              <a:gd name="T28" fmla="*/ 778998799 w 156"/>
              <a:gd name="T29" fmla="*/ 123219482 h 84"/>
              <a:gd name="T30" fmla="*/ 680980315 w 156"/>
              <a:gd name="T31" fmla="*/ 369658446 h 84"/>
              <a:gd name="T32" fmla="*/ 61906889 w 156"/>
              <a:gd name="T33" fmla="*/ 369658446 h 84"/>
              <a:gd name="T34" fmla="*/ 61906889 w 156"/>
              <a:gd name="T35" fmla="*/ 61608607 h 84"/>
              <a:gd name="T36" fmla="*/ 680980315 w 156"/>
              <a:gd name="T37" fmla="*/ 61608607 h 84"/>
              <a:gd name="T38" fmla="*/ 680980315 w 156"/>
              <a:gd name="T39" fmla="*/ 369658446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84">
                <a:moveTo>
                  <a:pt x="151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3"/>
                  <a:pt x="141" y="0"/>
                  <a:pt x="1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6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1" y="84"/>
                  <a:pt x="144" y="81"/>
                  <a:pt x="144" y="78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4" y="60"/>
                  <a:pt x="156" y="58"/>
                  <a:pt x="156" y="5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6" y="26"/>
                  <a:pt x="154" y="24"/>
                  <a:pt x="151" y="24"/>
                </a:cubicBezTo>
                <a:moveTo>
                  <a:pt x="132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19" name="Freeform 126"/>
          <p:cNvSpPr>
            <a:spLocks noEditPoints="1"/>
          </p:cNvSpPr>
          <p:nvPr/>
        </p:nvSpPr>
        <p:spPr bwMode="auto">
          <a:xfrm>
            <a:off x="3803651" y="4876800"/>
            <a:ext cx="497416" cy="364067"/>
          </a:xfrm>
          <a:custGeom>
            <a:avLst/>
            <a:gdLst>
              <a:gd name="T0" fmla="*/ 640904593 w 164"/>
              <a:gd name="T1" fmla="*/ 0 h 120"/>
              <a:gd name="T2" fmla="*/ 211912865 w 164"/>
              <a:gd name="T3" fmla="*/ 0 h 120"/>
              <a:gd name="T4" fmla="*/ 211912865 w 164"/>
              <a:gd name="T5" fmla="*/ 619821225 h 120"/>
              <a:gd name="T6" fmla="*/ 640904593 w 164"/>
              <a:gd name="T7" fmla="*/ 619821225 h 120"/>
              <a:gd name="T8" fmla="*/ 640904593 w 164"/>
              <a:gd name="T9" fmla="*/ 0 h 120"/>
              <a:gd name="T10" fmla="*/ 330789981 w 164"/>
              <a:gd name="T11" fmla="*/ 309911750 h 120"/>
              <a:gd name="T12" fmla="*/ 299778065 w 164"/>
              <a:gd name="T13" fmla="*/ 340900650 h 120"/>
              <a:gd name="T14" fmla="*/ 268766149 w 164"/>
              <a:gd name="T15" fmla="*/ 309911750 h 120"/>
              <a:gd name="T16" fmla="*/ 268766149 w 164"/>
              <a:gd name="T17" fmla="*/ 185947050 h 120"/>
              <a:gd name="T18" fmla="*/ 299778065 w 164"/>
              <a:gd name="T19" fmla="*/ 154955875 h 120"/>
              <a:gd name="T20" fmla="*/ 330789981 w 164"/>
              <a:gd name="T21" fmla="*/ 185947050 h 120"/>
              <a:gd name="T22" fmla="*/ 330789981 w 164"/>
              <a:gd name="T23" fmla="*/ 309911750 h 120"/>
              <a:gd name="T24" fmla="*/ 485847287 w 164"/>
              <a:gd name="T25" fmla="*/ 526847700 h 120"/>
              <a:gd name="T26" fmla="*/ 361799622 w 164"/>
              <a:gd name="T27" fmla="*/ 526847700 h 120"/>
              <a:gd name="T28" fmla="*/ 361799622 w 164"/>
              <a:gd name="T29" fmla="*/ 495856525 h 120"/>
              <a:gd name="T30" fmla="*/ 423823454 w 164"/>
              <a:gd name="T31" fmla="*/ 433874175 h 120"/>
              <a:gd name="T32" fmla="*/ 485847287 w 164"/>
              <a:gd name="T33" fmla="*/ 495856525 h 120"/>
              <a:gd name="T34" fmla="*/ 485847287 w 164"/>
              <a:gd name="T35" fmla="*/ 526847700 h 120"/>
              <a:gd name="T36" fmla="*/ 578880760 w 164"/>
              <a:gd name="T37" fmla="*/ 309911750 h 120"/>
              <a:gd name="T38" fmla="*/ 547868844 w 164"/>
              <a:gd name="T39" fmla="*/ 340900650 h 120"/>
              <a:gd name="T40" fmla="*/ 516856928 w 164"/>
              <a:gd name="T41" fmla="*/ 309911750 h 120"/>
              <a:gd name="T42" fmla="*/ 516856928 w 164"/>
              <a:gd name="T43" fmla="*/ 185947050 h 120"/>
              <a:gd name="T44" fmla="*/ 547868844 w 164"/>
              <a:gd name="T45" fmla="*/ 154955875 h 120"/>
              <a:gd name="T46" fmla="*/ 578880760 w 164"/>
              <a:gd name="T47" fmla="*/ 185947050 h 120"/>
              <a:gd name="T48" fmla="*/ 578880760 w 164"/>
              <a:gd name="T49" fmla="*/ 309911750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4" h="120">
                <a:moveTo>
                  <a:pt x="124" y="0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120"/>
                  <a:pt x="41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64" y="120"/>
                  <a:pt x="164" y="0"/>
                  <a:pt x="124" y="0"/>
                </a:cubicBezTo>
                <a:moveTo>
                  <a:pt x="64" y="60"/>
                </a:moveTo>
                <a:cubicBezTo>
                  <a:pt x="64" y="63"/>
                  <a:pt x="61" y="66"/>
                  <a:pt x="58" y="66"/>
                </a:cubicBezTo>
                <a:cubicBezTo>
                  <a:pt x="55" y="66"/>
                  <a:pt x="52" y="63"/>
                  <a:pt x="52" y="60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3"/>
                  <a:pt x="55" y="30"/>
                  <a:pt x="58" y="30"/>
                </a:cubicBezTo>
                <a:cubicBezTo>
                  <a:pt x="61" y="30"/>
                  <a:pt x="64" y="33"/>
                  <a:pt x="64" y="36"/>
                </a:cubicBezTo>
                <a:lnTo>
                  <a:pt x="64" y="60"/>
                </a:lnTo>
                <a:close/>
                <a:moveTo>
                  <a:pt x="94" y="102"/>
                </a:moveTo>
                <a:cubicBezTo>
                  <a:pt x="70" y="102"/>
                  <a:pt x="70" y="102"/>
                  <a:pt x="70" y="102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5" y="84"/>
                  <a:pt x="82" y="84"/>
                </a:cubicBezTo>
                <a:cubicBezTo>
                  <a:pt x="89" y="84"/>
                  <a:pt x="94" y="89"/>
                  <a:pt x="94" y="96"/>
                </a:cubicBezTo>
                <a:lnTo>
                  <a:pt x="94" y="102"/>
                </a:lnTo>
                <a:close/>
                <a:moveTo>
                  <a:pt x="112" y="60"/>
                </a:moveTo>
                <a:cubicBezTo>
                  <a:pt x="112" y="63"/>
                  <a:pt x="109" y="66"/>
                  <a:pt x="106" y="66"/>
                </a:cubicBezTo>
                <a:cubicBezTo>
                  <a:pt x="103" y="66"/>
                  <a:pt x="100" y="63"/>
                  <a:pt x="100" y="60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3"/>
                  <a:pt x="103" y="30"/>
                  <a:pt x="106" y="30"/>
                </a:cubicBezTo>
                <a:cubicBezTo>
                  <a:pt x="109" y="30"/>
                  <a:pt x="112" y="33"/>
                  <a:pt x="112" y="36"/>
                </a:cubicBezTo>
                <a:lnTo>
                  <a:pt x="112" y="6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0" name="Freeform 127"/>
          <p:cNvSpPr>
            <a:spLocks/>
          </p:cNvSpPr>
          <p:nvPr/>
        </p:nvSpPr>
        <p:spPr bwMode="auto">
          <a:xfrm>
            <a:off x="4724401" y="4836585"/>
            <a:ext cx="325967" cy="433916"/>
          </a:xfrm>
          <a:custGeom>
            <a:avLst/>
            <a:gdLst>
              <a:gd name="T0" fmla="*/ 462932713 w 95"/>
              <a:gd name="T1" fmla="*/ 500468294 h 127"/>
              <a:gd name="T2" fmla="*/ 595201408 w 95"/>
              <a:gd name="T3" fmla="*/ 500468294 h 127"/>
              <a:gd name="T4" fmla="*/ 436480518 w 95"/>
              <a:gd name="T5" fmla="*/ 309500837 h 127"/>
              <a:gd name="T6" fmla="*/ 522453369 w 95"/>
              <a:gd name="T7" fmla="*/ 309500837 h 127"/>
              <a:gd name="T8" fmla="*/ 370346171 w 95"/>
              <a:gd name="T9" fmla="*/ 138287663 h 127"/>
              <a:gd name="T10" fmla="*/ 423253134 w 95"/>
              <a:gd name="T11" fmla="*/ 138287663 h 127"/>
              <a:gd name="T12" fmla="*/ 317439207 w 95"/>
              <a:gd name="T13" fmla="*/ 0 h 127"/>
              <a:gd name="T14" fmla="*/ 211627854 w 95"/>
              <a:gd name="T15" fmla="*/ 138287663 h 127"/>
              <a:gd name="T16" fmla="*/ 264534817 w 95"/>
              <a:gd name="T17" fmla="*/ 138287663 h 127"/>
              <a:gd name="T18" fmla="*/ 105813927 w 95"/>
              <a:gd name="T19" fmla="*/ 309500837 h 127"/>
              <a:gd name="T20" fmla="*/ 191786777 w 95"/>
              <a:gd name="T21" fmla="*/ 309500837 h 127"/>
              <a:gd name="T22" fmla="*/ 33065887 w 95"/>
              <a:gd name="T23" fmla="*/ 500468294 h 127"/>
              <a:gd name="T24" fmla="*/ 165334582 w 95"/>
              <a:gd name="T25" fmla="*/ 500468294 h 127"/>
              <a:gd name="T26" fmla="*/ 0 w 95"/>
              <a:gd name="T27" fmla="*/ 711192595 h 127"/>
              <a:gd name="T28" fmla="*/ 244693741 w 95"/>
              <a:gd name="T29" fmla="*/ 711192595 h 127"/>
              <a:gd name="T30" fmla="*/ 244693741 w 95"/>
              <a:gd name="T31" fmla="*/ 836309028 h 127"/>
              <a:gd name="T32" fmla="*/ 383573555 w 95"/>
              <a:gd name="T33" fmla="*/ 836309028 h 127"/>
              <a:gd name="T34" fmla="*/ 383573555 w 95"/>
              <a:gd name="T35" fmla="*/ 711192595 h 127"/>
              <a:gd name="T36" fmla="*/ 628267296 w 95"/>
              <a:gd name="T37" fmla="*/ 711192595 h 127"/>
              <a:gd name="T38" fmla="*/ 462932713 w 95"/>
              <a:gd name="T39" fmla="*/ 500468294 h 1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5" h="127">
                <a:moveTo>
                  <a:pt x="70" y="76"/>
                </a:moveTo>
                <a:lnTo>
                  <a:pt x="90" y="76"/>
                </a:lnTo>
                <a:lnTo>
                  <a:pt x="66" y="47"/>
                </a:lnTo>
                <a:lnTo>
                  <a:pt x="79" y="47"/>
                </a:lnTo>
                <a:lnTo>
                  <a:pt x="56" y="21"/>
                </a:lnTo>
                <a:lnTo>
                  <a:pt x="64" y="21"/>
                </a:lnTo>
                <a:lnTo>
                  <a:pt x="48" y="0"/>
                </a:lnTo>
                <a:lnTo>
                  <a:pt x="32" y="21"/>
                </a:lnTo>
                <a:lnTo>
                  <a:pt x="40" y="21"/>
                </a:lnTo>
                <a:lnTo>
                  <a:pt x="16" y="47"/>
                </a:lnTo>
                <a:lnTo>
                  <a:pt x="29" y="47"/>
                </a:lnTo>
                <a:lnTo>
                  <a:pt x="5" y="76"/>
                </a:lnTo>
                <a:lnTo>
                  <a:pt x="25" y="76"/>
                </a:lnTo>
                <a:lnTo>
                  <a:pt x="0" y="108"/>
                </a:lnTo>
                <a:lnTo>
                  <a:pt x="37" y="108"/>
                </a:lnTo>
                <a:lnTo>
                  <a:pt x="37" y="127"/>
                </a:lnTo>
                <a:lnTo>
                  <a:pt x="58" y="127"/>
                </a:lnTo>
                <a:lnTo>
                  <a:pt x="58" y="108"/>
                </a:lnTo>
                <a:lnTo>
                  <a:pt x="95" y="108"/>
                </a:lnTo>
                <a:lnTo>
                  <a:pt x="70" y="7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1" name="Freeform 128"/>
          <p:cNvSpPr>
            <a:spLocks/>
          </p:cNvSpPr>
          <p:nvPr/>
        </p:nvSpPr>
        <p:spPr bwMode="auto">
          <a:xfrm>
            <a:off x="5507567" y="4811184"/>
            <a:ext cx="438151" cy="474133"/>
          </a:xfrm>
          <a:custGeom>
            <a:avLst/>
            <a:gdLst>
              <a:gd name="T0" fmla="*/ 406606101 w 144"/>
              <a:gd name="T1" fmla="*/ 62182131 h 156"/>
              <a:gd name="T2" fmla="*/ 406606101 w 144"/>
              <a:gd name="T3" fmla="*/ 31092205 h 156"/>
              <a:gd name="T4" fmla="*/ 375330815 w 144"/>
              <a:gd name="T5" fmla="*/ 0 h 156"/>
              <a:gd name="T6" fmla="*/ 344053247 w 144"/>
              <a:gd name="T7" fmla="*/ 31092205 h 156"/>
              <a:gd name="T8" fmla="*/ 344053247 w 144"/>
              <a:gd name="T9" fmla="*/ 62182131 h 156"/>
              <a:gd name="T10" fmla="*/ 0 w 144"/>
              <a:gd name="T11" fmla="*/ 435281754 h 156"/>
              <a:gd name="T12" fmla="*/ 5212167 w 144"/>
              <a:gd name="T13" fmla="*/ 435281754 h 156"/>
              <a:gd name="T14" fmla="*/ 125110272 w 144"/>
              <a:gd name="T15" fmla="*/ 342007418 h 156"/>
              <a:gd name="T16" fmla="*/ 245006094 w 144"/>
              <a:gd name="T17" fmla="*/ 435281754 h 156"/>
              <a:gd name="T18" fmla="*/ 255432711 w 144"/>
              <a:gd name="T19" fmla="*/ 435281754 h 156"/>
              <a:gd name="T20" fmla="*/ 344053247 w 144"/>
              <a:gd name="T21" fmla="*/ 347188692 h 156"/>
              <a:gd name="T22" fmla="*/ 344053247 w 144"/>
              <a:gd name="T23" fmla="*/ 684014836 h 156"/>
              <a:gd name="T24" fmla="*/ 281498111 w 144"/>
              <a:gd name="T25" fmla="*/ 746199246 h 156"/>
              <a:gd name="T26" fmla="*/ 218942975 w 144"/>
              <a:gd name="T27" fmla="*/ 684014836 h 156"/>
              <a:gd name="T28" fmla="*/ 187665407 w 144"/>
              <a:gd name="T29" fmla="*/ 652922631 h 156"/>
              <a:gd name="T30" fmla="*/ 156387840 w 144"/>
              <a:gd name="T31" fmla="*/ 684014836 h 156"/>
              <a:gd name="T32" fmla="*/ 281498111 w 144"/>
              <a:gd name="T33" fmla="*/ 808381377 h 156"/>
              <a:gd name="T34" fmla="*/ 406606101 w 144"/>
              <a:gd name="T35" fmla="*/ 684014836 h 156"/>
              <a:gd name="T36" fmla="*/ 406606101 w 144"/>
              <a:gd name="T37" fmla="*/ 347188692 h 156"/>
              <a:gd name="T38" fmla="*/ 495226637 w 144"/>
              <a:gd name="T39" fmla="*/ 435281754 h 156"/>
              <a:gd name="T40" fmla="*/ 505653254 w 144"/>
              <a:gd name="T41" fmla="*/ 435281754 h 156"/>
              <a:gd name="T42" fmla="*/ 625549076 w 144"/>
              <a:gd name="T43" fmla="*/ 342007418 h 156"/>
              <a:gd name="T44" fmla="*/ 745447180 w 144"/>
              <a:gd name="T45" fmla="*/ 435281754 h 156"/>
              <a:gd name="T46" fmla="*/ 750659348 w 144"/>
              <a:gd name="T47" fmla="*/ 435281754 h 156"/>
              <a:gd name="T48" fmla="*/ 406606101 w 144"/>
              <a:gd name="T49" fmla="*/ 62182131 h 1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56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2" name="Oval 129"/>
          <p:cNvSpPr>
            <a:spLocks noChangeArrowheads="1"/>
          </p:cNvSpPr>
          <p:nvPr/>
        </p:nvSpPr>
        <p:spPr bwMode="auto">
          <a:xfrm>
            <a:off x="8166101" y="5164667"/>
            <a:ext cx="71967" cy="7196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3" name="Oval 130"/>
          <p:cNvSpPr>
            <a:spLocks noChangeArrowheads="1"/>
          </p:cNvSpPr>
          <p:nvPr/>
        </p:nvSpPr>
        <p:spPr bwMode="auto">
          <a:xfrm>
            <a:off x="8365067" y="5164667"/>
            <a:ext cx="71967" cy="7196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4" name="Freeform 131"/>
          <p:cNvSpPr>
            <a:spLocks noEditPoints="1"/>
          </p:cNvSpPr>
          <p:nvPr/>
        </p:nvSpPr>
        <p:spPr bwMode="auto">
          <a:xfrm>
            <a:off x="8017934" y="4891618"/>
            <a:ext cx="510117" cy="239183"/>
          </a:xfrm>
          <a:custGeom>
            <a:avLst/>
            <a:gdLst>
              <a:gd name="T0" fmla="*/ 46714450 w 168"/>
              <a:gd name="T1" fmla="*/ 0 h 78"/>
              <a:gd name="T2" fmla="*/ 72666670 w 168"/>
              <a:gd name="T3" fmla="*/ 95470681 h 78"/>
              <a:gd name="T4" fmla="*/ 872002312 w 168"/>
              <a:gd name="T5" fmla="*/ 95470681 h 78"/>
              <a:gd name="T6" fmla="*/ 202430044 w 168"/>
              <a:gd name="T7" fmla="*/ 159118569 h 78"/>
              <a:gd name="T8" fmla="*/ 218000009 w 168"/>
              <a:gd name="T9" fmla="*/ 175031116 h 78"/>
              <a:gd name="T10" fmla="*/ 560573403 w 168"/>
              <a:gd name="T11" fmla="*/ 238676703 h 78"/>
              <a:gd name="T12" fmla="*/ 529428918 w 168"/>
              <a:gd name="T13" fmla="*/ 143206022 h 78"/>
              <a:gd name="T14" fmla="*/ 513858953 w 168"/>
              <a:gd name="T15" fmla="*/ 159118569 h 78"/>
              <a:gd name="T16" fmla="*/ 513858953 w 168"/>
              <a:gd name="T17" fmla="*/ 222766456 h 78"/>
              <a:gd name="T18" fmla="*/ 498286710 w 168"/>
              <a:gd name="T19" fmla="*/ 206853910 h 78"/>
              <a:gd name="T20" fmla="*/ 404857810 w 168"/>
              <a:gd name="T21" fmla="*/ 175031116 h 78"/>
              <a:gd name="T22" fmla="*/ 342573394 w 168"/>
              <a:gd name="T23" fmla="*/ 143206022 h 78"/>
              <a:gd name="T24" fmla="*/ 327001152 w 168"/>
              <a:gd name="T25" fmla="*/ 159118569 h 78"/>
              <a:gd name="T26" fmla="*/ 295858944 w 168"/>
              <a:gd name="T27" fmla="*/ 159118569 h 78"/>
              <a:gd name="T28" fmla="*/ 280286702 w 168"/>
              <a:gd name="T29" fmla="*/ 143206022 h 78"/>
              <a:gd name="T30" fmla="*/ 249144494 w 168"/>
              <a:gd name="T31" fmla="*/ 206853910 h 78"/>
              <a:gd name="T32" fmla="*/ 280286702 w 168"/>
              <a:gd name="T33" fmla="*/ 302324591 h 78"/>
              <a:gd name="T34" fmla="*/ 295858944 w 168"/>
              <a:gd name="T35" fmla="*/ 286412044 h 78"/>
              <a:gd name="T36" fmla="*/ 327001152 w 168"/>
              <a:gd name="T37" fmla="*/ 222766456 h 78"/>
              <a:gd name="T38" fmla="*/ 311428909 w 168"/>
              <a:gd name="T39" fmla="*/ 206853910 h 78"/>
              <a:gd name="T40" fmla="*/ 311428909 w 168"/>
              <a:gd name="T41" fmla="*/ 334149685 h 78"/>
              <a:gd name="T42" fmla="*/ 342573394 w 168"/>
              <a:gd name="T43" fmla="*/ 302324591 h 78"/>
              <a:gd name="T44" fmla="*/ 358143360 w 168"/>
              <a:gd name="T45" fmla="*/ 286412044 h 78"/>
              <a:gd name="T46" fmla="*/ 389287845 w 168"/>
              <a:gd name="T47" fmla="*/ 222766456 h 78"/>
              <a:gd name="T48" fmla="*/ 373715602 w 168"/>
              <a:gd name="T49" fmla="*/ 206853910 h 78"/>
              <a:gd name="T50" fmla="*/ 373715602 w 168"/>
              <a:gd name="T51" fmla="*/ 334149685 h 78"/>
              <a:gd name="T52" fmla="*/ 404857810 w 168"/>
              <a:gd name="T53" fmla="*/ 302324591 h 78"/>
              <a:gd name="T54" fmla="*/ 420430052 w 168"/>
              <a:gd name="T55" fmla="*/ 286412044 h 78"/>
              <a:gd name="T56" fmla="*/ 451572260 w 168"/>
              <a:gd name="T57" fmla="*/ 222766456 h 78"/>
              <a:gd name="T58" fmla="*/ 436002295 w 168"/>
              <a:gd name="T59" fmla="*/ 206853910 h 78"/>
              <a:gd name="T60" fmla="*/ 436002295 w 168"/>
              <a:gd name="T61" fmla="*/ 334149685 h 78"/>
              <a:gd name="T62" fmla="*/ 467144503 w 168"/>
              <a:gd name="T63" fmla="*/ 302324591 h 78"/>
              <a:gd name="T64" fmla="*/ 482714468 w 168"/>
              <a:gd name="T65" fmla="*/ 286412044 h 78"/>
              <a:gd name="T66" fmla="*/ 451572260 w 168"/>
              <a:gd name="T67" fmla="*/ 159118569 h 78"/>
              <a:gd name="T68" fmla="*/ 467144503 w 168"/>
              <a:gd name="T69" fmla="*/ 175031116 h 78"/>
              <a:gd name="T70" fmla="*/ 498286710 w 168"/>
              <a:gd name="T71" fmla="*/ 334149685 h 78"/>
              <a:gd name="T72" fmla="*/ 529428918 w 168"/>
              <a:gd name="T73" fmla="*/ 302324591 h 78"/>
              <a:gd name="T74" fmla="*/ 545001161 w 168"/>
              <a:gd name="T75" fmla="*/ 286412044 h 78"/>
              <a:gd name="T76" fmla="*/ 545001161 w 168"/>
              <a:gd name="T77" fmla="*/ 350059932 h 78"/>
              <a:gd name="T78" fmla="*/ 560573403 w 168"/>
              <a:gd name="T79" fmla="*/ 365972478 h 78"/>
              <a:gd name="T80" fmla="*/ 591715611 w 168"/>
              <a:gd name="T81" fmla="*/ 270501797 h 78"/>
              <a:gd name="T82" fmla="*/ 591715611 w 168"/>
              <a:gd name="T83" fmla="*/ 175031116 h 78"/>
              <a:gd name="T84" fmla="*/ 607287853 w 168"/>
              <a:gd name="T85" fmla="*/ 159118569 h 78"/>
              <a:gd name="T86" fmla="*/ 638430061 w 168"/>
              <a:gd name="T87" fmla="*/ 222766456 h 78"/>
              <a:gd name="T88" fmla="*/ 622857819 w 168"/>
              <a:gd name="T89" fmla="*/ 206853910 h 78"/>
              <a:gd name="T90" fmla="*/ 622857819 w 168"/>
              <a:gd name="T91" fmla="*/ 334149685 h 78"/>
              <a:gd name="T92" fmla="*/ 654002304 w 168"/>
              <a:gd name="T93" fmla="*/ 302324591 h 78"/>
              <a:gd name="T94" fmla="*/ 669572269 w 168"/>
              <a:gd name="T95" fmla="*/ 286412044 h 78"/>
              <a:gd name="T96" fmla="*/ 638430061 w 168"/>
              <a:gd name="T97" fmla="*/ 159118569 h 78"/>
              <a:gd name="T98" fmla="*/ 654002304 w 168"/>
              <a:gd name="T99" fmla="*/ 175031116 h 78"/>
              <a:gd name="T100" fmla="*/ 685144511 w 168"/>
              <a:gd name="T101" fmla="*/ 334149685 h 78"/>
              <a:gd name="T102" fmla="*/ 685144511 w 168"/>
              <a:gd name="T103" fmla="*/ 238676703 h 78"/>
              <a:gd name="T104" fmla="*/ 700716754 w 168"/>
              <a:gd name="T105" fmla="*/ 222766456 h 78"/>
              <a:gd name="T106" fmla="*/ 700716754 w 168"/>
              <a:gd name="T107" fmla="*/ 286412044 h 78"/>
              <a:gd name="T108" fmla="*/ 716286719 w 168"/>
              <a:gd name="T109" fmla="*/ 302324591 h 78"/>
              <a:gd name="T110" fmla="*/ 716286719 w 168"/>
              <a:gd name="T111" fmla="*/ 143206022 h 78"/>
              <a:gd name="T112" fmla="*/ 747431204 w 168"/>
              <a:gd name="T113" fmla="*/ 238676703 h 78"/>
              <a:gd name="T114" fmla="*/ 763001169 w 168"/>
              <a:gd name="T115" fmla="*/ 222766456 h 78"/>
              <a:gd name="T116" fmla="*/ 763001169 w 168"/>
              <a:gd name="T117" fmla="*/ 159118569 h 78"/>
              <a:gd name="T118" fmla="*/ 778573412 w 168"/>
              <a:gd name="T119" fmla="*/ 175031116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8" h="78">
                <a:moveTo>
                  <a:pt x="33" y="18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45" y="78"/>
                  <a:pt x="45" y="78"/>
                  <a:pt x="45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68" y="18"/>
                  <a:pt x="168" y="18"/>
                  <a:pt x="168" y="18"/>
                </a:cubicBezTo>
                <a:lnTo>
                  <a:pt x="33" y="18"/>
                </a:lnTo>
                <a:close/>
                <a:moveTo>
                  <a:pt x="42" y="33"/>
                </a:moveTo>
                <a:cubicBezTo>
                  <a:pt x="40" y="33"/>
                  <a:pt x="39" y="32"/>
                  <a:pt x="39" y="30"/>
                </a:cubicBezTo>
                <a:cubicBezTo>
                  <a:pt x="39" y="28"/>
                  <a:pt x="40" y="27"/>
                  <a:pt x="42" y="27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2" y="33"/>
                </a:cubicBezTo>
                <a:moveTo>
                  <a:pt x="108" y="39"/>
                </a:moveTo>
                <a:cubicBezTo>
                  <a:pt x="110" y="39"/>
                  <a:pt x="111" y="40"/>
                  <a:pt x="111" y="42"/>
                </a:cubicBezTo>
                <a:cubicBezTo>
                  <a:pt x="111" y="44"/>
                  <a:pt x="110" y="45"/>
                  <a:pt x="108" y="45"/>
                </a:cubicBezTo>
                <a:cubicBezTo>
                  <a:pt x="106" y="45"/>
                  <a:pt x="105" y="44"/>
                  <a:pt x="105" y="42"/>
                </a:cubicBezTo>
                <a:cubicBezTo>
                  <a:pt x="105" y="40"/>
                  <a:pt x="106" y="39"/>
                  <a:pt x="108" y="39"/>
                </a:cubicBezTo>
                <a:moveTo>
                  <a:pt x="102" y="27"/>
                </a:moveTo>
                <a:cubicBezTo>
                  <a:pt x="104" y="27"/>
                  <a:pt x="105" y="28"/>
                  <a:pt x="105" y="30"/>
                </a:cubicBezTo>
                <a:cubicBezTo>
                  <a:pt x="105" y="32"/>
                  <a:pt x="104" y="33"/>
                  <a:pt x="102" y="33"/>
                </a:cubicBezTo>
                <a:cubicBezTo>
                  <a:pt x="100" y="33"/>
                  <a:pt x="99" y="32"/>
                  <a:pt x="99" y="30"/>
                </a:cubicBezTo>
                <a:cubicBezTo>
                  <a:pt x="99" y="28"/>
                  <a:pt x="100" y="27"/>
                  <a:pt x="102" y="27"/>
                </a:cubicBezTo>
                <a:moveTo>
                  <a:pt x="96" y="39"/>
                </a:moveTo>
                <a:cubicBezTo>
                  <a:pt x="98" y="39"/>
                  <a:pt x="99" y="40"/>
                  <a:pt x="99" y="42"/>
                </a:cubicBezTo>
                <a:cubicBezTo>
                  <a:pt x="99" y="44"/>
                  <a:pt x="98" y="45"/>
                  <a:pt x="96" y="45"/>
                </a:cubicBezTo>
                <a:cubicBezTo>
                  <a:pt x="94" y="45"/>
                  <a:pt x="93" y="44"/>
                  <a:pt x="93" y="42"/>
                </a:cubicBezTo>
                <a:cubicBezTo>
                  <a:pt x="93" y="40"/>
                  <a:pt x="94" y="39"/>
                  <a:pt x="96" y="39"/>
                </a:cubicBezTo>
                <a:moveTo>
                  <a:pt x="78" y="27"/>
                </a:moveTo>
                <a:cubicBezTo>
                  <a:pt x="80" y="27"/>
                  <a:pt x="81" y="28"/>
                  <a:pt x="81" y="30"/>
                </a:cubicBezTo>
                <a:cubicBezTo>
                  <a:pt x="81" y="32"/>
                  <a:pt x="80" y="33"/>
                  <a:pt x="78" y="33"/>
                </a:cubicBezTo>
                <a:cubicBezTo>
                  <a:pt x="76" y="33"/>
                  <a:pt x="75" y="32"/>
                  <a:pt x="75" y="30"/>
                </a:cubicBezTo>
                <a:cubicBezTo>
                  <a:pt x="75" y="28"/>
                  <a:pt x="76" y="27"/>
                  <a:pt x="78" y="27"/>
                </a:cubicBezTo>
                <a:moveTo>
                  <a:pt x="66" y="27"/>
                </a:moveTo>
                <a:cubicBezTo>
                  <a:pt x="68" y="27"/>
                  <a:pt x="69" y="28"/>
                  <a:pt x="69" y="30"/>
                </a:cubicBezTo>
                <a:cubicBezTo>
                  <a:pt x="69" y="32"/>
                  <a:pt x="68" y="33"/>
                  <a:pt x="66" y="33"/>
                </a:cubicBezTo>
                <a:cubicBezTo>
                  <a:pt x="64" y="33"/>
                  <a:pt x="63" y="32"/>
                  <a:pt x="63" y="30"/>
                </a:cubicBezTo>
                <a:cubicBezTo>
                  <a:pt x="63" y="28"/>
                  <a:pt x="64" y="27"/>
                  <a:pt x="66" y="27"/>
                </a:cubicBezTo>
                <a:moveTo>
                  <a:pt x="54" y="27"/>
                </a:moveTo>
                <a:cubicBezTo>
                  <a:pt x="56" y="27"/>
                  <a:pt x="57" y="28"/>
                  <a:pt x="57" y="30"/>
                </a:cubicBezTo>
                <a:cubicBezTo>
                  <a:pt x="57" y="32"/>
                  <a:pt x="56" y="33"/>
                  <a:pt x="54" y="33"/>
                </a:cubicBezTo>
                <a:cubicBezTo>
                  <a:pt x="52" y="33"/>
                  <a:pt x="51" y="32"/>
                  <a:pt x="51" y="30"/>
                </a:cubicBezTo>
                <a:cubicBezTo>
                  <a:pt x="51" y="28"/>
                  <a:pt x="52" y="27"/>
                  <a:pt x="54" y="27"/>
                </a:cubicBezTo>
                <a:moveTo>
                  <a:pt x="48" y="45"/>
                </a:moveTo>
                <a:cubicBezTo>
                  <a:pt x="46" y="45"/>
                  <a:pt x="45" y="44"/>
                  <a:pt x="45" y="42"/>
                </a:cubicBezTo>
                <a:cubicBezTo>
                  <a:pt x="45" y="40"/>
                  <a:pt x="46" y="39"/>
                  <a:pt x="48" y="39"/>
                </a:cubicBezTo>
                <a:cubicBezTo>
                  <a:pt x="50" y="39"/>
                  <a:pt x="51" y="40"/>
                  <a:pt x="51" y="42"/>
                </a:cubicBezTo>
                <a:cubicBezTo>
                  <a:pt x="51" y="44"/>
                  <a:pt x="50" y="45"/>
                  <a:pt x="48" y="45"/>
                </a:cubicBezTo>
                <a:moveTo>
                  <a:pt x="54" y="57"/>
                </a:moveTo>
                <a:cubicBezTo>
                  <a:pt x="52" y="57"/>
                  <a:pt x="51" y="56"/>
                  <a:pt x="51" y="54"/>
                </a:cubicBezTo>
                <a:cubicBezTo>
                  <a:pt x="51" y="52"/>
                  <a:pt x="52" y="51"/>
                  <a:pt x="54" y="51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6" y="57"/>
                  <a:pt x="54" y="57"/>
                </a:cubicBezTo>
                <a:moveTo>
                  <a:pt x="60" y="39"/>
                </a:moveTo>
                <a:cubicBezTo>
                  <a:pt x="62" y="39"/>
                  <a:pt x="63" y="40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8" y="45"/>
                  <a:pt x="57" y="44"/>
                  <a:pt x="57" y="42"/>
                </a:cubicBezTo>
                <a:cubicBezTo>
                  <a:pt x="57" y="40"/>
                  <a:pt x="58" y="39"/>
                  <a:pt x="60" y="39"/>
                </a:cubicBezTo>
                <a:moveTo>
                  <a:pt x="60" y="69"/>
                </a:moveTo>
                <a:cubicBezTo>
                  <a:pt x="58" y="69"/>
                  <a:pt x="57" y="68"/>
                  <a:pt x="57" y="66"/>
                </a:cubicBezTo>
                <a:cubicBezTo>
                  <a:pt x="57" y="64"/>
                  <a:pt x="58" y="63"/>
                  <a:pt x="60" y="63"/>
                </a:cubicBezTo>
                <a:cubicBezTo>
                  <a:pt x="62" y="63"/>
                  <a:pt x="63" y="64"/>
                  <a:pt x="63" y="66"/>
                </a:cubicBezTo>
                <a:cubicBezTo>
                  <a:pt x="63" y="68"/>
                  <a:pt x="62" y="69"/>
                  <a:pt x="60" y="69"/>
                </a:cubicBezTo>
                <a:moveTo>
                  <a:pt x="66" y="57"/>
                </a:moveTo>
                <a:cubicBezTo>
                  <a:pt x="64" y="57"/>
                  <a:pt x="63" y="56"/>
                  <a:pt x="63" y="54"/>
                </a:cubicBezTo>
                <a:cubicBezTo>
                  <a:pt x="63" y="52"/>
                  <a:pt x="64" y="51"/>
                  <a:pt x="66" y="51"/>
                </a:cubicBezTo>
                <a:cubicBezTo>
                  <a:pt x="68" y="51"/>
                  <a:pt x="69" y="52"/>
                  <a:pt x="69" y="54"/>
                </a:cubicBezTo>
                <a:cubicBezTo>
                  <a:pt x="69" y="56"/>
                  <a:pt x="68" y="57"/>
                  <a:pt x="66" y="57"/>
                </a:cubicBezTo>
                <a:moveTo>
                  <a:pt x="72" y="39"/>
                </a:moveTo>
                <a:cubicBezTo>
                  <a:pt x="74" y="39"/>
                  <a:pt x="75" y="40"/>
                  <a:pt x="75" y="42"/>
                </a:cubicBezTo>
                <a:cubicBezTo>
                  <a:pt x="75" y="44"/>
                  <a:pt x="74" y="45"/>
                  <a:pt x="72" y="45"/>
                </a:cubicBezTo>
                <a:cubicBezTo>
                  <a:pt x="70" y="45"/>
                  <a:pt x="69" y="44"/>
                  <a:pt x="69" y="42"/>
                </a:cubicBezTo>
                <a:cubicBezTo>
                  <a:pt x="69" y="40"/>
                  <a:pt x="70" y="39"/>
                  <a:pt x="72" y="39"/>
                </a:cubicBezTo>
                <a:moveTo>
                  <a:pt x="72" y="69"/>
                </a:moveTo>
                <a:cubicBezTo>
                  <a:pt x="70" y="69"/>
                  <a:pt x="69" y="68"/>
                  <a:pt x="69" y="66"/>
                </a:cubicBezTo>
                <a:cubicBezTo>
                  <a:pt x="69" y="64"/>
                  <a:pt x="70" y="63"/>
                  <a:pt x="72" y="63"/>
                </a:cubicBezTo>
                <a:cubicBezTo>
                  <a:pt x="74" y="63"/>
                  <a:pt x="75" y="64"/>
                  <a:pt x="75" y="66"/>
                </a:cubicBezTo>
                <a:cubicBezTo>
                  <a:pt x="75" y="68"/>
                  <a:pt x="74" y="69"/>
                  <a:pt x="72" y="69"/>
                </a:cubicBezTo>
                <a:moveTo>
                  <a:pt x="78" y="57"/>
                </a:moveTo>
                <a:cubicBezTo>
                  <a:pt x="76" y="57"/>
                  <a:pt x="75" y="56"/>
                  <a:pt x="75" y="54"/>
                </a:cubicBezTo>
                <a:cubicBezTo>
                  <a:pt x="75" y="52"/>
                  <a:pt x="76" y="51"/>
                  <a:pt x="78" y="51"/>
                </a:cubicBezTo>
                <a:cubicBezTo>
                  <a:pt x="80" y="51"/>
                  <a:pt x="81" y="52"/>
                  <a:pt x="81" y="54"/>
                </a:cubicBezTo>
                <a:cubicBezTo>
                  <a:pt x="81" y="56"/>
                  <a:pt x="80" y="57"/>
                  <a:pt x="78" y="57"/>
                </a:cubicBezTo>
                <a:moveTo>
                  <a:pt x="84" y="39"/>
                </a:moveTo>
                <a:cubicBezTo>
                  <a:pt x="86" y="39"/>
                  <a:pt x="87" y="40"/>
                  <a:pt x="87" y="42"/>
                </a:cubicBezTo>
                <a:cubicBezTo>
                  <a:pt x="87" y="44"/>
                  <a:pt x="86" y="45"/>
                  <a:pt x="84" y="45"/>
                </a:cubicBezTo>
                <a:cubicBezTo>
                  <a:pt x="82" y="45"/>
                  <a:pt x="81" y="44"/>
                  <a:pt x="81" y="42"/>
                </a:cubicBezTo>
                <a:cubicBezTo>
                  <a:pt x="81" y="40"/>
                  <a:pt x="82" y="39"/>
                  <a:pt x="84" y="39"/>
                </a:cubicBezTo>
                <a:moveTo>
                  <a:pt x="84" y="69"/>
                </a:moveTo>
                <a:cubicBezTo>
                  <a:pt x="82" y="69"/>
                  <a:pt x="81" y="68"/>
                  <a:pt x="81" y="66"/>
                </a:cubicBezTo>
                <a:cubicBezTo>
                  <a:pt x="81" y="64"/>
                  <a:pt x="82" y="63"/>
                  <a:pt x="84" y="63"/>
                </a:cubicBezTo>
                <a:cubicBezTo>
                  <a:pt x="86" y="63"/>
                  <a:pt x="87" y="64"/>
                  <a:pt x="87" y="66"/>
                </a:cubicBezTo>
                <a:cubicBezTo>
                  <a:pt x="87" y="68"/>
                  <a:pt x="86" y="69"/>
                  <a:pt x="84" y="69"/>
                </a:cubicBezTo>
                <a:moveTo>
                  <a:pt x="90" y="57"/>
                </a:moveTo>
                <a:cubicBezTo>
                  <a:pt x="88" y="57"/>
                  <a:pt x="87" y="56"/>
                  <a:pt x="87" y="54"/>
                </a:cubicBezTo>
                <a:cubicBezTo>
                  <a:pt x="87" y="52"/>
                  <a:pt x="88" y="51"/>
                  <a:pt x="90" y="51"/>
                </a:cubicBezTo>
                <a:cubicBezTo>
                  <a:pt x="92" y="51"/>
                  <a:pt x="93" y="52"/>
                  <a:pt x="93" y="54"/>
                </a:cubicBezTo>
                <a:cubicBezTo>
                  <a:pt x="93" y="56"/>
                  <a:pt x="92" y="57"/>
                  <a:pt x="90" y="57"/>
                </a:cubicBezTo>
                <a:moveTo>
                  <a:pt x="90" y="33"/>
                </a:moveTo>
                <a:cubicBezTo>
                  <a:pt x="88" y="33"/>
                  <a:pt x="87" y="32"/>
                  <a:pt x="87" y="30"/>
                </a:cubicBezTo>
                <a:cubicBezTo>
                  <a:pt x="87" y="28"/>
                  <a:pt x="88" y="27"/>
                  <a:pt x="90" y="27"/>
                </a:cubicBezTo>
                <a:cubicBezTo>
                  <a:pt x="92" y="27"/>
                  <a:pt x="93" y="28"/>
                  <a:pt x="93" y="30"/>
                </a:cubicBezTo>
                <a:cubicBezTo>
                  <a:pt x="93" y="32"/>
                  <a:pt x="92" y="33"/>
                  <a:pt x="90" y="33"/>
                </a:cubicBezTo>
                <a:moveTo>
                  <a:pt x="96" y="69"/>
                </a:moveTo>
                <a:cubicBezTo>
                  <a:pt x="94" y="69"/>
                  <a:pt x="93" y="68"/>
                  <a:pt x="93" y="66"/>
                </a:cubicBezTo>
                <a:cubicBezTo>
                  <a:pt x="93" y="64"/>
                  <a:pt x="94" y="63"/>
                  <a:pt x="96" y="63"/>
                </a:cubicBezTo>
                <a:cubicBezTo>
                  <a:pt x="98" y="63"/>
                  <a:pt x="99" y="64"/>
                  <a:pt x="99" y="66"/>
                </a:cubicBezTo>
                <a:cubicBezTo>
                  <a:pt x="99" y="68"/>
                  <a:pt x="98" y="69"/>
                  <a:pt x="96" y="69"/>
                </a:cubicBezTo>
                <a:moveTo>
                  <a:pt x="102" y="57"/>
                </a:moveTo>
                <a:cubicBezTo>
                  <a:pt x="100" y="57"/>
                  <a:pt x="99" y="56"/>
                  <a:pt x="99" y="54"/>
                </a:cubicBezTo>
                <a:cubicBezTo>
                  <a:pt x="99" y="52"/>
                  <a:pt x="100" y="51"/>
                  <a:pt x="102" y="51"/>
                </a:cubicBezTo>
                <a:cubicBezTo>
                  <a:pt x="104" y="51"/>
                  <a:pt x="105" y="52"/>
                  <a:pt x="105" y="54"/>
                </a:cubicBezTo>
                <a:cubicBezTo>
                  <a:pt x="105" y="56"/>
                  <a:pt x="104" y="57"/>
                  <a:pt x="102" y="57"/>
                </a:cubicBezTo>
                <a:moveTo>
                  <a:pt x="108" y="69"/>
                </a:moveTo>
                <a:cubicBezTo>
                  <a:pt x="106" y="69"/>
                  <a:pt x="105" y="68"/>
                  <a:pt x="105" y="66"/>
                </a:cubicBezTo>
                <a:cubicBezTo>
                  <a:pt x="105" y="64"/>
                  <a:pt x="106" y="63"/>
                  <a:pt x="108" y="63"/>
                </a:cubicBezTo>
                <a:cubicBezTo>
                  <a:pt x="110" y="63"/>
                  <a:pt x="111" y="64"/>
                  <a:pt x="111" y="66"/>
                </a:cubicBezTo>
                <a:cubicBezTo>
                  <a:pt x="111" y="68"/>
                  <a:pt x="110" y="69"/>
                  <a:pt x="108" y="69"/>
                </a:cubicBezTo>
                <a:moveTo>
                  <a:pt x="114" y="57"/>
                </a:moveTo>
                <a:cubicBezTo>
                  <a:pt x="112" y="57"/>
                  <a:pt x="111" y="56"/>
                  <a:pt x="111" y="54"/>
                </a:cubicBezTo>
                <a:cubicBezTo>
                  <a:pt x="111" y="52"/>
                  <a:pt x="112" y="51"/>
                  <a:pt x="114" y="51"/>
                </a:cubicBezTo>
                <a:cubicBezTo>
                  <a:pt x="116" y="51"/>
                  <a:pt x="117" y="52"/>
                  <a:pt x="117" y="54"/>
                </a:cubicBezTo>
                <a:cubicBezTo>
                  <a:pt x="117" y="56"/>
                  <a:pt x="116" y="57"/>
                  <a:pt x="114" y="57"/>
                </a:cubicBezTo>
                <a:moveTo>
                  <a:pt x="114" y="33"/>
                </a:moveTo>
                <a:cubicBezTo>
                  <a:pt x="112" y="33"/>
                  <a:pt x="111" y="32"/>
                  <a:pt x="111" y="30"/>
                </a:cubicBezTo>
                <a:cubicBezTo>
                  <a:pt x="111" y="28"/>
                  <a:pt x="112" y="27"/>
                  <a:pt x="114" y="27"/>
                </a:cubicBezTo>
                <a:cubicBezTo>
                  <a:pt x="116" y="27"/>
                  <a:pt x="117" y="28"/>
                  <a:pt x="117" y="30"/>
                </a:cubicBezTo>
                <a:cubicBezTo>
                  <a:pt x="117" y="32"/>
                  <a:pt x="116" y="33"/>
                  <a:pt x="114" y="33"/>
                </a:cubicBezTo>
                <a:moveTo>
                  <a:pt x="120" y="39"/>
                </a:moveTo>
                <a:cubicBezTo>
                  <a:pt x="122" y="39"/>
                  <a:pt x="123" y="40"/>
                  <a:pt x="123" y="42"/>
                </a:cubicBezTo>
                <a:cubicBezTo>
                  <a:pt x="123" y="44"/>
                  <a:pt x="122" y="45"/>
                  <a:pt x="120" y="45"/>
                </a:cubicBezTo>
                <a:cubicBezTo>
                  <a:pt x="118" y="45"/>
                  <a:pt x="117" y="44"/>
                  <a:pt x="117" y="42"/>
                </a:cubicBezTo>
                <a:cubicBezTo>
                  <a:pt x="117" y="40"/>
                  <a:pt x="118" y="39"/>
                  <a:pt x="120" y="39"/>
                </a:cubicBezTo>
                <a:moveTo>
                  <a:pt x="120" y="69"/>
                </a:moveTo>
                <a:cubicBezTo>
                  <a:pt x="118" y="69"/>
                  <a:pt x="117" y="68"/>
                  <a:pt x="117" y="66"/>
                </a:cubicBezTo>
                <a:cubicBezTo>
                  <a:pt x="117" y="64"/>
                  <a:pt x="118" y="63"/>
                  <a:pt x="120" y="63"/>
                </a:cubicBezTo>
                <a:cubicBezTo>
                  <a:pt x="122" y="63"/>
                  <a:pt x="123" y="64"/>
                  <a:pt x="123" y="66"/>
                </a:cubicBezTo>
                <a:cubicBezTo>
                  <a:pt x="123" y="68"/>
                  <a:pt x="122" y="69"/>
                  <a:pt x="120" y="69"/>
                </a:cubicBezTo>
                <a:moveTo>
                  <a:pt x="126" y="57"/>
                </a:moveTo>
                <a:cubicBezTo>
                  <a:pt x="124" y="57"/>
                  <a:pt x="123" y="56"/>
                  <a:pt x="123" y="54"/>
                </a:cubicBezTo>
                <a:cubicBezTo>
                  <a:pt x="123" y="52"/>
                  <a:pt x="124" y="51"/>
                  <a:pt x="126" y="51"/>
                </a:cubicBezTo>
                <a:cubicBezTo>
                  <a:pt x="128" y="51"/>
                  <a:pt x="129" y="52"/>
                  <a:pt x="129" y="54"/>
                </a:cubicBezTo>
                <a:cubicBezTo>
                  <a:pt x="129" y="56"/>
                  <a:pt x="128" y="57"/>
                  <a:pt x="126" y="57"/>
                </a:cubicBezTo>
                <a:moveTo>
                  <a:pt x="126" y="33"/>
                </a:moveTo>
                <a:cubicBezTo>
                  <a:pt x="124" y="33"/>
                  <a:pt x="123" y="32"/>
                  <a:pt x="123" y="30"/>
                </a:cubicBezTo>
                <a:cubicBezTo>
                  <a:pt x="123" y="28"/>
                  <a:pt x="124" y="27"/>
                  <a:pt x="126" y="27"/>
                </a:cubicBezTo>
                <a:cubicBezTo>
                  <a:pt x="128" y="27"/>
                  <a:pt x="129" y="28"/>
                  <a:pt x="129" y="30"/>
                </a:cubicBezTo>
                <a:cubicBezTo>
                  <a:pt x="129" y="32"/>
                  <a:pt x="128" y="33"/>
                  <a:pt x="126" y="33"/>
                </a:cubicBezTo>
                <a:moveTo>
                  <a:pt x="132" y="69"/>
                </a:moveTo>
                <a:cubicBezTo>
                  <a:pt x="130" y="69"/>
                  <a:pt x="129" y="68"/>
                  <a:pt x="129" y="66"/>
                </a:cubicBezTo>
                <a:cubicBezTo>
                  <a:pt x="129" y="64"/>
                  <a:pt x="130" y="63"/>
                  <a:pt x="132" y="63"/>
                </a:cubicBezTo>
                <a:cubicBezTo>
                  <a:pt x="134" y="63"/>
                  <a:pt x="135" y="64"/>
                  <a:pt x="135" y="66"/>
                </a:cubicBezTo>
                <a:cubicBezTo>
                  <a:pt x="135" y="68"/>
                  <a:pt x="134" y="69"/>
                  <a:pt x="132" y="69"/>
                </a:cubicBezTo>
                <a:moveTo>
                  <a:pt x="132" y="45"/>
                </a:moveTo>
                <a:cubicBezTo>
                  <a:pt x="130" y="45"/>
                  <a:pt x="129" y="44"/>
                  <a:pt x="129" y="42"/>
                </a:cubicBezTo>
                <a:cubicBezTo>
                  <a:pt x="129" y="40"/>
                  <a:pt x="130" y="39"/>
                  <a:pt x="132" y="39"/>
                </a:cubicBezTo>
                <a:cubicBezTo>
                  <a:pt x="134" y="39"/>
                  <a:pt x="135" y="40"/>
                  <a:pt x="135" y="42"/>
                </a:cubicBezTo>
                <a:cubicBezTo>
                  <a:pt x="135" y="44"/>
                  <a:pt x="134" y="45"/>
                  <a:pt x="132" y="45"/>
                </a:cubicBezTo>
                <a:moveTo>
                  <a:pt x="138" y="57"/>
                </a:moveTo>
                <a:cubicBezTo>
                  <a:pt x="136" y="57"/>
                  <a:pt x="135" y="56"/>
                  <a:pt x="135" y="54"/>
                </a:cubicBezTo>
                <a:cubicBezTo>
                  <a:pt x="135" y="52"/>
                  <a:pt x="136" y="51"/>
                  <a:pt x="138" y="51"/>
                </a:cubicBezTo>
                <a:cubicBezTo>
                  <a:pt x="140" y="51"/>
                  <a:pt x="141" y="52"/>
                  <a:pt x="141" y="54"/>
                </a:cubicBezTo>
                <a:cubicBezTo>
                  <a:pt x="141" y="56"/>
                  <a:pt x="140" y="57"/>
                  <a:pt x="138" y="57"/>
                </a:cubicBezTo>
                <a:moveTo>
                  <a:pt x="138" y="33"/>
                </a:moveTo>
                <a:cubicBezTo>
                  <a:pt x="136" y="33"/>
                  <a:pt x="135" y="32"/>
                  <a:pt x="135" y="30"/>
                </a:cubicBezTo>
                <a:cubicBezTo>
                  <a:pt x="135" y="28"/>
                  <a:pt x="136" y="27"/>
                  <a:pt x="138" y="27"/>
                </a:cubicBezTo>
                <a:cubicBezTo>
                  <a:pt x="140" y="27"/>
                  <a:pt x="141" y="28"/>
                  <a:pt x="141" y="30"/>
                </a:cubicBezTo>
                <a:cubicBezTo>
                  <a:pt x="141" y="32"/>
                  <a:pt x="140" y="33"/>
                  <a:pt x="138" y="33"/>
                </a:cubicBezTo>
                <a:moveTo>
                  <a:pt x="144" y="45"/>
                </a:moveTo>
                <a:cubicBezTo>
                  <a:pt x="142" y="45"/>
                  <a:pt x="141" y="44"/>
                  <a:pt x="141" y="42"/>
                </a:cubicBezTo>
                <a:cubicBezTo>
                  <a:pt x="141" y="40"/>
                  <a:pt x="142" y="39"/>
                  <a:pt x="144" y="39"/>
                </a:cubicBezTo>
                <a:cubicBezTo>
                  <a:pt x="146" y="39"/>
                  <a:pt x="147" y="40"/>
                  <a:pt x="147" y="42"/>
                </a:cubicBezTo>
                <a:cubicBezTo>
                  <a:pt x="147" y="44"/>
                  <a:pt x="146" y="45"/>
                  <a:pt x="144" y="45"/>
                </a:cubicBezTo>
                <a:moveTo>
                  <a:pt x="150" y="33"/>
                </a:moveTo>
                <a:cubicBezTo>
                  <a:pt x="148" y="33"/>
                  <a:pt x="147" y="32"/>
                  <a:pt x="147" y="30"/>
                </a:cubicBezTo>
                <a:cubicBezTo>
                  <a:pt x="147" y="28"/>
                  <a:pt x="148" y="27"/>
                  <a:pt x="150" y="27"/>
                </a:cubicBezTo>
                <a:cubicBezTo>
                  <a:pt x="152" y="27"/>
                  <a:pt x="153" y="28"/>
                  <a:pt x="153" y="30"/>
                </a:cubicBezTo>
                <a:cubicBezTo>
                  <a:pt x="153" y="32"/>
                  <a:pt x="152" y="33"/>
                  <a:pt x="150" y="33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5" name="Freeform 132"/>
          <p:cNvSpPr>
            <a:spLocks noEditPoints="1"/>
          </p:cNvSpPr>
          <p:nvPr/>
        </p:nvSpPr>
        <p:spPr bwMode="auto">
          <a:xfrm>
            <a:off x="8930218" y="4859867"/>
            <a:ext cx="433916" cy="364067"/>
          </a:xfrm>
          <a:custGeom>
            <a:avLst/>
            <a:gdLst>
              <a:gd name="T0" fmla="*/ 676127007 w 144"/>
              <a:gd name="T1" fmla="*/ 185947050 h 120"/>
              <a:gd name="T2" fmla="*/ 583928897 w 144"/>
              <a:gd name="T3" fmla="*/ 185947050 h 120"/>
              <a:gd name="T4" fmla="*/ 368796960 w 144"/>
              <a:gd name="T5" fmla="*/ 0 h 120"/>
              <a:gd name="T6" fmla="*/ 153665023 w 144"/>
              <a:gd name="T7" fmla="*/ 185947050 h 120"/>
              <a:gd name="T8" fmla="*/ 61466913 w 144"/>
              <a:gd name="T9" fmla="*/ 185947050 h 120"/>
              <a:gd name="T10" fmla="*/ 0 w 144"/>
              <a:gd name="T11" fmla="*/ 247929400 h 120"/>
              <a:gd name="T12" fmla="*/ 0 w 144"/>
              <a:gd name="T13" fmla="*/ 619821225 h 120"/>
              <a:gd name="T14" fmla="*/ 737593921 w 144"/>
              <a:gd name="T15" fmla="*/ 619821225 h 120"/>
              <a:gd name="T16" fmla="*/ 737593921 w 144"/>
              <a:gd name="T17" fmla="*/ 247929400 h 120"/>
              <a:gd name="T18" fmla="*/ 676127007 w 144"/>
              <a:gd name="T19" fmla="*/ 185947050 h 120"/>
              <a:gd name="T20" fmla="*/ 522461984 w 144"/>
              <a:gd name="T21" fmla="*/ 464865350 h 120"/>
              <a:gd name="T22" fmla="*/ 430263874 w 144"/>
              <a:gd name="T23" fmla="*/ 464865350 h 120"/>
              <a:gd name="T24" fmla="*/ 430263874 w 144"/>
              <a:gd name="T25" fmla="*/ 557838875 h 120"/>
              <a:gd name="T26" fmla="*/ 307330047 w 144"/>
              <a:gd name="T27" fmla="*/ 557838875 h 120"/>
              <a:gd name="T28" fmla="*/ 307330047 w 144"/>
              <a:gd name="T29" fmla="*/ 464865350 h 120"/>
              <a:gd name="T30" fmla="*/ 215131937 w 144"/>
              <a:gd name="T31" fmla="*/ 464865350 h 120"/>
              <a:gd name="T32" fmla="*/ 215131937 w 144"/>
              <a:gd name="T33" fmla="*/ 340900650 h 120"/>
              <a:gd name="T34" fmla="*/ 307330047 w 144"/>
              <a:gd name="T35" fmla="*/ 340900650 h 120"/>
              <a:gd name="T36" fmla="*/ 307330047 w 144"/>
              <a:gd name="T37" fmla="*/ 247929400 h 120"/>
              <a:gd name="T38" fmla="*/ 430263874 w 144"/>
              <a:gd name="T39" fmla="*/ 247929400 h 120"/>
              <a:gd name="T40" fmla="*/ 430263874 w 144"/>
              <a:gd name="T41" fmla="*/ 340900650 h 120"/>
              <a:gd name="T42" fmla="*/ 522461984 w 144"/>
              <a:gd name="T43" fmla="*/ 340900650 h 120"/>
              <a:gd name="T44" fmla="*/ 522461984 w 144"/>
              <a:gd name="T45" fmla="*/ 464865350 h 120"/>
              <a:gd name="T46" fmla="*/ 215131937 w 144"/>
              <a:gd name="T47" fmla="*/ 185947050 h 120"/>
              <a:gd name="T48" fmla="*/ 368796960 w 144"/>
              <a:gd name="T49" fmla="*/ 61982350 h 120"/>
              <a:gd name="T50" fmla="*/ 522461984 w 144"/>
              <a:gd name="T51" fmla="*/ 185947050 h 120"/>
              <a:gd name="T52" fmla="*/ 215131937 w 144"/>
              <a:gd name="T53" fmla="*/ 185947050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6" name="Freeform 133"/>
          <p:cNvSpPr>
            <a:spLocks/>
          </p:cNvSpPr>
          <p:nvPr/>
        </p:nvSpPr>
        <p:spPr bwMode="auto">
          <a:xfrm>
            <a:off x="9821334" y="4845051"/>
            <a:ext cx="472017" cy="414867"/>
          </a:xfrm>
          <a:custGeom>
            <a:avLst/>
            <a:gdLst>
              <a:gd name="T0" fmla="*/ 742887203 w 156"/>
              <a:gd name="T1" fmla="*/ 418476159 h 136"/>
              <a:gd name="T2" fmla="*/ 691296616 w 156"/>
              <a:gd name="T3" fmla="*/ 449861128 h 136"/>
              <a:gd name="T4" fmla="*/ 577801410 w 156"/>
              <a:gd name="T5" fmla="*/ 449861128 h 136"/>
              <a:gd name="T6" fmla="*/ 484941077 w 156"/>
              <a:gd name="T7" fmla="*/ 266779095 h 136"/>
              <a:gd name="T8" fmla="*/ 417873768 w 156"/>
              <a:gd name="T9" fmla="*/ 523093483 h 136"/>
              <a:gd name="T10" fmla="*/ 371443602 w 156"/>
              <a:gd name="T11" fmla="*/ 5230065 h 136"/>
              <a:gd name="T12" fmla="*/ 309536713 w 156"/>
              <a:gd name="T13" fmla="*/ 0 h 136"/>
              <a:gd name="T14" fmla="*/ 190881086 w 156"/>
              <a:gd name="T15" fmla="*/ 449861128 h 136"/>
              <a:gd name="T16" fmla="*/ 0 w 156"/>
              <a:gd name="T17" fmla="*/ 449861128 h 136"/>
              <a:gd name="T18" fmla="*/ 0 w 156"/>
              <a:gd name="T19" fmla="*/ 512631064 h 136"/>
              <a:gd name="T20" fmla="*/ 242469404 w 156"/>
              <a:gd name="T21" fmla="*/ 512631064 h 136"/>
              <a:gd name="T22" fmla="*/ 325013435 w 156"/>
              <a:gd name="T23" fmla="*/ 188314386 h 136"/>
              <a:gd name="T24" fmla="*/ 371443602 w 156"/>
              <a:gd name="T25" fmla="*/ 706177804 h 136"/>
              <a:gd name="T26" fmla="*/ 433350490 w 156"/>
              <a:gd name="T27" fmla="*/ 711407869 h 136"/>
              <a:gd name="T28" fmla="*/ 505575950 w 156"/>
              <a:gd name="T29" fmla="*/ 444631062 h 136"/>
              <a:gd name="T30" fmla="*/ 536529395 w 156"/>
              <a:gd name="T31" fmla="*/ 512631064 h 136"/>
              <a:gd name="T32" fmla="*/ 691296616 w 156"/>
              <a:gd name="T33" fmla="*/ 512631064 h 136"/>
              <a:gd name="T34" fmla="*/ 742887203 w 156"/>
              <a:gd name="T35" fmla="*/ 544018321 h 136"/>
              <a:gd name="T36" fmla="*/ 804794092 w 156"/>
              <a:gd name="T37" fmla="*/ 481246096 h 136"/>
              <a:gd name="T38" fmla="*/ 742887203 w 156"/>
              <a:gd name="T39" fmla="*/ 418476159 h 1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136">
                <a:moveTo>
                  <a:pt x="144" y="80"/>
                </a:moveTo>
                <a:cubicBezTo>
                  <a:pt x="140" y="80"/>
                  <a:pt x="136" y="82"/>
                  <a:pt x="13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4" y="51"/>
                  <a:pt x="94" y="51"/>
                  <a:pt x="94" y="51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72" y="1"/>
                  <a:pt x="72" y="1"/>
                  <a:pt x="72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37" y="86"/>
                  <a:pt x="37" y="86"/>
                  <a:pt x="37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8"/>
                  <a:pt x="0" y="98"/>
                  <a:pt x="0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98" y="85"/>
                  <a:pt x="98" y="85"/>
                  <a:pt x="98" y="85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6" y="102"/>
                  <a:pt x="140" y="104"/>
                  <a:pt x="144" y="104"/>
                </a:cubicBezTo>
                <a:cubicBezTo>
                  <a:pt x="151" y="104"/>
                  <a:pt x="156" y="99"/>
                  <a:pt x="156" y="92"/>
                </a:cubicBezTo>
                <a:cubicBezTo>
                  <a:pt x="156" y="85"/>
                  <a:pt x="151" y="80"/>
                  <a:pt x="144" y="8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7" name="Freeform 134"/>
          <p:cNvSpPr>
            <a:spLocks/>
          </p:cNvSpPr>
          <p:nvPr/>
        </p:nvSpPr>
        <p:spPr bwMode="auto">
          <a:xfrm>
            <a:off x="10820400" y="4845051"/>
            <a:ext cx="220133" cy="440267"/>
          </a:xfrm>
          <a:custGeom>
            <a:avLst/>
            <a:gdLst>
              <a:gd name="T0" fmla="*/ 125960981 w 64"/>
              <a:gd name="T1" fmla="*/ 0 h 128"/>
              <a:gd name="T2" fmla="*/ 391139958 w 64"/>
              <a:gd name="T3" fmla="*/ 0 h 128"/>
              <a:gd name="T4" fmla="*/ 304955178 w 64"/>
              <a:gd name="T5" fmla="*/ 198878428 h 128"/>
              <a:gd name="T6" fmla="*/ 424286363 w 64"/>
              <a:gd name="T7" fmla="*/ 198878428 h 128"/>
              <a:gd name="T8" fmla="*/ 212143181 w 64"/>
              <a:gd name="T9" fmla="*/ 503828447 h 128"/>
              <a:gd name="T10" fmla="*/ 338104163 w 64"/>
              <a:gd name="T11" fmla="*/ 503828447 h 128"/>
              <a:gd name="T12" fmla="*/ 125960981 w 64"/>
              <a:gd name="T13" fmla="*/ 848552088 h 128"/>
              <a:gd name="T14" fmla="*/ 125960981 w 64"/>
              <a:gd name="T15" fmla="*/ 609897458 h 128"/>
              <a:gd name="T16" fmla="*/ 0 w 64"/>
              <a:gd name="T17" fmla="*/ 609897458 h 128"/>
              <a:gd name="T18" fmla="*/ 119331184 w 64"/>
              <a:gd name="T19" fmla="*/ 311577236 h 128"/>
              <a:gd name="T20" fmla="*/ 0 w 64"/>
              <a:gd name="T21" fmla="*/ 311577236 h 128"/>
              <a:gd name="T22" fmla="*/ 125960981 w 64"/>
              <a:gd name="T23" fmla="*/ 0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" h="128">
                <a:moveTo>
                  <a:pt x="19" y="0"/>
                </a:moveTo>
                <a:lnTo>
                  <a:pt x="59" y="0"/>
                </a:lnTo>
                <a:lnTo>
                  <a:pt x="46" y="30"/>
                </a:lnTo>
                <a:lnTo>
                  <a:pt x="64" y="30"/>
                </a:lnTo>
                <a:lnTo>
                  <a:pt x="32" y="76"/>
                </a:lnTo>
                <a:lnTo>
                  <a:pt x="51" y="76"/>
                </a:lnTo>
                <a:lnTo>
                  <a:pt x="19" y="128"/>
                </a:lnTo>
                <a:lnTo>
                  <a:pt x="19" y="92"/>
                </a:lnTo>
                <a:lnTo>
                  <a:pt x="0" y="92"/>
                </a:lnTo>
                <a:lnTo>
                  <a:pt x="18" y="47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8" name="Rectangle 135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29" name="Rectangle 136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0" name="Rectangle 137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1" name="Rectangle 138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2" name="Rectangle 139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3" name="Rectangle 140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4" name="Rectangle 141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5" name="Rectangle 142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6" name="Freeform 143"/>
          <p:cNvSpPr>
            <a:spLocks/>
          </p:cNvSpPr>
          <p:nvPr/>
        </p:nvSpPr>
        <p:spPr bwMode="auto">
          <a:xfrm>
            <a:off x="1219201" y="5717118"/>
            <a:ext cx="419100" cy="55033"/>
          </a:xfrm>
          <a:custGeom>
            <a:avLst/>
            <a:gdLst>
              <a:gd name="T0" fmla="*/ 683066946 w 138"/>
              <a:gd name="T1" fmla="*/ 0 h 18"/>
              <a:gd name="T2" fmla="*/ 558872128 w 138"/>
              <a:gd name="T3" fmla="*/ 0 h 18"/>
              <a:gd name="T4" fmla="*/ 558872128 w 138"/>
              <a:gd name="T5" fmla="*/ 62854946 h 18"/>
              <a:gd name="T6" fmla="*/ 496774718 w 138"/>
              <a:gd name="T7" fmla="*/ 62854946 h 18"/>
              <a:gd name="T8" fmla="*/ 496774718 w 138"/>
              <a:gd name="T9" fmla="*/ 0 h 18"/>
              <a:gd name="T10" fmla="*/ 217339793 w 138"/>
              <a:gd name="T11" fmla="*/ 0 h 18"/>
              <a:gd name="T12" fmla="*/ 217339793 w 138"/>
              <a:gd name="T13" fmla="*/ 62854946 h 18"/>
              <a:gd name="T14" fmla="*/ 155242384 w 138"/>
              <a:gd name="T15" fmla="*/ 62854946 h 18"/>
              <a:gd name="T16" fmla="*/ 155242384 w 138"/>
              <a:gd name="T17" fmla="*/ 0 h 18"/>
              <a:gd name="T18" fmla="*/ 31047566 w 138"/>
              <a:gd name="T19" fmla="*/ 0 h 18"/>
              <a:gd name="T20" fmla="*/ 0 w 138"/>
              <a:gd name="T21" fmla="*/ 31428619 h 18"/>
              <a:gd name="T22" fmla="*/ 0 w 138"/>
              <a:gd name="T23" fmla="*/ 94283565 h 18"/>
              <a:gd name="T24" fmla="*/ 714114512 w 138"/>
              <a:gd name="T25" fmla="*/ 94283565 h 18"/>
              <a:gd name="T26" fmla="*/ 714114512 w 138"/>
              <a:gd name="T27" fmla="*/ 31428619 h 18"/>
              <a:gd name="T28" fmla="*/ 683066946 w 138"/>
              <a:gd name="T29" fmla="*/ 0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8">
                <a:moveTo>
                  <a:pt x="132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0"/>
                  <a:pt x="96" y="0"/>
                  <a:pt x="9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"/>
                  <a:pt x="135" y="0"/>
                  <a:pt x="132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7" name="Freeform 144"/>
          <p:cNvSpPr>
            <a:spLocks noEditPoints="1"/>
          </p:cNvSpPr>
          <p:nvPr/>
        </p:nvSpPr>
        <p:spPr bwMode="auto">
          <a:xfrm>
            <a:off x="1219201" y="5791201"/>
            <a:ext cx="419100" cy="325967"/>
          </a:xfrm>
          <a:custGeom>
            <a:avLst/>
            <a:gdLst>
              <a:gd name="T0" fmla="*/ 31047566 w 138"/>
              <a:gd name="T1" fmla="*/ 552628947 h 108"/>
              <a:gd name="T2" fmla="*/ 714114512 w 138"/>
              <a:gd name="T3" fmla="*/ 521926961 h 108"/>
              <a:gd name="T4" fmla="*/ 0 w 138"/>
              <a:gd name="T5" fmla="*/ 0 h 108"/>
              <a:gd name="T6" fmla="*/ 527824562 w 138"/>
              <a:gd name="T7" fmla="*/ 61403971 h 108"/>
              <a:gd name="T8" fmla="*/ 652017103 w 138"/>
              <a:gd name="T9" fmla="*/ 184209649 h 108"/>
              <a:gd name="T10" fmla="*/ 527824562 w 138"/>
              <a:gd name="T11" fmla="*/ 61403971 h 108"/>
              <a:gd name="T12" fmla="*/ 652017103 w 138"/>
              <a:gd name="T13" fmla="*/ 214911634 h 108"/>
              <a:gd name="T14" fmla="*/ 527824562 w 138"/>
              <a:gd name="T15" fmla="*/ 337717312 h 108"/>
              <a:gd name="T16" fmla="*/ 527824562 w 138"/>
              <a:gd name="T17" fmla="*/ 368419298 h 108"/>
              <a:gd name="T18" fmla="*/ 652017103 w 138"/>
              <a:gd name="T19" fmla="*/ 491224976 h 108"/>
              <a:gd name="T20" fmla="*/ 527824562 w 138"/>
              <a:gd name="T21" fmla="*/ 368419298 h 108"/>
              <a:gd name="T22" fmla="*/ 496774718 w 138"/>
              <a:gd name="T23" fmla="*/ 61403971 h 108"/>
              <a:gd name="T24" fmla="*/ 372582178 w 138"/>
              <a:gd name="T25" fmla="*/ 184209649 h 108"/>
              <a:gd name="T26" fmla="*/ 372582178 w 138"/>
              <a:gd name="T27" fmla="*/ 214911634 h 108"/>
              <a:gd name="T28" fmla="*/ 496774718 w 138"/>
              <a:gd name="T29" fmla="*/ 337717312 h 108"/>
              <a:gd name="T30" fmla="*/ 372582178 w 138"/>
              <a:gd name="T31" fmla="*/ 214911634 h 108"/>
              <a:gd name="T32" fmla="*/ 496774718 w 138"/>
              <a:gd name="T33" fmla="*/ 368419298 h 108"/>
              <a:gd name="T34" fmla="*/ 372582178 w 138"/>
              <a:gd name="T35" fmla="*/ 491224976 h 108"/>
              <a:gd name="T36" fmla="*/ 217339793 w 138"/>
              <a:gd name="T37" fmla="*/ 61403971 h 108"/>
              <a:gd name="T38" fmla="*/ 341532334 w 138"/>
              <a:gd name="T39" fmla="*/ 184209649 h 108"/>
              <a:gd name="T40" fmla="*/ 217339793 w 138"/>
              <a:gd name="T41" fmla="*/ 61403971 h 108"/>
              <a:gd name="T42" fmla="*/ 341532334 w 138"/>
              <a:gd name="T43" fmla="*/ 214911634 h 108"/>
              <a:gd name="T44" fmla="*/ 217339793 w 138"/>
              <a:gd name="T45" fmla="*/ 337717312 h 108"/>
              <a:gd name="T46" fmla="*/ 217339793 w 138"/>
              <a:gd name="T47" fmla="*/ 368419298 h 108"/>
              <a:gd name="T48" fmla="*/ 341532334 w 138"/>
              <a:gd name="T49" fmla="*/ 491224976 h 108"/>
              <a:gd name="T50" fmla="*/ 217339793 w 138"/>
              <a:gd name="T51" fmla="*/ 368419298 h 108"/>
              <a:gd name="T52" fmla="*/ 186289950 w 138"/>
              <a:gd name="T53" fmla="*/ 61403971 h 108"/>
              <a:gd name="T54" fmla="*/ 62097409 w 138"/>
              <a:gd name="T55" fmla="*/ 184209649 h 108"/>
              <a:gd name="T56" fmla="*/ 62097409 w 138"/>
              <a:gd name="T57" fmla="*/ 214911634 h 108"/>
              <a:gd name="T58" fmla="*/ 186289950 w 138"/>
              <a:gd name="T59" fmla="*/ 337717312 h 108"/>
              <a:gd name="T60" fmla="*/ 62097409 w 138"/>
              <a:gd name="T61" fmla="*/ 214911634 h 108"/>
              <a:gd name="T62" fmla="*/ 186289950 w 138"/>
              <a:gd name="T63" fmla="*/ 368419298 h 108"/>
              <a:gd name="T64" fmla="*/ 62097409 w 138"/>
              <a:gd name="T65" fmla="*/ 491224976 h 1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8" h="108">
                <a:moveTo>
                  <a:pt x="0" y="102"/>
                </a:moveTo>
                <a:cubicBezTo>
                  <a:pt x="0" y="105"/>
                  <a:pt x="3" y="108"/>
                  <a:pt x="6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5" y="108"/>
                  <a:pt x="138" y="105"/>
                  <a:pt x="138" y="102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2"/>
                </a:lnTo>
                <a:close/>
                <a:moveTo>
                  <a:pt x="102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2"/>
                </a:lnTo>
                <a:close/>
                <a:moveTo>
                  <a:pt x="102" y="42"/>
                </a:moveTo>
                <a:cubicBezTo>
                  <a:pt x="126" y="42"/>
                  <a:pt x="126" y="42"/>
                  <a:pt x="126" y="4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42"/>
                </a:lnTo>
                <a:close/>
                <a:moveTo>
                  <a:pt x="102" y="72"/>
                </a:moveTo>
                <a:cubicBezTo>
                  <a:pt x="126" y="72"/>
                  <a:pt x="126" y="72"/>
                  <a:pt x="126" y="72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02" y="96"/>
                  <a:pt x="102" y="96"/>
                  <a:pt x="102" y="96"/>
                </a:cubicBezTo>
                <a:lnTo>
                  <a:pt x="102" y="72"/>
                </a:lnTo>
                <a:close/>
                <a:moveTo>
                  <a:pt x="7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36"/>
                  <a:pt x="72" y="36"/>
                  <a:pt x="72" y="36"/>
                </a:cubicBezTo>
                <a:lnTo>
                  <a:pt x="72" y="12"/>
                </a:lnTo>
                <a:close/>
                <a:moveTo>
                  <a:pt x="72" y="42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66"/>
                  <a:pt x="72" y="66"/>
                  <a:pt x="72" y="66"/>
                </a:cubicBezTo>
                <a:lnTo>
                  <a:pt x="72" y="42"/>
                </a:lnTo>
                <a:close/>
                <a:moveTo>
                  <a:pt x="72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72"/>
                </a:lnTo>
                <a:close/>
                <a:moveTo>
                  <a:pt x="42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36"/>
                  <a:pt x="66" y="36"/>
                  <a:pt x="66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12"/>
                </a:lnTo>
                <a:close/>
                <a:moveTo>
                  <a:pt x="42" y="42"/>
                </a:moveTo>
                <a:cubicBezTo>
                  <a:pt x="66" y="42"/>
                  <a:pt x="66" y="42"/>
                  <a:pt x="66" y="42"/>
                </a:cubicBezTo>
                <a:cubicBezTo>
                  <a:pt x="66" y="66"/>
                  <a:pt x="66" y="66"/>
                  <a:pt x="66" y="66"/>
                </a:cubicBezTo>
                <a:cubicBezTo>
                  <a:pt x="42" y="66"/>
                  <a:pt x="42" y="66"/>
                  <a:pt x="42" y="66"/>
                </a:cubicBezTo>
                <a:lnTo>
                  <a:pt x="42" y="42"/>
                </a:lnTo>
                <a:close/>
                <a:moveTo>
                  <a:pt x="42" y="7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42" y="96"/>
                  <a:pt x="42" y="96"/>
                  <a:pt x="42" y="96"/>
                </a:cubicBezTo>
                <a:lnTo>
                  <a:pt x="42" y="72"/>
                </a:lnTo>
                <a:close/>
                <a:moveTo>
                  <a:pt x="12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  <a:moveTo>
                  <a:pt x="12" y="42"/>
                </a:moveTo>
                <a:cubicBezTo>
                  <a:pt x="36" y="42"/>
                  <a:pt x="36" y="42"/>
                  <a:pt x="36" y="42"/>
                </a:cubicBezTo>
                <a:cubicBezTo>
                  <a:pt x="36" y="66"/>
                  <a:pt x="36" y="66"/>
                  <a:pt x="36" y="66"/>
                </a:cubicBezTo>
                <a:cubicBezTo>
                  <a:pt x="12" y="66"/>
                  <a:pt x="12" y="66"/>
                  <a:pt x="12" y="66"/>
                </a:cubicBezTo>
                <a:lnTo>
                  <a:pt x="12" y="42"/>
                </a:lnTo>
                <a:close/>
                <a:moveTo>
                  <a:pt x="1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96"/>
                  <a:pt x="36" y="96"/>
                  <a:pt x="36" y="96"/>
                </a:cubicBezTo>
                <a:cubicBezTo>
                  <a:pt x="12" y="96"/>
                  <a:pt x="12" y="96"/>
                  <a:pt x="12" y="96"/>
                </a:cubicBezTo>
                <a:lnTo>
                  <a:pt x="12" y="7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8" name="Freeform 145"/>
          <p:cNvSpPr>
            <a:spLocks/>
          </p:cNvSpPr>
          <p:nvPr/>
        </p:nvSpPr>
        <p:spPr bwMode="auto">
          <a:xfrm>
            <a:off x="6282267" y="5634567"/>
            <a:ext cx="546100" cy="457200"/>
          </a:xfrm>
          <a:custGeom>
            <a:avLst/>
            <a:gdLst>
              <a:gd name="T0" fmla="*/ 564101470 w 179"/>
              <a:gd name="T1" fmla="*/ 0 h 150"/>
              <a:gd name="T2" fmla="*/ 689458877 w 179"/>
              <a:gd name="T3" fmla="*/ 187516008 h 150"/>
              <a:gd name="T4" fmla="*/ 705127981 w 179"/>
              <a:gd name="T5" fmla="*/ 177098706 h 150"/>
              <a:gd name="T6" fmla="*/ 903609399 w 179"/>
              <a:gd name="T7" fmla="*/ 171888912 h 150"/>
              <a:gd name="T8" fmla="*/ 741689986 w 179"/>
              <a:gd name="T9" fmla="*/ 302108616 h 150"/>
              <a:gd name="T10" fmla="*/ 840930695 w 179"/>
              <a:gd name="T11" fmla="*/ 505251720 h 150"/>
              <a:gd name="T12" fmla="*/ 663342178 w 179"/>
              <a:gd name="T13" fmla="*/ 604217232 h 150"/>
              <a:gd name="T14" fmla="*/ 647673075 w 179"/>
              <a:gd name="T15" fmla="*/ 588592422 h 150"/>
              <a:gd name="T16" fmla="*/ 470084558 w 179"/>
              <a:gd name="T17" fmla="*/ 500041926 h 150"/>
              <a:gd name="T18" fmla="*/ 558879960 w 179"/>
              <a:gd name="T19" fmla="*/ 677140632 h 150"/>
              <a:gd name="T20" fmla="*/ 386515241 w 179"/>
              <a:gd name="T21" fmla="*/ 781315938 h 150"/>
              <a:gd name="T22" fmla="*/ 266381631 w 179"/>
              <a:gd name="T23" fmla="*/ 588592422 h 150"/>
              <a:gd name="T24" fmla="*/ 245488730 w 179"/>
              <a:gd name="T25" fmla="*/ 599009724 h 150"/>
              <a:gd name="T26" fmla="*/ 41785803 w 179"/>
              <a:gd name="T27" fmla="*/ 619844328 h 150"/>
              <a:gd name="T28" fmla="*/ 188033823 w 179"/>
              <a:gd name="T29" fmla="*/ 489624624 h 150"/>
              <a:gd name="T30" fmla="*/ 198481418 w 179"/>
              <a:gd name="T31" fmla="*/ 479207322 h 150"/>
              <a:gd name="T32" fmla="*/ 94016912 w 179"/>
              <a:gd name="T33" fmla="*/ 276064218 h 150"/>
              <a:gd name="T34" fmla="*/ 276826937 w 179"/>
              <a:gd name="T35" fmla="*/ 171888912 h 150"/>
              <a:gd name="T36" fmla="*/ 376067646 w 179"/>
              <a:gd name="T37" fmla="*/ 338570316 h 150"/>
              <a:gd name="T38" fmla="*/ 470084558 w 179"/>
              <a:gd name="T39" fmla="*/ 161471610 h 150"/>
              <a:gd name="T40" fmla="*/ 386515241 w 179"/>
              <a:gd name="T41" fmla="*/ 125009910 h 150"/>
              <a:gd name="T42" fmla="*/ 391736750 w 179"/>
              <a:gd name="T43" fmla="*/ 98967798 h 150"/>
              <a:gd name="T44" fmla="*/ 564101470 w 179"/>
              <a:gd name="T45" fmla="*/ 0 h 1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9" h="150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39" name="Freeform 146"/>
          <p:cNvSpPr>
            <a:spLocks noEditPoints="1"/>
          </p:cNvSpPr>
          <p:nvPr/>
        </p:nvSpPr>
        <p:spPr bwMode="auto">
          <a:xfrm>
            <a:off x="2978151" y="4849285"/>
            <a:ext cx="438149" cy="436033"/>
          </a:xfrm>
          <a:custGeom>
            <a:avLst/>
            <a:gdLst>
              <a:gd name="T0" fmla="*/ 0 w 144"/>
              <a:gd name="T1" fmla="*/ 61764576 h 144"/>
              <a:gd name="T2" fmla="*/ 0 w 144"/>
              <a:gd name="T3" fmla="*/ 679412606 h 144"/>
              <a:gd name="T4" fmla="*/ 62554945 w 144"/>
              <a:gd name="T5" fmla="*/ 741177181 h 144"/>
              <a:gd name="T6" fmla="*/ 688102118 w 144"/>
              <a:gd name="T7" fmla="*/ 741177181 h 144"/>
              <a:gd name="T8" fmla="*/ 750657063 w 144"/>
              <a:gd name="T9" fmla="*/ 679412606 h 144"/>
              <a:gd name="T10" fmla="*/ 750657063 w 144"/>
              <a:gd name="T11" fmla="*/ 61764576 h 144"/>
              <a:gd name="T12" fmla="*/ 688102118 w 144"/>
              <a:gd name="T13" fmla="*/ 0 h 144"/>
              <a:gd name="T14" fmla="*/ 62554945 w 144"/>
              <a:gd name="T15" fmla="*/ 0 h 144"/>
              <a:gd name="T16" fmla="*/ 0 w 144"/>
              <a:gd name="T17" fmla="*/ 61764576 h 144"/>
              <a:gd name="T18" fmla="*/ 500437282 w 144"/>
              <a:gd name="T19" fmla="*/ 308822879 h 144"/>
              <a:gd name="T20" fmla="*/ 562992227 w 144"/>
              <a:gd name="T21" fmla="*/ 308822879 h 144"/>
              <a:gd name="T22" fmla="*/ 562992227 w 144"/>
              <a:gd name="T23" fmla="*/ 123529152 h 144"/>
              <a:gd name="T24" fmla="*/ 625547172 w 144"/>
              <a:gd name="T25" fmla="*/ 123529152 h 144"/>
              <a:gd name="T26" fmla="*/ 625547172 w 144"/>
              <a:gd name="T27" fmla="*/ 308822879 h 144"/>
              <a:gd name="T28" fmla="*/ 688102118 w 144"/>
              <a:gd name="T29" fmla="*/ 308822879 h 144"/>
              <a:gd name="T30" fmla="*/ 688102118 w 144"/>
              <a:gd name="T31" fmla="*/ 401470879 h 144"/>
              <a:gd name="T32" fmla="*/ 625547172 w 144"/>
              <a:gd name="T33" fmla="*/ 401470879 h 144"/>
              <a:gd name="T34" fmla="*/ 625547172 w 144"/>
              <a:gd name="T35" fmla="*/ 617648030 h 144"/>
              <a:gd name="T36" fmla="*/ 562992227 w 144"/>
              <a:gd name="T37" fmla="*/ 617648030 h 144"/>
              <a:gd name="T38" fmla="*/ 562992227 w 144"/>
              <a:gd name="T39" fmla="*/ 401470879 h 144"/>
              <a:gd name="T40" fmla="*/ 500437282 w 144"/>
              <a:gd name="T41" fmla="*/ 401470879 h 144"/>
              <a:gd name="T42" fmla="*/ 500437282 w 144"/>
              <a:gd name="T43" fmla="*/ 308822879 h 144"/>
              <a:gd name="T44" fmla="*/ 281497255 w 144"/>
              <a:gd name="T45" fmla="*/ 401470879 h 144"/>
              <a:gd name="T46" fmla="*/ 344052200 w 144"/>
              <a:gd name="T47" fmla="*/ 401470879 h 144"/>
              <a:gd name="T48" fmla="*/ 344052200 w 144"/>
              <a:gd name="T49" fmla="*/ 123529152 h 144"/>
              <a:gd name="T50" fmla="*/ 406604863 w 144"/>
              <a:gd name="T51" fmla="*/ 123529152 h 144"/>
              <a:gd name="T52" fmla="*/ 406604863 w 144"/>
              <a:gd name="T53" fmla="*/ 401470879 h 144"/>
              <a:gd name="T54" fmla="*/ 469159809 w 144"/>
              <a:gd name="T55" fmla="*/ 401470879 h 144"/>
              <a:gd name="T56" fmla="*/ 469159809 w 144"/>
              <a:gd name="T57" fmla="*/ 494118878 h 144"/>
              <a:gd name="T58" fmla="*/ 406604863 w 144"/>
              <a:gd name="T59" fmla="*/ 494118878 h 144"/>
              <a:gd name="T60" fmla="*/ 406604863 w 144"/>
              <a:gd name="T61" fmla="*/ 617648030 h 144"/>
              <a:gd name="T62" fmla="*/ 344052200 w 144"/>
              <a:gd name="T63" fmla="*/ 617648030 h 144"/>
              <a:gd name="T64" fmla="*/ 344052200 w 144"/>
              <a:gd name="T65" fmla="*/ 494118878 h 144"/>
              <a:gd name="T66" fmla="*/ 281497255 w 144"/>
              <a:gd name="T67" fmla="*/ 494118878 h 144"/>
              <a:gd name="T68" fmla="*/ 281497255 w 144"/>
              <a:gd name="T69" fmla="*/ 401470879 h 144"/>
              <a:gd name="T70" fmla="*/ 62554945 w 144"/>
              <a:gd name="T71" fmla="*/ 247058303 h 144"/>
              <a:gd name="T72" fmla="*/ 125109891 w 144"/>
              <a:gd name="T73" fmla="*/ 247058303 h 144"/>
              <a:gd name="T74" fmla="*/ 125109891 w 144"/>
              <a:gd name="T75" fmla="*/ 123529152 h 144"/>
              <a:gd name="T76" fmla="*/ 187664836 w 144"/>
              <a:gd name="T77" fmla="*/ 123529152 h 144"/>
              <a:gd name="T78" fmla="*/ 187664836 w 144"/>
              <a:gd name="T79" fmla="*/ 247058303 h 144"/>
              <a:gd name="T80" fmla="*/ 250219782 w 144"/>
              <a:gd name="T81" fmla="*/ 247058303 h 144"/>
              <a:gd name="T82" fmla="*/ 250219782 w 144"/>
              <a:gd name="T83" fmla="*/ 339706303 h 144"/>
              <a:gd name="T84" fmla="*/ 187664836 w 144"/>
              <a:gd name="T85" fmla="*/ 339706303 h 144"/>
              <a:gd name="T86" fmla="*/ 187664836 w 144"/>
              <a:gd name="T87" fmla="*/ 617648030 h 144"/>
              <a:gd name="T88" fmla="*/ 125109891 w 144"/>
              <a:gd name="T89" fmla="*/ 617648030 h 144"/>
              <a:gd name="T90" fmla="*/ 125109891 w 144"/>
              <a:gd name="T91" fmla="*/ 339706303 h 144"/>
              <a:gd name="T92" fmla="*/ 62554945 w 144"/>
              <a:gd name="T93" fmla="*/ 339706303 h 144"/>
              <a:gd name="T94" fmla="*/ 62554945 w 144"/>
              <a:gd name="T95" fmla="*/ 247058303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4" h="144">
                <a:moveTo>
                  <a:pt x="0" y="1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moveTo>
                  <a:pt x="9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60"/>
                  <a:pt x="96" y="60"/>
                  <a:pt x="96" y="60"/>
                </a:cubicBezTo>
                <a:moveTo>
                  <a:pt x="54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66" y="24"/>
                  <a:pt x="66" y="24"/>
                  <a:pt x="66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78"/>
                  <a:pt x="78" y="78"/>
                  <a:pt x="78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96"/>
                  <a:pt x="90" y="96"/>
                  <a:pt x="90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96"/>
                  <a:pt x="66" y="96"/>
                  <a:pt x="66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78"/>
                  <a:pt x="54" y="78"/>
                  <a:pt x="54" y="78"/>
                </a:cubicBezTo>
                <a:moveTo>
                  <a:pt x="1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48"/>
                  <a:pt x="36" y="48"/>
                  <a:pt x="3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66"/>
                  <a:pt x="48" y="66"/>
                  <a:pt x="48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48"/>
                  <a:pt x="12" y="48"/>
                  <a:pt x="12" y="4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0" name="Rectangle 147"/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1" name="Rectangle 148"/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2" name="Freeform 149"/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3" name="Freeform 150"/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4" name="Rectangle 151"/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5" name="Rectangle 152"/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6" name="Freeform 153"/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7" name="Freeform 154"/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8" name="Rectangle 155"/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49" name="Rectangle 156"/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0" name="Freeform 157"/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1" name="Freeform 158"/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2" name="Freeform 159"/>
          <p:cNvSpPr>
            <a:spLocks/>
          </p:cNvSpPr>
          <p:nvPr/>
        </p:nvSpPr>
        <p:spPr bwMode="auto">
          <a:xfrm>
            <a:off x="6369051" y="4861985"/>
            <a:ext cx="143933" cy="385233"/>
          </a:xfrm>
          <a:custGeom>
            <a:avLst/>
            <a:gdLst>
              <a:gd name="T0" fmla="*/ 277418649 w 42"/>
              <a:gd name="T1" fmla="*/ 636408906 h 112"/>
              <a:gd name="T2" fmla="*/ 0 w 42"/>
              <a:gd name="T3" fmla="*/ 742477917 h 112"/>
              <a:gd name="T4" fmla="*/ 0 w 42"/>
              <a:gd name="T5" fmla="*/ 106069011 h 112"/>
              <a:gd name="T6" fmla="*/ 277418649 w 42"/>
              <a:gd name="T7" fmla="*/ 0 h 112"/>
              <a:gd name="T8" fmla="*/ 277418649 w 42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112">
                <a:moveTo>
                  <a:pt x="42" y="96"/>
                </a:moveTo>
                <a:lnTo>
                  <a:pt x="0" y="112"/>
                </a:lnTo>
                <a:lnTo>
                  <a:pt x="0" y="16"/>
                </a:lnTo>
                <a:lnTo>
                  <a:pt x="42" y="0"/>
                </a:lnTo>
                <a:lnTo>
                  <a:pt x="42" y="9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3" name="Freeform 160"/>
          <p:cNvSpPr>
            <a:spLocks/>
          </p:cNvSpPr>
          <p:nvPr/>
        </p:nvSpPr>
        <p:spPr bwMode="auto">
          <a:xfrm>
            <a:off x="6695018" y="4861985"/>
            <a:ext cx="146049" cy="385233"/>
          </a:xfrm>
          <a:custGeom>
            <a:avLst/>
            <a:gdLst>
              <a:gd name="T0" fmla="*/ 281494806 w 43"/>
              <a:gd name="T1" fmla="*/ 636408906 h 112"/>
              <a:gd name="T2" fmla="*/ 0 w 43"/>
              <a:gd name="T3" fmla="*/ 742477917 h 112"/>
              <a:gd name="T4" fmla="*/ 0 w 43"/>
              <a:gd name="T5" fmla="*/ 106069011 h 112"/>
              <a:gd name="T6" fmla="*/ 281494806 w 43"/>
              <a:gd name="T7" fmla="*/ 0 h 112"/>
              <a:gd name="T8" fmla="*/ 281494806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43" y="96"/>
                </a:moveTo>
                <a:lnTo>
                  <a:pt x="0" y="112"/>
                </a:lnTo>
                <a:lnTo>
                  <a:pt x="0" y="16"/>
                </a:lnTo>
                <a:lnTo>
                  <a:pt x="43" y="0"/>
                </a:lnTo>
                <a:lnTo>
                  <a:pt x="43" y="9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4" name="Freeform 161"/>
          <p:cNvSpPr>
            <a:spLocks/>
          </p:cNvSpPr>
          <p:nvPr/>
        </p:nvSpPr>
        <p:spPr bwMode="auto">
          <a:xfrm>
            <a:off x="6529918" y="4861985"/>
            <a:ext cx="148167" cy="385233"/>
          </a:xfrm>
          <a:custGeom>
            <a:avLst/>
            <a:gdLst>
              <a:gd name="T0" fmla="*/ 0 w 43"/>
              <a:gd name="T1" fmla="*/ 636408906 h 112"/>
              <a:gd name="T2" fmla="*/ 285575744 w 43"/>
              <a:gd name="T3" fmla="*/ 742477917 h 112"/>
              <a:gd name="T4" fmla="*/ 285575744 w 43"/>
              <a:gd name="T5" fmla="*/ 106069011 h 112"/>
              <a:gd name="T6" fmla="*/ 0 w 43"/>
              <a:gd name="T7" fmla="*/ 0 h 112"/>
              <a:gd name="T8" fmla="*/ 0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0" y="96"/>
                </a:moveTo>
                <a:lnTo>
                  <a:pt x="43" y="112"/>
                </a:lnTo>
                <a:lnTo>
                  <a:pt x="43" y="16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5" name="Freeform 162"/>
          <p:cNvSpPr>
            <a:spLocks/>
          </p:cNvSpPr>
          <p:nvPr/>
        </p:nvSpPr>
        <p:spPr bwMode="auto">
          <a:xfrm>
            <a:off x="7164918" y="4961467"/>
            <a:ext cx="543983" cy="220133"/>
          </a:xfrm>
          <a:custGeom>
            <a:avLst/>
            <a:gdLst>
              <a:gd name="T0" fmla="*/ 864404323 w 180"/>
              <a:gd name="T1" fmla="*/ 52380268 h 72"/>
              <a:gd name="T2" fmla="*/ 735772822 w 180"/>
              <a:gd name="T3" fmla="*/ 130949524 h 72"/>
              <a:gd name="T4" fmla="*/ 581415474 w 180"/>
              <a:gd name="T5" fmla="*/ 0 h 72"/>
              <a:gd name="T6" fmla="*/ 391039673 w 180"/>
              <a:gd name="T7" fmla="*/ 120472553 h 72"/>
              <a:gd name="T8" fmla="*/ 313862133 w 180"/>
              <a:gd name="T9" fmla="*/ 120472553 h 72"/>
              <a:gd name="T10" fmla="*/ 195520970 w 180"/>
              <a:gd name="T11" fmla="*/ 120472553 h 72"/>
              <a:gd name="T12" fmla="*/ 102905654 w 180"/>
              <a:gd name="T13" fmla="*/ 41903297 h 72"/>
              <a:gd name="T14" fmla="*/ 118341163 w 180"/>
              <a:gd name="T15" fmla="*/ 178090160 h 72"/>
              <a:gd name="T16" fmla="*/ 118341163 w 180"/>
              <a:gd name="T17" fmla="*/ 183327499 h 72"/>
              <a:gd name="T18" fmla="*/ 102905654 w 180"/>
              <a:gd name="T19" fmla="*/ 319514361 h 72"/>
              <a:gd name="T20" fmla="*/ 195520970 w 180"/>
              <a:gd name="T21" fmla="*/ 240945106 h 72"/>
              <a:gd name="T22" fmla="*/ 313862133 w 180"/>
              <a:gd name="T23" fmla="*/ 240945106 h 72"/>
              <a:gd name="T24" fmla="*/ 391039673 w 180"/>
              <a:gd name="T25" fmla="*/ 240945106 h 72"/>
              <a:gd name="T26" fmla="*/ 694611467 w 180"/>
              <a:gd name="T27" fmla="*/ 377131968 h 72"/>
              <a:gd name="T28" fmla="*/ 926148623 w 180"/>
              <a:gd name="T29" fmla="*/ 199041808 h 72"/>
              <a:gd name="T30" fmla="*/ 864404323 w 180"/>
              <a:gd name="T31" fmla="*/ 52380268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0" h="72">
                <a:moveTo>
                  <a:pt x="168" y="10"/>
                </a:moveTo>
                <a:cubicBezTo>
                  <a:pt x="163" y="19"/>
                  <a:pt x="154" y="25"/>
                  <a:pt x="143" y="25"/>
                </a:cubicBezTo>
                <a:cubicBezTo>
                  <a:pt x="128" y="25"/>
                  <a:pt x="116" y="14"/>
                  <a:pt x="113" y="0"/>
                </a:cubicBezTo>
                <a:cubicBezTo>
                  <a:pt x="88" y="7"/>
                  <a:pt x="76" y="23"/>
                  <a:pt x="76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41" y="0"/>
                  <a:pt x="20" y="8"/>
                </a:cubicBezTo>
                <a:cubicBezTo>
                  <a:pt x="0" y="17"/>
                  <a:pt x="23" y="34"/>
                  <a:pt x="23" y="34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0" y="52"/>
                  <a:pt x="20" y="61"/>
                </a:cubicBezTo>
                <a:cubicBezTo>
                  <a:pt x="41" y="70"/>
                  <a:pt x="38" y="46"/>
                  <a:pt x="38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95" y="72"/>
                  <a:pt x="135" y="72"/>
                </a:cubicBezTo>
                <a:cubicBezTo>
                  <a:pt x="175" y="72"/>
                  <a:pt x="180" y="47"/>
                  <a:pt x="180" y="38"/>
                </a:cubicBezTo>
                <a:cubicBezTo>
                  <a:pt x="180" y="34"/>
                  <a:pt x="178" y="21"/>
                  <a:pt x="168" y="1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6" name="Freeform 163"/>
          <p:cNvSpPr>
            <a:spLocks/>
          </p:cNvSpPr>
          <p:nvPr/>
        </p:nvSpPr>
        <p:spPr bwMode="auto">
          <a:xfrm>
            <a:off x="7270751" y="5822951"/>
            <a:ext cx="387349" cy="287867"/>
          </a:xfrm>
          <a:custGeom>
            <a:avLst/>
            <a:gdLst>
              <a:gd name="T0" fmla="*/ 633341126 w 128"/>
              <a:gd name="T1" fmla="*/ 305918816 h 94"/>
              <a:gd name="T2" fmla="*/ 509762314 w 128"/>
              <a:gd name="T3" fmla="*/ 205704467 h 94"/>
              <a:gd name="T4" fmla="*/ 329545011 w 128"/>
              <a:gd name="T5" fmla="*/ 0 h 94"/>
              <a:gd name="T6" fmla="*/ 149325438 w 128"/>
              <a:gd name="T7" fmla="*/ 205704467 h 94"/>
              <a:gd name="T8" fmla="*/ 25746626 w 128"/>
              <a:gd name="T9" fmla="*/ 305918816 h 94"/>
              <a:gd name="T10" fmla="*/ 72087829 w 128"/>
              <a:gd name="T11" fmla="*/ 448327834 h 94"/>
              <a:gd name="T12" fmla="*/ 303798385 w 128"/>
              <a:gd name="T13" fmla="*/ 443054362 h 94"/>
              <a:gd name="T14" fmla="*/ 329545011 w 128"/>
              <a:gd name="T15" fmla="*/ 437778593 h 94"/>
              <a:gd name="T16" fmla="*/ 355289367 w 128"/>
              <a:gd name="T17" fmla="*/ 443054362 h 94"/>
              <a:gd name="T18" fmla="*/ 586999923 w 128"/>
              <a:gd name="T19" fmla="*/ 448327834 h 94"/>
              <a:gd name="T20" fmla="*/ 633341126 w 128"/>
              <a:gd name="T21" fmla="*/ 305918816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94">
                <a:moveTo>
                  <a:pt x="123" y="58"/>
                </a:moveTo>
                <a:cubicBezTo>
                  <a:pt x="119" y="48"/>
                  <a:pt x="105" y="45"/>
                  <a:pt x="99" y="39"/>
                </a:cubicBezTo>
                <a:cubicBezTo>
                  <a:pt x="85" y="25"/>
                  <a:pt x="88" y="2"/>
                  <a:pt x="64" y="0"/>
                </a:cubicBezTo>
                <a:cubicBezTo>
                  <a:pt x="40" y="2"/>
                  <a:pt x="43" y="25"/>
                  <a:pt x="29" y="39"/>
                </a:cubicBezTo>
                <a:cubicBezTo>
                  <a:pt x="23" y="45"/>
                  <a:pt x="9" y="48"/>
                  <a:pt x="5" y="58"/>
                </a:cubicBezTo>
                <a:cubicBezTo>
                  <a:pt x="0" y="69"/>
                  <a:pt x="8" y="80"/>
                  <a:pt x="14" y="85"/>
                </a:cubicBezTo>
                <a:cubicBezTo>
                  <a:pt x="26" y="94"/>
                  <a:pt x="45" y="85"/>
                  <a:pt x="59" y="84"/>
                </a:cubicBezTo>
                <a:cubicBezTo>
                  <a:pt x="60" y="83"/>
                  <a:pt x="62" y="83"/>
                  <a:pt x="64" y="83"/>
                </a:cubicBezTo>
                <a:cubicBezTo>
                  <a:pt x="66" y="83"/>
                  <a:pt x="68" y="83"/>
                  <a:pt x="69" y="84"/>
                </a:cubicBezTo>
                <a:cubicBezTo>
                  <a:pt x="83" y="85"/>
                  <a:pt x="102" y="94"/>
                  <a:pt x="114" y="85"/>
                </a:cubicBezTo>
                <a:cubicBezTo>
                  <a:pt x="120" y="80"/>
                  <a:pt x="128" y="69"/>
                  <a:pt x="123" y="5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7" name="Freeform 164"/>
          <p:cNvSpPr>
            <a:spLocks/>
          </p:cNvSpPr>
          <p:nvPr/>
        </p:nvSpPr>
        <p:spPr bwMode="auto">
          <a:xfrm>
            <a:off x="7573434" y="5755218"/>
            <a:ext cx="116417" cy="143933"/>
          </a:xfrm>
          <a:custGeom>
            <a:avLst/>
            <a:gdLst>
              <a:gd name="T0" fmla="*/ 184912850 w 38"/>
              <a:gd name="T1" fmla="*/ 147682490 h 47"/>
              <a:gd name="T2" fmla="*/ 68680865 w 38"/>
              <a:gd name="T3" fmla="*/ 237347598 h 47"/>
              <a:gd name="T4" fmla="*/ 15849607 w 38"/>
              <a:gd name="T5" fmla="*/ 100214349 h 47"/>
              <a:gd name="T6" fmla="*/ 132081592 w 38"/>
              <a:gd name="T7" fmla="*/ 10549241 h 47"/>
              <a:gd name="T8" fmla="*/ 184912850 w 38"/>
              <a:gd name="T9" fmla="*/ 14768249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28"/>
                </a:moveTo>
                <a:cubicBezTo>
                  <a:pt x="32" y="40"/>
                  <a:pt x="22" y="47"/>
                  <a:pt x="13" y="45"/>
                </a:cubicBezTo>
                <a:cubicBezTo>
                  <a:pt x="4" y="43"/>
                  <a:pt x="0" y="31"/>
                  <a:pt x="3" y="19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8" name="Freeform 165"/>
          <p:cNvSpPr>
            <a:spLocks/>
          </p:cNvSpPr>
          <p:nvPr/>
        </p:nvSpPr>
        <p:spPr bwMode="auto">
          <a:xfrm>
            <a:off x="7241118" y="5755218"/>
            <a:ext cx="112183" cy="143933"/>
          </a:xfrm>
          <a:custGeom>
            <a:avLst/>
            <a:gdLst>
              <a:gd name="T0" fmla="*/ 172948032 w 38"/>
              <a:gd name="T1" fmla="*/ 100214349 h 47"/>
              <a:gd name="T2" fmla="*/ 123533043 w 38"/>
              <a:gd name="T3" fmla="*/ 237347598 h 47"/>
              <a:gd name="T4" fmla="*/ 14823611 w 38"/>
              <a:gd name="T5" fmla="*/ 147682490 h 47"/>
              <a:gd name="T6" fmla="*/ 64238600 w 38"/>
              <a:gd name="T7" fmla="*/ 10549241 h 47"/>
              <a:gd name="T8" fmla="*/ 172948032 w 38"/>
              <a:gd name="T9" fmla="*/ 100214349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19"/>
                </a:moveTo>
                <a:cubicBezTo>
                  <a:pt x="38" y="31"/>
                  <a:pt x="34" y="43"/>
                  <a:pt x="25" y="45"/>
                </a:cubicBezTo>
                <a:cubicBezTo>
                  <a:pt x="16" y="47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19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59" name="Freeform 166"/>
          <p:cNvSpPr>
            <a:spLocks/>
          </p:cNvSpPr>
          <p:nvPr/>
        </p:nvSpPr>
        <p:spPr bwMode="auto">
          <a:xfrm>
            <a:off x="7340601" y="5653618"/>
            <a:ext cx="116417" cy="143933"/>
          </a:xfrm>
          <a:custGeom>
            <a:avLst/>
            <a:gdLst>
              <a:gd name="T0" fmla="*/ 184912850 w 38"/>
              <a:gd name="T1" fmla="*/ 101137905 h 48"/>
              <a:gd name="T2" fmla="*/ 132081592 w 38"/>
              <a:gd name="T3" fmla="*/ 227560849 h 48"/>
              <a:gd name="T4" fmla="*/ 15849607 w 38"/>
              <a:gd name="T5" fmla="*/ 141594417 h 48"/>
              <a:gd name="T6" fmla="*/ 68680865 w 38"/>
              <a:gd name="T7" fmla="*/ 10113566 h 48"/>
              <a:gd name="T8" fmla="*/ 184912850 w 38"/>
              <a:gd name="T9" fmla="*/ 101137905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0"/>
                </a:moveTo>
                <a:cubicBezTo>
                  <a:pt x="38" y="31"/>
                  <a:pt x="33" y="43"/>
                  <a:pt x="25" y="45"/>
                </a:cubicBezTo>
                <a:cubicBezTo>
                  <a:pt x="16" y="48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2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0" name="Freeform 167"/>
          <p:cNvSpPr>
            <a:spLocks/>
          </p:cNvSpPr>
          <p:nvPr/>
        </p:nvSpPr>
        <p:spPr bwMode="auto">
          <a:xfrm>
            <a:off x="7473951" y="5653618"/>
            <a:ext cx="116416" cy="143933"/>
          </a:xfrm>
          <a:custGeom>
            <a:avLst/>
            <a:gdLst>
              <a:gd name="T0" fmla="*/ 184910732 w 38"/>
              <a:gd name="T1" fmla="*/ 141594417 h 48"/>
              <a:gd name="T2" fmla="*/ 68680079 w 38"/>
              <a:gd name="T3" fmla="*/ 227560849 h 48"/>
              <a:gd name="T4" fmla="*/ 15849426 w 38"/>
              <a:gd name="T5" fmla="*/ 101137905 h 48"/>
              <a:gd name="T6" fmla="*/ 132080079 w 38"/>
              <a:gd name="T7" fmla="*/ 10113566 h 48"/>
              <a:gd name="T8" fmla="*/ 184910732 w 38"/>
              <a:gd name="T9" fmla="*/ 14159441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8"/>
                </a:moveTo>
                <a:cubicBezTo>
                  <a:pt x="32" y="40"/>
                  <a:pt x="22" y="48"/>
                  <a:pt x="13" y="45"/>
                </a:cubicBezTo>
                <a:cubicBezTo>
                  <a:pt x="5" y="43"/>
                  <a:pt x="0" y="31"/>
                  <a:pt x="3" y="20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1" name="Freeform 168"/>
          <p:cNvSpPr>
            <a:spLocks/>
          </p:cNvSpPr>
          <p:nvPr/>
        </p:nvSpPr>
        <p:spPr bwMode="auto">
          <a:xfrm>
            <a:off x="8113184" y="5803901"/>
            <a:ext cx="474133" cy="182033"/>
          </a:xfrm>
          <a:custGeom>
            <a:avLst/>
            <a:gdLst>
              <a:gd name="T0" fmla="*/ 808401892 w 156"/>
              <a:gd name="T1" fmla="*/ 123964700 h 60"/>
              <a:gd name="T2" fmla="*/ 746217482 w 156"/>
              <a:gd name="T3" fmla="*/ 123964700 h 60"/>
              <a:gd name="T4" fmla="*/ 746217482 w 156"/>
              <a:gd name="T5" fmla="*/ 61982350 h 60"/>
              <a:gd name="T6" fmla="*/ 715125277 w 156"/>
              <a:gd name="T7" fmla="*/ 30991175 h 60"/>
              <a:gd name="T8" fmla="*/ 652940867 w 156"/>
              <a:gd name="T9" fmla="*/ 30991175 h 60"/>
              <a:gd name="T10" fmla="*/ 621848662 w 156"/>
              <a:gd name="T11" fmla="*/ 61982350 h 60"/>
              <a:gd name="T12" fmla="*/ 621848662 w 156"/>
              <a:gd name="T13" fmla="*/ 30991175 h 60"/>
              <a:gd name="T14" fmla="*/ 590754177 w 156"/>
              <a:gd name="T15" fmla="*/ 0 h 60"/>
              <a:gd name="T16" fmla="*/ 528569767 w 156"/>
              <a:gd name="T17" fmla="*/ 0 h 60"/>
              <a:gd name="T18" fmla="*/ 497477562 w 156"/>
              <a:gd name="T19" fmla="*/ 30991175 h 60"/>
              <a:gd name="T20" fmla="*/ 497477562 w 156"/>
              <a:gd name="T21" fmla="*/ 123964700 h 60"/>
              <a:gd name="T22" fmla="*/ 310924331 w 156"/>
              <a:gd name="T23" fmla="*/ 123964700 h 60"/>
              <a:gd name="T24" fmla="*/ 310924331 w 156"/>
              <a:gd name="T25" fmla="*/ 30991175 h 60"/>
              <a:gd name="T26" fmla="*/ 279832126 w 156"/>
              <a:gd name="T27" fmla="*/ 0 h 60"/>
              <a:gd name="T28" fmla="*/ 217647715 w 156"/>
              <a:gd name="T29" fmla="*/ 0 h 60"/>
              <a:gd name="T30" fmla="*/ 186553231 w 156"/>
              <a:gd name="T31" fmla="*/ 30991175 h 60"/>
              <a:gd name="T32" fmla="*/ 186553231 w 156"/>
              <a:gd name="T33" fmla="*/ 61982350 h 60"/>
              <a:gd name="T34" fmla="*/ 155461026 w 156"/>
              <a:gd name="T35" fmla="*/ 30991175 h 60"/>
              <a:gd name="T36" fmla="*/ 93276615 w 156"/>
              <a:gd name="T37" fmla="*/ 30991175 h 60"/>
              <a:gd name="T38" fmla="*/ 62184410 w 156"/>
              <a:gd name="T39" fmla="*/ 61982350 h 60"/>
              <a:gd name="T40" fmla="*/ 62184410 w 156"/>
              <a:gd name="T41" fmla="*/ 123964700 h 60"/>
              <a:gd name="T42" fmla="*/ 0 w 156"/>
              <a:gd name="T43" fmla="*/ 123964700 h 60"/>
              <a:gd name="T44" fmla="*/ 0 w 156"/>
              <a:gd name="T45" fmla="*/ 185947050 h 60"/>
              <a:gd name="T46" fmla="*/ 62184410 w 156"/>
              <a:gd name="T47" fmla="*/ 185947050 h 60"/>
              <a:gd name="T48" fmla="*/ 62184410 w 156"/>
              <a:gd name="T49" fmla="*/ 247929400 h 60"/>
              <a:gd name="T50" fmla="*/ 93276615 w 156"/>
              <a:gd name="T51" fmla="*/ 278920575 h 60"/>
              <a:gd name="T52" fmla="*/ 155461026 w 156"/>
              <a:gd name="T53" fmla="*/ 278920575 h 60"/>
              <a:gd name="T54" fmla="*/ 186553231 w 156"/>
              <a:gd name="T55" fmla="*/ 247929400 h 60"/>
              <a:gd name="T56" fmla="*/ 186553231 w 156"/>
              <a:gd name="T57" fmla="*/ 278920575 h 60"/>
              <a:gd name="T58" fmla="*/ 217647715 w 156"/>
              <a:gd name="T59" fmla="*/ 309911750 h 60"/>
              <a:gd name="T60" fmla="*/ 279832126 w 156"/>
              <a:gd name="T61" fmla="*/ 309911750 h 60"/>
              <a:gd name="T62" fmla="*/ 310924331 w 156"/>
              <a:gd name="T63" fmla="*/ 278920575 h 60"/>
              <a:gd name="T64" fmla="*/ 310924331 w 156"/>
              <a:gd name="T65" fmla="*/ 185947050 h 60"/>
              <a:gd name="T66" fmla="*/ 497477562 w 156"/>
              <a:gd name="T67" fmla="*/ 185947050 h 60"/>
              <a:gd name="T68" fmla="*/ 497477562 w 156"/>
              <a:gd name="T69" fmla="*/ 278920575 h 60"/>
              <a:gd name="T70" fmla="*/ 528569767 w 156"/>
              <a:gd name="T71" fmla="*/ 309911750 h 60"/>
              <a:gd name="T72" fmla="*/ 590754177 w 156"/>
              <a:gd name="T73" fmla="*/ 309911750 h 60"/>
              <a:gd name="T74" fmla="*/ 621848662 w 156"/>
              <a:gd name="T75" fmla="*/ 278920575 h 60"/>
              <a:gd name="T76" fmla="*/ 621848662 w 156"/>
              <a:gd name="T77" fmla="*/ 247929400 h 60"/>
              <a:gd name="T78" fmla="*/ 652940867 w 156"/>
              <a:gd name="T79" fmla="*/ 278920575 h 60"/>
              <a:gd name="T80" fmla="*/ 715125277 w 156"/>
              <a:gd name="T81" fmla="*/ 278920575 h 60"/>
              <a:gd name="T82" fmla="*/ 746217482 w 156"/>
              <a:gd name="T83" fmla="*/ 247929400 h 60"/>
              <a:gd name="T84" fmla="*/ 746217482 w 156"/>
              <a:gd name="T85" fmla="*/ 185947050 h 60"/>
              <a:gd name="T86" fmla="*/ 808401892 w 156"/>
              <a:gd name="T87" fmla="*/ 185947050 h 60"/>
              <a:gd name="T88" fmla="*/ 808401892 w 156"/>
              <a:gd name="T89" fmla="*/ 123964700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6" h="60">
                <a:moveTo>
                  <a:pt x="156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9"/>
                  <a:pt x="141" y="6"/>
                  <a:pt x="138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3" y="6"/>
                  <a:pt x="120" y="9"/>
                  <a:pt x="120" y="12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24"/>
                  <a:pt x="96" y="24"/>
                  <a:pt x="9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6"/>
                  <a:pt x="3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2" y="9"/>
                  <a:pt x="12" y="12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5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3" y="54"/>
                  <a:pt x="36" y="51"/>
                  <a:pt x="36" y="48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7"/>
                  <a:pt x="39" y="60"/>
                  <a:pt x="42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60" y="57"/>
                  <a:pt x="60" y="54"/>
                </a:cubicBezTo>
                <a:cubicBezTo>
                  <a:pt x="60" y="36"/>
                  <a:pt x="60" y="36"/>
                  <a:pt x="60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7"/>
                  <a:pt x="99" y="60"/>
                  <a:pt x="102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7" y="60"/>
                  <a:pt x="120" y="57"/>
                  <a:pt x="120" y="54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51"/>
                  <a:pt x="123" y="54"/>
                  <a:pt x="126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41" y="54"/>
                  <a:pt x="144" y="51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56" y="36"/>
                  <a:pt x="156" y="36"/>
                  <a:pt x="156" y="36"/>
                </a:cubicBezTo>
                <a:lnTo>
                  <a:pt x="156" y="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2" name="Freeform 169"/>
          <p:cNvSpPr>
            <a:spLocks noEditPoints="1"/>
          </p:cNvSpPr>
          <p:nvPr/>
        </p:nvSpPr>
        <p:spPr bwMode="auto">
          <a:xfrm>
            <a:off x="9175751" y="5810251"/>
            <a:ext cx="143933" cy="143933"/>
          </a:xfrm>
          <a:custGeom>
            <a:avLst/>
            <a:gdLst>
              <a:gd name="T0" fmla="*/ 121371783 w 48"/>
              <a:gd name="T1" fmla="*/ 60683643 h 48"/>
              <a:gd name="T2" fmla="*/ 182055426 w 48"/>
              <a:gd name="T3" fmla="*/ 121367285 h 48"/>
              <a:gd name="T4" fmla="*/ 121371783 w 48"/>
              <a:gd name="T5" fmla="*/ 182048679 h 48"/>
              <a:gd name="T6" fmla="*/ 60685892 w 48"/>
              <a:gd name="T7" fmla="*/ 121367285 h 48"/>
              <a:gd name="T8" fmla="*/ 121371783 w 48"/>
              <a:gd name="T9" fmla="*/ 60683643 h 48"/>
              <a:gd name="T10" fmla="*/ 121371783 w 48"/>
              <a:gd name="T11" fmla="*/ 0 h 48"/>
              <a:gd name="T12" fmla="*/ 0 w 48"/>
              <a:gd name="T13" fmla="*/ 121367285 h 48"/>
              <a:gd name="T14" fmla="*/ 121371783 w 48"/>
              <a:gd name="T15" fmla="*/ 242732322 h 48"/>
              <a:gd name="T16" fmla="*/ 242741318 w 48"/>
              <a:gd name="T17" fmla="*/ 121367285 h 48"/>
              <a:gd name="T18" fmla="*/ 121371783 w 48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12"/>
                </a:moveTo>
                <a:cubicBezTo>
                  <a:pt x="31" y="12"/>
                  <a:pt x="36" y="17"/>
                  <a:pt x="36" y="24"/>
                </a:cubicBezTo>
                <a:cubicBezTo>
                  <a:pt x="36" y="31"/>
                  <a:pt x="31" y="36"/>
                  <a:pt x="24" y="36"/>
                </a:cubicBezTo>
                <a:cubicBezTo>
                  <a:pt x="17" y="36"/>
                  <a:pt x="12" y="31"/>
                  <a:pt x="12" y="24"/>
                </a:cubicBezTo>
                <a:cubicBezTo>
                  <a:pt x="12" y="17"/>
                  <a:pt x="17" y="12"/>
                  <a:pt x="24" y="12"/>
                </a:cubicBezTo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7" y="48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3" name="Freeform 170"/>
          <p:cNvSpPr>
            <a:spLocks/>
          </p:cNvSpPr>
          <p:nvPr/>
        </p:nvSpPr>
        <p:spPr bwMode="auto">
          <a:xfrm>
            <a:off x="9230784" y="57001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4" name="Freeform 171"/>
          <p:cNvSpPr>
            <a:spLocks/>
          </p:cNvSpPr>
          <p:nvPr/>
        </p:nvSpPr>
        <p:spPr bwMode="auto">
          <a:xfrm>
            <a:off x="9317567" y="5744634"/>
            <a:ext cx="67733" cy="65617"/>
          </a:xfrm>
          <a:custGeom>
            <a:avLst/>
            <a:gdLst>
              <a:gd name="T0" fmla="*/ 37762873 w 22"/>
              <a:gd name="T1" fmla="*/ 114422568 h 21"/>
              <a:gd name="T2" fmla="*/ 10788073 w 22"/>
              <a:gd name="T3" fmla="*/ 108973986 h 21"/>
              <a:gd name="T4" fmla="*/ 10788073 w 22"/>
              <a:gd name="T5" fmla="*/ 59936747 h 21"/>
              <a:gd name="T6" fmla="*/ 59339018 w 22"/>
              <a:gd name="T7" fmla="*/ 16345746 h 21"/>
              <a:gd name="T8" fmla="*/ 102495927 w 22"/>
              <a:gd name="T9" fmla="*/ 16345746 h 21"/>
              <a:gd name="T10" fmla="*/ 102495927 w 22"/>
              <a:gd name="T11" fmla="*/ 59936747 h 21"/>
              <a:gd name="T12" fmla="*/ 59339018 w 22"/>
              <a:gd name="T13" fmla="*/ 108973986 h 21"/>
              <a:gd name="T14" fmla="*/ 377628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2" y="20"/>
                </a:cubicBezTo>
                <a:cubicBezTo>
                  <a:pt x="0" y="17"/>
                  <a:pt x="0" y="13"/>
                  <a:pt x="2" y="1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7" y="0"/>
                  <a:pt x="19" y="3"/>
                </a:cubicBezTo>
                <a:cubicBezTo>
                  <a:pt x="22" y="5"/>
                  <a:pt x="22" y="9"/>
                  <a:pt x="19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5" name="Freeform 172"/>
          <p:cNvSpPr>
            <a:spLocks/>
          </p:cNvSpPr>
          <p:nvPr/>
        </p:nvSpPr>
        <p:spPr bwMode="auto">
          <a:xfrm>
            <a:off x="9357785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6" name="Freeform 173"/>
          <p:cNvSpPr>
            <a:spLocks/>
          </p:cNvSpPr>
          <p:nvPr/>
        </p:nvSpPr>
        <p:spPr bwMode="auto">
          <a:xfrm>
            <a:off x="9317567" y="5954185"/>
            <a:ext cx="67733" cy="61383"/>
          </a:xfrm>
          <a:custGeom>
            <a:avLst/>
            <a:gdLst>
              <a:gd name="T0" fmla="*/ 80917473 w 22"/>
              <a:gd name="T1" fmla="*/ 101408550 h 21"/>
              <a:gd name="T2" fmla="*/ 59339018 w 22"/>
              <a:gd name="T3" fmla="*/ 91749549 h 21"/>
              <a:gd name="T4" fmla="*/ 10788073 w 22"/>
              <a:gd name="T5" fmla="*/ 53117929 h 21"/>
              <a:gd name="T6" fmla="*/ 10788073 w 22"/>
              <a:gd name="T7" fmla="*/ 9659001 h 21"/>
              <a:gd name="T8" fmla="*/ 59339018 w 22"/>
              <a:gd name="T9" fmla="*/ 9659001 h 21"/>
              <a:gd name="T10" fmla="*/ 102495927 w 22"/>
              <a:gd name="T11" fmla="*/ 53117929 h 21"/>
              <a:gd name="T12" fmla="*/ 102495927 w 22"/>
              <a:gd name="T13" fmla="*/ 91749549 h 21"/>
              <a:gd name="T14" fmla="*/ 809174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1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9" y="0"/>
                  <a:pt x="11" y="2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3"/>
                  <a:pt x="22" y="17"/>
                  <a:pt x="19" y="19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7" name="Freeform 174"/>
          <p:cNvSpPr>
            <a:spLocks/>
          </p:cNvSpPr>
          <p:nvPr/>
        </p:nvSpPr>
        <p:spPr bwMode="auto">
          <a:xfrm>
            <a:off x="9230784" y="59922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8" name="Freeform 175"/>
          <p:cNvSpPr>
            <a:spLocks/>
          </p:cNvSpPr>
          <p:nvPr/>
        </p:nvSpPr>
        <p:spPr bwMode="auto">
          <a:xfrm>
            <a:off x="9112251" y="5954185"/>
            <a:ext cx="67733" cy="61383"/>
          </a:xfrm>
          <a:custGeom>
            <a:avLst/>
            <a:gdLst>
              <a:gd name="T0" fmla="*/ 37762873 w 22"/>
              <a:gd name="T1" fmla="*/ 101408550 h 21"/>
              <a:gd name="T2" fmla="*/ 16184418 w 22"/>
              <a:gd name="T3" fmla="*/ 91749549 h 21"/>
              <a:gd name="T4" fmla="*/ 16184418 w 22"/>
              <a:gd name="T5" fmla="*/ 53117929 h 21"/>
              <a:gd name="T6" fmla="*/ 59339018 w 22"/>
              <a:gd name="T7" fmla="*/ 9659001 h 21"/>
              <a:gd name="T8" fmla="*/ 107892273 w 22"/>
              <a:gd name="T9" fmla="*/ 9659001 h 21"/>
              <a:gd name="T10" fmla="*/ 107892273 w 22"/>
              <a:gd name="T11" fmla="*/ 53117929 h 21"/>
              <a:gd name="T12" fmla="*/ 59339018 w 22"/>
              <a:gd name="T13" fmla="*/ 91749549 h 21"/>
              <a:gd name="T14" fmla="*/ 377628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3" y="19"/>
                </a:cubicBezTo>
                <a:cubicBezTo>
                  <a:pt x="0" y="17"/>
                  <a:pt x="0" y="13"/>
                  <a:pt x="3" y="11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7" y="0"/>
                  <a:pt x="20" y="2"/>
                </a:cubicBezTo>
                <a:cubicBezTo>
                  <a:pt x="22" y="5"/>
                  <a:pt x="22" y="9"/>
                  <a:pt x="20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69" name="Freeform 176"/>
          <p:cNvSpPr>
            <a:spLocks/>
          </p:cNvSpPr>
          <p:nvPr/>
        </p:nvSpPr>
        <p:spPr bwMode="auto">
          <a:xfrm>
            <a:off x="9067801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0" name="Freeform 177"/>
          <p:cNvSpPr>
            <a:spLocks/>
          </p:cNvSpPr>
          <p:nvPr/>
        </p:nvSpPr>
        <p:spPr bwMode="auto">
          <a:xfrm>
            <a:off x="9112251" y="5744634"/>
            <a:ext cx="67733" cy="65617"/>
          </a:xfrm>
          <a:custGeom>
            <a:avLst/>
            <a:gdLst>
              <a:gd name="T0" fmla="*/ 80917473 w 22"/>
              <a:gd name="T1" fmla="*/ 114422568 h 21"/>
              <a:gd name="T2" fmla="*/ 59339018 w 22"/>
              <a:gd name="T3" fmla="*/ 108973986 h 21"/>
              <a:gd name="T4" fmla="*/ 16184418 w 22"/>
              <a:gd name="T5" fmla="*/ 59936747 h 21"/>
              <a:gd name="T6" fmla="*/ 16184418 w 22"/>
              <a:gd name="T7" fmla="*/ 16345746 h 21"/>
              <a:gd name="T8" fmla="*/ 59339018 w 22"/>
              <a:gd name="T9" fmla="*/ 16345746 h 21"/>
              <a:gd name="T10" fmla="*/ 107892273 w 22"/>
              <a:gd name="T11" fmla="*/ 59936747 h 21"/>
              <a:gd name="T12" fmla="*/ 107892273 w 22"/>
              <a:gd name="T13" fmla="*/ 108973986 h 21"/>
              <a:gd name="T14" fmla="*/ 809174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5"/>
                  <a:pt x="3" y="3"/>
                </a:cubicBezTo>
                <a:cubicBezTo>
                  <a:pt x="5" y="0"/>
                  <a:pt x="9" y="0"/>
                  <a:pt x="11" y="3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3"/>
                  <a:pt x="22" y="17"/>
                  <a:pt x="20" y="20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1" name="Freeform 178"/>
          <p:cNvSpPr>
            <a:spLocks/>
          </p:cNvSpPr>
          <p:nvPr/>
        </p:nvSpPr>
        <p:spPr bwMode="auto">
          <a:xfrm>
            <a:off x="10676467" y="3255433"/>
            <a:ext cx="325967" cy="364067"/>
          </a:xfrm>
          <a:custGeom>
            <a:avLst/>
            <a:gdLst>
              <a:gd name="T0" fmla="*/ 105813927 w 95"/>
              <a:gd name="T1" fmla="*/ 225067902 h 106"/>
              <a:gd name="T2" fmla="*/ 244693741 w 95"/>
              <a:gd name="T3" fmla="*/ 86054541 h 106"/>
              <a:gd name="T4" fmla="*/ 317439207 w 95"/>
              <a:gd name="T5" fmla="*/ 86054541 h 106"/>
              <a:gd name="T6" fmla="*/ 211627854 w 95"/>
              <a:gd name="T7" fmla="*/ 278026723 h 106"/>
              <a:gd name="T8" fmla="*/ 211627854 w 95"/>
              <a:gd name="T9" fmla="*/ 489854276 h 106"/>
              <a:gd name="T10" fmla="*/ 0 w 95"/>
              <a:gd name="T11" fmla="*/ 489854276 h 106"/>
              <a:gd name="T12" fmla="*/ 0 w 95"/>
              <a:gd name="T13" fmla="*/ 562671044 h 106"/>
              <a:gd name="T14" fmla="*/ 277759628 w 95"/>
              <a:gd name="T15" fmla="*/ 562671044 h 106"/>
              <a:gd name="T16" fmla="*/ 277759628 w 95"/>
              <a:gd name="T17" fmla="*/ 350843491 h 106"/>
              <a:gd name="T18" fmla="*/ 423253134 w 95"/>
              <a:gd name="T19" fmla="*/ 469996328 h 106"/>
              <a:gd name="T20" fmla="*/ 423253134 w 95"/>
              <a:gd name="T21" fmla="*/ 701684405 h 106"/>
              <a:gd name="T22" fmla="*/ 489387482 w 95"/>
              <a:gd name="T23" fmla="*/ 701684405 h 106"/>
              <a:gd name="T24" fmla="*/ 489387482 w 95"/>
              <a:gd name="T25" fmla="*/ 417040084 h 106"/>
              <a:gd name="T26" fmla="*/ 350507668 w 95"/>
              <a:gd name="T27" fmla="*/ 297884670 h 106"/>
              <a:gd name="T28" fmla="*/ 383573555 w 95"/>
              <a:gd name="T29" fmla="*/ 211830129 h 106"/>
              <a:gd name="T30" fmla="*/ 423253134 w 95"/>
              <a:gd name="T31" fmla="*/ 244928426 h 106"/>
              <a:gd name="T32" fmla="*/ 628267296 w 95"/>
              <a:gd name="T33" fmla="*/ 244928426 h 106"/>
              <a:gd name="T34" fmla="*/ 628267296 w 95"/>
              <a:gd name="T35" fmla="*/ 172111658 h 106"/>
              <a:gd name="T36" fmla="*/ 456321594 w 95"/>
              <a:gd name="T37" fmla="*/ 172111658 h 106"/>
              <a:gd name="T38" fmla="*/ 456321594 w 95"/>
              <a:gd name="T39" fmla="*/ 0 h 106"/>
              <a:gd name="T40" fmla="*/ 211627854 w 95"/>
              <a:gd name="T41" fmla="*/ 0 h 106"/>
              <a:gd name="T42" fmla="*/ 66134348 w 95"/>
              <a:gd name="T43" fmla="*/ 191969606 h 106"/>
              <a:gd name="T44" fmla="*/ 105813927 w 95"/>
              <a:gd name="T45" fmla="*/ 225067902 h 10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5" h="106">
                <a:moveTo>
                  <a:pt x="16" y="34"/>
                </a:moveTo>
                <a:lnTo>
                  <a:pt x="37" y="13"/>
                </a:lnTo>
                <a:lnTo>
                  <a:pt x="48" y="13"/>
                </a:lnTo>
                <a:lnTo>
                  <a:pt x="32" y="42"/>
                </a:lnTo>
                <a:lnTo>
                  <a:pt x="32" y="74"/>
                </a:lnTo>
                <a:lnTo>
                  <a:pt x="0" y="74"/>
                </a:lnTo>
                <a:lnTo>
                  <a:pt x="0" y="85"/>
                </a:lnTo>
                <a:lnTo>
                  <a:pt x="42" y="85"/>
                </a:lnTo>
                <a:lnTo>
                  <a:pt x="42" y="53"/>
                </a:lnTo>
                <a:lnTo>
                  <a:pt x="64" y="71"/>
                </a:lnTo>
                <a:lnTo>
                  <a:pt x="64" y="106"/>
                </a:lnTo>
                <a:lnTo>
                  <a:pt x="74" y="106"/>
                </a:lnTo>
                <a:lnTo>
                  <a:pt x="74" y="63"/>
                </a:lnTo>
                <a:lnTo>
                  <a:pt x="53" y="45"/>
                </a:lnTo>
                <a:lnTo>
                  <a:pt x="58" y="32"/>
                </a:lnTo>
                <a:lnTo>
                  <a:pt x="64" y="37"/>
                </a:lnTo>
                <a:lnTo>
                  <a:pt x="95" y="37"/>
                </a:lnTo>
                <a:lnTo>
                  <a:pt x="95" y="26"/>
                </a:lnTo>
                <a:lnTo>
                  <a:pt x="69" y="26"/>
                </a:lnTo>
                <a:lnTo>
                  <a:pt x="69" y="0"/>
                </a:lnTo>
                <a:lnTo>
                  <a:pt x="32" y="0"/>
                </a:lnTo>
                <a:lnTo>
                  <a:pt x="10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2" name="Oval 179"/>
          <p:cNvSpPr>
            <a:spLocks noChangeArrowheads="1"/>
          </p:cNvSpPr>
          <p:nvPr/>
        </p:nvSpPr>
        <p:spPr bwMode="auto">
          <a:xfrm>
            <a:off x="10896601" y="3181351"/>
            <a:ext cx="71967" cy="7408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3" name="Freeform 180"/>
          <p:cNvSpPr>
            <a:spLocks noEditPoints="1"/>
          </p:cNvSpPr>
          <p:nvPr/>
        </p:nvSpPr>
        <p:spPr bwMode="auto">
          <a:xfrm>
            <a:off x="10676467" y="2478618"/>
            <a:ext cx="254000" cy="55033"/>
          </a:xfrm>
          <a:custGeom>
            <a:avLst/>
            <a:gdLst>
              <a:gd name="T0" fmla="*/ 215639196 w 84"/>
              <a:gd name="T1" fmla="*/ 0 h 18"/>
              <a:gd name="T2" fmla="*/ 0 w 84"/>
              <a:gd name="T3" fmla="*/ 47142929 h 18"/>
              <a:gd name="T4" fmla="*/ 215639196 w 84"/>
              <a:gd name="T5" fmla="*/ 94283565 h 18"/>
              <a:gd name="T6" fmla="*/ 431278393 w 84"/>
              <a:gd name="T7" fmla="*/ 47142929 h 18"/>
              <a:gd name="T8" fmla="*/ 215639196 w 84"/>
              <a:gd name="T9" fmla="*/ 0 h 18"/>
              <a:gd name="T10" fmla="*/ 215639196 w 84"/>
              <a:gd name="T11" fmla="*/ 62854946 h 18"/>
              <a:gd name="T12" fmla="*/ 154028321 w 84"/>
              <a:gd name="T13" fmla="*/ 41903297 h 18"/>
              <a:gd name="T14" fmla="*/ 215639196 w 84"/>
              <a:gd name="T15" fmla="*/ 20951649 h 18"/>
              <a:gd name="T16" fmla="*/ 277250071 w 84"/>
              <a:gd name="T17" fmla="*/ 41903297 h 18"/>
              <a:gd name="T18" fmla="*/ 215639196 w 84"/>
              <a:gd name="T19" fmla="*/ 62854946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" h="18">
                <a:moveTo>
                  <a:pt x="42" y="0"/>
                </a:moveTo>
                <a:cubicBezTo>
                  <a:pt x="19" y="0"/>
                  <a:pt x="0" y="4"/>
                  <a:pt x="0" y="9"/>
                </a:cubicBezTo>
                <a:cubicBezTo>
                  <a:pt x="0" y="14"/>
                  <a:pt x="19" y="18"/>
                  <a:pt x="42" y="18"/>
                </a:cubicBezTo>
                <a:cubicBezTo>
                  <a:pt x="65" y="18"/>
                  <a:pt x="84" y="14"/>
                  <a:pt x="84" y="9"/>
                </a:cubicBezTo>
                <a:cubicBezTo>
                  <a:pt x="84" y="4"/>
                  <a:pt x="65" y="0"/>
                  <a:pt x="42" y="0"/>
                </a:cubicBezTo>
                <a:moveTo>
                  <a:pt x="42" y="12"/>
                </a:moveTo>
                <a:cubicBezTo>
                  <a:pt x="35" y="12"/>
                  <a:pt x="30" y="10"/>
                  <a:pt x="30" y="8"/>
                </a:cubicBezTo>
                <a:cubicBezTo>
                  <a:pt x="30" y="6"/>
                  <a:pt x="35" y="4"/>
                  <a:pt x="42" y="4"/>
                </a:cubicBezTo>
                <a:cubicBezTo>
                  <a:pt x="49" y="4"/>
                  <a:pt x="54" y="6"/>
                  <a:pt x="54" y="8"/>
                </a:cubicBezTo>
                <a:cubicBezTo>
                  <a:pt x="54" y="10"/>
                  <a:pt x="49" y="12"/>
                  <a:pt x="42" y="1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4" name="Freeform 181"/>
          <p:cNvSpPr>
            <a:spLocks noEditPoints="1"/>
          </p:cNvSpPr>
          <p:nvPr/>
        </p:nvSpPr>
        <p:spPr bwMode="auto">
          <a:xfrm>
            <a:off x="10676467" y="2533651"/>
            <a:ext cx="474133" cy="306916"/>
          </a:xfrm>
          <a:custGeom>
            <a:avLst/>
            <a:gdLst>
              <a:gd name="T0" fmla="*/ 435293151 w 156"/>
              <a:gd name="T1" fmla="*/ 30702884 h 102"/>
              <a:gd name="T2" fmla="*/ 217647715 w 156"/>
              <a:gd name="T3" fmla="*/ 30702884 h 102"/>
              <a:gd name="T4" fmla="*/ 0 w 156"/>
              <a:gd name="T5" fmla="*/ 491239369 h 102"/>
              <a:gd name="T6" fmla="*/ 435293151 w 156"/>
              <a:gd name="T7" fmla="*/ 491239369 h 102"/>
              <a:gd name="T8" fmla="*/ 777309687 w 156"/>
              <a:gd name="T9" fmla="*/ 429835858 h 102"/>
              <a:gd name="T10" fmla="*/ 808401892 w 156"/>
              <a:gd name="T11" fmla="*/ 61405767 h 102"/>
              <a:gd name="T12" fmla="*/ 715125277 w 156"/>
              <a:gd name="T13" fmla="*/ 61405767 h 102"/>
              <a:gd name="T14" fmla="*/ 746217482 w 156"/>
              <a:gd name="T15" fmla="*/ 92106394 h 102"/>
              <a:gd name="T16" fmla="*/ 715125277 w 156"/>
              <a:gd name="T17" fmla="*/ 61405767 h 102"/>
              <a:gd name="T18" fmla="*/ 684033072 w 156"/>
              <a:gd name="T19" fmla="*/ 61405767 h 102"/>
              <a:gd name="T20" fmla="*/ 652940867 w 156"/>
              <a:gd name="T21" fmla="*/ 92106394 h 102"/>
              <a:gd name="T22" fmla="*/ 590754177 w 156"/>
              <a:gd name="T23" fmla="*/ 61405767 h 102"/>
              <a:gd name="T24" fmla="*/ 621848662 w 156"/>
              <a:gd name="T25" fmla="*/ 92106394 h 102"/>
              <a:gd name="T26" fmla="*/ 590754177 w 156"/>
              <a:gd name="T27" fmla="*/ 61405767 h 102"/>
              <a:gd name="T28" fmla="*/ 559661972 w 156"/>
              <a:gd name="T29" fmla="*/ 61405767 h 102"/>
              <a:gd name="T30" fmla="*/ 528569767 w 156"/>
              <a:gd name="T31" fmla="*/ 92106394 h 102"/>
              <a:gd name="T32" fmla="*/ 497477562 w 156"/>
              <a:gd name="T33" fmla="*/ 399132974 h 102"/>
              <a:gd name="T34" fmla="*/ 466385356 w 156"/>
              <a:gd name="T35" fmla="*/ 368430091 h 102"/>
              <a:gd name="T36" fmla="*/ 497477562 w 156"/>
              <a:gd name="T37" fmla="*/ 399132974 h 102"/>
              <a:gd name="T38" fmla="*/ 435293151 w 156"/>
              <a:gd name="T39" fmla="*/ 337727207 h 102"/>
              <a:gd name="T40" fmla="*/ 497477562 w 156"/>
              <a:gd name="T41" fmla="*/ 122809278 h 102"/>
              <a:gd name="T42" fmla="*/ 497477562 w 156"/>
              <a:gd name="T43" fmla="*/ 92106394 h 102"/>
              <a:gd name="T44" fmla="*/ 466385356 w 156"/>
              <a:gd name="T45" fmla="*/ 61405767 h 102"/>
              <a:gd name="T46" fmla="*/ 497477562 w 156"/>
              <a:gd name="T47" fmla="*/ 92106394 h 102"/>
              <a:gd name="T48" fmla="*/ 528569767 w 156"/>
              <a:gd name="T49" fmla="*/ 399132974 h 102"/>
              <a:gd name="T50" fmla="*/ 559661972 w 156"/>
              <a:gd name="T51" fmla="*/ 368430091 h 102"/>
              <a:gd name="T52" fmla="*/ 621848662 w 156"/>
              <a:gd name="T53" fmla="*/ 399132974 h 102"/>
              <a:gd name="T54" fmla="*/ 590754177 w 156"/>
              <a:gd name="T55" fmla="*/ 368430091 h 102"/>
              <a:gd name="T56" fmla="*/ 621848662 w 156"/>
              <a:gd name="T57" fmla="*/ 399132974 h 102"/>
              <a:gd name="T58" fmla="*/ 652940867 w 156"/>
              <a:gd name="T59" fmla="*/ 399132974 h 102"/>
              <a:gd name="T60" fmla="*/ 684033072 w 156"/>
              <a:gd name="T61" fmla="*/ 368430091 h 102"/>
              <a:gd name="T62" fmla="*/ 746217482 w 156"/>
              <a:gd name="T63" fmla="*/ 399132974 h 102"/>
              <a:gd name="T64" fmla="*/ 715125277 w 156"/>
              <a:gd name="T65" fmla="*/ 368430091 h 102"/>
              <a:gd name="T66" fmla="*/ 746217482 w 156"/>
              <a:gd name="T67" fmla="*/ 399132974 h 102"/>
              <a:gd name="T68" fmla="*/ 528569767 w 156"/>
              <a:gd name="T69" fmla="*/ 337727207 h 102"/>
              <a:gd name="T70" fmla="*/ 777309687 w 156"/>
              <a:gd name="T71" fmla="*/ 122809278 h 1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6" h="102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5" name="Rectangle 182"/>
          <p:cNvSpPr>
            <a:spLocks noChangeArrowheads="1"/>
          </p:cNvSpPr>
          <p:nvPr/>
        </p:nvSpPr>
        <p:spPr bwMode="auto">
          <a:xfrm>
            <a:off x="8252885" y="3579285"/>
            <a:ext cx="35983" cy="19049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6" name="Rectangle 183"/>
          <p:cNvSpPr>
            <a:spLocks noChangeArrowheads="1"/>
          </p:cNvSpPr>
          <p:nvPr/>
        </p:nvSpPr>
        <p:spPr bwMode="auto">
          <a:xfrm>
            <a:off x="8216901" y="3507318"/>
            <a:ext cx="107951" cy="19049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7" name="Rectangle 184"/>
          <p:cNvSpPr>
            <a:spLocks noChangeArrowheads="1"/>
          </p:cNvSpPr>
          <p:nvPr/>
        </p:nvSpPr>
        <p:spPr bwMode="auto">
          <a:xfrm>
            <a:off x="8216901" y="3543300"/>
            <a:ext cx="107951" cy="169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8" name="Freeform 185"/>
          <p:cNvSpPr>
            <a:spLocks/>
          </p:cNvSpPr>
          <p:nvPr/>
        </p:nvSpPr>
        <p:spPr bwMode="auto">
          <a:xfrm>
            <a:off x="8144934" y="3215218"/>
            <a:ext cx="251884" cy="273049"/>
          </a:xfrm>
          <a:custGeom>
            <a:avLst/>
            <a:gdLst>
              <a:gd name="T0" fmla="*/ 427685538 w 84"/>
              <a:gd name="T1" fmla="*/ 218302942 h 90"/>
              <a:gd name="T2" fmla="*/ 213842769 w 84"/>
              <a:gd name="T3" fmla="*/ 0 h 90"/>
              <a:gd name="T4" fmla="*/ 0 w 84"/>
              <a:gd name="T5" fmla="*/ 218302942 h 90"/>
              <a:gd name="T6" fmla="*/ 122195226 w 84"/>
              <a:gd name="T7" fmla="*/ 415813177 h 90"/>
              <a:gd name="T8" fmla="*/ 122195226 w 84"/>
              <a:gd name="T9" fmla="*/ 467790393 h 90"/>
              <a:gd name="T10" fmla="*/ 305490313 w 84"/>
              <a:gd name="T11" fmla="*/ 467790393 h 90"/>
              <a:gd name="T12" fmla="*/ 305490313 w 84"/>
              <a:gd name="T13" fmla="*/ 415813177 h 90"/>
              <a:gd name="T14" fmla="*/ 427685538 w 84"/>
              <a:gd name="T15" fmla="*/ 218302942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" h="90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9"/>
                  <a:pt x="10" y="73"/>
                  <a:pt x="24" y="80"/>
                </a:cubicBezTo>
                <a:cubicBezTo>
                  <a:pt x="24" y="90"/>
                  <a:pt x="24" y="90"/>
                  <a:pt x="24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0"/>
                  <a:pt x="60" y="80"/>
                  <a:pt x="60" y="80"/>
                </a:cubicBezTo>
                <a:cubicBezTo>
                  <a:pt x="74" y="73"/>
                  <a:pt x="84" y="59"/>
                  <a:pt x="84" y="4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79" name="Freeform 186"/>
          <p:cNvSpPr>
            <a:spLocks/>
          </p:cNvSpPr>
          <p:nvPr/>
        </p:nvSpPr>
        <p:spPr bwMode="auto">
          <a:xfrm>
            <a:off x="9042401" y="3170768"/>
            <a:ext cx="251884" cy="472017"/>
          </a:xfrm>
          <a:custGeom>
            <a:avLst/>
            <a:gdLst>
              <a:gd name="T0" fmla="*/ 427685538 w 84"/>
              <a:gd name="T1" fmla="*/ 123811508 h 156"/>
              <a:gd name="T2" fmla="*/ 427685538 w 84"/>
              <a:gd name="T3" fmla="*/ 588104096 h 156"/>
              <a:gd name="T4" fmla="*/ 213842769 w 84"/>
              <a:gd name="T5" fmla="*/ 804773668 h 156"/>
              <a:gd name="T6" fmla="*/ 0 w 84"/>
              <a:gd name="T7" fmla="*/ 588104096 h 156"/>
              <a:gd name="T8" fmla="*/ 0 w 84"/>
              <a:gd name="T9" fmla="*/ 154764952 h 156"/>
              <a:gd name="T10" fmla="*/ 20366621 w 84"/>
              <a:gd name="T11" fmla="*/ 77381342 h 156"/>
              <a:gd name="T12" fmla="*/ 152745156 w 84"/>
              <a:gd name="T13" fmla="*/ 0 h 156"/>
              <a:gd name="T14" fmla="*/ 285123692 w 84"/>
              <a:gd name="T15" fmla="*/ 77381342 h 156"/>
              <a:gd name="T16" fmla="*/ 305490313 w 84"/>
              <a:gd name="T17" fmla="*/ 154764952 h 156"/>
              <a:gd name="T18" fmla="*/ 305490313 w 84"/>
              <a:gd name="T19" fmla="*/ 557150652 h 156"/>
              <a:gd name="T20" fmla="*/ 213842769 w 84"/>
              <a:gd name="T21" fmla="*/ 650008716 h 156"/>
              <a:gd name="T22" fmla="*/ 122195226 w 84"/>
              <a:gd name="T23" fmla="*/ 557150652 h 156"/>
              <a:gd name="T24" fmla="*/ 122195226 w 84"/>
              <a:gd name="T25" fmla="*/ 278576461 h 156"/>
              <a:gd name="T26" fmla="*/ 152745156 w 84"/>
              <a:gd name="T27" fmla="*/ 247623016 h 156"/>
              <a:gd name="T28" fmla="*/ 183292838 w 84"/>
              <a:gd name="T29" fmla="*/ 278576461 h 156"/>
              <a:gd name="T30" fmla="*/ 183292838 w 84"/>
              <a:gd name="T31" fmla="*/ 557150652 h 156"/>
              <a:gd name="T32" fmla="*/ 213842769 w 84"/>
              <a:gd name="T33" fmla="*/ 588104096 h 156"/>
              <a:gd name="T34" fmla="*/ 244392700 w 84"/>
              <a:gd name="T35" fmla="*/ 557150652 h 156"/>
              <a:gd name="T36" fmla="*/ 244392700 w 84"/>
              <a:gd name="T37" fmla="*/ 154764952 h 156"/>
              <a:gd name="T38" fmla="*/ 152745156 w 84"/>
              <a:gd name="T39" fmla="*/ 61904619 h 156"/>
              <a:gd name="T40" fmla="*/ 71280923 w 84"/>
              <a:gd name="T41" fmla="*/ 108334786 h 156"/>
              <a:gd name="T42" fmla="*/ 61097613 w 84"/>
              <a:gd name="T43" fmla="*/ 154764952 h 156"/>
              <a:gd name="T44" fmla="*/ 61097613 w 84"/>
              <a:gd name="T45" fmla="*/ 588104096 h 156"/>
              <a:gd name="T46" fmla="*/ 213842769 w 84"/>
              <a:gd name="T47" fmla="*/ 742869049 h 156"/>
              <a:gd name="T48" fmla="*/ 366587925 w 84"/>
              <a:gd name="T49" fmla="*/ 588104096 h 156"/>
              <a:gd name="T50" fmla="*/ 366587925 w 84"/>
              <a:gd name="T51" fmla="*/ 123811508 h 156"/>
              <a:gd name="T52" fmla="*/ 397135607 w 84"/>
              <a:gd name="T53" fmla="*/ 92858064 h 156"/>
              <a:gd name="T54" fmla="*/ 427685538 w 84"/>
              <a:gd name="T55" fmla="*/ 123811508 h 1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4" h="156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0" name="Freeform 187"/>
          <p:cNvSpPr>
            <a:spLocks/>
          </p:cNvSpPr>
          <p:nvPr/>
        </p:nvSpPr>
        <p:spPr bwMode="auto">
          <a:xfrm>
            <a:off x="9768418" y="3255434"/>
            <a:ext cx="476249" cy="325967"/>
          </a:xfrm>
          <a:custGeom>
            <a:avLst/>
            <a:gdLst>
              <a:gd name="T0" fmla="*/ 629145976 w 156"/>
              <a:gd name="T1" fmla="*/ 0 h 108"/>
              <a:gd name="T2" fmla="*/ 529532017 w 156"/>
              <a:gd name="T3" fmla="*/ 0 h 108"/>
              <a:gd name="T4" fmla="*/ 408944770 w 156"/>
              <a:gd name="T5" fmla="*/ 92105956 h 108"/>
              <a:gd name="T6" fmla="*/ 288357523 w 156"/>
              <a:gd name="T7" fmla="*/ 0 h 108"/>
              <a:gd name="T8" fmla="*/ 188743564 w 156"/>
              <a:gd name="T9" fmla="*/ 0 h 108"/>
              <a:gd name="T10" fmla="*/ 188743564 w 156"/>
              <a:gd name="T11" fmla="*/ 0 h 108"/>
              <a:gd name="T12" fmla="*/ 188743564 w 156"/>
              <a:gd name="T13" fmla="*/ 0 h 108"/>
              <a:gd name="T14" fmla="*/ 188743564 w 156"/>
              <a:gd name="T15" fmla="*/ 0 h 108"/>
              <a:gd name="T16" fmla="*/ 0 w 156"/>
              <a:gd name="T17" fmla="*/ 92105956 h 108"/>
              <a:gd name="T18" fmla="*/ 62915285 w 156"/>
              <a:gd name="T19" fmla="*/ 245613620 h 108"/>
              <a:gd name="T20" fmla="*/ 188743564 w 156"/>
              <a:gd name="T21" fmla="*/ 184209649 h 108"/>
              <a:gd name="T22" fmla="*/ 188743564 w 156"/>
              <a:gd name="T23" fmla="*/ 552628947 h 108"/>
              <a:gd name="T24" fmla="*/ 629145976 w 156"/>
              <a:gd name="T25" fmla="*/ 552628947 h 108"/>
              <a:gd name="T26" fmla="*/ 629145976 w 156"/>
              <a:gd name="T27" fmla="*/ 184209649 h 108"/>
              <a:gd name="T28" fmla="*/ 754974256 w 156"/>
              <a:gd name="T29" fmla="*/ 245613620 h 108"/>
              <a:gd name="T30" fmla="*/ 817889540 w 156"/>
              <a:gd name="T31" fmla="*/ 92105956 h 108"/>
              <a:gd name="T32" fmla="*/ 629145976 w 156"/>
              <a:gd name="T33" fmla="*/ 0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6" h="108">
                <a:moveTo>
                  <a:pt x="12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8" y="10"/>
                  <a:pt x="89" y="18"/>
                  <a:pt x="78" y="18"/>
                </a:cubicBezTo>
                <a:cubicBezTo>
                  <a:pt x="67" y="18"/>
                  <a:pt x="58" y="10"/>
                  <a:pt x="5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" y="48"/>
                  <a:pt x="12" y="48"/>
                  <a:pt x="12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6" y="18"/>
                  <a:pt x="156" y="18"/>
                  <a:pt x="156" y="18"/>
                </a:cubicBezTo>
                <a:lnTo>
                  <a:pt x="12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1" name="Freeform 284"/>
          <p:cNvSpPr>
            <a:spLocks noEditPoints="1"/>
          </p:cNvSpPr>
          <p:nvPr/>
        </p:nvSpPr>
        <p:spPr bwMode="auto">
          <a:xfrm>
            <a:off x="10674351" y="5759451"/>
            <a:ext cx="438149" cy="292100"/>
          </a:xfrm>
          <a:custGeom>
            <a:avLst/>
            <a:gdLst>
              <a:gd name="T0" fmla="*/ 562992227 w 144"/>
              <a:gd name="T1" fmla="*/ 0 h 96"/>
              <a:gd name="T2" fmla="*/ 0 w 144"/>
              <a:gd name="T3" fmla="*/ 0 h 96"/>
              <a:gd name="T4" fmla="*/ 0 w 144"/>
              <a:gd name="T5" fmla="*/ 62308581 h 96"/>
              <a:gd name="T6" fmla="*/ 0 w 144"/>
              <a:gd name="T7" fmla="*/ 62308581 h 96"/>
              <a:gd name="T8" fmla="*/ 0 w 144"/>
              <a:gd name="T9" fmla="*/ 373851488 h 96"/>
              <a:gd name="T10" fmla="*/ 125109891 w 144"/>
              <a:gd name="T11" fmla="*/ 498468650 h 96"/>
              <a:gd name="T12" fmla="*/ 437882336 w 144"/>
              <a:gd name="T13" fmla="*/ 498468650 h 96"/>
              <a:gd name="T14" fmla="*/ 562992227 w 144"/>
              <a:gd name="T15" fmla="*/ 373851488 h 96"/>
              <a:gd name="T16" fmla="*/ 750657063 w 144"/>
              <a:gd name="T17" fmla="*/ 186925744 h 96"/>
              <a:gd name="T18" fmla="*/ 562992227 w 144"/>
              <a:gd name="T19" fmla="*/ 0 h 96"/>
              <a:gd name="T20" fmla="*/ 562992227 w 144"/>
              <a:gd name="T21" fmla="*/ 280388616 h 96"/>
              <a:gd name="T22" fmla="*/ 562992227 w 144"/>
              <a:gd name="T23" fmla="*/ 93462872 h 96"/>
              <a:gd name="T24" fmla="*/ 656824645 w 144"/>
              <a:gd name="T25" fmla="*/ 186925744 h 96"/>
              <a:gd name="T26" fmla="*/ 562992227 w 144"/>
              <a:gd name="T27" fmla="*/ 280388616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6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6"/>
                  <a:pt x="11" y="96"/>
                  <a:pt x="2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97" y="96"/>
                  <a:pt x="108" y="86"/>
                  <a:pt x="108" y="72"/>
                </a:cubicBezTo>
                <a:cubicBezTo>
                  <a:pt x="128" y="72"/>
                  <a:pt x="144" y="56"/>
                  <a:pt x="144" y="36"/>
                </a:cubicBezTo>
                <a:cubicBezTo>
                  <a:pt x="144" y="17"/>
                  <a:pt x="128" y="0"/>
                  <a:pt x="108" y="0"/>
                </a:cubicBezTo>
                <a:moveTo>
                  <a:pt x="108" y="54"/>
                </a:moveTo>
                <a:cubicBezTo>
                  <a:pt x="108" y="18"/>
                  <a:pt x="108" y="18"/>
                  <a:pt x="108" y="18"/>
                </a:cubicBezTo>
                <a:cubicBezTo>
                  <a:pt x="118" y="18"/>
                  <a:pt x="126" y="27"/>
                  <a:pt x="126" y="36"/>
                </a:cubicBezTo>
                <a:cubicBezTo>
                  <a:pt x="126" y="46"/>
                  <a:pt x="118" y="54"/>
                  <a:pt x="108" y="54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2" name="Freeform 285"/>
          <p:cNvSpPr>
            <a:spLocks/>
          </p:cNvSpPr>
          <p:nvPr/>
        </p:nvSpPr>
        <p:spPr bwMode="auto">
          <a:xfrm>
            <a:off x="10775951" y="5585885"/>
            <a:ext cx="143933" cy="146049"/>
          </a:xfrm>
          <a:custGeom>
            <a:avLst/>
            <a:gdLst>
              <a:gd name="T0" fmla="*/ 136541007 w 48"/>
              <a:gd name="T1" fmla="*/ 252165584 h 48"/>
              <a:gd name="T2" fmla="*/ 60685892 w 48"/>
              <a:gd name="T3" fmla="*/ 204884394 h 48"/>
              <a:gd name="T4" fmla="*/ 146656822 w 48"/>
              <a:gd name="T5" fmla="*/ 162856417 h 48"/>
              <a:gd name="T6" fmla="*/ 207340465 w 48"/>
              <a:gd name="T7" fmla="*/ 147096781 h 48"/>
              <a:gd name="T8" fmla="*/ 121371783 w 48"/>
              <a:gd name="T9" fmla="*/ 126083933 h 48"/>
              <a:gd name="T10" fmla="*/ 0 w 48"/>
              <a:gd name="T11" fmla="*/ 78802743 h 48"/>
              <a:gd name="T12" fmla="*/ 227569845 w 48"/>
              <a:gd name="T13" fmla="*/ 0 h 48"/>
              <a:gd name="T14" fmla="*/ 242741318 w 48"/>
              <a:gd name="T15" fmla="*/ 15759636 h 48"/>
              <a:gd name="T16" fmla="*/ 227569845 w 48"/>
              <a:gd name="T17" fmla="*/ 31521554 h 48"/>
              <a:gd name="T18" fmla="*/ 35400853 w 48"/>
              <a:gd name="T19" fmla="*/ 78802743 h 48"/>
              <a:gd name="T20" fmla="*/ 121371783 w 48"/>
              <a:gd name="T21" fmla="*/ 99815591 h 48"/>
              <a:gd name="T22" fmla="*/ 242741318 w 48"/>
              <a:gd name="T23" fmla="*/ 141843569 h 48"/>
              <a:gd name="T24" fmla="*/ 156770388 w 48"/>
              <a:gd name="T25" fmla="*/ 189124759 h 48"/>
              <a:gd name="T26" fmla="*/ 91028838 w 48"/>
              <a:gd name="T27" fmla="*/ 210137606 h 48"/>
              <a:gd name="T28" fmla="*/ 136541007 w 48"/>
              <a:gd name="T29" fmla="*/ 220644030 h 48"/>
              <a:gd name="T30" fmla="*/ 151712480 w 48"/>
              <a:gd name="T31" fmla="*/ 236405948 h 48"/>
              <a:gd name="T32" fmla="*/ 136541007 w 48"/>
              <a:gd name="T33" fmla="*/ 252165584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48">
                <a:moveTo>
                  <a:pt x="27" y="48"/>
                </a:moveTo>
                <a:cubicBezTo>
                  <a:pt x="20" y="48"/>
                  <a:pt x="12" y="46"/>
                  <a:pt x="12" y="39"/>
                </a:cubicBezTo>
                <a:cubicBezTo>
                  <a:pt x="12" y="34"/>
                  <a:pt x="20" y="33"/>
                  <a:pt x="29" y="31"/>
                </a:cubicBezTo>
                <a:cubicBezTo>
                  <a:pt x="33" y="30"/>
                  <a:pt x="38" y="29"/>
                  <a:pt x="41" y="28"/>
                </a:cubicBezTo>
                <a:cubicBezTo>
                  <a:pt x="37" y="26"/>
                  <a:pt x="29" y="25"/>
                  <a:pt x="24" y="24"/>
                </a:cubicBezTo>
                <a:cubicBezTo>
                  <a:pt x="8" y="22"/>
                  <a:pt x="0" y="21"/>
                  <a:pt x="0" y="15"/>
                </a:cubicBezTo>
                <a:cubicBezTo>
                  <a:pt x="0" y="5"/>
                  <a:pt x="42" y="0"/>
                  <a:pt x="45" y="0"/>
                </a:cubicBezTo>
                <a:cubicBezTo>
                  <a:pt x="47" y="0"/>
                  <a:pt x="48" y="2"/>
                  <a:pt x="48" y="3"/>
                </a:cubicBezTo>
                <a:cubicBezTo>
                  <a:pt x="48" y="5"/>
                  <a:pt x="47" y="6"/>
                  <a:pt x="45" y="6"/>
                </a:cubicBezTo>
                <a:cubicBezTo>
                  <a:pt x="36" y="6"/>
                  <a:pt x="12" y="11"/>
                  <a:pt x="7" y="15"/>
                </a:cubicBezTo>
                <a:cubicBezTo>
                  <a:pt x="10" y="16"/>
                  <a:pt x="19" y="18"/>
                  <a:pt x="24" y="19"/>
                </a:cubicBezTo>
                <a:cubicBezTo>
                  <a:pt x="40" y="21"/>
                  <a:pt x="48" y="22"/>
                  <a:pt x="48" y="27"/>
                </a:cubicBezTo>
                <a:cubicBezTo>
                  <a:pt x="48" y="33"/>
                  <a:pt x="40" y="34"/>
                  <a:pt x="31" y="36"/>
                </a:cubicBezTo>
                <a:cubicBezTo>
                  <a:pt x="27" y="37"/>
                  <a:pt x="20" y="39"/>
                  <a:pt x="18" y="40"/>
                </a:cubicBezTo>
                <a:cubicBezTo>
                  <a:pt x="19" y="41"/>
                  <a:pt x="24" y="42"/>
                  <a:pt x="27" y="42"/>
                </a:cubicBezTo>
                <a:cubicBezTo>
                  <a:pt x="29" y="42"/>
                  <a:pt x="30" y="44"/>
                  <a:pt x="30" y="45"/>
                </a:cubicBezTo>
                <a:cubicBezTo>
                  <a:pt x="30" y="47"/>
                  <a:pt x="29" y="48"/>
                  <a:pt x="27" y="4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3" name="Freeform 300"/>
          <p:cNvSpPr>
            <a:spLocks/>
          </p:cNvSpPr>
          <p:nvPr/>
        </p:nvSpPr>
        <p:spPr bwMode="auto">
          <a:xfrm>
            <a:off x="9785351" y="5994401"/>
            <a:ext cx="535516" cy="55033"/>
          </a:xfrm>
          <a:custGeom>
            <a:avLst/>
            <a:gdLst>
              <a:gd name="T0" fmla="*/ 914860625 w 176"/>
              <a:gd name="T1" fmla="*/ 94283565 h 18"/>
              <a:gd name="T2" fmla="*/ 857682121 w 176"/>
              <a:gd name="T3" fmla="*/ 83806594 h 18"/>
              <a:gd name="T4" fmla="*/ 800503618 w 176"/>
              <a:gd name="T5" fmla="*/ 73331917 h 18"/>
              <a:gd name="T6" fmla="*/ 743325114 w 176"/>
              <a:gd name="T7" fmla="*/ 83806594 h 18"/>
              <a:gd name="T8" fmla="*/ 686146610 w 176"/>
              <a:gd name="T9" fmla="*/ 94283565 h 18"/>
              <a:gd name="T10" fmla="*/ 628965824 w 176"/>
              <a:gd name="T11" fmla="*/ 83806594 h 18"/>
              <a:gd name="T12" fmla="*/ 571787320 w 176"/>
              <a:gd name="T13" fmla="*/ 73331917 h 18"/>
              <a:gd name="T14" fmla="*/ 514608816 w 176"/>
              <a:gd name="T15" fmla="*/ 83806594 h 18"/>
              <a:gd name="T16" fmla="*/ 457430313 w 176"/>
              <a:gd name="T17" fmla="*/ 94283565 h 18"/>
              <a:gd name="T18" fmla="*/ 400251809 w 176"/>
              <a:gd name="T19" fmla="*/ 83806594 h 18"/>
              <a:gd name="T20" fmla="*/ 343073305 w 176"/>
              <a:gd name="T21" fmla="*/ 73331917 h 18"/>
              <a:gd name="T22" fmla="*/ 285894801 w 176"/>
              <a:gd name="T23" fmla="*/ 83806594 h 18"/>
              <a:gd name="T24" fmla="*/ 228716297 w 176"/>
              <a:gd name="T25" fmla="*/ 94283565 h 18"/>
              <a:gd name="T26" fmla="*/ 171535511 w 176"/>
              <a:gd name="T27" fmla="*/ 83806594 h 18"/>
              <a:gd name="T28" fmla="*/ 114357008 w 176"/>
              <a:gd name="T29" fmla="*/ 73331917 h 18"/>
              <a:gd name="T30" fmla="*/ 57178504 w 176"/>
              <a:gd name="T31" fmla="*/ 83806594 h 18"/>
              <a:gd name="T32" fmla="*/ 0 w 176"/>
              <a:gd name="T33" fmla="*/ 94283565 h 18"/>
              <a:gd name="T34" fmla="*/ 0 w 176"/>
              <a:gd name="T35" fmla="*/ 20951649 h 18"/>
              <a:gd name="T36" fmla="*/ 57178504 w 176"/>
              <a:gd name="T37" fmla="*/ 10476971 h 18"/>
              <a:gd name="T38" fmla="*/ 114357008 w 176"/>
              <a:gd name="T39" fmla="*/ 0 h 18"/>
              <a:gd name="T40" fmla="*/ 171535511 w 176"/>
              <a:gd name="T41" fmla="*/ 10476971 h 18"/>
              <a:gd name="T42" fmla="*/ 228716297 w 176"/>
              <a:gd name="T43" fmla="*/ 20951649 h 18"/>
              <a:gd name="T44" fmla="*/ 285894801 w 176"/>
              <a:gd name="T45" fmla="*/ 10476971 h 18"/>
              <a:gd name="T46" fmla="*/ 343073305 w 176"/>
              <a:gd name="T47" fmla="*/ 0 h 18"/>
              <a:gd name="T48" fmla="*/ 400251809 w 176"/>
              <a:gd name="T49" fmla="*/ 10476971 h 18"/>
              <a:gd name="T50" fmla="*/ 457430313 w 176"/>
              <a:gd name="T51" fmla="*/ 20951649 h 18"/>
              <a:gd name="T52" fmla="*/ 514608816 w 176"/>
              <a:gd name="T53" fmla="*/ 10476971 h 18"/>
              <a:gd name="T54" fmla="*/ 571787320 w 176"/>
              <a:gd name="T55" fmla="*/ 0 h 18"/>
              <a:gd name="T56" fmla="*/ 628965824 w 176"/>
              <a:gd name="T57" fmla="*/ 10476971 h 18"/>
              <a:gd name="T58" fmla="*/ 686146610 w 176"/>
              <a:gd name="T59" fmla="*/ 20951649 h 18"/>
              <a:gd name="T60" fmla="*/ 743325114 w 176"/>
              <a:gd name="T61" fmla="*/ 10476971 h 18"/>
              <a:gd name="T62" fmla="*/ 800503618 w 176"/>
              <a:gd name="T63" fmla="*/ 0 h 18"/>
              <a:gd name="T64" fmla="*/ 857682121 w 176"/>
              <a:gd name="T65" fmla="*/ 10476971 h 18"/>
              <a:gd name="T66" fmla="*/ 914860625 w 176"/>
              <a:gd name="T67" fmla="*/ 20951649 h 18"/>
              <a:gd name="T68" fmla="*/ 914860625 w 176"/>
              <a:gd name="T69" fmla="*/ 94283565 h 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6" h="18">
                <a:moveTo>
                  <a:pt x="176" y="18"/>
                </a:moveTo>
                <a:cubicBezTo>
                  <a:pt x="172" y="18"/>
                  <a:pt x="168" y="17"/>
                  <a:pt x="165" y="16"/>
                </a:cubicBezTo>
                <a:cubicBezTo>
                  <a:pt x="162" y="15"/>
                  <a:pt x="158" y="14"/>
                  <a:pt x="154" y="14"/>
                </a:cubicBezTo>
                <a:cubicBezTo>
                  <a:pt x="150" y="14"/>
                  <a:pt x="146" y="15"/>
                  <a:pt x="143" y="16"/>
                </a:cubicBezTo>
                <a:cubicBezTo>
                  <a:pt x="139" y="17"/>
                  <a:pt x="136" y="18"/>
                  <a:pt x="132" y="18"/>
                </a:cubicBezTo>
                <a:cubicBezTo>
                  <a:pt x="128" y="18"/>
                  <a:pt x="124" y="17"/>
                  <a:pt x="121" y="16"/>
                </a:cubicBezTo>
                <a:cubicBezTo>
                  <a:pt x="118" y="15"/>
                  <a:pt x="114" y="14"/>
                  <a:pt x="110" y="14"/>
                </a:cubicBezTo>
                <a:cubicBezTo>
                  <a:pt x="106" y="14"/>
                  <a:pt x="102" y="15"/>
                  <a:pt x="99" y="16"/>
                </a:cubicBezTo>
                <a:cubicBezTo>
                  <a:pt x="96" y="17"/>
                  <a:pt x="92" y="18"/>
                  <a:pt x="88" y="18"/>
                </a:cubicBezTo>
                <a:cubicBezTo>
                  <a:pt x="84" y="18"/>
                  <a:pt x="81" y="17"/>
                  <a:pt x="77" y="16"/>
                </a:cubicBezTo>
                <a:cubicBezTo>
                  <a:pt x="74" y="15"/>
                  <a:pt x="70" y="14"/>
                  <a:pt x="66" y="14"/>
                </a:cubicBezTo>
                <a:cubicBezTo>
                  <a:pt x="62" y="14"/>
                  <a:pt x="58" y="15"/>
                  <a:pt x="55" y="16"/>
                </a:cubicBezTo>
                <a:cubicBezTo>
                  <a:pt x="52" y="17"/>
                  <a:pt x="48" y="18"/>
                  <a:pt x="44" y="18"/>
                </a:cubicBezTo>
                <a:cubicBezTo>
                  <a:pt x="40" y="18"/>
                  <a:pt x="37" y="17"/>
                  <a:pt x="33" y="16"/>
                </a:cubicBezTo>
                <a:cubicBezTo>
                  <a:pt x="30" y="15"/>
                  <a:pt x="26" y="14"/>
                  <a:pt x="22" y="14"/>
                </a:cubicBezTo>
                <a:cubicBezTo>
                  <a:pt x="18" y="14"/>
                  <a:pt x="14" y="15"/>
                  <a:pt x="11" y="16"/>
                </a:cubicBezTo>
                <a:cubicBezTo>
                  <a:pt x="8" y="17"/>
                  <a:pt x="4" y="18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8" y="4"/>
                  <a:pt x="11" y="2"/>
                </a:cubicBezTo>
                <a:cubicBezTo>
                  <a:pt x="14" y="1"/>
                  <a:pt x="18" y="0"/>
                  <a:pt x="22" y="0"/>
                </a:cubicBezTo>
                <a:cubicBezTo>
                  <a:pt x="26" y="0"/>
                  <a:pt x="30" y="1"/>
                  <a:pt x="33" y="2"/>
                </a:cubicBezTo>
                <a:cubicBezTo>
                  <a:pt x="37" y="4"/>
                  <a:pt x="40" y="4"/>
                  <a:pt x="44" y="4"/>
                </a:cubicBezTo>
                <a:cubicBezTo>
                  <a:pt x="48" y="4"/>
                  <a:pt x="52" y="4"/>
                  <a:pt x="55" y="2"/>
                </a:cubicBezTo>
                <a:cubicBezTo>
                  <a:pt x="58" y="1"/>
                  <a:pt x="62" y="0"/>
                  <a:pt x="66" y="0"/>
                </a:cubicBezTo>
                <a:cubicBezTo>
                  <a:pt x="70" y="0"/>
                  <a:pt x="74" y="1"/>
                  <a:pt x="77" y="2"/>
                </a:cubicBezTo>
                <a:cubicBezTo>
                  <a:pt x="81" y="4"/>
                  <a:pt x="84" y="4"/>
                  <a:pt x="88" y="4"/>
                </a:cubicBezTo>
                <a:cubicBezTo>
                  <a:pt x="92" y="4"/>
                  <a:pt x="96" y="4"/>
                  <a:pt x="99" y="2"/>
                </a:cubicBezTo>
                <a:cubicBezTo>
                  <a:pt x="102" y="1"/>
                  <a:pt x="106" y="0"/>
                  <a:pt x="110" y="0"/>
                </a:cubicBezTo>
                <a:cubicBezTo>
                  <a:pt x="114" y="0"/>
                  <a:pt x="118" y="1"/>
                  <a:pt x="121" y="2"/>
                </a:cubicBezTo>
                <a:cubicBezTo>
                  <a:pt x="124" y="4"/>
                  <a:pt x="128" y="4"/>
                  <a:pt x="132" y="4"/>
                </a:cubicBezTo>
                <a:cubicBezTo>
                  <a:pt x="136" y="4"/>
                  <a:pt x="139" y="4"/>
                  <a:pt x="143" y="2"/>
                </a:cubicBezTo>
                <a:cubicBezTo>
                  <a:pt x="146" y="1"/>
                  <a:pt x="150" y="0"/>
                  <a:pt x="154" y="0"/>
                </a:cubicBezTo>
                <a:cubicBezTo>
                  <a:pt x="158" y="0"/>
                  <a:pt x="162" y="1"/>
                  <a:pt x="165" y="2"/>
                </a:cubicBezTo>
                <a:cubicBezTo>
                  <a:pt x="168" y="4"/>
                  <a:pt x="172" y="4"/>
                  <a:pt x="176" y="4"/>
                </a:cubicBezTo>
                <a:lnTo>
                  <a:pt x="176" y="1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4" name="Freeform 301"/>
          <p:cNvSpPr>
            <a:spLocks/>
          </p:cNvSpPr>
          <p:nvPr/>
        </p:nvSpPr>
        <p:spPr bwMode="auto">
          <a:xfrm>
            <a:off x="10176933" y="5793317"/>
            <a:ext cx="127000" cy="127000"/>
          </a:xfrm>
          <a:custGeom>
            <a:avLst/>
            <a:gdLst>
              <a:gd name="T0" fmla="*/ 107820732 w 42"/>
              <a:gd name="T1" fmla="*/ 215636929 h 42"/>
              <a:gd name="T2" fmla="*/ 215639196 w 42"/>
              <a:gd name="T3" fmla="*/ 107818464 h 42"/>
              <a:gd name="T4" fmla="*/ 107820732 w 42"/>
              <a:gd name="T5" fmla="*/ 0 h 42"/>
              <a:gd name="T6" fmla="*/ 0 w 42"/>
              <a:gd name="T7" fmla="*/ 107818464 h 42"/>
              <a:gd name="T8" fmla="*/ 107820732 w 42"/>
              <a:gd name="T9" fmla="*/ 215636929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2">
                <a:moveTo>
                  <a:pt x="21" y="42"/>
                </a:moveTo>
                <a:cubicBezTo>
                  <a:pt x="33" y="42"/>
                  <a:pt x="42" y="33"/>
                  <a:pt x="42" y="21"/>
                </a:cubicBezTo>
                <a:cubicBezTo>
                  <a:pt x="42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9" y="42"/>
                  <a:pt x="21" y="4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5" name="Freeform 302"/>
          <p:cNvSpPr>
            <a:spLocks/>
          </p:cNvSpPr>
          <p:nvPr/>
        </p:nvSpPr>
        <p:spPr bwMode="auto">
          <a:xfrm>
            <a:off x="9865785" y="5679018"/>
            <a:ext cx="393700" cy="298449"/>
          </a:xfrm>
          <a:custGeom>
            <a:avLst/>
            <a:gdLst>
              <a:gd name="T0" fmla="*/ 0 w 130"/>
              <a:gd name="T1" fmla="*/ 510652139 h 98"/>
              <a:gd name="T2" fmla="*/ 604134921 w 130"/>
              <a:gd name="T3" fmla="*/ 510652139 h 98"/>
              <a:gd name="T4" fmla="*/ 407920141 w 130"/>
              <a:gd name="T5" fmla="*/ 161532656 h 98"/>
              <a:gd name="T6" fmla="*/ 619625502 w 130"/>
              <a:gd name="T7" fmla="*/ 119846441 h 98"/>
              <a:gd name="T8" fmla="*/ 671260014 w 130"/>
              <a:gd name="T9" fmla="*/ 62528181 h 98"/>
              <a:gd name="T10" fmla="*/ 609297691 w 130"/>
              <a:gd name="T11" fmla="*/ 0 h 98"/>
              <a:gd name="T12" fmla="*/ 604134921 w 130"/>
              <a:gd name="T13" fmla="*/ 0 h 98"/>
              <a:gd name="T14" fmla="*/ 278830454 w 130"/>
              <a:gd name="T15" fmla="*/ 57318260 h 98"/>
              <a:gd name="T16" fmla="*/ 242686523 w 130"/>
              <a:gd name="T17" fmla="*/ 140690691 h 98"/>
              <a:gd name="T18" fmla="*/ 247849292 w 130"/>
              <a:gd name="T19" fmla="*/ 145900611 h 98"/>
              <a:gd name="T20" fmla="*/ 330467237 w 130"/>
              <a:gd name="T21" fmla="*/ 297011143 h 98"/>
              <a:gd name="T22" fmla="*/ 0 w 130"/>
              <a:gd name="T23" fmla="*/ 510652139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0" h="98">
                <a:moveTo>
                  <a:pt x="0" y="98"/>
                </a:moveTo>
                <a:cubicBezTo>
                  <a:pt x="117" y="98"/>
                  <a:pt x="117" y="98"/>
                  <a:pt x="117" y="98"/>
                </a:cubicBezTo>
                <a:cubicBezTo>
                  <a:pt x="79" y="31"/>
                  <a:pt x="79" y="31"/>
                  <a:pt x="79" y="31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6" y="22"/>
                  <a:pt x="130" y="18"/>
                  <a:pt x="130" y="12"/>
                </a:cubicBezTo>
                <a:cubicBezTo>
                  <a:pt x="130" y="5"/>
                  <a:pt x="125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44" y="19"/>
                  <a:pt x="47" y="27"/>
                </a:cubicBezTo>
                <a:cubicBezTo>
                  <a:pt x="47" y="27"/>
                  <a:pt x="47" y="27"/>
                  <a:pt x="48" y="28"/>
                </a:cubicBezTo>
                <a:cubicBezTo>
                  <a:pt x="64" y="57"/>
                  <a:pt x="64" y="57"/>
                  <a:pt x="64" y="57"/>
                </a:cubicBezTo>
                <a:lnTo>
                  <a:pt x="0" y="9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6" name="Freeform 383"/>
          <p:cNvSpPr>
            <a:spLocks/>
          </p:cNvSpPr>
          <p:nvPr/>
        </p:nvSpPr>
        <p:spPr bwMode="auto">
          <a:xfrm>
            <a:off x="5480051" y="5604934"/>
            <a:ext cx="499533" cy="472017"/>
          </a:xfrm>
          <a:custGeom>
            <a:avLst/>
            <a:gdLst>
              <a:gd name="T0" fmla="*/ 846768036 w 165"/>
              <a:gd name="T1" fmla="*/ 675804009 h 156"/>
              <a:gd name="T2" fmla="*/ 748666501 w 165"/>
              <a:gd name="T3" fmla="*/ 613897120 h 156"/>
              <a:gd name="T4" fmla="*/ 614423729 w 165"/>
              <a:gd name="T5" fmla="*/ 557150652 h 156"/>
              <a:gd name="T6" fmla="*/ 578280222 w 165"/>
              <a:gd name="T7" fmla="*/ 546834350 h 156"/>
              <a:gd name="T8" fmla="*/ 542138985 w 165"/>
              <a:gd name="T9" fmla="*/ 484927461 h 156"/>
              <a:gd name="T10" fmla="*/ 521485553 w 165"/>
              <a:gd name="T11" fmla="*/ 484927461 h 156"/>
              <a:gd name="T12" fmla="*/ 542138985 w 165"/>
              <a:gd name="T13" fmla="*/ 438499564 h 156"/>
              <a:gd name="T14" fmla="*/ 552465702 w 165"/>
              <a:gd name="T15" fmla="*/ 381750826 h 156"/>
              <a:gd name="T16" fmla="*/ 578280222 w 165"/>
              <a:gd name="T17" fmla="*/ 361115953 h 156"/>
              <a:gd name="T18" fmla="*/ 588606938 w 165"/>
              <a:gd name="T19" fmla="*/ 325004358 h 156"/>
              <a:gd name="T20" fmla="*/ 588606938 w 165"/>
              <a:gd name="T21" fmla="*/ 263099738 h 156"/>
              <a:gd name="T22" fmla="*/ 578280222 w 165"/>
              <a:gd name="T23" fmla="*/ 237304445 h 156"/>
              <a:gd name="T24" fmla="*/ 583443580 w 165"/>
              <a:gd name="T25" fmla="*/ 154764952 h 156"/>
              <a:gd name="T26" fmla="*/ 573116864 w 165"/>
              <a:gd name="T27" fmla="*/ 98016215 h 156"/>
              <a:gd name="T28" fmla="*/ 552465702 w 165"/>
              <a:gd name="T29" fmla="*/ 61904619 h 156"/>
              <a:gd name="T30" fmla="*/ 526648911 w 165"/>
              <a:gd name="T31" fmla="*/ 56746468 h 156"/>
              <a:gd name="T32" fmla="*/ 511158836 w 165"/>
              <a:gd name="T33" fmla="*/ 41269746 h 156"/>
              <a:gd name="T34" fmla="*/ 330445841 w 165"/>
              <a:gd name="T35" fmla="*/ 46430167 h 156"/>
              <a:gd name="T36" fmla="*/ 263324455 w 165"/>
              <a:gd name="T37" fmla="*/ 237304445 h 156"/>
              <a:gd name="T38" fmla="*/ 252997739 w 165"/>
              <a:gd name="T39" fmla="*/ 273416040 h 156"/>
              <a:gd name="T40" fmla="*/ 278814530 w 165"/>
              <a:gd name="T41" fmla="*/ 371434524 h 156"/>
              <a:gd name="T42" fmla="*/ 299465692 w 165"/>
              <a:gd name="T43" fmla="*/ 376592675 h 156"/>
              <a:gd name="T44" fmla="*/ 304629050 w 165"/>
              <a:gd name="T45" fmla="*/ 443657715 h 156"/>
              <a:gd name="T46" fmla="*/ 325282483 w 165"/>
              <a:gd name="T47" fmla="*/ 484927461 h 156"/>
              <a:gd name="T48" fmla="*/ 309792408 w 165"/>
              <a:gd name="T49" fmla="*/ 484927461 h 156"/>
              <a:gd name="T50" fmla="*/ 273651172 w 165"/>
              <a:gd name="T51" fmla="*/ 546834350 h 156"/>
              <a:gd name="T52" fmla="*/ 237507665 w 165"/>
              <a:gd name="T53" fmla="*/ 557150652 h 156"/>
              <a:gd name="T54" fmla="*/ 103264893 w 165"/>
              <a:gd name="T55" fmla="*/ 613897120 h 156"/>
              <a:gd name="T56" fmla="*/ 5163358 w 165"/>
              <a:gd name="T57" fmla="*/ 675804009 h 156"/>
              <a:gd name="T58" fmla="*/ 0 w 165"/>
              <a:gd name="T59" fmla="*/ 804773668 h 156"/>
              <a:gd name="T60" fmla="*/ 371752707 w 165"/>
              <a:gd name="T61" fmla="*/ 804773668 h 156"/>
              <a:gd name="T62" fmla="*/ 402730585 w 165"/>
              <a:gd name="T63" fmla="*/ 619057541 h 156"/>
              <a:gd name="T64" fmla="*/ 376916065 w 165"/>
              <a:gd name="T65" fmla="*/ 572627374 h 156"/>
              <a:gd name="T66" fmla="*/ 428547376 w 165"/>
              <a:gd name="T67" fmla="*/ 546834350 h 156"/>
              <a:gd name="T68" fmla="*/ 475015329 w 165"/>
              <a:gd name="T69" fmla="*/ 572627374 h 156"/>
              <a:gd name="T70" fmla="*/ 449200809 w 165"/>
              <a:gd name="T71" fmla="*/ 619057541 h 156"/>
              <a:gd name="T72" fmla="*/ 495668762 w 165"/>
              <a:gd name="T73" fmla="*/ 804773668 h 156"/>
              <a:gd name="T74" fmla="*/ 846768036 w 165"/>
              <a:gd name="T75" fmla="*/ 804773668 h 156"/>
              <a:gd name="T76" fmla="*/ 846768036 w 165"/>
              <a:gd name="T77" fmla="*/ 675804009 h 1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7" name="Freeform 384"/>
          <p:cNvSpPr>
            <a:spLocks noEditPoints="1"/>
          </p:cNvSpPr>
          <p:nvPr/>
        </p:nvSpPr>
        <p:spPr bwMode="auto">
          <a:xfrm>
            <a:off x="4673600" y="5539318"/>
            <a:ext cx="491067" cy="575733"/>
          </a:xfrm>
          <a:custGeom>
            <a:avLst/>
            <a:gdLst>
              <a:gd name="T0" fmla="*/ 154717828 w 162"/>
              <a:gd name="T1" fmla="*/ 118772272 h 190"/>
              <a:gd name="T2" fmla="*/ 154717828 w 162"/>
              <a:gd name="T3" fmla="*/ 242707962 h 190"/>
              <a:gd name="T4" fmla="*/ 0 w 162"/>
              <a:gd name="T5" fmla="*/ 242707962 h 190"/>
              <a:gd name="T6" fmla="*/ 0 w 162"/>
              <a:gd name="T7" fmla="*/ 697136555 h 190"/>
              <a:gd name="T8" fmla="*/ 154717828 w 162"/>
              <a:gd name="T9" fmla="*/ 697136555 h 190"/>
              <a:gd name="T10" fmla="*/ 428048718 w 162"/>
              <a:gd name="T11" fmla="*/ 981156414 h 190"/>
              <a:gd name="T12" fmla="*/ 696225681 w 162"/>
              <a:gd name="T13" fmla="*/ 697136555 h 190"/>
              <a:gd name="T14" fmla="*/ 835470362 w 162"/>
              <a:gd name="T15" fmla="*/ 697136555 h 190"/>
              <a:gd name="T16" fmla="*/ 835470362 w 162"/>
              <a:gd name="T17" fmla="*/ 242707962 h 190"/>
              <a:gd name="T18" fmla="*/ 593081220 w 162"/>
              <a:gd name="T19" fmla="*/ 242707962 h 190"/>
              <a:gd name="T20" fmla="*/ 593081220 w 162"/>
              <a:gd name="T21" fmla="*/ 82623794 h 190"/>
              <a:gd name="T22" fmla="*/ 505407632 w 162"/>
              <a:gd name="T23" fmla="*/ 82623794 h 190"/>
              <a:gd name="T24" fmla="*/ 505407632 w 162"/>
              <a:gd name="T25" fmla="*/ 242707962 h 190"/>
              <a:gd name="T26" fmla="*/ 474463612 w 162"/>
              <a:gd name="T27" fmla="*/ 242707962 h 190"/>
              <a:gd name="T28" fmla="*/ 474463612 w 162"/>
              <a:gd name="T29" fmla="*/ 46475316 h 190"/>
              <a:gd name="T30" fmla="*/ 386792298 w 162"/>
              <a:gd name="T31" fmla="*/ 46475316 h 190"/>
              <a:gd name="T32" fmla="*/ 386792298 w 162"/>
              <a:gd name="T33" fmla="*/ 242707962 h 190"/>
              <a:gd name="T34" fmla="*/ 355848277 w 162"/>
              <a:gd name="T35" fmla="*/ 242707962 h 190"/>
              <a:gd name="T36" fmla="*/ 355848277 w 162"/>
              <a:gd name="T37" fmla="*/ 82623794 h 190"/>
              <a:gd name="T38" fmla="*/ 268174690 w 162"/>
              <a:gd name="T39" fmla="*/ 82623794 h 190"/>
              <a:gd name="T40" fmla="*/ 268174690 w 162"/>
              <a:gd name="T41" fmla="*/ 242707962 h 190"/>
              <a:gd name="T42" fmla="*/ 237232943 w 162"/>
              <a:gd name="T43" fmla="*/ 242707962 h 190"/>
              <a:gd name="T44" fmla="*/ 237232943 w 162"/>
              <a:gd name="T45" fmla="*/ 118772272 h 190"/>
              <a:gd name="T46" fmla="*/ 154717828 w 162"/>
              <a:gd name="T47" fmla="*/ 118772272 h 190"/>
              <a:gd name="T48" fmla="*/ 608552093 w 162"/>
              <a:gd name="T49" fmla="*/ 464757703 h 190"/>
              <a:gd name="T50" fmla="*/ 696225681 w 162"/>
              <a:gd name="T51" fmla="*/ 464757703 h 190"/>
              <a:gd name="T52" fmla="*/ 696225681 w 162"/>
              <a:gd name="T53" fmla="*/ 671317187 h 190"/>
              <a:gd name="T54" fmla="*/ 809684815 w 162"/>
              <a:gd name="T55" fmla="*/ 671317187 h 190"/>
              <a:gd name="T56" fmla="*/ 809684815 w 162"/>
              <a:gd name="T57" fmla="*/ 268527329 h 190"/>
              <a:gd name="T58" fmla="*/ 25785547 w 162"/>
              <a:gd name="T59" fmla="*/ 268527329 h 190"/>
              <a:gd name="T60" fmla="*/ 25785547 w 162"/>
              <a:gd name="T61" fmla="*/ 671317187 h 190"/>
              <a:gd name="T62" fmla="*/ 608552093 w 162"/>
              <a:gd name="T63" fmla="*/ 671317187 h 190"/>
              <a:gd name="T64" fmla="*/ 608552093 w 162"/>
              <a:gd name="T65" fmla="*/ 464757703 h 1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2" h="190">
                <a:moveTo>
                  <a:pt x="30" y="23"/>
                </a:moveTo>
                <a:cubicBezTo>
                  <a:pt x="30" y="47"/>
                  <a:pt x="30" y="47"/>
                  <a:pt x="3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35"/>
                  <a:pt x="0" y="135"/>
                  <a:pt x="0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65"/>
                  <a:pt x="55" y="190"/>
                  <a:pt x="83" y="190"/>
                </a:cubicBezTo>
                <a:cubicBezTo>
                  <a:pt x="111" y="190"/>
                  <a:pt x="135" y="165"/>
                  <a:pt x="135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3" y="6"/>
                  <a:pt x="101" y="7"/>
                  <a:pt x="98" y="16"/>
                </a:cubicBezTo>
                <a:cubicBezTo>
                  <a:pt x="98" y="47"/>
                  <a:pt x="98" y="47"/>
                  <a:pt x="98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9"/>
                  <a:pt x="92" y="9"/>
                  <a:pt x="92" y="9"/>
                </a:cubicBezTo>
                <a:cubicBezTo>
                  <a:pt x="88" y="0"/>
                  <a:pt x="79" y="0"/>
                  <a:pt x="75" y="9"/>
                </a:cubicBezTo>
                <a:cubicBezTo>
                  <a:pt x="75" y="47"/>
                  <a:pt x="75" y="47"/>
                  <a:pt x="75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16"/>
                  <a:pt x="69" y="16"/>
                  <a:pt x="69" y="16"/>
                </a:cubicBezTo>
                <a:cubicBezTo>
                  <a:pt x="66" y="8"/>
                  <a:pt x="57" y="6"/>
                  <a:pt x="52" y="16"/>
                </a:cubicBezTo>
                <a:cubicBezTo>
                  <a:pt x="52" y="47"/>
                  <a:pt x="52" y="47"/>
                  <a:pt x="52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15"/>
                  <a:pt x="34" y="13"/>
                  <a:pt x="30" y="23"/>
                </a:cubicBezTo>
                <a:close/>
                <a:moveTo>
                  <a:pt x="118" y="90"/>
                </a:moveTo>
                <a:cubicBezTo>
                  <a:pt x="122" y="70"/>
                  <a:pt x="132" y="75"/>
                  <a:pt x="135" y="9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130"/>
                  <a:pt x="5" y="130"/>
                  <a:pt x="5" y="130"/>
                </a:cubicBezTo>
                <a:cubicBezTo>
                  <a:pt x="118" y="130"/>
                  <a:pt x="118" y="130"/>
                  <a:pt x="118" y="130"/>
                </a:cubicBezTo>
                <a:lnTo>
                  <a:pt x="118" y="9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8" name="Freeform 385"/>
          <p:cNvSpPr>
            <a:spLocks noEditPoints="1"/>
          </p:cNvSpPr>
          <p:nvPr/>
        </p:nvSpPr>
        <p:spPr bwMode="auto">
          <a:xfrm>
            <a:off x="4796367" y="5710767"/>
            <a:ext cx="209551" cy="209551"/>
          </a:xfrm>
          <a:custGeom>
            <a:avLst/>
            <a:gdLst>
              <a:gd name="T0" fmla="*/ 0 w 69"/>
              <a:gd name="T1" fmla="*/ 150063332 h 69"/>
              <a:gd name="T2" fmla="*/ 0 w 69"/>
              <a:gd name="T3" fmla="*/ 212158661 h 69"/>
              <a:gd name="T4" fmla="*/ 82795291 w 69"/>
              <a:gd name="T5" fmla="*/ 212158661 h 69"/>
              <a:gd name="T6" fmla="*/ 62097607 w 69"/>
              <a:gd name="T7" fmla="*/ 227683633 h 69"/>
              <a:gd name="T8" fmla="*/ 62097607 w 69"/>
              <a:gd name="T9" fmla="*/ 274256268 h 69"/>
              <a:gd name="T10" fmla="*/ 243213159 w 69"/>
              <a:gd name="T11" fmla="*/ 274256268 h 69"/>
              <a:gd name="T12" fmla="*/ 108670242 w 69"/>
              <a:gd name="T13" fmla="*/ 300128942 h 69"/>
              <a:gd name="T14" fmla="*/ 129367926 w 69"/>
              <a:gd name="T15" fmla="*/ 351874291 h 69"/>
              <a:gd name="T16" fmla="*/ 294960785 w 69"/>
              <a:gd name="T17" fmla="*/ 331176607 h 69"/>
              <a:gd name="T18" fmla="*/ 320835737 w 69"/>
              <a:gd name="T19" fmla="*/ 222508642 h 69"/>
              <a:gd name="T20" fmla="*/ 160417869 w 69"/>
              <a:gd name="T21" fmla="*/ 222508642 h 69"/>
              <a:gd name="T22" fmla="*/ 170767849 w 69"/>
              <a:gd name="T23" fmla="*/ 212158661 h 69"/>
              <a:gd name="T24" fmla="*/ 357058392 w 69"/>
              <a:gd name="T25" fmla="*/ 212158661 h 69"/>
              <a:gd name="T26" fmla="*/ 357058392 w 69"/>
              <a:gd name="T27" fmla="*/ 150063332 h 69"/>
              <a:gd name="T28" fmla="*/ 0 w 69"/>
              <a:gd name="T29" fmla="*/ 150063332 h 69"/>
              <a:gd name="T30" fmla="*/ 31047665 w 69"/>
              <a:gd name="T31" fmla="*/ 0 h 69"/>
              <a:gd name="T32" fmla="*/ 31047665 w 69"/>
              <a:gd name="T33" fmla="*/ 139715629 h 69"/>
              <a:gd name="T34" fmla="*/ 320835737 w 69"/>
              <a:gd name="T35" fmla="*/ 139715629 h 69"/>
              <a:gd name="T36" fmla="*/ 320835737 w 69"/>
              <a:gd name="T37" fmla="*/ 0 h 69"/>
              <a:gd name="T38" fmla="*/ 31047665 w 69"/>
              <a:gd name="T39" fmla="*/ 0 h 69"/>
              <a:gd name="T40" fmla="*/ 248388149 w 69"/>
              <a:gd name="T41" fmla="*/ 82793013 h 69"/>
              <a:gd name="T42" fmla="*/ 103495252 w 69"/>
              <a:gd name="T43" fmla="*/ 82793013 h 69"/>
              <a:gd name="T44" fmla="*/ 103495252 w 69"/>
              <a:gd name="T45" fmla="*/ 62095329 h 69"/>
              <a:gd name="T46" fmla="*/ 248388149 w 69"/>
              <a:gd name="T47" fmla="*/ 62095329 h 69"/>
              <a:gd name="T48" fmla="*/ 248388149 w 69"/>
              <a:gd name="T49" fmla="*/ 82793013 h 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9" h="69">
                <a:moveTo>
                  <a:pt x="0" y="29"/>
                </a:moveTo>
                <a:cubicBezTo>
                  <a:pt x="0" y="41"/>
                  <a:pt x="0" y="41"/>
                  <a:pt x="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4" y="43"/>
                  <a:pt x="12" y="44"/>
                </a:cubicBezTo>
                <a:cubicBezTo>
                  <a:pt x="12" y="53"/>
                  <a:pt x="12" y="53"/>
                  <a:pt x="12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7"/>
                  <a:pt x="40" y="58"/>
                  <a:pt x="21" y="58"/>
                </a:cubicBezTo>
                <a:cubicBezTo>
                  <a:pt x="25" y="68"/>
                  <a:pt x="25" y="68"/>
                  <a:pt x="25" y="68"/>
                </a:cubicBezTo>
                <a:cubicBezTo>
                  <a:pt x="43" y="69"/>
                  <a:pt x="53" y="67"/>
                  <a:pt x="57" y="64"/>
                </a:cubicBezTo>
                <a:cubicBezTo>
                  <a:pt x="61" y="62"/>
                  <a:pt x="63" y="55"/>
                  <a:pt x="6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1"/>
                  <a:pt x="33" y="41"/>
                  <a:pt x="33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29"/>
                  <a:pt x="69" y="29"/>
                  <a:pt x="69" y="29"/>
                </a:cubicBezTo>
                <a:lnTo>
                  <a:pt x="0" y="29"/>
                </a:lnTo>
                <a:close/>
                <a:moveTo>
                  <a:pt x="6" y="0"/>
                </a:moveTo>
                <a:cubicBezTo>
                  <a:pt x="6" y="27"/>
                  <a:pt x="6" y="27"/>
                  <a:pt x="6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0"/>
                  <a:pt x="62" y="0"/>
                  <a:pt x="62" y="0"/>
                </a:cubicBezTo>
                <a:lnTo>
                  <a:pt x="6" y="0"/>
                </a:lnTo>
                <a:close/>
                <a:moveTo>
                  <a:pt x="48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48" y="12"/>
                  <a:pt x="48" y="12"/>
                  <a:pt x="48" y="12"/>
                </a:cubicBezTo>
                <a:lnTo>
                  <a:pt x="48" y="1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89" name="Freeform 386"/>
          <p:cNvSpPr>
            <a:spLocks noEditPoints="1"/>
          </p:cNvSpPr>
          <p:nvPr/>
        </p:nvSpPr>
        <p:spPr bwMode="auto">
          <a:xfrm>
            <a:off x="3765551" y="5571067"/>
            <a:ext cx="586316" cy="520700"/>
          </a:xfrm>
          <a:custGeom>
            <a:avLst/>
            <a:gdLst>
              <a:gd name="T0" fmla="*/ 861178207 w 193"/>
              <a:gd name="T1" fmla="*/ 505312104 h 172"/>
              <a:gd name="T2" fmla="*/ 954559662 w 193"/>
              <a:gd name="T3" fmla="*/ 505312104 h 172"/>
              <a:gd name="T4" fmla="*/ 1001249251 w 193"/>
              <a:gd name="T5" fmla="*/ 531093566 h 172"/>
              <a:gd name="T6" fmla="*/ 990873281 w 193"/>
              <a:gd name="T7" fmla="*/ 572343904 h 172"/>
              <a:gd name="T8" fmla="*/ 928619736 w 193"/>
              <a:gd name="T9" fmla="*/ 562031319 h 172"/>
              <a:gd name="T10" fmla="*/ 861178207 w 193"/>
              <a:gd name="T11" fmla="*/ 546562442 h 172"/>
              <a:gd name="T12" fmla="*/ 861178207 w 193"/>
              <a:gd name="T13" fmla="*/ 783749618 h 172"/>
              <a:gd name="T14" fmla="*/ 757420781 w 193"/>
              <a:gd name="T15" fmla="*/ 886875464 h 172"/>
              <a:gd name="T16" fmla="*/ 243828470 w 193"/>
              <a:gd name="T17" fmla="*/ 886875464 h 172"/>
              <a:gd name="T18" fmla="*/ 140071044 w 193"/>
              <a:gd name="T19" fmla="*/ 783749618 h 172"/>
              <a:gd name="T20" fmla="*/ 140071044 w 193"/>
              <a:gd name="T21" fmla="*/ 546562442 h 172"/>
              <a:gd name="T22" fmla="*/ 77817500 w 193"/>
              <a:gd name="T23" fmla="*/ 562031319 h 172"/>
              <a:gd name="T24" fmla="*/ 10375970 w 193"/>
              <a:gd name="T25" fmla="*/ 572343904 h 172"/>
              <a:gd name="T26" fmla="*/ 5187985 w 193"/>
              <a:gd name="T27" fmla="*/ 531093566 h 172"/>
              <a:gd name="T28" fmla="*/ 46689589 w 193"/>
              <a:gd name="T29" fmla="*/ 505312104 h 172"/>
              <a:gd name="T30" fmla="*/ 140071044 w 193"/>
              <a:gd name="T31" fmla="*/ 505312104 h 172"/>
              <a:gd name="T32" fmla="*/ 160822985 w 193"/>
              <a:gd name="T33" fmla="*/ 505312104 h 172"/>
              <a:gd name="T34" fmla="*/ 840426266 w 193"/>
              <a:gd name="T35" fmla="*/ 505312104 h 172"/>
              <a:gd name="T36" fmla="*/ 861178207 w 193"/>
              <a:gd name="T37" fmla="*/ 505312104 h 172"/>
              <a:gd name="T38" fmla="*/ 617349736 w 193"/>
              <a:gd name="T39" fmla="*/ 185624252 h 172"/>
              <a:gd name="T40" fmla="*/ 632913692 w 193"/>
              <a:gd name="T41" fmla="*/ 123751015 h 172"/>
              <a:gd name="T42" fmla="*/ 632913692 w 193"/>
              <a:gd name="T43" fmla="*/ 0 h 172"/>
              <a:gd name="T44" fmla="*/ 684791266 w 193"/>
              <a:gd name="T45" fmla="*/ 36094046 h 172"/>
              <a:gd name="T46" fmla="*/ 689979251 w 193"/>
              <a:gd name="T47" fmla="*/ 92813261 h 172"/>
              <a:gd name="T48" fmla="*/ 653665633 w 193"/>
              <a:gd name="T49" fmla="*/ 237187175 h 172"/>
              <a:gd name="T50" fmla="*/ 617349736 w 193"/>
              <a:gd name="T51" fmla="*/ 185624252 h 172"/>
              <a:gd name="T52" fmla="*/ 446153059 w 193"/>
              <a:gd name="T53" fmla="*/ 185624252 h 172"/>
              <a:gd name="T54" fmla="*/ 461717015 w 193"/>
              <a:gd name="T55" fmla="*/ 123751015 h 172"/>
              <a:gd name="T56" fmla="*/ 456529029 w 193"/>
              <a:gd name="T57" fmla="*/ 0 h 172"/>
              <a:gd name="T58" fmla="*/ 513594589 w 193"/>
              <a:gd name="T59" fmla="*/ 36094046 h 172"/>
              <a:gd name="T60" fmla="*/ 518782574 w 193"/>
              <a:gd name="T61" fmla="*/ 92813261 h 172"/>
              <a:gd name="T62" fmla="*/ 482466677 w 193"/>
              <a:gd name="T63" fmla="*/ 237187175 h 172"/>
              <a:gd name="T64" fmla="*/ 446153059 w 193"/>
              <a:gd name="T65" fmla="*/ 185624252 h 172"/>
              <a:gd name="T66" fmla="*/ 264578133 w 193"/>
              <a:gd name="T67" fmla="*/ 185624252 h 172"/>
              <a:gd name="T68" fmla="*/ 274954103 w 193"/>
              <a:gd name="T69" fmla="*/ 123751015 h 172"/>
              <a:gd name="T70" fmla="*/ 274954103 w 193"/>
              <a:gd name="T71" fmla="*/ 0 h 172"/>
              <a:gd name="T72" fmla="*/ 332019662 w 193"/>
              <a:gd name="T73" fmla="*/ 36094046 h 172"/>
              <a:gd name="T74" fmla="*/ 337207648 w 193"/>
              <a:gd name="T75" fmla="*/ 92813261 h 172"/>
              <a:gd name="T76" fmla="*/ 300894030 w 193"/>
              <a:gd name="T77" fmla="*/ 237187175 h 172"/>
              <a:gd name="T78" fmla="*/ 264578133 w 193"/>
              <a:gd name="T79" fmla="*/ 185624252 h 172"/>
              <a:gd name="T80" fmla="*/ 191948618 w 193"/>
              <a:gd name="T81" fmla="*/ 572343904 h 172"/>
              <a:gd name="T82" fmla="*/ 191948618 w 193"/>
              <a:gd name="T83" fmla="*/ 742499279 h 172"/>
              <a:gd name="T84" fmla="*/ 212700559 w 193"/>
              <a:gd name="T85" fmla="*/ 768280741 h 172"/>
              <a:gd name="T86" fmla="*/ 238640485 w 193"/>
              <a:gd name="T87" fmla="*/ 742499279 h 172"/>
              <a:gd name="T88" fmla="*/ 238640485 w 193"/>
              <a:gd name="T89" fmla="*/ 572343904 h 172"/>
              <a:gd name="T90" fmla="*/ 212700559 w 193"/>
              <a:gd name="T91" fmla="*/ 551718735 h 172"/>
              <a:gd name="T92" fmla="*/ 191948618 w 193"/>
              <a:gd name="T93" fmla="*/ 572343904 h 172"/>
              <a:gd name="T94" fmla="*/ 243828470 w 193"/>
              <a:gd name="T95" fmla="*/ 366094483 h 172"/>
              <a:gd name="T96" fmla="*/ 461717015 w 193"/>
              <a:gd name="T97" fmla="*/ 366094483 h 172"/>
              <a:gd name="T98" fmla="*/ 446153059 w 193"/>
              <a:gd name="T99" fmla="*/ 309375267 h 172"/>
              <a:gd name="T100" fmla="*/ 477278692 w 193"/>
              <a:gd name="T101" fmla="*/ 283593806 h 172"/>
              <a:gd name="T102" fmla="*/ 518782574 w 193"/>
              <a:gd name="T103" fmla="*/ 283593806 h 172"/>
              <a:gd name="T104" fmla="*/ 544720221 w 193"/>
              <a:gd name="T105" fmla="*/ 309375267 h 172"/>
              <a:gd name="T106" fmla="*/ 534346529 w 193"/>
              <a:gd name="T107" fmla="*/ 366094483 h 172"/>
              <a:gd name="T108" fmla="*/ 757420781 w 193"/>
              <a:gd name="T109" fmla="*/ 366094483 h 172"/>
              <a:gd name="T110" fmla="*/ 861178207 w 193"/>
              <a:gd name="T111" fmla="*/ 458905473 h 172"/>
              <a:gd name="T112" fmla="*/ 140071044 w 193"/>
              <a:gd name="T113" fmla="*/ 458905473 h 172"/>
              <a:gd name="T114" fmla="*/ 243828470 w 193"/>
              <a:gd name="T115" fmla="*/ 366094483 h 17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93" h="172">
                <a:moveTo>
                  <a:pt x="166" y="98"/>
                </a:moveTo>
                <a:cubicBezTo>
                  <a:pt x="184" y="98"/>
                  <a:pt x="184" y="98"/>
                  <a:pt x="184" y="98"/>
                </a:cubicBezTo>
                <a:cubicBezTo>
                  <a:pt x="191" y="98"/>
                  <a:pt x="192" y="99"/>
                  <a:pt x="193" y="103"/>
                </a:cubicBezTo>
                <a:cubicBezTo>
                  <a:pt x="193" y="106"/>
                  <a:pt x="193" y="110"/>
                  <a:pt x="191" y="111"/>
                </a:cubicBezTo>
                <a:cubicBezTo>
                  <a:pt x="189" y="114"/>
                  <a:pt x="183" y="113"/>
                  <a:pt x="179" y="109"/>
                </a:cubicBezTo>
                <a:cubicBezTo>
                  <a:pt x="176" y="106"/>
                  <a:pt x="170" y="106"/>
                  <a:pt x="166" y="10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63"/>
                  <a:pt x="157" y="172"/>
                  <a:pt x="146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36" y="172"/>
                  <a:pt x="27" y="163"/>
                  <a:pt x="27" y="152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3" y="106"/>
                  <a:pt x="18" y="106"/>
                  <a:pt x="15" y="109"/>
                </a:cubicBezTo>
                <a:cubicBezTo>
                  <a:pt x="10" y="113"/>
                  <a:pt x="4" y="114"/>
                  <a:pt x="2" y="111"/>
                </a:cubicBezTo>
                <a:cubicBezTo>
                  <a:pt x="0" y="110"/>
                  <a:pt x="0" y="106"/>
                  <a:pt x="1" y="103"/>
                </a:cubicBezTo>
                <a:cubicBezTo>
                  <a:pt x="1" y="99"/>
                  <a:pt x="2" y="98"/>
                  <a:pt x="9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6" y="98"/>
                  <a:pt x="166" y="98"/>
                  <a:pt x="166" y="98"/>
                </a:cubicBezTo>
                <a:close/>
                <a:moveTo>
                  <a:pt x="119" y="36"/>
                </a:moveTo>
                <a:cubicBezTo>
                  <a:pt x="125" y="32"/>
                  <a:pt x="124" y="28"/>
                  <a:pt x="122" y="24"/>
                </a:cubicBezTo>
                <a:cubicBezTo>
                  <a:pt x="118" y="16"/>
                  <a:pt x="115" y="9"/>
                  <a:pt x="122" y="0"/>
                </a:cubicBezTo>
                <a:cubicBezTo>
                  <a:pt x="132" y="7"/>
                  <a:pt x="132" y="7"/>
                  <a:pt x="132" y="7"/>
                </a:cubicBezTo>
                <a:cubicBezTo>
                  <a:pt x="130" y="11"/>
                  <a:pt x="131" y="14"/>
                  <a:pt x="133" y="18"/>
                </a:cubicBezTo>
                <a:cubicBezTo>
                  <a:pt x="137" y="28"/>
                  <a:pt x="142" y="37"/>
                  <a:pt x="126" y="46"/>
                </a:cubicBezTo>
                <a:cubicBezTo>
                  <a:pt x="119" y="36"/>
                  <a:pt x="119" y="36"/>
                  <a:pt x="119" y="36"/>
                </a:cubicBezTo>
                <a:close/>
                <a:moveTo>
                  <a:pt x="86" y="36"/>
                </a:moveTo>
                <a:cubicBezTo>
                  <a:pt x="92" y="32"/>
                  <a:pt x="91" y="28"/>
                  <a:pt x="89" y="24"/>
                </a:cubicBezTo>
                <a:cubicBezTo>
                  <a:pt x="85" y="16"/>
                  <a:pt x="82" y="9"/>
                  <a:pt x="88" y="0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11"/>
                  <a:pt x="98" y="14"/>
                  <a:pt x="100" y="18"/>
                </a:cubicBezTo>
                <a:cubicBezTo>
                  <a:pt x="104" y="28"/>
                  <a:pt x="109" y="37"/>
                  <a:pt x="93" y="46"/>
                </a:cubicBezTo>
                <a:cubicBezTo>
                  <a:pt x="86" y="36"/>
                  <a:pt x="86" y="36"/>
                  <a:pt x="86" y="36"/>
                </a:cubicBezTo>
                <a:close/>
                <a:moveTo>
                  <a:pt x="51" y="36"/>
                </a:moveTo>
                <a:cubicBezTo>
                  <a:pt x="57" y="32"/>
                  <a:pt x="55" y="28"/>
                  <a:pt x="53" y="24"/>
                </a:cubicBezTo>
                <a:cubicBezTo>
                  <a:pt x="50" y="16"/>
                  <a:pt x="47" y="9"/>
                  <a:pt x="53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1" y="11"/>
                  <a:pt x="63" y="14"/>
                  <a:pt x="65" y="18"/>
                </a:cubicBezTo>
                <a:cubicBezTo>
                  <a:pt x="69" y="28"/>
                  <a:pt x="73" y="37"/>
                  <a:pt x="58" y="4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37" y="111"/>
                </a:moveTo>
                <a:cubicBezTo>
                  <a:pt x="37" y="144"/>
                  <a:pt x="37" y="144"/>
                  <a:pt x="37" y="144"/>
                </a:cubicBezTo>
                <a:cubicBezTo>
                  <a:pt x="37" y="147"/>
                  <a:pt x="39" y="149"/>
                  <a:pt x="41" y="149"/>
                </a:cubicBezTo>
                <a:cubicBezTo>
                  <a:pt x="44" y="149"/>
                  <a:pt x="46" y="147"/>
                  <a:pt x="46" y="144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09"/>
                  <a:pt x="44" y="107"/>
                  <a:pt x="41" y="107"/>
                </a:cubicBezTo>
                <a:cubicBezTo>
                  <a:pt x="39" y="107"/>
                  <a:pt x="37" y="109"/>
                  <a:pt x="37" y="111"/>
                </a:cubicBezTo>
                <a:close/>
                <a:moveTo>
                  <a:pt x="47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57"/>
                  <a:pt x="89" y="55"/>
                  <a:pt x="92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3" y="55"/>
                  <a:pt x="106" y="57"/>
                  <a:pt x="105" y="60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57" y="71"/>
                  <a:pt x="165" y="79"/>
                  <a:pt x="166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8" y="79"/>
                  <a:pt x="37" y="71"/>
                  <a:pt x="47" y="7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90" name="Freeform 387"/>
          <p:cNvSpPr>
            <a:spLocks/>
          </p:cNvSpPr>
          <p:nvPr/>
        </p:nvSpPr>
        <p:spPr bwMode="auto">
          <a:xfrm>
            <a:off x="2929467" y="5581651"/>
            <a:ext cx="510117" cy="249767"/>
          </a:xfrm>
          <a:custGeom>
            <a:avLst/>
            <a:gdLst>
              <a:gd name="T0" fmla="*/ 72666670 w 168"/>
              <a:gd name="T1" fmla="*/ 141110552 h 82"/>
              <a:gd name="T2" fmla="*/ 140143351 w 168"/>
              <a:gd name="T3" fmla="*/ 73168688 h 82"/>
              <a:gd name="T4" fmla="*/ 731858962 w 168"/>
              <a:gd name="T5" fmla="*/ 73168688 h 82"/>
              <a:gd name="T6" fmla="*/ 804525631 w 168"/>
              <a:gd name="T7" fmla="*/ 141110552 h 82"/>
              <a:gd name="T8" fmla="*/ 804525631 w 168"/>
              <a:gd name="T9" fmla="*/ 428556195 h 82"/>
              <a:gd name="T10" fmla="*/ 872002312 w 168"/>
              <a:gd name="T11" fmla="*/ 428556195 h 82"/>
              <a:gd name="T12" fmla="*/ 872002312 w 168"/>
              <a:gd name="T13" fmla="*/ 141110552 h 82"/>
              <a:gd name="T14" fmla="*/ 731858962 w 168"/>
              <a:gd name="T15" fmla="*/ 0 h 82"/>
              <a:gd name="T16" fmla="*/ 140143351 w 168"/>
              <a:gd name="T17" fmla="*/ 0 h 82"/>
              <a:gd name="T18" fmla="*/ 0 w 168"/>
              <a:gd name="T19" fmla="*/ 141110552 h 82"/>
              <a:gd name="T20" fmla="*/ 0 w 168"/>
              <a:gd name="T21" fmla="*/ 428556195 h 82"/>
              <a:gd name="T22" fmla="*/ 72666670 w 168"/>
              <a:gd name="T23" fmla="*/ 428556195 h 82"/>
              <a:gd name="T24" fmla="*/ 72666670 w 168"/>
              <a:gd name="T25" fmla="*/ 141110552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4" y="27"/>
                </a:moveTo>
                <a:cubicBezTo>
                  <a:pt x="14" y="20"/>
                  <a:pt x="20" y="14"/>
                  <a:pt x="27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9" y="14"/>
                  <a:pt x="155" y="20"/>
                  <a:pt x="155" y="27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12"/>
                  <a:pt x="156" y="0"/>
                  <a:pt x="14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91" name="Freeform 388"/>
          <p:cNvSpPr>
            <a:spLocks/>
          </p:cNvSpPr>
          <p:nvPr/>
        </p:nvSpPr>
        <p:spPr bwMode="auto">
          <a:xfrm>
            <a:off x="2929467" y="5842001"/>
            <a:ext cx="510117" cy="249767"/>
          </a:xfrm>
          <a:custGeom>
            <a:avLst/>
            <a:gdLst>
              <a:gd name="T0" fmla="*/ 804525631 w 168"/>
              <a:gd name="T1" fmla="*/ 287445644 h 82"/>
              <a:gd name="T2" fmla="*/ 731858962 w 168"/>
              <a:gd name="T3" fmla="*/ 355387507 h 82"/>
              <a:gd name="T4" fmla="*/ 140143351 w 168"/>
              <a:gd name="T5" fmla="*/ 355387507 h 82"/>
              <a:gd name="T6" fmla="*/ 72666670 w 168"/>
              <a:gd name="T7" fmla="*/ 287445644 h 82"/>
              <a:gd name="T8" fmla="*/ 72666670 w 168"/>
              <a:gd name="T9" fmla="*/ 0 h 82"/>
              <a:gd name="T10" fmla="*/ 0 w 168"/>
              <a:gd name="T11" fmla="*/ 0 h 82"/>
              <a:gd name="T12" fmla="*/ 0 w 168"/>
              <a:gd name="T13" fmla="*/ 287445644 h 82"/>
              <a:gd name="T14" fmla="*/ 140143351 w 168"/>
              <a:gd name="T15" fmla="*/ 428556195 h 82"/>
              <a:gd name="T16" fmla="*/ 731858962 w 168"/>
              <a:gd name="T17" fmla="*/ 428556195 h 82"/>
              <a:gd name="T18" fmla="*/ 872002312 w 168"/>
              <a:gd name="T19" fmla="*/ 287445644 h 82"/>
              <a:gd name="T20" fmla="*/ 872002312 w 168"/>
              <a:gd name="T21" fmla="*/ 0 h 82"/>
              <a:gd name="T22" fmla="*/ 804525631 w 168"/>
              <a:gd name="T23" fmla="*/ 0 h 82"/>
              <a:gd name="T24" fmla="*/ 804525631 w 168"/>
              <a:gd name="T25" fmla="*/ 287445644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55" y="55"/>
                </a:moveTo>
                <a:cubicBezTo>
                  <a:pt x="155" y="62"/>
                  <a:pt x="149" y="68"/>
                  <a:pt x="14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68"/>
                  <a:pt x="14" y="62"/>
                  <a:pt x="14" y="5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13" y="82"/>
                  <a:pt x="27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56" y="82"/>
                  <a:pt x="168" y="70"/>
                  <a:pt x="168" y="55"/>
                </a:cubicBezTo>
                <a:cubicBezTo>
                  <a:pt x="168" y="0"/>
                  <a:pt x="168" y="0"/>
                  <a:pt x="168" y="0"/>
                </a:cubicBezTo>
                <a:cubicBezTo>
                  <a:pt x="155" y="0"/>
                  <a:pt x="155" y="0"/>
                  <a:pt x="155" y="0"/>
                </a:cubicBezTo>
                <a:lnTo>
                  <a:pt x="155" y="5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92" name="Freeform 389"/>
          <p:cNvSpPr>
            <a:spLocks/>
          </p:cNvSpPr>
          <p:nvPr/>
        </p:nvSpPr>
        <p:spPr bwMode="auto">
          <a:xfrm>
            <a:off x="3071285" y="5645151"/>
            <a:ext cx="224367" cy="103716"/>
          </a:xfrm>
          <a:custGeom>
            <a:avLst/>
            <a:gdLst>
              <a:gd name="T0" fmla="*/ 171997516 w 74"/>
              <a:gd name="T1" fmla="*/ 41501652 h 34"/>
              <a:gd name="T2" fmla="*/ 93817860 w 74"/>
              <a:gd name="T3" fmla="*/ 0 h 34"/>
              <a:gd name="T4" fmla="*/ 0 w 74"/>
              <a:gd name="T5" fmla="*/ 77814454 h 34"/>
              <a:gd name="T6" fmla="*/ 26059885 w 74"/>
              <a:gd name="T7" fmla="*/ 77814454 h 34"/>
              <a:gd name="T8" fmla="*/ 52119770 w 74"/>
              <a:gd name="T9" fmla="*/ 62250191 h 34"/>
              <a:gd name="T10" fmla="*/ 78181929 w 74"/>
              <a:gd name="T11" fmla="*/ 88189867 h 34"/>
              <a:gd name="T12" fmla="*/ 52119770 w 74"/>
              <a:gd name="T13" fmla="*/ 114127256 h 34"/>
              <a:gd name="T14" fmla="*/ 26059885 w 74"/>
              <a:gd name="T15" fmla="*/ 93376430 h 34"/>
              <a:gd name="T16" fmla="*/ 0 w 74"/>
              <a:gd name="T17" fmla="*/ 93376430 h 34"/>
              <a:gd name="T18" fmla="*/ 93817860 w 74"/>
              <a:gd name="T19" fmla="*/ 176377447 h 34"/>
              <a:gd name="T20" fmla="*/ 171997516 w 74"/>
              <a:gd name="T21" fmla="*/ 129689232 h 34"/>
              <a:gd name="T22" fmla="*/ 208483629 w 74"/>
              <a:gd name="T23" fmla="*/ 129689232 h 34"/>
              <a:gd name="T24" fmla="*/ 234543514 w 74"/>
              <a:gd name="T25" fmla="*/ 103751843 h 34"/>
              <a:gd name="T26" fmla="*/ 255391422 w 74"/>
              <a:gd name="T27" fmla="*/ 124502669 h 34"/>
              <a:gd name="T28" fmla="*/ 281451307 w 74"/>
              <a:gd name="T29" fmla="*/ 103751843 h 34"/>
              <a:gd name="T30" fmla="*/ 302299216 w 74"/>
              <a:gd name="T31" fmla="*/ 124502669 h 34"/>
              <a:gd name="T32" fmla="*/ 323149398 w 74"/>
              <a:gd name="T33" fmla="*/ 103751843 h 34"/>
              <a:gd name="T34" fmla="*/ 343997306 w 74"/>
              <a:gd name="T35" fmla="*/ 124502669 h 34"/>
              <a:gd name="T36" fmla="*/ 385693122 w 74"/>
              <a:gd name="T37" fmla="*/ 83001017 h 34"/>
              <a:gd name="T38" fmla="*/ 343997306 w 74"/>
              <a:gd name="T39" fmla="*/ 41501652 h 34"/>
              <a:gd name="T40" fmla="*/ 171997516 w 74"/>
              <a:gd name="T41" fmla="*/ 41501652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4" h="34">
                <a:moveTo>
                  <a:pt x="33" y="8"/>
                </a:moveTo>
                <a:cubicBezTo>
                  <a:pt x="30" y="3"/>
                  <a:pt x="24" y="0"/>
                  <a:pt x="18" y="0"/>
                </a:cubicBezTo>
                <a:cubicBezTo>
                  <a:pt x="9" y="0"/>
                  <a:pt x="1" y="7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3"/>
                  <a:pt x="8" y="12"/>
                  <a:pt x="10" y="12"/>
                </a:cubicBezTo>
                <a:cubicBezTo>
                  <a:pt x="13" y="12"/>
                  <a:pt x="15" y="14"/>
                  <a:pt x="15" y="17"/>
                </a:cubicBezTo>
                <a:cubicBezTo>
                  <a:pt x="15" y="19"/>
                  <a:pt x="13" y="22"/>
                  <a:pt x="10" y="22"/>
                </a:cubicBezTo>
                <a:cubicBezTo>
                  <a:pt x="8" y="22"/>
                  <a:pt x="6" y="20"/>
                  <a:pt x="5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7"/>
                  <a:pt x="9" y="34"/>
                  <a:pt x="18" y="34"/>
                </a:cubicBezTo>
                <a:cubicBezTo>
                  <a:pt x="24" y="34"/>
                  <a:pt x="30" y="30"/>
                  <a:pt x="3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9" y="24"/>
                  <a:pt x="49" y="24"/>
                  <a:pt x="49" y="24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4"/>
                  <a:pt x="58" y="24"/>
                  <a:pt x="58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24"/>
                  <a:pt x="66" y="24"/>
                  <a:pt x="66" y="24"/>
                </a:cubicBezTo>
                <a:cubicBezTo>
                  <a:pt x="74" y="16"/>
                  <a:pt x="74" y="16"/>
                  <a:pt x="74" y="16"/>
                </a:cubicBezTo>
                <a:cubicBezTo>
                  <a:pt x="66" y="8"/>
                  <a:pt x="66" y="8"/>
                  <a:pt x="66" y="8"/>
                </a:cubicBezTo>
                <a:lnTo>
                  <a:pt x="33" y="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93" name="Freeform 390"/>
          <p:cNvSpPr>
            <a:spLocks/>
          </p:cNvSpPr>
          <p:nvPr/>
        </p:nvSpPr>
        <p:spPr bwMode="auto">
          <a:xfrm>
            <a:off x="3018367" y="5844117"/>
            <a:ext cx="52917" cy="186267"/>
          </a:xfrm>
          <a:custGeom>
            <a:avLst/>
            <a:gdLst>
              <a:gd name="T0" fmla="*/ 47219900 w 18"/>
              <a:gd name="T1" fmla="*/ 317808339 h 61"/>
              <a:gd name="T2" fmla="*/ 84996262 w 18"/>
              <a:gd name="T3" fmla="*/ 317808339 h 61"/>
              <a:gd name="T4" fmla="*/ 84996262 w 18"/>
              <a:gd name="T5" fmla="*/ 0 h 61"/>
              <a:gd name="T6" fmla="*/ 47219900 w 18"/>
              <a:gd name="T7" fmla="*/ 0 h 61"/>
              <a:gd name="T8" fmla="*/ 0 w 18"/>
              <a:gd name="T9" fmla="*/ 41678693 h 61"/>
              <a:gd name="T10" fmla="*/ 0 w 18"/>
              <a:gd name="T11" fmla="*/ 270919523 h 61"/>
              <a:gd name="T12" fmla="*/ 47219900 w 18"/>
              <a:gd name="T13" fmla="*/ 317808339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0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0"/>
                  <a:pt x="18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1"/>
                  <a:pt x="10" y="6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94" name="Freeform 391"/>
          <p:cNvSpPr>
            <a:spLocks/>
          </p:cNvSpPr>
          <p:nvPr/>
        </p:nvSpPr>
        <p:spPr bwMode="auto">
          <a:xfrm>
            <a:off x="3287185" y="5844117"/>
            <a:ext cx="52916" cy="186267"/>
          </a:xfrm>
          <a:custGeom>
            <a:avLst/>
            <a:gdLst>
              <a:gd name="T0" fmla="*/ 90656132 w 18"/>
              <a:gd name="T1" fmla="*/ 270919523 h 61"/>
              <a:gd name="T2" fmla="*/ 90656132 w 18"/>
              <a:gd name="T3" fmla="*/ 41678693 h 61"/>
              <a:gd name="T4" fmla="*/ 40291124 w 18"/>
              <a:gd name="T5" fmla="*/ 0 h 61"/>
              <a:gd name="T6" fmla="*/ 0 w 18"/>
              <a:gd name="T7" fmla="*/ 0 h 61"/>
              <a:gd name="T8" fmla="*/ 0 w 18"/>
              <a:gd name="T9" fmla="*/ 317808339 h 61"/>
              <a:gd name="T10" fmla="*/ 40291124 w 18"/>
              <a:gd name="T11" fmla="*/ 317808339 h 61"/>
              <a:gd name="T12" fmla="*/ 90656132 w 18"/>
              <a:gd name="T13" fmla="*/ 270919523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8" y="52"/>
                </a:moveTo>
                <a:cubicBezTo>
                  <a:pt x="18" y="8"/>
                  <a:pt x="18" y="8"/>
                  <a:pt x="18" y="8"/>
                </a:cubicBezTo>
                <a:cubicBezTo>
                  <a:pt x="18" y="3"/>
                  <a:pt x="14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4" y="61"/>
                  <a:pt x="18" y="57"/>
                  <a:pt x="18" y="5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95" name="Rectangle 392"/>
          <p:cNvSpPr>
            <a:spLocks noChangeArrowheads="1"/>
          </p:cNvSpPr>
          <p:nvPr/>
        </p:nvSpPr>
        <p:spPr bwMode="auto">
          <a:xfrm>
            <a:off x="3100918" y="5844117"/>
            <a:ext cx="154516" cy="1862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DC803B"/>
              </a:solidFill>
            </a:endParaRPr>
          </a:p>
        </p:txBody>
      </p:sp>
      <p:sp>
        <p:nvSpPr>
          <p:cNvPr id="55496" name="Freeform 393"/>
          <p:cNvSpPr>
            <a:spLocks/>
          </p:cNvSpPr>
          <p:nvPr/>
        </p:nvSpPr>
        <p:spPr bwMode="auto">
          <a:xfrm>
            <a:off x="3105151" y="5776384"/>
            <a:ext cx="150283" cy="57149"/>
          </a:xfrm>
          <a:custGeom>
            <a:avLst/>
            <a:gdLst>
              <a:gd name="T0" fmla="*/ 0 w 49"/>
              <a:gd name="T1" fmla="*/ 77805809 h 19"/>
              <a:gd name="T2" fmla="*/ 0 w 49"/>
              <a:gd name="T3" fmla="*/ 98553273 h 19"/>
              <a:gd name="T4" fmla="*/ 58389416 w 49"/>
              <a:gd name="T5" fmla="*/ 98553273 h 19"/>
              <a:gd name="T6" fmla="*/ 58389416 w 49"/>
              <a:gd name="T7" fmla="*/ 77805809 h 19"/>
              <a:gd name="T8" fmla="*/ 58389416 w 49"/>
              <a:gd name="T9" fmla="*/ 51869788 h 19"/>
              <a:gd name="T10" fmla="*/ 69005047 w 49"/>
              <a:gd name="T11" fmla="*/ 46683486 h 19"/>
              <a:gd name="T12" fmla="*/ 191095145 w 49"/>
              <a:gd name="T13" fmla="*/ 46683486 h 19"/>
              <a:gd name="T14" fmla="*/ 201710775 w 49"/>
              <a:gd name="T15" fmla="*/ 51869788 h 19"/>
              <a:gd name="T16" fmla="*/ 201710775 w 49"/>
              <a:gd name="T17" fmla="*/ 77805809 h 19"/>
              <a:gd name="T18" fmla="*/ 201710775 w 49"/>
              <a:gd name="T19" fmla="*/ 98553273 h 19"/>
              <a:gd name="T20" fmla="*/ 260100192 w 49"/>
              <a:gd name="T21" fmla="*/ 98553273 h 19"/>
              <a:gd name="T22" fmla="*/ 260100192 w 49"/>
              <a:gd name="T23" fmla="*/ 77805809 h 19"/>
              <a:gd name="T24" fmla="*/ 260100192 w 49"/>
              <a:gd name="T25" fmla="*/ 51869788 h 19"/>
              <a:gd name="T26" fmla="*/ 260100192 w 49"/>
              <a:gd name="T27" fmla="*/ 46683486 h 19"/>
              <a:gd name="T28" fmla="*/ 191095145 w 49"/>
              <a:gd name="T29" fmla="*/ 0 h 19"/>
              <a:gd name="T30" fmla="*/ 69005047 w 49"/>
              <a:gd name="T31" fmla="*/ 0 h 19"/>
              <a:gd name="T32" fmla="*/ 0 w 49"/>
              <a:gd name="T33" fmla="*/ 46683486 h 19"/>
              <a:gd name="T34" fmla="*/ 0 w 49"/>
              <a:gd name="T35" fmla="*/ 51869788 h 19"/>
              <a:gd name="T36" fmla="*/ 0 w 49"/>
              <a:gd name="T37" fmla="*/ 77805809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" h="19">
                <a:moveTo>
                  <a:pt x="0" y="15"/>
                </a:moveTo>
                <a:cubicBezTo>
                  <a:pt x="0" y="19"/>
                  <a:pt x="0" y="19"/>
                  <a:pt x="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9"/>
                  <a:pt x="49" y="9"/>
                </a:cubicBezTo>
                <a:cubicBezTo>
                  <a:pt x="48" y="4"/>
                  <a:pt x="43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4"/>
                  <a:pt x="0" y="9"/>
                </a:cubicBezTo>
                <a:cubicBezTo>
                  <a:pt x="0" y="9"/>
                  <a:pt x="0" y="10"/>
                  <a:pt x="0" y="10"/>
                </a:cubicBezTo>
                <a:lnTo>
                  <a:pt x="0" y="1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DC803B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5"/>
          <p:cNvSpPr>
            <a:spLocks/>
          </p:cNvSpPr>
          <p:nvPr/>
        </p:nvSpPr>
        <p:spPr bwMode="auto">
          <a:xfrm>
            <a:off x="1274234" y="1511300"/>
            <a:ext cx="328084" cy="289984"/>
          </a:xfrm>
          <a:custGeom>
            <a:avLst/>
            <a:gdLst>
              <a:gd name="T0" fmla="*/ 433167951 w 109"/>
              <a:gd name="T1" fmla="*/ 261758136 h 96"/>
              <a:gd name="T2" fmla="*/ 433167951 w 109"/>
              <a:gd name="T3" fmla="*/ 369539298 h 96"/>
              <a:gd name="T4" fmla="*/ 555474806 w 109"/>
              <a:gd name="T5" fmla="*/ 184769649 h 96"/>
              <a:gd name="T6" fmla="*/ 433167951 w 109"/>
              <a:gd name="T7" fmla="*/ 0 h 96"/>
              <a:gd name="T8" fmla="*/ 433167951 w 109"/>
              <a:gd name="T9" fmla="*/ 102649805 h 96"/>
              <a:gd name="T10" fmla="*/ 0 w 109"/>
              <a:gd name="T11" fmla="*/ 492719064 h 96"/>
              <a:gd name="T12" fmla="*/ 25479937 w 109"/>
              <a:gd name="T13" fmla="*/ 492719064 h 96"/>
              <a:gd name="T14" fmla="*/ 433167951 w 109"/>
              <a:gd name="T15" fmla="*/ 261758136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9" h="96">
                <a:moveTo>
                  <a:pt x="85" y="51"/>
                </a:moveTo>
                <a:cubicBezTo>
                  <a:pt x="85" y="72"/>
                  <a:pt x="85" y="72"/>
                  <a:pt x="85" y="72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20"/>
                  <a:pt x="10" y="11"/>
                  <a:pt x="0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6" y="37"/>
                  <a:pt x="85" y="51"/>
                  <a:pt x="85" y="5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23" name="Freeform 6"/>
          <p:cNvSpPr>
            <a:spLocks/>
          </p:cNvSpPr>
          <p:nvPr/>
        </p:nvSpPr>
        <p:spPr bwMode="auto">
          <a:xfrm>
            <a:off x="1153585" y="1858434"/>
            <a:ext cx="452967" cy="207433"/>
          </a:xfrm>
          <a:custGeom>
            <a:avLst/>
            <a:gdLst>
              <a:gd name="T0" fmla="*/ 663089204 w 151"/>
              <a:gd name="T1" fmla="*/ 20335231 h 69"/>
              <a:gd name="T2" fmla="*/ 627656561 w 151"/>
              <a:gd name="T3" fmla="*/ 0 h 69"/>
              <a:gd name="T4" fmla="*/ 25308388 w 151"/>
              <a:gd name="T5" fmla="*/ 0 h 69"/>
              <a:gd name="T6" fmla="*/ 5062127 w 151"/>
              <a:gd name="T7" fmla="*/ 20335231 h 69"/>
              <a:gd name="T8" fmla="*/ 106297928 w 151"/>
              <a:gd name="T9" fmla="*/ 330441300 h 69"/>
              <a:gd name="T10" fmla="*/ 141728320 w 151"/>
              <a:gd name="T11" fmla="*/ 350776531 h 69"/>
              <a:gd name="T12" fmla="*/ 739016617 w 151"/>
              <a:gd name="T13" fmla="*/ 350776531 h 69"/>
              <a:gd name="T14" fmla="*/ 764325004 w 151"/>
              <a:gd name="T15" fmla="*/ 330441300 h 69"/>
              <a:gd name="T16" fmla="*/ 663089204 w 151"/>
              <a:gd name="T17" fmla="*/ 20335231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" h="69">
                <a:moveTo>
                  <a:pt x="131" y="4"/>
                </a:moveTo>
                <a:cubicBezTo>
                  <a:pt x="130" y="1"/>
                  <a:pt x="127" y="0"/>
                  <a:pt x="12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1"/>
                  <a:pt x="1" y="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7"/>
                  <a:pt x="25" y="69"/>
                  <a:pt x="28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9" y="69"/>
                  <a:pt x="151" y="67"/>
                  <a:pt x="151" y="65"/>
                </a:cubicBezTo>
                <a:lnTo>
                  <a:pt x="131" y="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24" name="Freeform 7"/>
          <p:cNvSpPr>
            <a:spLocks/>
          </p:cNvSpPr>
          <p:nvPr/>
        </p:nvSpPr>
        <p:spPr bwMode="auto">
          <a:xfrm>
            <a:off x="1217084" y="1739900"/>
            <a:ext cx="389467" cy="262467"/>
          </a:xfrm>
          <a:custGeom>
            <a:avLst/>
            <a:gdLst>
              <a:gd name="T0" fmla="*/ 610888952 w 130"/>
              <a:gd name="T1" fmla="*/ 5120363 h 87"/>
              <a:gd name="T2" fmla="*/ 454379525 w 130"/>
              <a:gd name="T3" fmla="*/ 5120363 h 87"/>
              <a:gd name="T4" fmla="*/ 393795738 w 130"/>
              <a:gd name="T5" fmla="*/ 102391414 h 87"/>
              <a:gd name="T6" fmla="*/ 121167574 w 130"/>
              <a:gd name="T7" fmla="*/ 102391414 h 87"/>
              <a:gd name="T8" fmla="*/ 100972229 w 130"/>
              <a:gd name="T9" fmla="*/ 148467890 h 87"/>
              <a:gd name="T10" fmla="*/ 95925640 w 130"/>
              <a:gd name="T11" fmla="*/ 102391414 h 87"/>
              <a:gd name="T12" fmla="*/ 95925640 w 130"/>
              <a:gd name="T13" fmla="*/ 102391414 h 87"/>
              <a:gd name="T14" fmla="*/ 30293017 w 130"/>
              <a:gd name="T15" fmla="*/ 102391414 h 87"/>
              <a:gd name="T16" fmla="*/ 0 w 130"/>
              <a:gd name="T17" fmla="*/ 133109065 h 87"/>
              <a:gd name="T18" fmla="*/ 0 w 130"/>
              <a:gd name="T19" fmla="*/ 168944816 h 87"/>
              <a:gd name="T20" fmla="*/ 520012148 w 130"/>
              <a:gd name="T21" fmla="*/ 168944816 h 87"/>
              <a:gd name="T22" fmla="*/ 555354002 w 130"/>
              <a:gd name="T23" fmla="*/ 179185541 h 87"/>
              <a:gd name="T24" fmla="*/ 580595935 w 130"/>
              <a:gd name="T25" fmla="*/ 209900929 h 87"/>
              <a:gd name="T26" fmla="*/ 656326231 w 130"/>
              <a:gd name="T27" fmla="*/ 445401408 h 87"/>
              <a:gd name="T28" fmla="*/ 656326231 w 130"/>
              <a:gd name="T29" fmla="*/ 71673764 h 87"/>
              <a:gd name="T30" fmla="*/ 610888952 w 130"/>
              <a:gd name="T31" fmla="*/ 5120363 h 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0" h="87">
                <a:moveTo>
                  <a:pt x="121" y="1"/>
                </a:moveTo>
                <a:cubicBezTo>
                  <a:pt x="90" y="1"/>
                  <a:pt x="90" y="1"/>
                  <a:pt x="90" y="1"/>
                </a:cubicBezTo>
                <a:cubicBezTo>
                  <a:pt x="83" y="0"/>
                  <a:pt x="80" y="11"/>
                  <a:pt x="78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3"/>
                  <a:pt x="21" y="26"/>
                  <a:pt x="20" y="29"/>
                </a:cubicBezTo>
                <a:cubicBezTo>
                  <a:pt x="19" y="31"/>
                  <a:pt x="18" y="22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3" y="20"/>
                  <a:pt x="0" y="23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3"/>
                  <a:pt x="108" y="33"/>
                  <a:pt x="110" y="35"/>
                </a:cubicBezTo>
                <a:cubicBezTo>
                  <a:pt x="112" y="36"/>
                  <a:pt x="114" y="38"/>
                  <a:pt x="115" y="41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30" y="1"/>
                  <a:pt x="121" y="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25" name="Freeform 8"/>
          <p:cNvSpPr>
            <a:spLocks/>
          </p:cNvSpPr>
          <p:nvPr/>
        </p:nvSpPr>
        <p:spPr bwMode="auto">
          <a:xfrm>
            <a:off x="2078568" y="1515533"/>
            <a:ext cx="319617" cy="330200"/>
          </a:xfrm>
          <a:custGeom>
            <a:avLst/>
            <a:gdLst>
              <a:gd name="T0" fmla="*/ 51140281 w 106"/>
              <a:gd name="T1" fmla="*/ 0 h 110"/>
              <a:gd name="T2" fmla="*/ 439812296 w 106"/>
              <a:gd name="T3" fmla="*/ 430834454 h 110"/>
              <a:gd name="T4" fmla="*/ 542095119 w 106"/>
              <a:gd name="T5" fmla="*/ 430834454 h 110"/>
              <a:gd name="T6" fmla="*/ 363101875 w 106"/>
              <a:gd name="T7" fmla="*/ 557550205 h 110"/>
              <a:gd name="T8" fmla="*/ 173880121 w 106"/>
              <a:gd name="T9" fmla="*/ 430834454 h 110"/>
              <a:gd name="T10" fmla="*/ 281276068 w 106"/>
              <a:gd name="T11" fmla="*/ 430834454 h 110"/>
              <a:gd name="T12" fmla="*/ 10228508 w 106"/>
              <a:gd name="T13" fmla="*/ 5067820 h 110"/>
              <a:gd name="T14" fmla="*/ 51140281 w 106"/>
              <a:gd name="T15" fmla="*/ 0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10">
                <a:moveTo>
                  <a:pt x="10" y="0"/>
                </a:moveTo>
                <a:cubicBezTo>
                  <a:pt x="95" y="10"/>
                  <a:pt x="86" y="85"/>
                  <a:pt x="86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34" y="85"/>
                  <a:pt x="34" y="85"/>
                  <a:pt x="34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5" y="85"/>
                  <a:pt x="71" y="31"/>
                  <a:pt x="2" y="1"/>
                </a:cubicBezTo>
                <a:cubicBezTo>
                  <a:pt x="0" y="0"/>
                  <a:pt x="8" y="0"/>
                  <a:pt x="10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26" name="Freeform 9"/>
          <p:cNvSpPr>
            <a:spLocks/>
          </p:cNvSpPr>
          <p:nvPr/>
        </p:nvSpPr>
        <p:spPr bwMode="auto">
          <a:xfrm>
            <a:off x="2042584" y="1854201"/>
            <a:ext cx="455083" cy="207433"/>
          </a:xfrm>
          <a:custGeom>
            <a:avLst/>
            <a:gdLst>
              <a:gd name="T0" fmla="*/ 408733552 w 151"/>
              <a:gd name="T1" fmla="*/ 0 h 69"/>
              <a:gd name="T2" fmla="*/ 25546412 w 151"/>
              <a:gd name="T3" fmla="*/ 0 h 69"/>
              <a:gd name="T4" fmla="*/ 5108378 w 151"/>
              <a:gd name="T5" fmla="*/ 20335231 h 69"/>
              <a:gd name="T6" fmla="*/ 107291766 w 151"/>
              <a:gd name="T7" fmla="*/ 330441300 h 69"/>
              <a:gd name="T8" fmla="*/ 143057195 w 151"/>
              <a:gd name="T9" fmla="*/ 350776531 h 69"/>
              <a:gd name="T10" fmla="*/ 745936246 w 151"/>
              <a:gd name="T11" fmla="*/ 350776531 h 69"/>
              <a:gd name="T12" fmla="*/ 771482658 w 151"/>
              <a:gd name="T13" fmla="*/ 330441300 h 69"/>
              <a:gd name="T14" fmla="*/ 669299270 w 151"/>
              <a:gd name="T15" fmla="*/ 20335231 h 69"/>
              <a:gd name="T16" fmla="*/ 633536101 w 151"/>
              <a:gd name="T17" fmla="*/ 0 h 69"/>
              <a:gd name="T18" fmla="*/ 439388342 w 151"/>
              <a:gd name="T19" fmla="*/ 0 h 69"/>
              <a:gd name="T20" fmla="*/ 424060947 w 151"/>
              <a:gd name="T21" fmla="*/ 10166488 h 69"/>
              <a:gd name="T22" fmla="*/ 408733552 w 151"/>
              <a:gd name="T23" fmla="*/ 0 h 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1" h="69">
                <a:moveTo>
                  <a:pt x="8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1" y="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7"/>
                  <a:pt x="25" y="69"/>
                  <a:pt x="28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9" y="69"/>
                  <a:pt x="151" y="67"/>
                  <a:pt x="151" y="65"/>
                </a:cubicBezTo>
                <a:cubicBezTo>
                  <a:pt x="131" y="4"/>
                  <a:pt x="131" y="4"/>
                  <a:pt x="131" y="4"/>
                </a:cubicBezTo>
                <a:cubicBezTo>
                  <a:pt x="130" y="2"/>
                  <a:pt x="127" y="0"/>
                  <a:pt x="12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3" y="2"/>
                  <a:pt x="83" y="2"/>
                  <a:pt x="83" y="2"/>
                </a:cubicBezTo>
                <a:lnTo>
                  <a:pt x="8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27" name="Freeform 10"/>
          <p:cNvSpPr>
            <a:spLocks/>
          </p:cNvSpPr>
          <p:nvPr/>
        </p:nvSpPr>
        <p:spPr bwMode="auto">
          <a:xfrm>
            <a:off x="2326218" y="1739901"/>
            <a:ext cx="171449" cy="260351"/>
          </a:xfrm>
          <a:custGeom>
            <a:avLst/>
            <a:gdLst>
              <a:gd name="T0" fmla="*/ 0 w 57"/>
              <a:gd name="T1" fmla="*/ 164965448 h 86"/>
              <a:gd name="T2" fmla="*/ 152673375 w 57"/>
              <a:gd name="T3" fmla="*/ 164965448 h 86"/>
              <a:gd name="T4" fmla="*/ 188298742 w 57"/>
              <a:gd name="T5" fmla="*/ 175275789 h 86"/>
              <a:gd name="T6" fmla="*/ 213743177 w 57"/>
              <a:gd name="T7" fmla="*/ 206206810 h 86"/>
              <a:gd name="T8" fmla="*/ 290080992 w 57"/>
              <a:gd name="T9" fmla="*/ 443344642 h 86"/>
              <a:gd name="T10" fmla="*/ 290080992 w 57"/>
              <a:gd name="T11" fmla="*/ 67018349 h 86"/>
              <a:gd name="T12" fmla="*/ 244279205 w 57"/>
              <a:gd name="T13" fmla="*/ 0 h 86"/>
              <a:gd name="T14" fmla="*/ 86516492 w 57"/>
              <a:gd name="T15" fmla="*/ 0 h 86"/>
              <a:gd name="T16" fmla="*/ 45801787 w 57"/>
              <a:gd name="T17" fmla="*/ 30931022 h 86"/>
              <a:gd name="T18" fmla="*/ 193388080 w 57"/>
              <a:gd name="T19" fmla="*/ 30931022 h 86"/>
              <a:gd name="T20" fmla="*/ 0 w 57"/>
              <a:gd name="T21" fmla="*/ 164965448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" h="86">
                <a:moveTo>
                  <a:pt x="0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2" y="32"/>
                  <a:pt x="35" y="33"/>
                  <a:pt x="37" y="34"/>
                </a:cubicBezTo>
                <a:cubicBezTo>
                  <a:pt x="39" y="35"/>
                  <a:pt x="41" y="37"/>
                  <a:pt x="42" y="40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0"/>
                  <a:pt x="4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1" y="2"/>
                  <a:pt x="9" y="6"/>
                </a:cubicBezTo>
                <a:cubicBezTo>
                  <a:pt x="38" y="6"/>
                  <a:pt x="38" y="6"/>
                  <a:pt x="38" y="6"/>
                </a:cubicBezTo>
                <a:lnTo>
                  <a:pt x="0" y="3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28" name="Freeform 11"/>
          <p:cNvSpPr>
            <a:spLocks/>
          </p:cNvSpPr>
          <p:nvPr/>
        </p:nvSpPr>
        <p:spPr bwMode="auto">
          <a:xfrm>
            <a:off x="2106084" y="1797051"/>
            <a:ext cx="150283" cy="40216"/>
          </a:xfrm>
          <a:custGeom>
            <a:avLst/>
            <a:gdLst>
              <a:gd name="T0" fmla="*/ 30488596 w 50"/>
              <a:gd name="T1" fmla="*/ 0 h 13"/>
              <a:gd name="T2" fmla="*/ 0 w 50"/>
              <a:gd name="T3" fmla="*/ 32298862 h 13"/>
              <a:gd name="T4" fmla="*/ 0 w 50"/>
              <a:gd name="T5" fmla="*/ 69982800 h 13"/>
              <a:gd name="T6" fmla="*/ 254079899 w 50"/>
              <a:gd name="T7" fmla="*/ 69982800 h 13"/>
              <a:gd name="T8" fmla="*/ 157528545 w 50"/>
              <a:gd name="T9" fmla="*/ 0 h 13"/>
              <a:gd name="T10" fmla="*/ 30488596 w 50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13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31" y="0"/>
                  <a:pt x="31" y="0"/>
                  <a:pt x="31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29" name="Freeform 12"/>
          <p:cNvSpPr>
            <a:spLocks noEditPoints="1"/>
          </p:cNvSpPr>
          <p:nvPr/>
        </p:nvSpPr>
        <p:spPr bwMode="auto">
          <a:xfrm>
            <a:off x="2956985" y="1566334"/>
            <a:ext cx="408516" cy="444500"/>
          </a:xfrm>
          <a:custGeom>
            <a:avLst/>
            <a:gdLst>
              <a:gd name="T0" fmla="*/ 634414835 w 136"/>
              <a:gd name="T1" fmla="*/ 279064158 h 148"/>
              <a:gd name="T2" fmla="*/ 340046766 w 136"/>
              <a:gd name="T3" fmla="*/ 0 h 148"/>
              <a:gd name="T4" fmla="*/ 45678697 w 136"/>
              <a:gd name="T5" fmla="*/ 273991452 h 148"/>
              <a:gd name="T6" fmla="*/ 0 w 136"/>
              <a:gd name="T7" fmla="*/ 319657069 h 148"/>
              <a:gd name="T8" fmla="*/ 0 w 136"/>
              <a:gd name="T9" fmla="*/ 725568162 h 148"/>
              <a:gd name="T10" fmla="*/ 25376053 w 136"/>
              <a:gd name="T11" fmla="*/ 750938450 h 148"/>
              <a:gd name="T12" fmla="*/ 664866549 w 136"/>
              <a:gd name="T13" fmla="*/ 750938450 h 148"/>
              <a:gd name="T14" fmla="*/ 690242601 w 136"/>
              <a:gd name="T15" fmla="*/ 725568162 h 148"/>
              <a:gd name="T16" fmla="*/ 690242601 w 136"/>
              <a:gd name="T17" fmla="*/ 319657069 h 148"/>
              <a:gd name="T18" fmla="*/ 634414835 w 136"/>
              <a:gd name="T19" fmla="*/ 279064158 h 148"/>
              <a:gd name="T20" fmla="*/ 345122427 w 136"/>
              <a:gd name="T21" fmla="*/ 76108611 h 148"/>
              <a:gd name="T22" fmla="*/ 614112190 w 136"/>
              <a:gd name="T23" fmla="*/ 324729775 h 148"/>
              <a:gd name="T24" fmla="*/ 350195835 w 136"/>
              <a:gd name="T25" fmla="*/ 573350939 h 148"/>
              <a:gd name="T26" fmla="*/ 76130411 w 136"/>
              <a:gd name="T27" fmla="*/ 324729775 h 148"/>
              <a:gd name="T28" fmla="*/ 345122427 w 136"/>
              <a:gd name="T29" fmla="*/ 76108611 h 148"/>
              <a:gd name="T30" fmla="*/ 45678697 w 136"/>
              <a:gd name="T31" fmla="*/ 370395393 h 148"/>
              <a:gd name="T32" fmla="*/ 208088588 w 136"/>
              <a:gd name="T33" fmla="*/ 522612616 h 148"/>
              <a:gd name="T34" fmla="*/ 45678697 w 136"/>
              <a:gd name="T35" fmla="*/ 674829839 h 148"/>
              <a:gd name="T36" fmla="*/ 45678697 w 136"/>
              <a:gd name="T37" fmla="*/ 370395393 h 148"/>
              <a:gd name="T38" fmla="*/ 71054750 w 136"/>
              <a:gd name="T39" fmla="*/ 710347791 h 148"/>
              <a:gd name="T40" fmla="*/ 243615963 w 136"/>
              <a:gd name="T41" fmla="*/ 553055610 h 148"/>
              <a:gd name="T42" fmla="*/ 345122427 w 136"/>
              <a:gd name="T43" fmla="*/ 649459551 h 148"/>
              <a:gd name="T44" fmla="*/ 446626638 w 136"/>
              <a:gd name="T45" fmla="*/ 553055610 h 148"/>
              <a:gd name="T46" fmla="*/ 619187851 w 136"/>
              <a:gd name="T47" fmla="*/ 710347791 h 148"/>
              <a:gd name="T48" fmla="*/ 71054750 w 136"/>
              <a:gd name="T49" fmla="*/ 710347791 h 148"/>
              <a:gd name="T50" fmla="*/ 644563904 w 136"/>
              <a:gd name="T51" fmla="*/ 674829839 h 148"/>
              <a:gd name="T52" fmla="*/ 487229674 w 136"/>
              <a:gd name="T53" fmla="*/ 522612616 h 148"/>
              <a:gd name="T54" fmla="*/ 644563904 w 136"/>
              <a:gd name="T55" fmla="*/ 370395393 h 148"/>
              <a:gd name="T56" fmla="*/ 644563904 w 136"/>
              <a:gd name="T57" fmla="*/ 674829839 h 1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" h="148">
                <a:moveTo>
                  <a:pt x="125" y="55"/>
                </a:moveTo>
                <a:cubicBezTo>
                  <a:pt x="67" y="0"/>
                  <a:pt x="67" y="0"/>
                  <a:pt x="67" y="0"/>
                </a:cubicBezTo>
                <a:cubicBezTo>
                  <a:pt x="9" y="54"/>
                  <a:pt x="9" y="54"/>
                  <a:pt x="9" y="54"/>
                </a:cubicBezTo>
                <a:cubicBezTo>
                  <a:pt x="2" y="54"/>
                  <a:pt x="0" y="58"/>
                  <a:pt x="0" y="6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6"/>
                  <a:pt x="2" y="148"/>
                  <a:pt x="5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48"/>
                  <a:pt x="136" y="146"/>
                  <a:pt x="136" y="143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36" y="60"/>
                  <a:pt x="134" y="54"/>
                  <a:pt x="125" y="55"/>
                </a:cubicBezTo>
                <a:close/>
                <a:moveTo>
                  <a:pt x="68" y="15"/>
                </a:moveTo>
                <a:cubicBezTo>
                  <a:pt x="121" y="64"/>
                  <a:pt x="121" y="64"/>
                  <a:pt x="121" y="64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15" y="64"/>
                  <a:pt x="15" y="64"/>
                  <a:pt x="15" y="64"/>
                </a:cubicBezTo>
                <a:lnTo>
                  <a:pt x="68" y="15"/>
                </a:lnTo>
                <a:close/>
                <a:moveTo>
                  <a:pt x="9" y="73"/>
                </a:moveTo>
                <a:cubicBezTo>
                  <a:pt x="41" y="103"/>
                  <a:pt x="41" y="103"/>
                  <a:pt x="41" y="103"/>
                </a:cubicBezTo>
                <a:cubicBezTo>
                  <a:pt x="9" y="133"/>
                  <a:pt x="9" y="133"/>
                  <a:pt x="9" y="133"/>
                </a:cubicBezTo>
                <a:lnTo>
                  <a:pt x="9" y="73"/>
                </a:lnTo>
                <a:close/>
                <a:moveTo>
                  <a:pt x="14" y="140"/>
                </a:moveTo>
                <a:cubicBezTo>
                  <a:pt x="48" y="109"/>
                  <a:pt x="48" y="109"/>
                  <a:pt x="48" y="109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122" y="140"/>
                  <a:pt x="122" y="140"/>
                  <a:pt x="122" y="140"/>
                </a:cubicBezTo>
                <a:lnTo>
                  <a:pt x="14" y="140"/>
                </a:lnTo>
                <a:close/>
                <a:moveTo>
                  <a:pt x="127" y="133"/>
                </a:moveTo>
                <a:cubicBezTo>
                  <a:pt x="96" y="103"/>
                  <a:pt x="96" y="103"/>
                  <a:pt x="96" y="103"/>
                </a:cubicBezTo>
                <a:cubicBezTo>
                  <a:pt x="127" y="73"/>
                  <a:pt x="127" y="73"/>
                  <a:pt x="127" y="73"/>
                </a:cubicBezTo>
                <a:lnTo>
                  <a:pt x="127" y="13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0" name="Freeform 13"/>
          <p:cNvSpPr>
            <a:spLocks noEditPoints="1"/>
          </p:cNvSpPr>
          <p:nvPr/>
        </p:nvSpPr>
        <p:spPr bwMode="auto">
          <a:xfrm>
            <a:off x="3071285" y="1716618"/>
            <a:ext cx="179916" cy="154516"/>
          </a:xfrm>
          <a:custGeom>
            <a:avLst/>
            <a:gdLst>
              <a:gd name="T0" fmla="*/ 151734408 w 60"/>
              <a:gd name="T1" fmla="*/ 263331621 h 51"/>
              <a:gd name="T2" fmla="*/ 156790047 w 60"/>
              <a:gd name="T3" fmla="*/ 258168968 h 51"/>
              <a:gd name="T4" fmla="*/ 146676519 w 60"/>
              <a:gd name="T5" fmla="*/ 258168968 h 51"/>
              <a:gd name="T6" fmla="*/ 151734408 w 60"/>
              <a:gd name="T7" fmla="*/ 263331621 h 51"/>
              <a:gd name="T8" fmla="*/ 283235012 w 60"/>
              <a:gd name="T9" fmla="*/ 0 h 51"/>
              <a:gd name="T10" fmla="*/ 25289443 w 60"/>
              <a:gd name="T11" fmla="*/ 0 h 51"/>
              <a:gd name="T12" fmla="*/ 0 w 60"/>
              <a:gd name="T13" fmla="*/ 0 h 51"/>
              <a:gd name="T14" fmla="*/ 0 w 60"/>
              <a:gd name="T15" fmla="*/ 92941374 h 51"/>
              <a:gd name="T16" fmla="*/ 0 w 60"/>
              <a:gd name="T17" fmla="*/ 123921832 h 51"/>
              <a:gd name="T18" fmla="*/ 35405220 w 60"/>
              <a:gd name="T19" fmla="*/ 160064942 h 51"/>
              <a:gd name="T20" fmla="*/ 156790047 w 60"/>
              <a:gd name="T21" fmla="*/ 160064942 h 51"/>
              <a:gd name="T22" fmla="*/ 161847936 w 60"/>
              <a:gd name="T23" fmla="*/ 165227594 h 51"/>
              <a:gd name="T24" fmla="*/ 156790047 w 60"/>
              <a:gd name="T25" fmla="*/ 175555171 h 51"/>
              <a:gd name="T26" fmla="*/ 60692414 w 60"/>
              <a:gd name="T27" fmla="*/ 175555171 h 51"/>
              <a:gd name="T28" fmla="*/ 80923968 w 60"/>
              <a:gd name="T29" fmla="*/ 201370705 h 51"/>
              <a:gd name="T30" fmla="*/ 222542598 w 60"/>
              <a:gd name="T31" fmla="*/ 201370705 h 51"/>
              <a:gd name="T32" fmla="*/ 303466566 w 60"/>
              <a:gd name="T33" fmla="*/ 123921832 h 51"/>
              <a:gd name="T34" fmla="*/ 303466566 w 60"/>
              <a:gd name="T35" fmla="*/ 92941374 h 51"/>
              <a:gd name="T36" fmla="*/ 303466566 w 60"/>
              <a:gd name="T37" fmla="*/ 0 h 51"/>
              <a:gd name="T38" fmla="*/ 283235012 w 60"/>
              <a:gd name="T39" fmla="*/ 0 h 51"/>
              <a:gd name="T40" fmla="*/ 273119235 w 60"/>
              <a:gd name="T41" fmla="*/ 134247136 h 51"/>
              <a:gd name="T42" fmla="*/ 30347331 w 60"/>
              <a:gd name="T43" fmla="*/ 134247136 h 51"/>
              <a:gd name="T44" fmla="*/ 25289443 w 60"/>
              <a:gd name="T45" fmla="*/ 129084484 h 51"/>
              <a:gd name="T46" fmla="*/ 30347331 w 60"/>
              <a:gd name="T47" fmla="*/ 118756907 h 51"/>
              <a:gd name="T48" fmla="*/ 273119235 w 60"/>
              <a:gd name="T49" fmla="*/ 118756907 h 51"/>
              <a:gd name="T50" fmla="*/ 278177123 w 60"/>
              <a:gd name="T51" fmla="*/ 129084484 h 51"/>
              <a:gd name="T52" fmla="*/ 273119235 w 60"/>
              <a:gd name="T53" fmla="*/ 134247136 h 51"/>
              <a:gd name="T54" fmla="*/ 273119235 w 60"/>
              <a:gd name="T55" fmla="*/ 98104026 h 51"/>
              <a:gd name="T56" fmla="*/ 30347331 w 60"/>
              <a:gd name="T57" fmla="*/ 98104026 h 51"/>
              <a:gd name="T58" fmla="*/ 25289443 w 60"/>
              <a:gd name="T59" fmla="*/ 87776449 h 51"/>
              <a:gd name="T60" fmla="*/ 30347331 w 60"/>
              <a:gd name="T61" fmla="*/ 77451145 h 51"/>
              <a:gd name="T62" fmla="*/ 273119235 w 60"/>
              <a:gd name="T63" fmla="*/ 77451145 h 51"/>
              <a:gd name="T64" fmla="*/ 278177123 w 60"/>
              <a:gd name="T65" fmla="*/ 87776449 h 51"/>
              <a:gd name="T66" fmla="*/ 273119235 w 60"/>
              <a:gd name="T67" fmla="*/ 98104026 h 51"/>
              <a:gd name="T68" fmla="*/ 273119235 w 60"/>
              <a:gd name="T69" fmla="*/ 56795991 h 51"/>
              <a:gd name="T70" fmla="*/ 30347331 w 60"/>
              <a:gd name="T71" fmla="*/ 56795991 h 51"/>
              <a:gd name="T72" fmla="*/ 25289443 w 60"/>
              <a:gd name="T73" fmla="*/ 46470687 h 51"/>
              <a:gd name="T74" fmla="*/ 30347331 w 60"/>
              <a:gd name="T75" fmla="*/ 36143110 h 51"/>
              <a:gd name="T76" fmla="*/ 273119235 w 60"/>
              <a:gd name="T77" fmla="*/ 36143110 h 51"/>
              <a:gd name="T78" fmla="*/ 278177123 w 60"/>
              <a:gd name="T79" fmla="*/ 46470687 h 51"/>
              <a:gd name="T80" fmla="*/ 273119235 w 60"/>
              <a:gd name="T81" fmla="*/ 56795991 h 51"/>
              <a:gd name="T82" fmla="*/ 126444965 w 60"/>
              <a:gd name="T83" fmla="*/ 242678739 h 51"/>
              <a:gd name="T84" fmla="*/ 177021601 w 60"/>
              <a:gd name="T85" fmla="*/ 242678739 h 51"/>
              <a:gd name="T86" fmla="*/ 197253156 w 60"/>
              <a:gd name="T87" fmla="*/ 222023586 h 51"/>
              <a:gd name="T88" fmla="*/ 106213411 w 60"/>
              <a:gd name="T89" fmla="*/ 222023586 h 51"/>
              <a:gd name="T90" fmla="*/ 126444965 w 60"/>
              <a:gd name="T91" fmla="*/ 242678739 h 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" h="51">
                <a:moveTo>
                  <a:pt x="30" y="51"/>
                </a:moveTo>
                <a:cubicBezTo>
                  <a:pt x="31" y="50"/>
                  <a:pt x="31" y="50"/>
                  <a:pt x="31" y="50"/>
                </a:cubicBezTo>
                <a:cubicBezTo>
                  <a:pt x="29" y="50"/>
                  <a:pt x="29" y="50"/>
                  <a:pt x="29" y="50"/>
                </a:cubicBezTo>
                <a:lnTo>
                  <a:pt x="30" y="51"/>
                </a:lnTo>
                <a:close/>
                <a:moveTo>
                  <a:pt x="56" y="0"/>
                </a:moveTo>
                <a:cubicBezTo>
                  <a:pt x="5" y="0"/>
                  <a:pt x="5" y="0"/>
                  <a:pt x="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4"/>
                  <a:pt x="0" y="24"/>
                  <a:pt x="0" y="24"/>
                </a:cubicBezTo>
                <a:cubicBezTo>
                  <a:pt x="7" y="31"/>
                  <a:pt x="7" y="31"/>
                  <a:pt x="7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1"/>
                  <a:pt x="32" y="32"/>
                </a:cubicBezTo>
                <a:cubicBezTo>
                  <a:pt x="32" y="34"/>
                  <a:pt x="32" y="34"/>
                  <a:pt x="31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0"/>
                  <a:pt x="60" y="0"/>
                  <a:pt x="60" y="0"/>
                </a:cubicBezTo>
                <a:lnTo>
                  <a:pt x="56" y="0"/>
                </a:lnTo>
                <a:close/>
                <a:moveTo>
                  <a:pt x="54" y="26"/>
                </a:move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5" y="26"/>
                  <a:pt x="5" y="25"/>
                </a:cubicBezTo>
                <a:cubicBezTo>
                  <a:pt x="5" y="23"/>
                  <a:pt x="6" y="23"/>
                  <a:pt x="6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5" y="23"/>
                  <a:pt x="55" y="25"/>
                </a:cubicBezTo>
                <a:cubicBezTo>
                  <a:pt x="55" y="26"/>
                  <a:pt x="54" y="26"/>
                  <a:pt x="54" y="26"/>
                </a:cubicBezTo>
                <a:close/>
                <a:moveTo>
                  <a:pt x="54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8"/>
                  <a:pt x="5" y="17"/>
                </a:cubicBezTo>
                <a:cubicBezTo>
                  <a:pt x="5" y="16"/>
                  <a:pt x="6" y="15"/>
                  <a:pt x="6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5"/>
                  <a:pt x="55" y="16"/>
                  <a:pt x="55" y="17"/>
                </a:cubicBezTo>
                <a:cubicBezTo>
                  <a:pt x="55" y="18"/>
                  <a:pt x="54" y="19"/>
                  <a:pt x="54" y="19"/>
                </a:cubicBezTo>
                <a:close/>
                <a:moveTo>
                  <a:pt x="54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5" y="10"/>
                  <a:pt x="5" y="9"/>
                </a:cubicBezTo>
                <a:cubicBezTo>
                  <a:pt x="5" y="8"/>
                  <a:pt x="6" y="7"/>
                  <a:pt x="6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5" y="8"/>
                  <a:pt x="55" y="9"/>
                </a:cubicBezTo>
                <a:cubicBezTo>
                  <a:pt x="55" y="10"/>
                  <a:pt x="54" y="11"/>
                  <a:pt x="54" y="11"/>
                </a:cubicBezTo>
                <a:close/>
                <a:moveTo>
                  <a:pt x="25" y="47"/>
                </a:moveTo>
                <a:cubicBezTo>
                  <a:pt x="35" y="47"/>
                  <a:pt x="35" y="47"/>
                  <a:pt x="35" y="47"/>
                </a:cubicBezTo>
                <a:cubicBezTo>
                  <a:pt x="39" y="43"/>
                  <a:pt x="39" y="43"/>
                  <a:pt x="39" y="43"/>
                </a:cubicBezTo>
                <a:cubicBezTo>
                  <a:pt x="21" y="43"/>
                  <a:pt x="21" y="43"/>
                  <a:pt x="21" y="43"/>
                </a:cubicBezTo>
                <a:lnTo>
                  <a:pt x="25" y="4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1" name="Freeform 14"/>
          <p:cNvSpPr>
            <a:spLocks noEditPoints="1"/>
          </p:cNvSpPr>
          <p:nvPr/>
        </p:nvSpPr>
        <p:spPr bwMode="auto">
          <a:xfrm>
            <a:off x="3718984" y="1602317"/>
            <a:ext cx="541867" cy="421216"/>
          </a:xfrm>
          <a:custGeom>
            <a:avLst/>
            <a:gdLst>
              <a:gd name="T0" fmla="*/ 270170204 w 180"/>
              <a:gd name="T1" fmla="*/ 712862198 h 140"/>
              <a:gd name="T2" fmla="*/ 677974542 w 180"/>
              <a:gd name="T3" fmla="*/ 682311251 h 140"/>
              <a:gd name="T4" fmla="*/ 239586347 w 180"/>
              <a:gd name="T5" fmla="*/ 519370611 h 140"/>
              <a:gd name="T6" fmla="*/ 321146311 w 180"/>
              <a:gd name="T7" fmla="*/ 539737909 h 140"/>
              <a:gd name="T8" fmla="*/ 601512640 w 180"/>
              <a:gd name="T9" fmla="*/ 549921557 h 140"/>
              <a:gd name="T10" fmla="*/ 321146311 w 180"/>
              <a:gd name="T11" fmla="*/ 560105206 h 140"/>
              <a:gd name="T12" fmla="*/ 321146311 w 180"/>
              <a:gd name="T13" fmla="*/ 539737909 h 140"/>
              <a:gd name="T14" fmla="*/ 596414578 w 180"/>
              <a:gd name="T15" fmla="*/ 575381808 h 140"/>
              <a:gd name="T16" fmla="*/ 596414578 w 180"/>
              <a:gd name="T17" fmla="*/ 590656153 h 140"/>
              <a:gd name="T18" fmla="*/ 316048249 w 180"/>
              <a:gd name="T19" fmla="*/ 585565457 h 140"/>
              <a:gd name="T20" fmla="*/ 321146311 w 180"/>
              <a:gd name="T21" fmla="*/ 605932755 h 140"/>
              <a:gd name="T22" fmla="*/ 601512640 w 180"/>
              <a:gd name="T23" fmla="*/ 616116404 h 140"/>
              <a:gd name="T24" fmla="*/ 321146311 w 180"/>
              <a:gd name="T25" fmla="*/ 621209357 h 140"/>
              <a:gd name="T26" fmla="*/ 321146311 w 180"/>
              <a:gd name="T27" fmla="*/ 605932755 h 140"/>
              <a:gd name="T28" fmla="*/ 596414578 w 180"/>
              <a:gd name="T29" fmla="*/ 636483702 h 140"/>
              <a:gd name="T30" fmla="*/ 596414578 w 180"/>
              <a:gd name="T31" fmla="*/ 656851000 h 140"/>
              <a:gd name="T32" fmla="*/ 316048249 w 180"/>
              <a:gd name="T33" fmla="*/ 646667351 h 140"/>
              <a:gd name="T34" fmla="*/ 321146311 w 180"/>
              <a:gd name="T35" fmla="*/ 672127602 h 140"/>
              <a:gd name="T36" fmla="*/ 601512640 w 180"/>
              <a:gd name="T37" fmla="*/ 682311251 h 140"/>
              <a:gd name="T38" fmla="*/ 321146311 w 180"/>
              <a:gd name="T39" fmla="*/ 687401947 h 140"/>
              <a:gd name="T40" fmla="*/ 321146311 w 180"/>
              <a:gd name="T41" fmla="*/ 672127602 h 140"/>
              <a:gd name="T42" fmla="*/ 642292622 w 180"/>
              <a:gd name="T43" fmla="*/ 0 h 140"/>
              <a:gd name="T44" fmla="*/ 239586347 w 180"/>
              <a:gd name="T45" fmla="*/ 30550947 h 140"/>
              <a:gd name="T46" fmla="*/ 677974542 w 180"/>
              <a:gd name="T47" fmla="*/ 193491587 h 140"/>
              <a:gd name="T48" fmla="*/ 851292853 w 180"/>
              <a:gd name="T49" fmla="*/ 193491587 h 140"/>
              <a:gd name="T50" fmla="*/ 677974542 w 180"/>
              <a:gd name="T51" fmla="*/ 310604678 h 140"/>
              <a:gd name="T52" fmla="*/ 270170204 w 180"/>
              <a:gd name="T53" fmla="*/ 341155625 h 140"/>
              <a:gd name="T54" fmla="*/ 239586347 w 180"/>
              <a:gd name="T55" fmla="*/ 193491587 h 140"/>
              <a:gd name="T56" fmla="*/ 0 w 180"/>
              <a:gd name="T57" fmla="*/ 376799525 h 140"/>
              <a:gd name="T58" fmla="*/ 152926062 w 180"/>
              <a:gd name="T59" fmla="*/ 570288855 h 140"/>
              <a:gd name="T60" fmla="*/ 178414116 w 180"/>
              <a:gd name="T61" fmla="*/ 478636015 h 140"/>
              <a:gd name="T62" fmla="*/ 764634827 w 180"/>
              <a:gd name="T63" fmla="*/ 499003313 h 140"/>
              <a:gd name="T64" fmla="*/ 856390916 w 180"/>
              <a:gd name="T65" fmla="*/ 570288855 h 140"/>
              <a:gd name="T66" fmla="*/ 851292853 w 180"/>
              <a:gd name="T67" fmla="*/ 193491587 h 140"/>
              <a:gd name="T68" fmla="*/ 86658027 w 180"/>
              <a:gd name="T69" fmla="*/ 234226183 h 140"/>
              <a:gd name="T70" fmla="*/ 147830258 w 180"/>
              <a:gd name="T71" fmla="*/ 234226183 h 140"/>
              <a:gd name="T72" fmla="*/ 749340640 w 180"/>
              <a:gd name="T73" fmla="*/ 249502785 h 140"/>
              <a:gd name="T74" fmla="*/ 749340640 w 180"/>
              <a:gd name="T75" fmla="*/ 213858885 h 140"/>
              <a:gd name="T76" fmla="*/ 749340640 w 180"/>
              <a:gd name="T77" fmla="*/ 249502785 h 140"/>
              <a:gd name="T78" fmla="*/ 785024818 w 180"/>
              <a:gd name="T79" fmla="*/ 234226183 h 140"/>
              <a:gd name="T80" fmla="*/ 825804800 w 180"/>
              <a:gd name="T81" fmla="*/ 234226183 h 1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0" h="140">
                <a:moveTo>
                  <a:pt x="47" y="134"/>
                </a:moveTo>
                <a:cubicBezTo>
                  <a:pt x="47" y="137"/>
                  <a:pt x="50" y="140"/>
                  <a:pt x="53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30" y="140"/>
                  <a:pt x="133" y="137"/>
                  <a:pt x="133" y="134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47" y="102"/>
                  <a:pt x="47" y="102"/>
                  <a:pt x="47" y="102"/>
                </a:cubicBezTo>
                <a:lnTo>
                  <a:pt x="47" y="134"/>
                </a:lnTo>
                <a:close/>
                <a:moveTo>
                  <a:pt x="63" y="106"/>
                </a:move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8" y="107"/>
                  <a:pt x="118" y="108"/>
                </a:cubicBezTo>
                <a:cubicBezTo>
                  <a:pt x="118" y="109"/>
                  <a:pt x="117" y="110"/>
                  <a:pt x="11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2" y="110"/>
                  <a:pt x="62" y="109"/>
                  <a:pt x="62" y="108"/>
                </a:cubicBezTo>
                <a:cubicBezTo>
                  <a:pt x="62" y="107"/>
                  <a:pt x="62" y="106"/>
                  <a:pt x="63" y="106"/>
                </a:cubicBezTo>
                <a:close/>
                <a:moveTo>
                  <a:pt x="63" y="113"/>
                </a:moveTo>
                <a:cubicBezTo>
                  <a:pt x="117" y="113"/>
                  <a:pt x="117" y="113"/>
                  <a:pt x="117" y="113"/>
                </a:cubicBezTo>
                <a:cubicBezTo>
                  <a:pt x="117" y="113"/>
                  <a:pt x="118" y="114"/>
                  <a:pt x="118" y="115"/>
                </a:cubicBezTo>
                <a:cubicBezTo>
                  <a:pt x="118" y="116"/>
                  <a:pt x="117" y="116"/>
                  <a:pt x="117" y="116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2" y="116"/>
                  <a:pt x="62" y="116"/>
                  <a:pt x="62" y="115"/>
                </a:cubicBezTo>
                <a:cubicBezTo>
                  <a:pt x="62" y="114"/>
                  <a:pt x="62" y="113"/>
                  <a:pt x="63" y="113"/>
                </a:cubicBezTo>
                <a:close/>
                <a:moveTo>
                  <a:pt x="63" y="119"/>
                </a:move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8" y="120"/>
                  <a:pt x="118" y="121"/>
                </a:cubicBezTo>
                <a:cubicBezTo>
                  <a:pt x="118" y="121"/>
                  <a:pt x="117" y="122"/>
                  <a:pt x="117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2" y="122"/>
                  <a:pt x="62" y="121"/>
                  <a:pt x="62" y="121"/>
                </a:cubicBezTo>
                <a:cubicBezTo>
                  <a:pt x="62" y="120"/>
                  <a:pt x="62" y="119"/>
                  <a:pt x="63" y="119"/>
                </a:cubicBezTo>
                <a:close/>
                <a:moveTo>
                  <a:pt x="63" y="125"/>
                </a:moveTo>
                <a:cubicBezTo>
                  <a:pt x="117" y="125"/>
                  <a:pt x="117" y="125"/>
                  <a:pt x="117" y="125"/>
                </a:cubicBezTo>
                <a:cubicBezTo>
                  <a:pt x="117" y="125"/>
                  <a:pt x="118" y="126"/>
                  <a:pt x="118" y="127"/>
                </a:cubicBezTo>
                <a:cubicBezTo>
                  <a:pt x="118" y="128"/>
                  <a:pt x="117" y="129"/>
                  <a:pt x="117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2" y="129"/>
                  <a:pt x="62" y="128"/>
                  <a:pt x="62" y="127"/>
                </a:cubicBezTo>
                <a:cubicBezTo>
                  <a:pt x="62" y="126"/>
                  <a:pt x="62" y="125"/>
                  <a:pt x="63" y="125"/>
                </a:cubicBezTo>
                <a:close/>
                <a:moveTo>
                  <a:pt x="63" y="132"/>
                </a:move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18" y="133"/>
                  <a:pt x="118" y="134"/>
                </a:cubicBezTo>
                <a:cubicBezTo>
                  <a:pt x="118" y="135"/>
                  <a:pt x="117" y="135"/>
                  <a:pt x="117" y="135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2" y="135"/>
                  <a:pt x="62" y="135"/>
                  <a:pt x="62" y="134"/>
                </a:cubicBezTo>
                <a:cubicBezTo>
                  <a:pt x="62" y="133"/>
                  <a:pt x="62" y="132"/>
                  <a:pt x="63" y="132"/>
                </a:cubicBezTo>
                <a:close/>
                <a:moveTo>
                  <a:pt x="133" y="6"/>
                </a:moveTo>
                <a:cubicBezTo>
                  <a:pt x="133" y="3"/>
                  <a:pt x="130" y="0"/>
                  <a:pt x="12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0"/>
                  <a:pt x="47" y="3"/>
                  <a:pt x="47" y="6"/>
                </a:cubicBezTo>
                <a:cubicBezTo>
                  <a:pt x="47" y="38"/>
                  <a:pt x="47" y="38"/>
                  <a:pt x="47" y="38"/>
                </a:cubicBezTo>
                <a:cubicBezTo>
                  <a:pt x="133" y="38"/>
                  <a:pt x="133" y="38"/>
                  <a:pt x="133" y="38"/>
                </a:cubicBezTo>
                <a:lnTo>
                  <a:pt x="133" y="6"/>
                </a:lnTo>
                <a:close/>
                <a:moveTo>
                  <a:pt x="167" y="38"/>
                </a:moveTo>
                <a:cubicBezTo>
                  <a:pt x="133" y="38"/>
                  <a:pt x="133" y="38"/>
                  <a:pt x="133" y="38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3" y="64"/>
                  <a:pt x="130" y="67"/>
                  <a:pt x="126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0" y="67"/>
                  <a:pt x="47" y="64"/>
                  <a:pt x="47" y="61"/>
                </a:cubicBezTo>
                <a:cubicBezTo>
                  <a:pt x="47" y="38"/>
                  <a:pt x="47" y="38"/>
                  <a:pt x="47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9" y="38"/>
                  <a:pt x="0" y="49"/>
                  <a:pt x="0" y="74"/>
                </a:cubicBezTo>
                <a:cubicBezTo>
                  <a:pt x="0" y="100"/>
                  <a:pt x="9" y="112"/>
                  <a:pt x="12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12"/>
                  <a:pt x="30" y="102"/>
                  <a:pt x="30" y="98"/>
                </a:cubicBezTo>
                <a:cubicBezTo>
                  <a:pt x="30" y="96"/>
                  <a:pt x="32" y="94"/>
                  <a:pt x="35" y="94"/>
                </a:cubicBezTo>
                <a:cubicBezTo>
                  <a:pt x="55" y="94"/>
                  <a:pt x="120" y="94"/>
                  <a:pt x="144" y="94"/>
                </a:cubicBezTo>
                <a:cubicBezTo>
                  <a:pt x="148" y="94"/>
                  <a:pt x="150" y="95"/>
                  <a:pt x="150" y="98"/>
                </a:cubicBezTo>
                <a:cubicBezTo>
                  <a:pt x="150" y="102"/>
                  <a:pt x="150" y="112"/>
                  <a:pt x="150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1" y="112"/>
                  <a:pt x="180" y="101"/>
                  <a:pt x="180" y="76"/>
                </a:cubicBezTo>
                <a:cubicBezTo>
                  <a:pt x="180" y="50"/>
                  <a:pt x="171" y="38"/>
                  <a:pt x="167" y="38"/>
                </a:cubicBezTo>
                <a:close/>
                <a:moveTo>
                  <a:pt x="23" y="48"/>
                </a:moveTo>
                <a:cubicBezTo>
                  <a:pt x="19" y="48"/>
                  <a:pt x="17" y="47"/>
                  <a:pt x="17" y="46"/>
                </a:cubicBezTo>
                <a:cubicBezTo>
                  <a:pt x="17" y="45"/>
                  <a:pt x="19" y="44"/>
                  <a:pt x="23" y="44"/>
                </a:cubicBezTo>
                <a:cubicBezTo>
                  <a:pt x="26" y="44"/>
                  <a:pt x="29" y="45"/>
                  <a:pt x="29" y="46"/>
                </a:cubicBezTo>
                <a:cubicBezTo>
                  <a:pt x="29" y="47"/>
                  <a:pt x="26" y="48"/>
                  <a:pt x="23" y="48"/>
                </a:cubicBezTo>
                <a:close/>
                <a:moveTo>
                  <a:pt x="147" y="49"/>
                </a:moveTo>
                <a:cubicBezTo>
                  <a:pt x="145" y="49"/>
                  <a:pt x="143" y="48"/>
                  <a:pt x="143" y="46"/>
                </a:cubicBezTo>
                <a:cubicBezTo>
                  <a:pt x="143" y="44"/>
                  <a:pt x="145" y="42"/>
                  <a:pt x="147" y="42"/>
                </a:cubicBezTo>
                <a:cubicBezTo>
                  <a:pt x="149" y="42"/>
                  <a:pt x="151" y="44"/>
                  <a:pt x="151" y="46"/>
                </a:cubicBezTo>
                <a:cubicBezTo>
                  <a:pt x="151" y="48"/>
                  <a:pt x="149" y="49"/>
                  <a:pt x="147" y="49"/>
                </a:cubicBezTo>
                <a:close/>
                <a:moveTo>
                  <a:pt x="158" y="49"/>
                </a:moveTo>
                <a:cubicBezTo>
                  <a:pt x="156" y="49"/>
                  <a:pt x="154" y="48"/>
                  <a:pt x="154" y="46"/>
                </a:cubicBezTo>
                <a:cubicBezTo>
                  <a:pt x="154" y="44"/>
                  <a:pt x="156" y="42"/>
                  <a:pt x="158" y="42"/>
                </a:cubicBezTo>
                <a:cubicBezTo>
                  <a:pt x="160" y="42"/>
                  <a:pt x="162" y="44"/>
                  <a:pt x="162" y="46"/>
                </a:cubicBezTo>
                <a:cubicBezTo>
                  <a:pt x="162" y="48"/>
                  <a:pt x="160" y="49"/>
                  <a:pt x="158" y="4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2" name="Freeform 15"/>
          <p:cNvSpPr>
            <a:spLocks noEditPoints="1"/>
          </p:cNvSpPr>
          <p:nvPr/>
        </p:nvSpPr>
        <p:spPr bwMode="auto">
          <a:xfrm>
            <a:off x="4569884" y="1695451"/>
            <a:ext cx="457200" cy="300567"/>
          </a:xfrm>
          <a:custGeom>
            <a:avLst/>
            <a:gdLst>
              <a:gd name="T0" fmla="*/ 183210116 w 152"/>
              <a:gd name="T1" fmla="*/ 228673374 h 100"/>
              <a:gd name="T2" fmla="*/ 173031401 w 152"/>
              <a:gd name="T3" fmla="*/ 269326519 h 100"/>
              <a:gd name="T4" fmla="*/ 162852685 w 152"/>
              <a:gd name="T5" fmla="*/ 355716142 h 100"/>
              <a:gd name="T6" fmla="*/ 203567548 w 152"/>
              <a:gd name="T7" fmla="*/ 355716142 h 100"/>
              <a:gd name="T8" fmla="*/ 198478190 w 152"/>
              <a:gd name="T9" fmla="*/ 248999947 h 100"/>
              <a:gd name="T10" fmla="*/ 208656906 w 152"/>
              <a:gd name="T11" fmla="*/ 269326519 h 100"/>
              <a:gd name="T12" fmla="*/ 193388832 w 152"/>
              <a:gd name="T13" fmla="*/ 218511215 h 100"/>
              <a:gd name="T14" fmla="*/ 137408151 w 152"/>
              <a:gd name="T15" fmla="*/ 203265723 h 100"/>
              <a:gd name="T16" fmla="*/ 173031401 w 152"/>
              <a:gd name="T17" fmla="*/ 218511215 h 100"/>
              <a:gd name="T18" fmla="*/ 71248755 w 152"/>
              <a:gd name="T19" fmla="*/ 0 h 100"/>
              <a:gd name="T20" fmla="*/ 0 w 152"/>
              <a:gd name="T21" fmla="*/ 437022431 h 100"/>
              <a:gd name="T22" fmla="*/ 702306574 w 152"/>
              <a:gd name="T23" fmla="*/ 508164306 h 100"/>
              <a:gd name="T24" fmla="*/ 773555329 w 152"/>
              <a:gd name="T25" fmla="*/ 71144130 h 100"/>
              <a:gd name="T26" fmla="*/ 452937061 w 152"/>
              <a:gd name="T27" fmla="*/ 86387369 h 100"/>
              <a:gd name="T28" fmla="*/ 625968462 w 152"/>
              <a:gd name="T29" fmla="*/ 101632861 h 100"/>
              <a:gd name="T30" fmla="*/ 452937061 w 152"/>
              <a:gd name="T31" fmla="*/ 116878354 h 100"/>
              <a:gd name="T32" fmla="*/ 452937061 w 152"/>
              <a:gd name="T33" fmla="*/ 86387369 h 100"/>
              <a:gd name="T34" fmla="*/ 244280155 w 152"/>
              <a:gd name="T35" fmla="*/ 127040513 h 100"/>
              <a:gd name="T36" fmla="*/ 122140078 w 152"/>
              <a:gd name="T37" fmla="*/ 127040513 h 100"/>
              <a:gd name="T38" fmla="*/ 183210116 w 152"/>
              <a:gd name="T39" fmla="*/ 381123793 h 100"/>
              <a:gd name="T40" fmla="*/ 137408151 w 152"/>
              <a:gd name="T41" fmla="*/ 193103564 h 100"/>
              <a:gd name="T42" fmla="*/ 229012082 w 152"/>
              <a:gd name="T43" fmla="*/ 193103564 h 100"/>
              <a:gd name="T44" fmla="*/ 183210116 w 152"/>
              <a:gd name="T45" fmla="*/ 381123793 h 100"/>
              <a:gd name="T46" fmla="*/ 366420233 w 152"/>
              <a:gd name="T47" fmla="*/ 416695858 h 100"/>
              <a:gd name="T48" fmla="*/ 366420233 w 152"/>
              <a:gd name="T49" fmla="*/ 396369286 h 100"/>
              <a:gd name="T50" fmla="*/ 712485290 w 152"/>
              <a:gd name="T51" fmla="*/ 406531445 h 100"/>
              <a:gd name="T52" fmla="*/ 707395932 w 152"/>
              <a:gd name="T53" fmla="*/ 376042714 h 100"/>
              <a:gd name="T54" fmla="*/ 356241517 w 152"/>
              <a:gd name="T55" fmla="*/ 365878301 h 100"/>
              <a:gd name="T56" fmla="*/ 707395932 w 152"/>
              <a:gd name="T57" fmla="*/ 355716142 h 100"/>
              <a:gd name="T58" fmla="*/ 707395932 w 152"/>
              <a:gd name="T59" fmla="*/ 376042714 h 100"/>
              <a:gd name="T60" fmla="*/ 366420233 w 152"/>
              <a:gd name="T61" fmla="*/ 335389569 h 100"/>
              <a:gd name="T62" fmla="*/ 366420233 w 152"/>
              <a:gd name="T63" fmla="*/ 320144077 h 100"/>
              <a:gd name="T64" fmla="*/ 712485290 w 152"/>
              <a:gd name="T65" fmla="*/ 330306236 h 100"/>
              <a:gd name="T66" fmla="*/ 707395932 w 152"/>
              <a:gd name="T67" fmla="*/ 259164360 h 100"/>
              <a:gd name="T68" fmla="*/ 356241517 w 152"/>
              <a:gd name="T69" fmla="*/ 248999947 h 100"/>
              <a:gd name="T70" fmla="*/ 707395932 w 152"/>
              <a:gd name="T71" fmla="*/ 238837788 h 100"/>
              <a:gd name="T72" fmla="*/ 707395932 w 152"/>
              <a:gd name="T73" fmla="*/ 259164360 h 100"/>
              <a:gd name="T74" fmla="*/ 366420233 w 152"/>
              <a:gd name="T75" fmla="*/ 218511215 h 100"/>
              <a:gd name="T76" fmla="*/ 366420233 w 152"/>
              <a:gd name="T77" fmla="*/ 198184643 h 100"/>
              <a:gd name="T78" fmla="*/ 712485290 w 152"/>
              <a:gd name="T79" fmla="*/ 208346802 h 1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2" h="100">
                <a:moveTo>
                  <a:pt x="39" y="49"/>
                </a:moveTo>
                <a:cubicBezTo>
                  <a:pt x="39" y="47"/>
                  <a:pt x="38" y="45"/>
                  <a:pt x="36" y="45"/>
                </a:cubicBezTo>
                <a:cubicBezTo>
                  <a:pt x="35" y="45"/>
                  <a:pt x="33" y="47"/>
                  <a:pt x="33" y="49"/>
                </a:cubicBezTo>
                <a:cubicBezTo>
                  <a:pt x="33" y="51"/>
                  <a:pt x="34" y="52"/>
                  <a:pt x="34" y="53"/>
                </a:cubicBezTo>
                <a:cubicBezTo>
                  <a:pt x="34" y="54"/>
                  <a:pt x="34" y="54"/>
                  <a:pt x="34" y="54"/>
                </a:cubicBezTo>
                <a:cubicBezTo>
                  <a:pt x="32" y="70"/>
                  <a:pt x="32" y="70"/>
                  <a:pt x="32" y="70"/>
                </a:cubicBezTo>
                <a:cubicBezTo>
                  <a:pt x="36" y="72"/>
                  <a:pt x="36" y="72"/>
                  <a:pt x="36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3"/>
                  <a:pt x="39" y="51"/>
                  <a:pt x="39" y="49"/>
                </a:cubicBezTo>
                <a:close/>
                <a:moveTo>
                  <a:pt x="38" y="43"/>
                </a:moveTo>
                <a:cubicBezTo>
                  <a:pt x="41" y="46"/>
                  <a:pt x="41" y="53"/>
                  <a:pt x="41" y="53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2" y="43"/>
                  <a:pt x="38" y="43"/>
                </a:cubicBezTo>
                <a:close/>
                <a:moveTo>
                  <a:pt x="34" y="43"/>
                </a:moveTo>
                <a:cubicBezTo>
                  <a:pt x="30" y="43"/>
                  <a:pt x="27" y="40"/>
                  <a:pt x="27" y="40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46"/>
                  <a:pt x="34" y="43"/>
                </a:cubicBezTo>
                <a:close/>
                <a:moveTo>
                  <a:pt x="13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6" y="100"/>
                  <a:pt x="14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6" y="100"/>
                  <a:pt x="152" y="94"/>
                  <a:pt x="152" y="86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6"/>
                  <a:pt x="146" y="0"/>
                  <a:pt x="138" y="0"/>
                </a:cubicBezTo>
                <a:close/>
                <a:moveTo>
                  <a:pt x="89" y="17"/>
                </a:moveTo>
                <a:cubicBezTo>
                  <a:pt x="122" y="17"/>
                  <a:pt x="122" y="17"/>
                  <a:pt x="122" y="17"/>
                </a:cubicBezTo>
                <a:cubicBezTo>
                  <a:pt x="122" y="17"/>
                  <a:pt x="123" y="19"/>
                  <a:pt x="123" y="20"/>
                </a:cubicBezTo>
                <a:cubicBezTo>
                  <a:pt x="123" y="22"/>
                  <a:pt x="122" y="23"/>
                  <a:pt x="122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8" y="23"/>
                  <a:pt x="88" y="22"/>
                  <a:pt x="88" y="20"/>
                </a:cubicBezTo>
                <a:cubicBezTo>
                  <a:pt x="88" y="19"/>
                  <a:pt x="88" y="17"/>
                  <a:pt x="89" y="17"/>
                </a:cubicBezTo>
                <a:close/>
                <a:moveTo>
                  <a:pt x="36" y="14"/>
                </a:moveTo>
                <a:cubicBezTo>
                  <a:pt x="43" y="14"/>
                  <a:pt x="48" y="19"/>
                  <a:pt x="48" y="25"/>
                </a:cubicBezTo>
                <a:cubicBezTo>
                  <a:pt x="48" y="32"/>
                  <a:pt x="43" y="37"/>
                  <a:pt x="36" y="37"/>
                </a:cubicBezTo>
                <a:cubicBezTo>
                  <a:pt x="30" y="37"/>
                  <a:pt x="24" y="32"/>
                  <a:pt x="24" y="25"/>
                </a:cubicBezTo>
                <a:cubicBezTo>
                  <a:pt x="24" y="19"/>
                  <a:pt x="30" y="14"/>
                  <a:pt x="36" y="14"/>
                </a:cubicBezTo>
                <a:close/>
                <a:moveTo>
                  <a:pt x="36" y="75"/>
                </a:moveTo>
                <a:cubicBezTo>
                  <a:pt x="22" y="75"/>
                  <a:pt x="11" y="96"/>
                  <a:pt x="11" y="75"/>
                </a:cubicBezTo>
                <a:cubicBezTo>
                  <a:pt x="11" y="58"/>
                  <a:pt x="18" y="43"/>
                  <a:pt x="27" y="38"/>
                </a:cubicBezTo>
                <a:cubicBezTo>
                  <a:pt x="30" y="40"/>
                  <a:pt x="33" y="41"/>
                  <a:pt x="36" y="41"/>
                </a:cubicBezTo>
                <a:cubicBezTo>
                  <a:pt x="39" y="41"/>
                  <a:pt x="42" y="40"/>
                  <a:pt x="45" y="38"/>
                </a:cubicBezTo>
                <a:cubicBezTo>
                  <a:pt x="55" y="43"/>
                  <a:pt x="62" y="58"/>
                  <a:pt x="62" y="75"/>
                </a:cubicBezTo>
                <a:cubicBezTo>
                  <a:pt x="62" y="96"/>
                  <a:pt x="50" y="75"/>
                  <a:pt x="36" y="75"/>
                </a:cubicBezTo>
                <a:close/>
                <a:moveTo>
                  <a:pt x="139" y="82"/>
                </a:moveTo>
                <a:cubicBezTo>
                  <a:pt x="72" y="82"/>
                  <a:pt x="72" y="82"/>
                  <a:pt x="72" y="82"/>
                </a:cubicBezTo>
                <a:cubicBezTo>
                  <a:pt x="71" y="82"/>
                  <a:pt x="70" y="81"/>
                  <a:pt x="70" y="80"/>
                </a:cubicBezTo>
                <a:cubicBezTo>
                  <a:pt x="70" y="79"/>
                  <a:pt x="71" y="78"/>
                  <a:pt x="72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40" y="78"/>
                  <a:pt x="140" y="79"/>
                  <a:pt x="140" y="80"/>
                </a:cubicBezTo>
                <a:cubicBezTo>
                  <a:pt x="140" y="81"/>
                  <a:pt x="140" y="82"/>
                  <a:pt x="139" y="82"/>
                </a:cubicBezTo>
                <a:close/>
                <a:moveTo>
                  <a:pt x="139" y="74"/>
                </a:moveTo>
                <a:cubicBezTo>
                  <a:pt x="72" y="74"/>
                  <a:pt x="72" y="74"/>
                  <a:pt x="72" y="74"/>
                </a:cubicBezTo>
                <a:cubicBezTo>
                  <a:pt x="71" y="74"/>
                  <a:pt x="70" y="73"/>
                  <a:pt x="70" y="72"/>
                </a:cubicBezTo>
                <a:cubicBezTo>
                  <a:pt x="70" y="71"/>
                  <a:pt x="71" y="70"/>
                  <a:pt x="72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40" y="70"/>
                  <a:pt x="140" y="71"/>
                  <a:pt x="140" y="72"/>
                </a:cubicBezTo>
                <a:cubicBezTo>
                  <a:pt x="140" y="73"/>
                  <a:pt x="140" y="74"/>
                  <a:pt x="139" y="74"/>
                </a:cubicBezTo>
                <a:close/>
                <a:moveTo>
                  <a:pt x="139" y="66"/>
                </a:moveTo>
                <a:cubicBezTo>
                  <a:pt x="72" y="66"/>
                  <a:pt x="72" y="66"/>
                  <a:pt x="72" y="66"/>
                </a:cubicBezTo>
                <a:cubicBezTo>
                  <a:pt x="71" y="66"/>
                  <a:pt x="70" y="66"/>
                  <a:pt x="70" y="65"/>
                </a:cubicBezTo>
                <a:cubicBezTo>
                  <a:pt x="70" y="63"/>
                  <a:pt x="71" y="63"/>
                  <a:pt x="72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40" y="63"/>
                  <a:pt x="140" y="63"/>
                  <a:pt x="140" y="65"/>
                </a:cubicBezTo>
                <a:cubicBezTo>
                  <a:pt x="140" y="66"/>
                  <a:pt x="140" y="66"/>
                  <a:pt x="139" y="66"/>
                </a:cubicBezTo>
                <a:close/>
                <a:moveTo>
                  <a:pt x="139" y="51"/>
                </a:moveTo>
                <a:cubicBezTo>
                  <a:pt x="72" y="51"/>
                  <a:pt x="72" y="51"/>
                  <a:pt x="72" y="51"/>
                </a:cubicBezTo>
                <a:cubicBezTo>
                  <a:pt x="71" y="51"/>
                  <a:pt x="70" y="50"/>
                  <a:pt x="70" y="49"/>
                </a:cubicBezTo>
                <a:cubicBezTo>
                  <a:pt x="70" y="48"/>
                  <a:pt x="71" y="47"/>
                  <a:pt x="72" y="47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40" y="47"/>
                  <a:pt x="140" y="48"/>
                  <a:pt x="140" y="49"/>
                </a:cubicBezTo>
                <a:cubicBezTo>
                  <a:pt x="140" y="50"/>
                  <a:pt x="140" y="51"/>
                  <a:pt x="139" y="51"/>
                </a:cubicBezTo>
                <a:close/>
                <a:moveTo>
                  <a:pt x="139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70" y="42"/>
                  <a:pt x="70" y="41"/>
                </a:cubicBezTo>
                <a:cubicBezTo>
                  <a:pt x="70" y="40"/>
                  <a:pt x="71" y="39"/>
                  <a:pt x="72" y="3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40"/>
                  <a:pt x="140" y="41"/>
                </a:cubicBezTo>
                <a:cubicBezTo>
                  <a:pt x="140" y="42"/>
                  <a:pt x="140" y="43"/>
                  <a:pt x="139" y="4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3" name="Freeform 16"/>
          <p:cNvSpPr>
            <a:spLocks/>
          </p:cNvSpPr>
          <p:nvPr/>
        </p:nvSpPr>
        <p:spPr bwMode="auto">
          <a:xfrm>
            <a:off x="4639734" y="1629834"/>
            <a:ext cx="452967" cy="300567"/>
          </a:xfrm>
          <a:custGeom>
            <a:avLst/>
            <a:gdLst>
              <a:gd name="T0" fmla="*/ 703583974 w 151"/>
              <a:gd name="T1" fmla="*/ 508164306 h 100"/>
              <a:gd name="T2" fmla="*/ 703583974 w 151"/>
              <a:gd name="T3" fmla="*/ 498002147 h 100"/>
              <a:gd name="T4" fmla="*/ 703583974 w 151"/>
              <a:gd name="T5" fmla="*/ 127040513 h 100"/>
              <a:gd name="T6" fmla="*/ 637780816 w 151"/>
              <a:gd name="T7" fmla="*/ 55898637 h 100"/>
              <a:gd name="T8" fmla="*/ 10124255 w 151"/>
              <a:gd name="T9" fmla="*/ 55898637 h 100"/>
              <a:gd name="T10" fmla="*/ 0 w 151"/>
              <a:gd name="T11" fmla="*/ 55898637 h 100"/>
              <a:gd name="T12" fmla="*/ 65803158 w 151"/>
              <a:gd name="T13" fmla="*/ 0 h 100"/>
              <a:gd name="T14" fmla="*/ 693459719 w 151"/>
              <a:gd name="T15" fmla="*/ 0 h 100"/>
              <a:gd name="T16" fmla="*/ 764325004 w 151"/>
              <a:gd name="T17" fmla="*/ 71144130 h 100"/>
              <a:gd name="T18" fmla="*/ 764325004 w 151"/>
              <a:gd name="T19" fmla="*/ 437022431 h 100"/>
              <a:gd name="T20" fmla="*/ 703583974 w 151"/>
              <a:gd name="T21" fmla="*/ 508164306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1" h="100">
                <a:moveTo>
                  <a:pt x="139" y="100"/>
                </a:moveTo>
                <a:cubicBezTo>
                  <a:pt x="139" y="99"/>
                  <a:pt x="139" y="98"/>
                  <a:pt x="139" y="98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7"/>
                  <a:pt x="134" y="11"/>
                  <a:pt x="126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1" y="5"/>
                  <a:pt x="6" y="0"/>
                  <a:pt x="1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93"/>
                  <a:pt x="146" y="99"/>
                  <a:pt x="139" y="10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4" name="Freeform 17"/>
          <p:cNvSpPr>
            <a:spLocks/>
          </p:cNvSpPr>
          <p:nvPr/>
        </p:nvSpPr>
        <p:spPr bwMode="auto">
          <a:xfrm>
            <a:off x="5431367" y="1587501"/>
            <a:ext cx="427567" cy="427567"/>
          </a:xfrm>
          <a:custGeom>
            <a:avLst/>
            <a:gdLst>
              <a:gd name="T0" fmla="*/ 703773228 w 142"/>
              <a:gd name="T1" fmla="*/ 683374233 h 142"/>
              <a:gd name="T2" fmla="*/ 40797990 w 142"/>
              <a:gd name="T3" fmla="*/ 683374233 h 142"/>
              <a:gd name="T4" fmla="*/ 40797990 w 142"/>
              <a:gd name="T5" fmla="*/ 20398995 h 142"/>
              <a:gd name="T6" fmla="*/ 30599621 w 142"/>
              <a:gd name="T7" fmla="*/ 0 h 142"/>
              <a:gd name="T8" fmla="*/ 15299811 w 142"/>
              <a:gd name="T9" fmla="*/ 0 h 142"/>
              <a:gd name="T10" fmla="*/ 0 w 142"/>
              <a:gd name="T11" fmla="*/ 20398995 h 142"/>
              <a:gd name="T12" fmla="*/ 0 w 142"/>
              <a:gd name="T13" fmla="*/ 693572601 h 142"/>
              <a:gd name="T14" fmla="*/ 0 w 142"/>
              <a:gd name="T15" fmla="*/ 703773228 h 142"/>
              <a:gd name="T16" fmla="*/ 0 w 142"/>
              <a:gd name="T17" fmla="*/ 708872412 h 142"/>
              <a:gd name="T18" fmla="*/ 5099184 w 142"/>
              <a:gd name="T19" fmla="*/ 719073039 h 142"/>
              <a:gd name="T20" fmla="*/ 15299811 w 142"/>
              <a:gd name="T21" fmla="*/ 724172223 h 142"/>
              <a:gd name="T22" fmla="*/ 25498179 w 142"/>
              <a:gd name="T23" fmla="*/ 724172223 h 142"/>
              <a:gd name="T24" fmla="*/ 30599621 w 142"/>
              <a:gd name="T25" fmla="*/ 724172223 h 142"/>
              <a:gd name="T26" fmla="*/ 703773228 w 142"/>
              <a:gd name="T27" fmla="*/ 724172223 h 142"/>
              <a:gd name="T28" fmla="*/ 724172223 w 142"/>
              <a:gd name="T29" fmla="*/ 708872412 h 142"/>
              <a:gd name="T30" fmla="*/ 724172223 w 142"/>
              <a:gd name="T31" fmla="*/ 693572601 h 142"/>
              <a:gd name="T32" fmla="*/ 703773228 w 142"/>
              <a:gd name="T33" fmla="*/ 683374233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2" h="142">
                <a:moveTo>
                  <a:pt x="138" y="134"/>
                </a:moveTo>
                <a:cubicBezTo>
                  <a:pt x="8" y="134"/>
                  <a:pt x="8" y="134"/>
                  <a:pt x="8" y="13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7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0"/>
                  <a:pt x="1" y="141"/>
                  <a:pt x="1" y="141"/>
                </a:cubicBezTo>
                <a:cubicBezTo>
                  <a:pt x="2" y="141"/>
                  <a:pt x="2" y="142"/>
                  <a:pt x="3" y="142"/>
                </a:cubicBezTo>
                <a:cubicBezTo>
                  <a:pt x="5" y="142"/>
                  <a:pt x="5" y="142"/>
                  <a:pt x="5" y="142"/>
                </a:cubicBezTo>
                <a:cubicBezTo>
                  <a:pt x="6" y="142"/>
                  <a:pt x="6" y="142"/>
                  <a:pt x="6" y="14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40" y="142"/>
                  <a:pt x="142" y="141"/>
                  <a:pt x="142" y="139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35"/>
                  <a:pt x="140" y="134"/>
                  <a:pt x="138" y="13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5" name="Freeform 18"/>
          <p:cNvSpPr>
            <a:spLocks/>
          </p:cNvSpPr>
          <p:nvPr/>
        </p:nvSpPr>
        <p:spPr bwMode="auto">
          <a:xfrm>
            <a:off x="5473700" y="1610784"/>
            <a:ext cx="391584" cy="355600"/>
          </a:xfrm>
          <a:custGeom>
            <a:avLst/>
            <a:gdLst>
              <a:gd name="T0" fmla="*/ 663479597 w 130"/>
              <a:gd name="T1" fmla="*/ 0 h 118"/>
              <a:gd name="T2" fmla="*/ 556301550 w 130"/>
              <a:gd name="T3" fmla="*/ 86842492 h 118"/>
              <a:gd name="T4" fmla="*/ 592027566 w 130"/>
              <a:gd name="T5" fmla="*/ 86842492 h 118"/>
              <a:gd name="T6" fmla="*/ 352154503 w 130"/>
              <a:gd name="T7" fmla="*/ 551702853 h 118"/>
              <a:gd name="T8" fmla="*/ 158214244 w 130"/>
              <a:gd name="T9" fmla="*/ 383128111 h 118"/>
              <a:gd name="T10" fmla="*/ 142904063 w 130"/>
              <a:gd name="T11" fmla="*/ 378020128 h 118"/>
              <a:gd name="T12" fmla="*/ 127591622 w 130"/>
              <a:gd name="T13" fmla="*/ 388236094 h 118"/>
              <a:gd name="T14" fmla="*/ 5103394 w 130"/>
              <a:gd name="T15" fmla="*/ 572137045 h 118"/>
              <a:gd name="T16" fmla="*/ 10206788 w 130"/>
              <a:gd name="T17" fmla="*/ 597679220 h 118"/>
              <a:gd name="T18" fmla="*/ 20415834 w 130"/>
              <a:gd name="T19" fmla="*/ 602787203 h 118"/>
              <a:gd name="T20" fmla="*/ 35726016 w 130"/>
              <a:gd name="T21" fmla="*/ 592571237 h 118"/>
              <a:gd name="T22" fmla="*/ 35726016 w 130"/>
              <a:gd name="T23" fmla="*/ 592571237 h 118"/>
              <a:gd name="T24" fmla="*/ 148007456 w 130"/>
              <a:gd name="T25" fmla="*/ 423994236 h 118"/>
              <a:gd name="T26" fmla="*/ 347051110 w 130"/>
              <a:gd name="T27" fmla="*/ 592571237 h 118"/>
              <a:gd name="T28" fmla="*/ 362361291 w 130"/>
              <a:gd name="T29" fmla="*/ 597679220 h 118"/>
              <a:gd name="T30" fmla="*/ 372570338 w 130"/>
              <a:gd name="T31" fmla="*/ 587460994 h 118"/>
              <a:gd name="T32" fmla="*/ 627753582 w 130"/>
              <a:gd name="T33" fmla="*/ 107276685 h 118"/>
              <a:gd name="T34" fmla="*/ 648169416 w 130"/>
              <a:gd name="T35" fmla="*/ 132816600 h 118"/>
              <a:gd name="T36" fmla="*/ 663479597 w 130"/>
              <a:gd name="T37" fmla="*/ 0 h 1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0" h="118">
                <a:moveTo>
                  <a:pt x="130" y="0"/>
                </a:moveTo>
                <a:cubicBezTo>
                  <a:pt x="109" y="17"/>
                  <a:pt x="109" y="17"/>
                  <a:pt x="109" y="17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31" y="75"/>
                  <a:pt x="31" y="75"/>
                  <a:pt x="31" y="75"/>
                </a:cubicBezTo>
                <a:cubicBezTo>
                  <a:pt x="30" y="75"/>
                  <a:pt x="29" y="74"/>
                  <a:pt x="28" y="74"/>
                </a:cubicBezTo>
                <a:cubicBezTo>
                  <a:pt x="27" y="75"/>
                  <a:pt x="26" y="75"/>
                  <a:pt x="25" y="76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1" y="116"/>
                  <a:pt x="2" y="117"/>
                </a:cubicBezTo>
                <a:cubicBezTo>
                  <a:pt x="3" y="117"/>
                  <a:pt x="4" y="118"/>
                  <a:pt x="4" y="118"/>
                </a:cubicBezTo>
                <a:cubicBezTo>
                  <a:pt x="5" y="118"/>
                  <a:pt x="6" y="117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29" y="83"/>
                  <a:pt x="29" y="83"/>
                  <a:pt x="29" y="83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7"/>
                  <a:pt x="69" y="117"/>
                  <a:pt x="71" y="117"/>
                </a:cubicBezTo>
                <a:cubicBezTo>
                  <a:pt x="72" y="117"/>
                  <a:pt x="72" y="116"/>
                  <a:pt x="73" y="115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7" y="26"/>
                  <a:pt x="127" y="26"/>
                  <a:pt x="127" y="26"/>
                </a:cubicBezTo>
                <a:lnTo>
                  <a:pt x="13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6" name="Freeform 19"/>
          <p:cNvSpPr>
            <a:spLocks/>
          </p:cNvSpPr>
          <p:nvPr/>
        </p:nvSpPr>
        <p:spPr bwMode="auto">
          <a:xfrm>
            <a:off x="5465234" y="1951568"/>
            <a:ext cx="6351" cy="14817"/>
          </a:xfrm>
          <a:custGeom>
            <a:avLst/>
            <a:gdLst>
              <a:gd name="T0" fmla="*/ 0 w 2"/>
              <a:gd name="T1" fmla="*/ 0 h 5"/>
              <a:gd name="T2" fmla="*/ 0 w 2"/>
              <a:gd name="T3" fmla="*/ 9879457 h 5"/>
              <a:gd name="T4" fmla="*/ 11340703 w 2"/>
              <a:gd name="T5" fmla="*/ 24699754 h 5"/>
              <a:gd name="T6" fmla="*/ 0 w 2"/>
              <a:gd name="T7" fmla="*/ 9879457 h 5"/>
              <a:gd name="T8" fmla="*/ 0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  <a:cubicBezTo>
                  <a:pt x="1" y="5"/>
                  <a:pt x="1" y="3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7" name="Freeform 20"/>
          <p:cNvSpPr>
            <a:spLocks/>
          </p:cNvSpPr>
          <p:nvPr/>
        </p:nvSpPr>
        <p:spPr bwMode="auto">
          <a:xfrm>
            <a:off x="5695951" y="1945217"/>
            <a:ext cx="150283" cy="23283"/>
          </a:xfrm>
          <a:custGeom>
            <a:avLst/>
            <a:gdLst>
              <a:gd name="T0" fmla="*/ 0 w 50"/>
              <a:gd name="T1" fmla="*/ 38117363 h 8"/>
              <a:gd name="T2" fmla="*/ 238834474 w 50"/>
              <a:gd name="T3" fmla="*/ 38117363 h 8"/>
              <a:gd name="T4" fmla="*/ 254079899 w 50"/>
              <a:gd name="T5" fmla="*/ 19059773 h 8"/>
              <a:gd name="T6" fmla="*/ 238834474 w 50"/>
              <a:gd name="T7" fmla="*/ 0 h 8"/>
              <a:gd name="T8" fmla="*/ 20326482 w 50"/>
              <a:gd name="T9" fmla="*/ 0 h 8"/>
              <a:gd name="T10" fmla="*/ 10162114 w 50"/>
              <a:gd name="T11" fmla="*/ 23822534 h 8"/>
              <a:gd name="T12" fmla="*/ 0 w 50"/>
              <a:gd name="T13" fmla="*/ 38117363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" h="8">
                <a:moveTo>
                  <a:pt x="0" y="8"/>
                </a:moveTo>
                <a:cubicBezTo>
                  <a:pt x="47" y="8"/>
                  <a:pt x="47" y="8"/>
                  <a:pt x="47" y="8"/>
                </a:cubicBezTo>
                <a:cubicBezTo>
                  <a:pt x="49" y="8"/>
                  <a:pt x="50" y="6"/>
                  <a:pt x="50" y="4"/>
                </a:cubicBezTo>
                <a:cubicBezTo>
                  <a:pt x="50" y="2"/>
                  <a:pt x="49" y="0"/>
                  <a:pt x="47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7"/>
                  <a:pt x="0" y="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8" name="Freeform 21"/>
          <p:cNvSpPr>
            <a:spLocks/>
          </p:cNvSpPr>
          <p:nvPr/>
        </p:nvSpPr>
        <p:spPr bwMode="auto">
          <a:xfrm>
            <a:off x="5501218" y="1945217"/>
            <a:ext cx="169333" cy="23283"/>
          </a:xfrm>
          <a:custGeom>
            <a:avLst/>
            <a:gdLst>
              <a:gd name="T0" fmla="*/ 246872125 w 56"/>
              <a:gd name="T1" fmla="*/ 0 h 8"/>
              <a:gd name="T2" fmla="*/ 25715232 w 56"/>
              <a:gd name="T3" fmla="*/ 0 h 8"/>
              <a:gd name="T4" fmla="*/ 5143500 w 56"/>
              <a:gd name="T5" fmla="*/ 33352420 h 8"/>
              <a:gd name="T6" fmla="*/ 0 w 56"/>
              <a:gd name="T7" fmla="*/ 38117363 h 8"/>
              <a:gd name="T8" fmla="*/ 288017857 w 56"/>
              <a:gd name="T9" fmla="*/ 38117363 h 8"/>
              <a:gd name="T10" fmla="*/ 288017857 w 56"/>
              <a:gd name="T11" fmla="*/ 33352420 h 8"/>
              <a:gd name="T12" fmla="*/ 246872125 w 5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8">
                <a:moveTo>
                  <a:pt x="48" y="0"/>
                </a:moveTo>
                <a:cubicBezTo>
                  <a:pt x="5" y="0"/>
                  <a:pt x="5" y="0"/>
                  <a:pt x="5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7"/>
                  <a:pt x="0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7"/>
                  <a:pt x="56" y="7"/>
                  <a:pt x="56" y="7"/>
                </a:cubicBezTo>
                <a:lnTo>
                  <a:pt x="48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39" name="Freeform 22"/>
          <p:cNvSpPr>
            <a:spLocks/>
          </p:cNvSpPr>
          <p:nvPr/>
        </p:nvSpPr>
        <p:spPr bwMode="auto">
          <a:xfrm>
            <a:off x="5670551" y="1911351"/>
            <a:ext cx="10583" cy="10583"/>
          </a:xfrm>
          <a:custGeom>
            <a:avLst/>
            <a:gdLst>
              <a:gd name="T0" fmla="*/ 10079990 w 5"/>
              <a:gd name="T1" fmla="*/ 12600781 h 5"/>
              <a:gd name="T2" fmla="*/ 12599194 w 5"/>
              <a:gd name="T3" fmla="*/ 0 h 5"/>
              <a:gd name="T4" fmla="*/ 0 w 5"/>
              <a:gd name="T5" fmla="*/ 0 h 5"/>
              <a:gd name="T6" fmla="*/ 10079990 w 5"/>
              <a:gd name="T7" fmla="*/ 12600781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5">
                <a:moveTo>
                  <a:pt x="4" y="5"/>
                </a:moveTo>
                <a:lnTo>
                  <a:pt x="5" y="0"/>
                </a:lnTo>
                <a:lnTo>
                  <a:pt x="0" y="0"/>
                </a:lnTo>
                <a:lnTo>
                  <a:pt x="4" y="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0" name="Freeform 23"/>
          <p:cNvSpPr>
            <a:spLocks/>
          </p:cNvSpPr>
          <p:nvPr/>
        </p:nvSpPr>
        <p:spPr bwMode="auto">
          <a:xfrm>
            <a:off x="5465233" y="1881718"/>
            <a:ext cx="44451" cy="21167"/>
          </a:xfrm>
          <a:custGeom>
            <a:avLst/>
            <a:gdLst>
              <a:gd name="T0" fmla="*/ 14817630 w 15"/>
              <a:gd name="T1" fmla="*/ 0 h 7"/>
              <a:gd name="T2" fmla="*/ 0 w 15"/>
              <a:gd name="T3" fmla="*/ 15430500 h 7"/>
              <a:gd name="T4" fmla="*/ 14817630 w 15"/>
              <a:gd name="T5" fmla="*/ 36002232 h 7"/>
              <a:gd name="T6" fmla="*/ 54334272 w 15"/>
              <a:gd name="T7" fmla="*/ 36002232 h 7"/>
              <a:gd name="T8" fmla="*/ 74092594 w 15"/>
              <a:gd name="T9" fmla="*/ 0 h 7"/>
              <a:gd name="T10" fmla="*/ 14817630 w 1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5" y="0"/>
                  <a:pt x="15" y="0"/>
                  <a:pt x="15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1" name="Freeform 24"/>
          <p:cNvSpPr>
            <a:spLocks/>
          </p:cNvSpPr>
          <p:nvPr/>
        </p:nvSpPr>
        <p:spPr bwMode="auto">
          <a:xfrm>
            <a:off x="5630333" y="1881718"/>
            <a:ext cx="69851" cy="21167"/>
          </a:xfrm>
          <a:custGeom>
            <a:avLst/>
            <a:gdLst>
              <a:gd name="T0" fmla="*/ 32761550 w 33"/>
              <a:gd name="T1" fmla="*/ 25201563 h 10"/>
              <a:gd name="T2" fmla="*/ 68044074 w 33"/>
              <a:gd name="T3" fmla="*/ 25201563 h 10"/>
              <a:gd name="T4" fmla="*/ 83165156 w 33"/>
              <a:gd name="T5" fmla="*/ 0 h 10"/>
              <a:gd name="T6" fmla="*/ 0 w 33"/>
              <a:gd name="T7" fmla="*/ 0 h 10"/>
              <a:gd name="T8" fmla="*/ 32761550 w 33"/>
              <a:gd name="T9" fmla="*/ 25201563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10">
                <a:moveTo>
                  <a:pt x="13" y="10"/>
                </a:moveTo>
                <a:lnTo>
                  <a:pt x="27" y="10"/>
                </a:lnTo>
                <a:lnTo>
                  <a:pt x="33" y="0"/>
                </a:lnTo>
                <a:lnTo>
                  <a:pt x="0" y="0"/>
                </a:lnTo>
                <a:lnTo>
                  <a:pt x="13" y="1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2" name="Freeform 25"/>
          <p:cNvSpPr>
            <a:spLocks/>
          </p:cNvSpPr>
          <p:nvPr/>
        </p:nvSpPr>
        <p:spPr bwMode="auto">
          <a:xfrm>
            <a:off x="5545667" y="1881718"/>
            <a:ext cx="48684" cy="21167"/>
          </a:xfrm>
          <a:custGeom>
            <a:avLst/>
            <a:gdLst>
              <a:gd name="T0" fmla="*/ 30242289 w 23"/>
              <a:gd name="T1" fmla="*/ 0 h 10"/>
              <a:gd name="T2" fmla="*/ 17640542 w 23"/>
              <a:gd name="T3" fmla="*/ 0 h 10"/>
              <a:gd name="T4" fmla="*/ 0 w 23"/>
              <a:gd name="T5" fmla="*/ 25201563 h 10"/>
              <a:gd name="T6" fmla="*/ 57963594 w 23"/>
              <a:gd name="T7" fmla="*/ 25201563 h 10"/>
              <a:gd name="T8" fmla="*/ 30242289 w 23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0">
                <a:moveTo>
                  <a:pt x="12" y="0"/>
                </a:moveTo>
                <a:lnTo>
                  <a:pt x="7" y="0"/>
                </a:lnTo>
                <a:lnTo>
                  <a:pt x="0" y="10"/>
                </a:lnTo>
                <a:lnTo>
                  <a:pt x="23" y="10"/>
                </a:lnTo>
                <a:lnTo>
                  <a:pt x="1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3" name="Freeform 26"/>
          <p:cNvSpPr>
            <a:spLocks/>
          </p:cNvSpPr>
          <p:nvPr/>
        </p:nvSpPr>
        <p:spPr bwMode="auto">
          <a:xfrm>
            <a:off x="5731934" y="1881718"/>
            <a:ext cx="114300" cy="21167"/>
          </a:xfrm>
          <a:custGeom>
            <a:avLst/>
            <a:gdLst>
              <a:gd name="T0" fmla="*/ 178120759 w 38"/>
              <a:gd name="T1" fmla="*/ 36002232 h 7"/>
              <a:gd name="T2" fmla="*/ 193388832 w 38"/>
              <a:gd name="T3" fmla="*/ 15430500 h 7"/>
              <a:gd name="T4" fmla="*/ 178120759 w 38"/>
              <a:gd name="T5" fmla="*/ 0 h 7"/>
              <a:gd name="T6" fmla="*/ 20357432 w 38"/>
              <a:gd name="T7" fmla="*/ 0 h 7"/>
              <a:gd name="T8" fmla="*/ 0 w 38"/>
              <a:gd name="T9" fmla="*/ 36002232 h 7"/>
              <a:gd name="T10" fmla="*/ 178120759 w 38"/>
              <a:gd name="T11" fmla="*/ 3600223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7">
                <a:moveTo>
                  <a:pt x="35" y="7"/>
                </a:moveTo>
                <a:cubicBezTo>
                  <a:pt x="37" y="7"/>
                  <a:pt x="38" y="5"/>
                  <a:pt x="38" y="3"/>
                </a:cubicBezTo>
                <a:cubicBezTo>
                  <a:pt x="38" y="1"/>
                  <a:pt x="37" y="0"/>
                  <a:pt x="35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lnTo>
                  <a:pt x="35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4" name="Freeform 27"/>
          <p:cNvSpPr>
            <a:spLocks/>
          </p:cNvSpPr>
          <p:nvPr/>
        </p:nvSpPr>
        <p:spPr bwMode="auto">
          <a:xfrm>
            <a:off x="5465234" y="1816101"/>
            <a:ext cx="266700" cy="21167"/>
          </a:xfrm>
          <a:custGeom>
            <a:avLst/>
            <a:gdLst>
              <a:gd name="T0" fmla="*/ 151533546 w 89"/>
              <a:gd name="T1" fmla="*/ 15430500 h 7"/>
              <a:gd name="T2" fmla="*/ 156585863 w 89"/>
              <a:gd name="T3" fmla="*/ 15430500 h 7"/>
              <a:gd name="T4" fmla="*/ 181840705 w 89"/>
              <a:gd name="T5" fmla="*/ 25715232 h 7"/>
              <a:gd name="T6" fmla="*/ 191943091 w 89"/>
              <a:gd name="T7" fmla="*/ 36002232 h 7"/>
              <a:gd name="T8" fmla="*/ 429345796 w 89"/>
              <a:gd name="T9" fmla="*/ 36002232 h 7"/>
              <a:gd name="T10" fmla="*/ 449550569 w 89"/>
              <a:gd name="T11" fmla="*/ 0 h 7"/>
              <a:gd name="T12" fmla="*/ 15152456 w 89"/>
              <a:gd name="T13" fmla="*/ 0 h 7"/>
              <a:gd name="T14" fmla="*/ 0 w 89"/>
              <a:gd name="T15" fmla="*/ 15430500 h 7"/>
              <a:gd name="T16" fmla="*/ 15152456 w 89"/>
              <a:gd name="T17" fmla="*/ 36002232 h 7"/>
              <a:gd name="T18" fmla="*/ 126278704 w 89"/>
              <a:gd name="T19" fmla="*/ 36002232 h 7"/>
              <a:gd name="T20" fmla="*/ 131328774 w 89"/>
              <a:gd name="T21" fmla="*/ 30858732 h 7"/>
              <a:gd name="T22" fmla="*/ 151533546 w 89"/>
              <a:gd name="T23" fmla="*/ 15430500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9" h="7">
                <a:moveTo>
                  <a:pt x="30" y="3"/>
                </a:moveTo>
                <a:cubicBezTo>
                  <a:pt x="31" y="3"/>
                  <a:pt x="31" y="3"/>
                  <a:pt x="31" y="3"/>
                </a:cubicBezTo>
                <a:cubicBezTo>
                  <a:pt x="33" y="3"/>
                  <a:pt x="34" y="4"/>
                  <a:pt x="36" y="5"/>
                </a:cubicBezTo>
                <a:cubicBezTo>
                  <a:pt x="38" y="7"/>
                  <a:pt x="38" y="7"/>
                  <a:pt x="38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89" y="0"/>
                  <a:pt x="89" y="0"/>
                  <a:pt x="89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4"/>
                  <a:pt x="28" y="3"/>
                  <a:pt x="30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5" name="Freeform 28"/>
          <p:cNvSpPr>
            <a:spLocks/>
          </p:cNvSpPr>
          <p:nvPr/>
        </p:nvSpPr>
        <p:spPr bwMode="auto">
          <a:xfrm>
            <a:off x="5767918" y="1816101"/>
            <a:ext cx="78316" cy="21167"/>
          </a:xfrm>
          <a:custGeom>
            <a:avLst/>
            <a:gdLst>
              <a:gd name="T0" fmla="*/ 117383635 w 26"/>
              <a:gd name="T1" fmla="*/ 36002232 h 7"/>
              <a:gd name="T2" fmla="*/ 132693660 w 26"/>
              <a:gd name="T3" fmla="*/ 15430500 h 7"/>
              <a:gd name="T4" fmla="*/ 117383635 w 26"/>
              <a:gd name="T5" fmla="*/ 0 h 7"/>
              <a:gd name="T6" fmla="*/ 15310025 w 26"/>
              <a:gd name="T7" fmla="*/ 0 h 7"/>
              <a:gd name="T8" fmla="*/ 0 w 26"/>
              <a:gd name="T9" fmla="*/ 36002232 h 7"/>
              <a:gd name="T10" fmla="*/ 117383635 w 26"/>
              <a:gd name="T11" fmla="*/ 3600223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7">
                <a:moveTo>
                  <a:pt x="23" y="7"/>
                </a:moveTo>
                <a:cubicBezTo>
                  <a:pt x="25" y="7"/>
                  <a:pt x="26" y="5"/>
                  <a:pt x="26" y="3"/>
                </a:cubicBezTo>
                <a:cubicBezTo>
                  <a:pt x="26" y="1"/>
                  <a:pt x="25" y="0"/>
                  <a:pt x="23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7"/>
                  <a:pt x="0" y="7"/>
                  <a:pt x="0" y="7"/>
                </a:cubicBezTo>
                <a:lnTo>
                  <a:pt x="23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6" name="Freeform 29"/>
          <p:cNvSpPr>
            <a:spLocks/>
          </p:cNvSpPr>
          <p:nvPr/>
        </p:nvSpPr>
        <p:spPr bwMode="auto">
          <a:xfrm>
            <a:off x="5801785" y="1750485"/>
            <a:ext cx="44449" cy="21167"/>
          </a:xfrm>
          <a:custGeom>
            <a:avLst/>
            <a:gdLst>
              <a:gd name="T0" fmla="*/ 59273186 w 15"/>
              <a:gd name="T1" fmla="*/ 36002232 h 7"/>
              <a:gd name="T2" fmla="*/ 74090371 w 15"/>
              <a:gd name="T3" fmla="*/ 15430500 h 7"/>
              <a:gd name="T4" fmla="*/ 59273186 w 15"/>
              <a:gd name="T5" fmla="*/ 0 h 7"/>
              <a:gd name="T6" fmla="*/ 19757729 w 15"/>
              <a:gd name="T7" fmla="*/ 0 h 7"/>
              <a:gd name="T8" fmla="*/ 0 w 15"/>
              <a:gd name="T9" fmla="*/ 36002232 h 7"/>
              <a:gd name="T10" fmla="*/ 59273186 w 15"/>
              <a:gd name="T11" fmla="*/ 3600223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7">
                <a:moveTo>
                  <a:pt x="12" y="7"/>
                </a:moveTo>
                <a:cubicBezTo>
                  <a:pt x="14" y="7"/>
                  <a:pt x="15" y="5"/>
                  <a:pt x="15" y="3"/>
                </a:cubicBezTo>
                <a:cubicBezTo>
                  <a:pt x="15" y="1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lnTo>
                  <a:pt x="12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7" name="Freeform 30"/>
          <p:cNvSpPr>
            <a:spLocks/>
          </p:cNvSpPr>
          <p:nvPr/>
        </p:nvSpPr>
        <p:spPr bwMode="auto">
          <a:xfrm>
            <a:off x="5465234" y="1750485"/>
            <a:ext cx="302684" cy="21167"/>
          </a:xfrm>
          <a:custGeom>
            <a:avLst/>
            <a:gdLst>
              <a:gd name="T0" fmla="*/ 15155927 w 101"/>
              <a:gd name="T1" fmla="*/ 0 h 7"/>
              <a:gd name="T2" fmla="*/ 0 w 101"/>
              <a:gd name="T3" fmla="*/ 15430500 h 7"/>
              <a:gd name="T4" fmla="*/ 15155927 w 101"/>
              <a:gd name="T5" fmla="*/ 36002232 h 7"/>
              <a:gd name="T6" fmla="*/ 490035656 w 101"/>
              <a:gd name="T7" fmla="*/ 36002232 h 7"/>
              <a:gd name="T8" fmla="*/ 510244308 w 101"/>
              <a:gd name="T9" fmla="*/ 0 h 7"/>
              <a:gd name="T10" fmla="*/ 15155927 w 101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101" y="0"/>
                  <a:pt x="101" y="0"/>
                  <a:pt x="101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8" name="Freeform 31"/>
          <p:cNvSpPr>
            <a:spLocks/>
          </p:cNvSpPr>
          <p:nvPr/>
        </p:nvSpPr>
        <p:spPr bwMode="auto">
          <a:xfrm>
            <a:off x="5837767" y="1689101"/>
            <a:ext cx="8467" cy="14817"/>
          </a:xfrm>
          <a:custGeom>
            <a:avLst/>
            <a:gdLst>
              <a:gd name="T0" fmla="*/ 0 w 3"/>
              <a:gd name="T1" fmla="*/ 24699754 h 5"/>
              <a:gd name="T2" fmla="*/ 0 w 3"/>
              <a:gd name="T3" fmla="*/ 24699754 h 5"/>
              <a:gd name="T4" fmla="*/ 13440833 w 3"/>
              <a:gd name="T5" fmla="*/ 9879457 h 5"/>
              <a:gd name="T6" fmla="*/ 8959850 w 3"/>
              <a:gd name="T7" fmla="*/ 0 h 5"/>
              <a:gd name="T8" fmla="*/ 0 w 3"/>
              <a:gd name="T9" fmla="*/ 2469975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4"/>
                  <a:pt x="3" y="2"/>
                </a:cubicBezTo>
                <a:cubicBezTo>
                  <a:pt x="2" y="0"/>
                  <a:pt x="2" y="0"/>
                  <a:pt x="2" y="0"/>
                </a:cubicBezTo>
                <a:lnTo>
                  <a:pt x="0" y="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49" name="Freeform 32"/>
          <p:cNvSpPr>
            <a:spLocks/>
          </p:cNvSpPr>
          <p:nvPr/>
        </p:nvSpPr>
        <p:spPr bwMode="auto">
          <a:xfrm>
            <a:off x="5465234" y="1682751"/>
            <a:ext cx="336551" cy="21167"/>
          </a:xfrm>
          <a:custGeom>
            <a:avLst/>
            <a:gdLst>
              <a:gd name="T0" fmla="*/ 15237181 w 112"/>
              <a:gd name="T1" fmla="*/ 0 h 7"/>
              <a:gd name="T2" fmla="*/ 0 w 112"/>
              <a:gd name="T3" fmla="*/ 15430500 h 7"/>
              <a:gd name="T4" fmla="*/ 15237181 w 112"/>
              <a:gd name="T5" fmla="*/ 36002232 h 7"/>
              <a:gd name="T6" fmla="*/ 548540776 w 112"/>
              <a:gd name="T7" fmla="*/ 36002232 h 7"/>
              <a:gd name="T8" fmla="*/ 568857769 w 112"/>
              <a:gd name="T9" fmla="*/ 0 h 7"/>
              <a:gd name="T10" fmla="*/ 15237181 w 112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12" y="0"/>
                  <a:pt x="112" y="0"/>
                  <a:pt x="112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0" name="Freeform 33"/>
          <p:cNvSpPr>
            <a:spLocks/>
          </p:cNvSpPr>
          <p:nvPr/>
        </p:nvSpPr>
        <p:spPr bwMode="auto">
          <a:xfrm>
            <a:off x="5465233" y="1617134"/>
            <a:ext cx="374651" cy="21167"/>
          </a:xfrm>
          <a:custGeom>
            <a:avLst/>
            <a:gdLst>
              <a:gd name="T0" fmla="*/ 626578513 w 125"/>
              <a:gd name="T1" fmla="*/ 0 h 7"/>
              <a:gd name="T2" fmla="*/ 15159865 w 125"/>
              <a:gd name="T3" fmla="*/ 0 h 7"/>
              <a:gd name="T4" fmla="*/ 0 w 125"/>
              <a:gd name="T5" fmla="*/ 15430500 h 7"/>
              <a:gd name="T6" fmla="*/ 15159865 w 125"/>
              <a:gd name="T7" fmla="*/ 36002232 h 7"/>
              <a:gd name="T8" fmla="*/ 586154455 w 125"/>
              <a:gd name="T9" fmla="*/ 36002232 h 7"/>
              <a:gd name="T10" fmla="*/ 631631801 w 125"/>
              <a:gd name="T11" fmla="*/ 0 h 7"/>
              <a:gd name="T12" fmla="*/ 626578513 w 125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" h="7">
                <a:moveTo>
                  <a:pt x="124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25" y="0"/>
                  <a:pt x="125" y="0"/>
                  <a:pt x="125" y="0"/>
                </a:cubicBezTo>
                <a:cubicBezTo>
                  <a:pt x="124" y="0"/>
                  <a:pt x="124" y="0"/>
                  <a:pt x="124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1" name="Freeform 34"/>
          <p:cNvSpPr>
            <a:spLocks/>
          </p:cNvSpPr>
          <p:nvPr/>
        </p:nvSpPr>
        <p:spPr bwMode="auto">
          <a:xfrm>
            <a:off x="6318251" y="1600200"/>
            <a:ext cx="357716" cy="323851"/>
          </a:xfrm>
          <a:custGeom>
            <a:avLst/>
            <a:gdLst>
              <a:gd name="T0" fmla="*/ 604856423 w 119"/>
              <a:gd name="T1" fmla="*/ 0 h 108"/>
              <a:gd name="T2" fmla="*/ 508282121 w 119"/>
              <a:gd name="T3" fmla="*/ 75866517 h 108"/>
              <a:gd name="T4" fmla="*/ 543862839 w 119"/>
              <a:gd name="T5" fmla="*/ 80924434 h 108"/>
              <a:gd name="T6" fmla="*/ 320217443 w 119"/>
              <a:gd name="T7" fmla="*/ 500724857 h 108"/>
              <a:gd name="T8" fmla="*/ 142318363 w 119"/>
              <a:gd name="T9" fmla="*/ 348989575 h 108"/>
              <a:gd name="T10" fmla="*/ 132152765 w 119"/>
              <a:gd name="T11" fmla="*/ 343931657 h 108"/>
              <a:gd name="T12" fmla="*/ 116905497 w 119"/>
              <a:gd name="T13" fmla="*/ 354047492 h 108"/>
              <a:gd name="T14" fmla="*/ 5083926 w 119"/>
              <a:gd name="T15" fmla="*/ 520956528 h 108"/>
              <a:gd name="T16" fmla="*/ 10165597 w 119"/>
              <a:gd name="T17" fmla="*/ 541188198 h 108"/>
              <a:gd name="T18" fmla="*/ 20331195 w 119"/>
              <a:gd name="T19" fmla="*/ 546246116 h 108"/>
              <a:gd name="T20" fmla="*/ 35580718 w 119"/>
              <a:gd name="T21" fmla="*/ 536130281 h 108"/>
              <a:gd name="T22" fmla="*/ 35580718 w 119"/>
              <a:gd name="T23" fmla="*/ 536130281 h 108"/>
              <a:gd name="T24" fmla="*/ 137236691 w 119"/>
              <a:gd name="T25" fmla="*/ 384394999 h 108"/>
              <a:gd name="T26" fmla="*/ 315135772 w 119"/>
              <a:gd name="T27" fmla="*/ 536130281 h 108"/>
              <a:gd name="T28" fmla="*/ 330383041 w 119"/>
              <a:gd name="T29" fmla="*/ 541188198 h 108"/>
              <a:gd name="T30" fmla="*/ 340548638 w 119"/>
              <a:gd name="T31" fmla="*/ 531072363 h 108"/>
              <a:gd name="T32" fmla="*/ 569275705 w 119"/>
              <a:gd name="T33" fmla="*/ 96098187 h 108"/>
              <a:gd name="T34" fmla="*/ 594690826 w 119"/>
              <a:gd name="T35" fmla="*/ 121387776 h 108"/>
              <a:gd name="T36" fmla="*/ 604856423 w 119"/>
              <a:gd name="T37" fmla="*/ 0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9" h="108">
                <a:moveTo>
                  <a:pt x="119" y="0"/>
                </a:moveTo>
                <a:cubicBezTo>
                  <a:pt x="100" y="15"/>
                  <a:pt x="100" y="15"/>
                  <a:pt x="100" y="15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63" y="99"/>
                  <a:pt x="63" y="99"/>
                  <a:pt x="63" y="99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68"/>
                  <a:pt x="27" y="68"/>
                  <a:pt x="26" y="68"/>
                </a:cubicBezTo>
                <a:cubicBezTo>
                  <a:pt x="25" y="68"/>
                  <a:pt x="24" y="69"/>
                  <a:pt x="23" y="70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1" y="106"/>
                  <a:pt x="2" y="107"/>
                </a:cubicBezTo>
                <a:cubicBezTo>
                  <a:pt x="3" y="108"/>
                  <a:pt x="3" y="108"/>
                  <a:pt x="4" y="108"/>
                </a:cubicBezTo>
                <a:cubicBezTo>
                  <a:pt x="5" y="108"/>
                  <a:pt x="6" y="107"/>
                  <a:pt x="7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27" y="76"/>
                  <a:pt x="27" y="76"/>
                  <a:pt x="27" y="7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7"/>
                  <a:pt x="64" y="107"/>
                  <a:pt x="65" y="107"/>
                </a:cubicBezTo>
                <a:cubicBezTo>
                  <a:pt x="66" y="107"/>
                  <a:pt x="66" y="106"/>
                  <a:pt x="67" y="105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7" y="24"/>
                  <a:pt x="117" y="24"/>
                  <a:pt x="117" y="24"/>
                </a:cubicBezTo>
                <a:lnTo>
                  <a:pt x="119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2" name="Freeform 35"/>
          <p:cNvSpPr>
            <a:spLocks/>
          </p:cNvSpPr>
          <p:nvPr/>
        </p:nvSpPr>
        <p:spPr bwMode="auto">
          <a:xfrm>
            <a:off x="6280151" y="1593851"/>
            <a:ext cx="389467" cy="391583"/>
          </a:xfrm>
          <a:custGeom>
            <a:avLst/>
            <a:gdLst>
              <a:gd name="T0" fmla="*/ 636130886 w 130"/>
              <a:gd name="T1" fmla="*/ 627753703 h 130"/>
              <a:gd name="T2" fmla="*/ 35339606 w 130"/>
              <a:gd name="T3" fmla="*/ 627753703 h 130"/>
              <a:gd name="T4" fmla="*/ 35339606 w 130"/>
              <a:gd name="T5" fmla="*/ 20415765 h 130"/>
              <a:gd name="T6" fmla="*/ 25244181 w 130"/>
              <a:gd name="T7" fmla="*/ 0 h 130"/>
              <a:gd name="T8" fmla="*/ 10097672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048836 w 130"/>
              <a:gd name="T19" fmla="*/ 658376221 h 130"/>
              <a:gd name="T20" fmla="*/ 10097672 w 130"/>
              <a:gd name="T21" fmla="*/ 663479597 h 130"/>
              <a:gd name="T22" fmla="*/ 20195345 w 130"/>
              <a:gd name="T23" fmla="*/ 663479597 h 130"/>
              <a:gd name="T24" fmla="*/ 25244181 w 130"/>
              <a:gd name="T25" fmla="*/ 663479597 h 130"/>
              <a:gd name="T26" fmla="*/ 636130886 w 130"/>
              <a:gd name="T27" fmla="*/ 663479597 h 130"/>
              <a:gd name="T28" fmla="*/ 656326231 w 130"/>
              <a:gd name="T29" fmla="*/ 653272845 h 130"/>
              <a:gd name="T30" fmla="*/ 656326231 w 130"/>
              <a:gd name="T31" fmla="*/ 637960456 h 130"/>
              <a:gd name="T32" fmla="*/ 636130886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3" name="Freeform 36"/>
          <p:cNvSpPr>
            <a:spLocks/>
          </p:cNvSpPr>
          <p:nvPr/>
        </p:nvSpPr>
        <p:spPr bwMode="auto">
          <a:xfrm>
            <a:off x="6333067" y="1930401"/>
            <a:ext cx="19051" cy="23284"/>
          </a:xfrm>
          <a:custGeom>
            <a:avLst/>
            <a:gdLst>
              <a:gd name="T0" fmla="*/ 0 w 6"/>
              <a:gd name="T1" fmla="*/ 28589114 h 8"/>
              <a:gd name="T2" fmla="*/ 17012245 w 6"/>
              <a:gd name="T3" fmla="*/ 38119546 h 8"/>
              <a:gd name="T4" fmla="*/ 34022109 w 6"/>
              <a:gd name="T5" fmla="*/ 23823898 h 8"/>
              <a:gd name="T6" fmla="*/ 34022109 w 6"/>
              <a:gd name="T7" fmla="*/ 0 h 8"/>
              <a:gd name="T8" fmla="*/ 22682200 w 6"/>
              <a:gd name="T9" fmla="*/ 14295648 h 8"/>
              <a:gd name="T10" fmla="*/ 0 w 6"/>
              <a:gd name="T11" fmla="*/ 2858911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">
                <a:moveTo>
                  <a:pt x="0" y="6"/>
                </a:moveTo>
                <a:cubicBezTo>
                  <a:pt x="0" y="7"/>
                  <a:pt x="1" y="8"/>
                  <a:pt x="3" y="8"/>
                </a:cubicBezTo>
                <a:cubicBezTo>
                  <a:pt x="5" y="8"/>
                  <a:pt x="6" y="7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4" y="3"/>
                  <a:pt x="4" y="3"/>
                </a:cubicBezTo>
                <a:cubicBezTo>
                  <a:pt x="3" y="5"/>
                  <a:pt x="1" y="5"/>
                  <a:pt x="0" y="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4" name="Freeform 37"/>
          <p:cNvSpPr>
            <a:spLocks/>
          </p:cNvSpPr>
          <p:nvPr/>
        </p:nvSpPr>
        <p:spPr bwMode="auto">
          <a:xfrm>
            <a:off x="6362700" y="1885951"/>
            <a:ext cx="19051" cy="67733"/>
          </a:xfrm>
          <a:custGeom>
            <a:avLst/>
            <a:gdLst>
              <a:gd name="T0" fmla="*/ 0 w 6"/>
              <a:gd name="T1" fmla="*/ 97566922 h 23"/>
              <a:gd name="T2" fmla="*/ 17012245 w 6"/>
              <a:gd name="T3" fmla="*/ 112201739 h 23"/>
              <a:gd name="T4" fmla="*/ 34022109 w 6"/>
              <a:gd name="T5" fmla="*/ 97566922 h 23"/>
              <a:gd name="T6" fmla="*/ 34022109 w 6"/>
              <a:gd name="T7" fmla="*/ 0 h 23"/>
              <a:gd name="T8" fmla="*/ 0 w 6"/>
              <a:gd name="T9" fmla="*/ 43904452 h 23"/>
              <a:gd name="T10" fmla="*/ 0 w 6"/>
              <a:gd name="T11" fmla="*/ 97566922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23">
                <a:moveTo>
                  <a:pt x="0" y="20"/>
                </a:moveTo>
                <a:cubicBezTo>
                  <a:pt x="0" y="22"/>
                  <a:pt x="1" y="23"/>
                  <a:pt x="3" y="23"/>
                </a:cubicBezTo>
                <a:cubicBezTo>
                  <a:pt x="5" y="23"/>
                  <a:pt x="6" y="22"/>
                  <a:pt x="6" y="20"/>
                </a:cubicBezTo>
                <a:cubicBezTo>
                  <a:pt x="6" y="0"/>
                  <a:pt x="6" y="0"/>
                  <a:pt x="6" y="0"/>
                </a:cubicBezTo>
                <a:cubicBezTo>
                  <a:pt x="0" y="9"/>
                  <a:pt x="0" y="9"/>
                  <a:pt x="0" y="9"/>
                </a:cubicBezTo>
                <a:lnTo>
                  <a:pt x="0" y="2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5" name="Freeform 38"/>
          <p:cNvSpPr>
            <a:spLocks/>
          </p:cNvSpPr>
          <p:nvPr/>
        </p:nvSpPr>
        <p:spPr bwMode="auto">
          <a:xfrm>
            <a:off x="6394451" y="1858433"/>
            <a:ext cx="16933" cy="95251"/>
          </a:xfrm>
          <a:custGeom>
            <a:avLst/>
            <a:gdLst>
              <a:gd name="T0" fmla="*/ 0 w 6"/>
              <a:gd name="T1" fmla="*/ 14950634 h 32"/>
              <a:gd name="T2" fmla="*/ 0 w 6"/>
              <a:gd name="T3" fmla="*/ 144530236 h 32"/>
              <a:gd name="T4" fmla="*/ 13440833 w 6"/>
              <a:gd name="T5" fmla="*/ 159480870 h 32"/>
              <a:gd name="T6" fmla="*/ 26881667 w 6"/>
              <a:gd name="T7" fmla="*/ 144530236 h 32"/>
              <a:gd name="T8" fmla="*/ 26881667 w 6"/>
              <a:gd name="T9" fmla="*/ 14950634 h 32"/>
              <a:gd name="T10" fmla="*/ 8959850 w 6"/>
              <a:gd name="T11" fmla="*/ 0 h 32"/>
              <a:gd name="T12" fmla="*/ 0 w 6"/>
              <a:gd name="T13" fmla="*/ 14950634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32">
                <a:moveTo>
                  <a:pt x="0" y="3"/>
                </a:move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5" y="32"/>
                  <a:pt x="6" y="31"/>
                  <a:pt x="6" y="29"/>
                </a:cubicBezTo>
                <a:cubicBezTo>
                  <a:pt x="6" y="3"/>
                  <a:pt x="6" y="3"/>
                  <a:pt x="6" y="3"/>
                </a:cubicBezTo>
                <a:cubicBezTo>
                  <a:pt x="2" y="0"/>
                  <a:pt x="2" y="0"/>
                  <a:pt x="2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6" name="Freeform 39"/>
          <p:cNvSpPr>
            <a:spLocks/>
          </p:cNvSpPr>
          <p:nvPr/>
        </p:nvSpPr>
        <p:spPr bwMode="auto">
          <a:xfrm>
            <a:off x="6424084" y="1879601"/>
            <a:ext cx="16933" cy="74084"/>
          </a:xfrm>
          <a:custGeom>
            <a:avLst/>
            <a:gdLst>
              <a:gd name="T0" fmla="*/ 0 w 6"/>
              <a:gd name="T1" fmla="*/ 108670115 h 25"/>
              <a:gd name="T2" fmla="*/ 13440833 w 6"/>
              <a:gd name="T3" fmla="*/ 123489879 h 25"/>
              <a:gd name="T4" fmla="*/ 26881667 w 6"/>
              <a:gd name="T5" fmla="*/ 108670115 h 25"/>
              <a:gd name="T6" fmla="*/ 26881667 w 6"/>
              <a:gd name="T7" fmla="*/ 24698865 h 25"/>
              <a:gd name="T8" fmla="*/ 0 w 6"/>
              <a:gd name="T9" fmla="*/ 0 h 25"/>
              <a:gd name="T10" fmla="*/ 0 w 6"/>
              <a:gd name="T11" fmla="*/ 108670115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25">
                <a:moveTo>
                  <a:pt x="0" y="22"/>
                </a:moveTo>
                <a:cubicBezTo>
                  <a:pt x="0" y="24"/>
                  <a:pt x="1" y="25"/>
                  <a:pt x="3" y="25"/>
                </a:cubicBezTo>
                <a:cubicBezTo>
                  <a:pt x="5" y="25"/>
                  <a:pt x="6" y="24"/>
                  <a:pt x="6" y="22"/>
                </a:cubicBezTo>
                <a:cubicBezTo>
                  <a:pt x="6" y="5"/>
                  <a:pt x="6" y="5"/>
                  <a:pt x="6" y="5"/>
                </a:cubicBezTo>
                <a:cubicBezTo>
                  <a:pt x="0" y="0"/>
                  <a:pt x="0" y="0"/>
                  <a:pt x="0" y="0"/>
                </a:cubicBezTo>
                <a:lnTo>
                  <a:pt x="0" y="2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7" name="Freeform 40"/>
          <p:cNvSpPr>
            <a:spLocks/>
          </p:cNvSpPr>
          <p:nvPr/>
        </p:nvSpPr>
        <p:spPr bwMode="auto">
          <a:xfrm>
            <a:off x="6453718" y="1902884"/>
            <a:ext cx="16933" cy="50800"/>
          </a:xfrm>
          <a:custGeom>
            <a:avLst/>
            <a:gdLst>
              <a:gd name="T0" fmla="*/ 0 w 6"/>
              <a:gd name="T1" fmla="*/ 70319153 h 17"/>
              <a:gd name="T2" fmla="*/ 13440833 w 6"/>
              <a:gd name="T3" fmla="*/ 85388824 h 17"/>
              <a:gd name="T4" fmla="*/ 26881667 w 6"/>
              <a:gd name="T5" fmla="*/ 70319153 h 17"/>
              <a:gd name="T6" fmla="*/ 26881667 w 6"/>
              <a:gd name="T7" fmla="*/ 30137100 h 17"/>
              <a:gd name="T8" fmla="*/ 0 w 6"/>
              <a:gd name="T9" fmla="*/ 0 h 17"/>
              <a:gd name="T10" fmla="*/ 0 w 6"/>
              <a:gd name="T11" fmla="*/ 70319153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7">
                <a:moveTo>
                  <a:pt x="0" y="14"/>
                </a:moveTo>
                <a:cubicBezTo>
                  <a:pt x="0" y="16"/>
                  <a:pt x="1" y="17"/>
                  <a:pt x="3" y="17"/>
                </a:cubicBezTo>
                <a:cubicBezTo>
                  <a:pt x="5" y="17"/>
                  <a:pt x="6" y="16"/>
                  <a:pt x="6" y="14"/>
                </a:cubicBezTo>
                <a:cubicBezTo>
                  <a:pt x="6" y="6"/>
                  <a:pt x="6" y="6"/>
                  <a:pt x="6" y="6"/>
                </a:cubicBezTo>
                <a:cubicBezTo>
                  <a:pt x="0" y="0"/>
                  <a:pt x="0" y="0"/>
                  <a:pt x="0" y="0"/>
                </a:cubicBezTo>
                <a:lnTo>
                  <a:pt x="0" y="1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8" name="Freeform 41"/>
          <p:cNvSpPr>
            <a:spLocks/>
          </p:cNvSpPr>
          <p:nvPr/>
        </p:nvSpPr>
        <p:spPr bwMode="auto">
          <a:xfrm>
            <a:off x="6483352" y="1930401"/>
            <a:ext cx="19049" cy="23284"/>
          </a:xfrm>
          <a:custGeom>
            <a:avLst/>
            <a:gdLst>
              <a:gd name="T0" fmla="*/ 0 w 6"/>
              <a:gd name="T1" fmla="*/ 0 h 8"/>
              <a:gd name="T2" fmla="*/ 0 w 6"/>
              <a:gd name="T3" fmla="*/ 23823898 h 8"/>
              <a:gd name="T4" fmla="*/ 17011055 w 6"/>
              <a:gd name="T5" fmla="*/ 38119546 h 8"/>
              <a:gd name="T6" fmla="*/ 34019728 w 6"/>
              <a:gd name="T7" fmla="*/ 23823898 h 8"/>
              <a:gd name="T8" fmla="*/ 34019728 w 6"/>
              <a:gd name="T9" fmla="*/ 23823898 h 8"/>
              <a:gd name="T10" fmla="*/ 28350170 w 6"/>
              <a:gd name="T11" fmla="*/ 19060865 h 8"/>
              <a:gd name="T12" fmla="*/ 0 w 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8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7"/>
                  <a:pt x="1" y="8"/>
                  <a:pt x="3" y="8"/>
                </a:cubicBezTo>
                <a:cubicBezTo>
                  <a:pt x="5" y="8"/>
                  <a:pt x="6" y="7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4"/>
                  <a:pt x="5" y="4"/>
                </a:cubicBez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59" name="Freeform 42"/>
          <p:cNvSpPr>
            <a:spLocks/>
          </p:cNvSpPr>
          <p:nvPr/>
        </p:nvSpPr>
        <p:spPr bwMode="auto">
          <a:xfrm>
            <a:off x="6512985" y="1924052"/>
            <a:ext cx="19049" cy="29633"/>
          </a:xfrm>
          <a:custGeom>
            <a:avLst/>
            <a:gdLst>
              <a:gd name="T0" fmla="*/ 0 w 6"/>
              <a:gd name="T1" fmla="*/ 34577655 h 10"/>
              <a:gd name="T2" fmla="*/ 0 w 6"/>
              <a:gd name="T3" fmla="*/ 34577655 h 10"/>
              <a:gd name="T4" fmla="*/ 17011055 w 6"/>
              <a:gd name="T5" fmla="*/ 49395063 h 10"/>
              <a:gd name="T6" fmla="*/ 34019728 w 6"/>
              <a:gd name="T7" fmla="*/ 34577655 h 10"/>
              <a:gd name="T8" fmla="*/ 34019728 w 6"/>
              <a:gd name="T9" fmla="*/ 0 h 10"/>
              <a:gd name="T10" fmla="*/ 22680613 w 6"/>
              <a:gd name="T11" fmla="*/ 19758025 h 10"/>
              <a:gd name="T12" fmla="*/ 0 w 6"/>
              <a:gd name="T13" fmla="*/ 3457765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10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9"/>
                  <a:pt x="1" y="10"/>
                  <a:pt x="3" y="10"/>
                </a:cubicBezTo>
                <a:cubicBezTo>
                  <a:pt x="5" y="10"/>
                  <a:pt x="6" y="9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4"/>
                  <a:pt x="4" y="4"/>
                  <a:pt x="4" y="4"/>
                </a:cubicBezTo>
                <a:cubicBezTo>
                  <a:pt x="3" y="6"/>
                  <a:pt x="2" y="7"/>
                  <a:pt x="0" y="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0" name="Freeform 43"/>
          <p:cNvSpPr>
            <a:spLocks/>
          </p:cNvSpPr>
          <p:nvPr/>
        </p:nvSpPr>
        <p:spPr bwMode="auto">
          <a:xfrm>
            <a:off x="6544734" y="1866900"/>
            <a:ext cx="16933" cy="86784"/>
          </a:xfrm>
          <a:custGeom>
            <a:avLst/>
            <a:gdLst>
              <a:gd name="T0" fmla="*/ 0 w 6"/>
              <a:gd name="T1" fmla="*/ 130972767 h 29"/>
              <a:gd name="T2" fmla="*/ 13440833 w 6"/>
              <a:gd name="T3" fmla="*/ 146084405 h 29"/>
              <a:gd name="T4" fmla="*/ 26881667 w 6"/>
              <a:gd name="T5" fmla="*/ 130972767 h 29"/>
              <a:gd name="T6" fmla="*/ 26881667 w 6"/>
              <a:gd name="T7" fmla="*/ 0 h 29"/>
              <a:gd name="T8" fmla="*/ 0 w 6"/>
              <a:gd name="T9" fmla="*/ 55412332 h 29"/>
              <a:gd name="T10" fmla="*/ 0 w 6"/>
              <a:gd name="T11" fmla="*/ 13097276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29">
                <a:moveTo>
                  <a:pt x="0" y="26"/>
                </a:moveTo>
                <a:cubicBezTo>
                  <a:pt x="0" y="28"/>
                  <a:pt x="2" y="29"/>
                  <a:pt x="3" y="29"/>
                </a:cubicBezTo>
                <a:cubicBezTo>
                  <a:pt x="5" y="29"/>
                  <a:pt x="6" y="28"/>
                  <a:pt x="6" y="26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2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1" name="Freeform 44"/>
          <p:cNvSpPr>
            <a:spLocks/>
          </p:cNvSpPr>
          <p:nvPr/>
        </p:nvSpPr>
        <p:spPr bwMode="auto">
          <a:xfrm>
            <a:off x="6574367" y="1809751"/>
            <a:ext cx="16933" cy="143933"/>
          </a:xfrm>
          <a:custGeom>
            <a:avLst/>
            <a:gdLst>
              <a:gd name="T0" fmla="*/ 0 w 6"/>
              <a:gd name="T1" fmla="*/ 227601330 h 48"/>
              <a:gd name="T2" fmla="*/ 13440833 w 6"/>
              <a:gd name="T3" fmla="*/ 242775052 h 48"/>
              <a:gd name="T4" fmla="*/ 26881667 w 6"/>
              <a:gd name="T5" fmla="*/ 227601330 h 48"/>
              <a:gd name="T6" fmla="*/ 26881667 w 6"/>
              <a:gd name="T7" fmla="*/ 0 h 48"/>
              <a:gd name="T8" fmla="*/ 0 w 6"/>
              <a:gd name="T9" fmla="*/ 55636980 h 48"/>
              <a:gd name="T10" fmla="*/ 0 w 6"/>
              <a:gd name="T11" fmla="*/ 22760133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48">
                <a:moveTo>
                  <a:pt x="0" y="45"/>
                </a:moveTo>
                <a:cubicBezTo>
                  <a:pt x="0" y="47"/>
                  <a:pt x="2" y="48"/>
                  <a:pt x="3" y="48"/>
                </a:cubicBezTo>
                <a:cubicBezTo>
                  <a:pt x="5" y="48"/>
                  <a:pt x="6" y="47"/>
                  <a:pt x="6" y="45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4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2" name="Freeform 45"/>
          <p:cNvSpPr>
            <a:spLocks/>
          </p:cNvSpPr>
          <p:nvPr/>
        </p:nvSpPr>
        <p:spPr bwMode="auto">
          <a:xfrm>
            <a:off x="6604000" y="1752601"/>
            <a:ext cx="16933" cy="201084"/>
          </a:xfrm>
          <a:custGeom>
            <a:avLst/>
            <a:gdLst>
              <a:gd name="T0" fmla="*/ 0 w 6"/>
              <a:gd name="T1" fmla="*/ 324270459 h 67"/>
              <a:gd name="T2" fmla="*/ 13440833 w 6"/>
              <a:gd name="T3" fmla="*/ 339471059 h 67"/>
              <a:gd name="T4" fmla="*/ 26881667 w 6"/>
              <a:gd name="T5" fmla="*/ 324270459 h 67"/>
              <a:gd name="T6" fmla="*/ 26881667 w 6"/>
              <a:gd name="T7" fmla="*/ 0 h 67"/>
              <a:gd name="T8" fmla="*/ 0 w 6"/>
              <a:gd name="T9" fmla="*/ 55733282 h 67"/>
              <a:gd name="T10" fmla="*/ 0 w 6"/>
              <a:gd name="T11" fmla="*/ 324270459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7">
                <a:moveTo>
                  <a:pt x="0" y="64"/>
                </a:moveTo>
                <a:cubicBezTo>
                  <a:pt x="0" y="66"/>
                  <a:pt x="2" y="67"/>
                  <a:pt x="3" y="67"/>
                </a:cubicBezTo>
                <a:cubicBezTo>
                  <a:pt x="5" y="67"/>
                  <a:pt x="6" y="66"/>
                  <a:pt x="6" y="64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6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3" name="Freeform 46"/>
          <p:cNvSpPr>
            <a:spLocks/>
          </p:cNvSpPr>
          <p:nvPr/>
        </p:nvSpPr>
        <p:spPr bwMode="auto">
          <a:xfrm>
            <a:off x="6633633" y="1695452"/>
            <a:ext cx="19051" cy="258233"/>
          </a:xfrm>
          <a:custGeom>
            <a:avLst/>
            <a:gdLst>
              <a:gd name="T0" fmla="*/ 0 w 6"/>
              <a:gd name="T1" fmla="*/ 420948108 h 86"/>
              <a:gd name="T2" fmla="*/ 17012245 w 6"/>
              <a:gd name="T3" fmla="*/ 436162856 h 86"/>
              <a:gd name="T4" fmla="*/ 34022109 w 6"/>
              <a:gd name="T5" fmla="*/ 420948108 h 86"/>
              <a:gd name="T6" fmla="*/ 34022109 w 6"/>
              <a:gd name="T7" fmla="*/ 0 h 86"/>
              <a:gd name="T8" fmla="*/ 0 w 6"/>
              <a:gd name="T9" fmla="*/ 55787408 h 86"/>
              <a:gd name="T10" fmla="*/ 0 w 6"/>
              <a:gd name="T11" fmla="*/ 420948108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6">
                <a:moveTo>
                  <a:pt x="0" y="83"/>
                </a:moveTo>
                <a:cubicBezTo>
                  <a:pt x="0" y="85"/>
                  <a:pt x="2" y="86"/>
                  <a:pt x="3" y="86"/>
                </a:cubicBezTo>
                <a:cubicBezTo>
                  <a:pt x="5" y="86"/>
                  <a:pt x="6" y="85"/>
                  <a:pt x="6" y="83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8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4" name="Freeform 47"/>
          <p:cNvSpPr>
            <a:spLocks/>
          </p:cNvSpPr>
          <p:nvPr/>
        </p:nvSpPr>
        <p:spPr bwMode="auto">
          <a:xfrm>
            <a:off x="7133167" y="1593851"/>
            <a:ext cx="389467" cy="391583"/>
          </a:xfrm>
          <a:custGeom>
            <a:avLst/>
            <a:gdLst>
              <a:gd name="T0" fmla="*/ 636130886 w 130"/>
              <a:gd name="T1" fmla="*/ 627753703 h 130"/>
              <a:gd name="T2" fmla="*/ 35339606 w 130"/>
              <a:gd name="T3" fmla="*/ 627753703 h 130"/>
              <a:gd name="T4" fmla="*/ 35339606 w 130"/>
              <a:gd name="T5" fmla="*/ 20415765 h 130"/>
              <a:gd name="T6" fmla="*/ 25244181 w 130"/>
              <a:gd name="T7" fmla="*/ 0 h 130"/>
              <a:gd name="T8" fmla="*/ 10097672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048836 w 130"/>
              <a:gd name="T19" fmla="*/ 658376221 h 130"/>
              <a:gd name="T20" fmla="*/ 10097672 w 130"/>
              <a:gd name="T21" fmla="*/ 663479597 h 130"/>
              <a:gd name="T22" fmla="*/ 20195345 w 130"/>
              <a:gd name="T23" fmla="*/ 663479597 h 130"/>
              <a:gd name="T24" fmla="*/ 25244181 w 130"/>
              <a:gd name="T25" fmla="*/ 663479597 h 130"/>
              <a:gd name="T26" fmla="*/ 636130886 w 130"/>
              <a:gd name="T27" fmla="*/ 663479597 h 130"/>
              <a:gd name="T28" fmla="*/ 656326231 w 130"/>
              <a:gd name="T29" fmla="*/ 653272845 h 130"/>
              <a:gd name="T30" fmla="*/ 656326231 w 130"/>
              <a:gd name="T31" fmla="*/ 637960456 h 130"/>
              <a:gd name="T32" fmla="*/ 636130886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1" y="129"/>
                  <a:pt x="1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5" name="Freeform 48"/>
          <p:cNvSpPr>
            <a:spLocks/>
          </p:cNvSpPr>
          <p:nvPr/>
        </p:nvSpPr>
        <p:spPr bwMode="auto">
          <a:xfrm>
            <a:off x="7171267" y="1615018"/>
            <a:ext cx="357717" cy="323849"/>
          </a:xfrm>
          <a:custGeom>
            <a:avLst/>
            <a:gdLst>
              <a:gd name="T0" fmla="*/ 604858678 w 119"/>
              <a:gd name="T1" fmla="*/ 0 h 108"/>
              <a:gd name="T2" fmla="*/ 508284016 w 119"/>
              <a:gd name="T3" fmla="*/ 75866204 h 108"/>
              <a:gd name="T4" fmla="*/ 543864866 w 119"/>
              <a:gd name="T5" fmla="*/ 80924101 h 108"/>
              <a:gd name="T6" fmla="*/ 320218637 w 119"/>
              <a:gd name="T7" fmla="*/ 500722795 h 108"/>
              <a:gd name="T8" fmla="*/ 142318893 w 119"/>
              <a:gd name="T9" fmla="*/ 348988138 h 108"/>
              <a:gd name="T10" fmla="*/ 127071568 w 119"/>
              <a:gd name="T11" fmla="*/ 343930241 h 108"/>
              <a:gd name="T12" fmla="*/ 116905932 w 119"/>
              <a:gd name="T13" fmla="*/ 354046035 h 108"/>
              <a:gd name="T14" fmla="*/ 5083945 w 119"/>
              <a:gd name="T15" fmla="*/ 520954383 h 108"/>
              <a:gd name="T16" fmla="*/ 10165635 w 119"/>
              <a:gd name="T17" fmla="*/ 541185970 h 108"/>
              <a:gd name="T18" fmla="*/ 20331270 w 119"/>
              <a:gd name="T19" fmla="*/ 546243867 h 108"/>
              <a:gd name="T20" fmla="*/ 30496906 w 119"/>
              <a:gd name="T21" fmla="*/ 541185970 h 108"/>
              <a:gd name="T22" fmla="*/ 30496906 w 119"/>
              <a:gd name="T23" fmla="*/ 541185970 h 108"/>
              <a:gd name="T24" fmla="*/ 132153258 w 119"/>
              <a:gd name="T25" fmla="*/ 384393416 h 108"/>
              <a:gd name="T26" fmla="*/ 315136947 w 119"/>
              <a:gd name="T27" fmla="*/ 536128073 h 108"/>
              <a:gd name="T28" fmla="*/ 325302582 w 119"/>
              <a:gd name="T29" fmla="*/ 541185970 h 108"/>
              <a:gd name="T30" fmla="*/ 340549907 w 119"/>
              <a:gd name="T31" fmla="*/ 536128073 h 108"/>
              <a:gd name="T32" fmla="*/ 569277827 w 119"/>
              <a:gd name="T33" fmla="*/ 96097792 h 108"/>
              <a:gd name="T34" fmla="*/ 594693043 w 119"/>
              <a:gd name="T35" fmla="*/ 121387276 h 108"/>
              <a:gd name="T36" fmla="*/ 604858678 w 119"/>
              <a:gd name="T37" fmla="*/ 0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9" h="108">
                <a:moveTo>
                  <a:pt x="119" y="0"/>
                </a:moveTo>
                <a:cubicBezTo>
                  <a:pt x="100" y="15"/>
                  <a:pt x="100" y="15"/>
                  <a:pt x="100" y="15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63" y="99"/>
                  <a:pt x="63" y="99"/>
                  <a:pt x="63" y="99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24" y="69"/>
                  <a:pt x="24" y="69"/>
                  <a:pt x="23" y="70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0" y="106"/>
                  <a:pt x="2" y="107"/>
                </a:cubicBezTo>
                <a:cubicBezTo>
                  <a:pt x="2" y="108"/>
                  <a:pt x="3" y="108"/>
                  <a:pt x="4" y="108"/>
                </a:cubicBezTo>
                <a:cubicBezTo>
                  <a:pt x="5" y="108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26" y="76"/>
                  <a:pt x="26" y="76"/>
                  <a:pt x="26" y="7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7"/>
                  <a:pt x="63" y="107"/>
                  <a:pt x="64" y="107"/>
                </a:cubicBezTo>
                <a:cubicBezTo>
                  <a:pt x="65" y="107"/>
                  <a:pt x="66" y="106"/>
                  <a:pt x="67" y="106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7" y="24"/>
                  <a:pt x="117" y="24"/>
                  <a:pt x="117" y="24"/>
                </a:cubicBezTo>
                <a:lnTo>
                  <a:pt x="119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6" name="Freeform 49"/>
          <p:cNvSpPr>
            <a:spLocks/>
          </p:cNvSpPr>
          <p:nvPr/>
        </p:nvSpPr>
        <p:spPr bwMode="auto">
          <a:xfrm>
            <a:off x="8017934" y="1625601"/>
            <a:ext cx="368300" cy="319617"/>
          </a:xfrm>
          <a:custGeom>
            <a:avLst/>
            <a:gdLst>
              <a:gd name="T0" fmla="*/ 625411890 w 122"/>
              <a:gd name="T1" fmla="*/ 542097381 h 106"/>
              <a:gd name="T2" fmla="*/ 512632845 w 122"/>
              <a:gd name="T3" fmla="*/ 485841715 h 106"/>
              <a:gd name="T4" fmla="*/ 553643201 w 122"/>
              <a:gd name="T5" fmla="*/ 475613206 h 106"/>
              <a:gd name="T6" fmla="*/ 333211123 w 122"/>
              <a:gd name="T7" fmla="*/ 225022664 h 106"/>
              <a:gd name="T8" fmla="*/ 158915412 w 122"/>
              <a:gd name="T9" fmla="*/ 393787400 h 106"/>
              <a:gd name="T10" fmla="*/ 143537378 w 122"/>
              <a:gd name="T11" fmla="*/ 393787400 h 106"/>
              <a:gd name="T12" fmla="*/ 133285355 w 122"/>
              <a:gd name="T13" fmla="*/ 388674277 h 106"/>
              <a:gd name="T14" fmla="*/ 5126011 w 122"/>
              <a:gd name="T15" fmla="*/ 25570140 h 106"/>
              <a:gd name="T16" fmla="*/ 10252023 w 122"/>
              <a:gd name="T17" fmla="*/ 5113124 h 106"/>
              <a:gd name="T18" fmla="*/ 20506310 w 122"/>
              <a:gd name="T19" fmla="*/ 0 h 106"/>
              <a:gd name="T20" fmla="*/ 35884344 w 122"/>
              <a:gd name="T21" fmla="*/ 10228508 h 106"/>
              <a:gd name="T22" fmla="*/ 35884344 w 122"/>
              <a:gd name="T23" fmla="*/ 10228508 h 106"/>
              <a:gd name="T24" fmla="*/ 153789401 w 122"/>
              <a:gd name="T25" fmla="*/ 357988751 h 106"/>
              <a:gd name="T26" fmla="*/ 328085112 w 122"/>
              <a:gd name="T27" fmla="*/ 189221753 h 106"/>
              <a:gd name="T28" fmla="*/ 343463146 w 122"/>
              <a:gd name="T29" fmla="*/ 184108630 h 106"/>
              <a:gd name="T30" fmla="*/ 353717433 w 122"/>
              <a:gd name="T31" fmla="*/ 194337138 h 106"/>
              <a:gd name="T32" fmla="*/ 579275523 w 122"/>
              <a:gd name="T33" fmla="*/ 455156189 h 106"/>
              <a:gd name="T34" fmla="*/ 599779569 w 122"/>
              <a:gd name="T35" fmla="*/ 424472925 h 106"/>
              <a:gd name="T36" fmla="*/ 625411890 w 122"/>
              <a:gd name="T37" fmla="*/ 542097381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2" h="106">
                <a:moveTo>
                  <a:pt x="122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65" y="44"/>
                  <a:pt x="65" y="44"/>
                  <a:pt x="65" y="44"/>
                </a:cubicBezTo>
                <a:cubicBezTo>
                  <a:pt x="31" y="77"/>
                  <a:pt x="31" y="77"/>
                  <a:pt x="31" y="77"/>
                </a:cubicBezTo>
                <a:cubicBezTo>
                  <a:pt x="30" y="77"/>
                  <a:pt x="29" y="78"/>
                  <a:pt x="28" y="77"/>
                </a:cubicBezTo>
                <a:cubicBezTo>
                  <a:pt x="28" y="77"/>
                  <a:pt x="27" y="77"/>
                  <a:pt x="26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30" y="70"/>
                  <a:pt x="30" y="70"/>
                  <a:pt x="30" y="70"/>
                </a:cubicBezTo>
                <a:cubicBezTo>
                  <a:pt x="64" y="37"/>
                  <a:pt x="64" y="37"/>
                  <a:pt x="64" y="37"/>
                </a:cubicBezTo>
                <a:cubicBezTo>
                  <a:pt x="65" y="36"/>
                  <a:pt x="66" y="36"/>
                  <a:pt x="67" y="36"/>
                </a:cubicBezTo>
                <a:cubicBezTo>
                  <a:pt x="68" y="36"/>
                  <a:pt x="69" y="37"/>
                  <a:pt x="69" y="38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7" y="83"/>
                  <a:pt x="117" y="83"/>
                  <a:pt x="117" y="83"/>
                </a:cubicBezTo>
                <a:lnTo>
                  <a:pt x="122" y="10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7" name="Freeform 50"/>
          <p:cNvSpPr>
            <a:spLocks/>
          </p:cNvSpPr>
          <p:nvPr/>
        </p:nvSpPr>
        <p:spPr bwMode="auto">
          <a:xfrm>
            <a:off x="7981951" y="1604433"/>
            <a:ext cx="391583" cy="391584"/>
          </a:xfrm>
          <a:custGeom>
            <a:avLst/>
            <a:gdLst>
              <a:gd name="T0" fmla="*/ 643061573 w 130"/>
              <a:gd name="T1" fmla="*/ 627755841 h 130"/>
              <a:gd name="T2" fmla="*/ 35725894 w 130"/>
              <a:gd name="T3" fmla="*/ 627755841 h 130"/>
              <a:gd name="T4" fmla="*/ 35725894 w 130"/>
              <a:gd name="T5" fmla="*/ 20415834 h 130"/>
              <a:gd name="T6" fmla="*/ 25519141 w 130"/>
              <a:gd name="T7" fmla="*/ 0 h 130"/>
              <a:gd name="T8" fmla="*/ 10206753 w 130"/>
              <a:gd name="T9" fmla="*/ 0 h 130"/>
              <a:gd name="T10" fmla="*/ 0 w 130"/>
              <a:gd name="T11" fmla="*/ 20415834 h 130"/>
              <a:gd name="T12" fmla="*/ 0 w 130"/>
              <a:gd name="T13" fmla="*/ 637962628 h 130"/>
              <a:gd name="T14" fmla="*/ 0 w 130"/>
              <a:gd name="T15" fmla="*/ 643066022 h 130"/>
              <a:gd name="T16" fmla="*/ 0 w 130"/>
              <a:gd name="T17" fmla="*/ 653275069 h 130"/>
              <a:gd name="T18" fmla="*/ 5103376 w 130"/>
              <a:gd name="T19" fmla="*/ 658378463 h 130"/>
              <a:gd name="T20" fmla="*/ 10206753 w 130"/>
              <a:gd name="T21" fmla="*/ 663481856 h 130"/>
              <a:gd name="T22" fmla="*/ 20415765 w 130"/>
              <a:gd name="T23" fmla="*/ 663481856 h 130"/>
              <a:gd name="T24" fmla="*/ 25519141 w 130"/>
              <a:gd name="T25" fmla="*/ 663481856 h 130"/>
              <a:gd name="T26" fmla="*/ 643061573 w 130"/>
              <a:gd name="T27" fmla="*/ 663481856 h 130"/>
              <a:gd name="T28" fmla="*/ 663477338 w 130"/>
              <a:gd name="T29" fmla="*/ 653275069 h 130"/>
              <a:gd name="T30" fmla="*/ 663477338 w 130"/>
              <a:gd name="T31" fmla="*/ 637962628 h 130"/>
              <a:gd name="T32" fmla="*/ 643061573 w 130"/>
              <a:gd name="T33" fmla="*/ 627755841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8" name="Freeform 51"/>
          <p:cNvSpPr>
            <a:spLocks/>
          </p:cNvSpPr>
          <p:nvPr/>
        </p:nvSpPr>
        <p:spPr bwMode="auto">
          <a:xfrm>
            <a:off x="8049685" y="1625600"/>
            <a:ext cx="315383" cy="25400"/>
          </a:xfrm>
          <a:custGeom>
            <a:avLst/>
            <a:gdLst>
              <a:gd name="T0" fmla="*/ 0 w 105"/>
              <a:gd name="T1" fmla="*/ 5669756 h 8"/>
              <a:gd name="T2" fmla="*/ 10148564 w 105"/>
              <a:gd name="T3" fmla="*/ 45362813 h 8"/>
              <a:gd name="T4" fmla="*/ 512555404 w 105"/>
              <a:gd name="T5" fmla="*/ 45362813 h 8"/>
              <a:gd name="T6" fmla="*/ 532854784 w 105"/>
              <a:gd name="T7" fmla="*/ 22681406 h 8"/>
              <a:gd name="T8" fmla="*/ 512555404 w 105"/>
              <a:gd name="T9" fmla="*/ 0 h 8"/>
              <a:gd name="T10" fmla="*/ 0 w 105"/>
              <a:gd name="T11" fmla="*/ 0 h 8"/>
              <a:gd name="T12" fmla="*/ 0 w 105"/>
              <a:gd name="T13" fmla="*/ 0 h 8"/>
              <a:gd name="T14" fmla="*/ 0 w 105"/>
              <a:gd name="T15" fmla="*/ 566975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8">
                <a:moveTo>
                  <a:pt x="0" y="1"/>
                </a:moveTo>
                <a:cubicBezTo>
                  <a:pt x="2" y="8"/>
                  <a:pt x="2" y="8"/>
                  <a:pt x="2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3" y="8"/>
                  <a:pt x="105" y="6"/>
                  <a:pt x="105" y="4"/>
                </a:cubicBezTo>
                <a:cubicBezTo>
                  <a:pt x="105" y="2"/>
                  <a:pt x="103" y="0"/>
                  <a:pt x="1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69" name="Freeform 52"/>
          <p:cNvSpPr>
            <a:spLocks/>
          </p:cNvSpPr>
          <p:nvPr/>
        </p:nvSpPr>
        <p:spPr bwMode="auto">
          <a:xfrm>
            <a:off x="8066618" y="1686984"/>
            <a:ext cx="298449" cy="23283"/>
          </a:xfrm>
          <a:custGeom>
            <a:avLst/>
            <a:gdLst>
              <a:gd name="T0" fmla="*/ 485642634 w 99"/>
              <a:gd name="T1" fmla="*/ 38117363 h 8"/>
              <a:gd name="T2" fmla="*/ 506090935 w 99"/>
              <a:gd name="T3" fmla="*/ 19059773 h 8"/>
              <a:gd name="T4" fmla="*/ 485642634 w 99"/>
              <a:gd name="T5" fmla="*/ 0 h 8"/>
              <a:gd name="T6" fmla="*/ 0 w 99"/>
              <a:gd name="T7" fmla="*/ 0 h 8"/>
              <a:gd name="T8" fmla="*/ 15336226 w 99"/>
              <a:gd name="T9" fmla="*/ 38117363 h 8"/>
              <a:gd name="T10" fmla="*/ 485642634 w 99"/>
              <a:gd name="T11" fmla="*/ 3811736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9" h="8">
                <a:moveTo>
                  <a:pt x="95" y="8"/>
                </a:moveTo>
                <a:cubicBezTo>
                  <a:pt x="97" y="8"/>
                  <a:pt x="99" y="6"/>
                  <a:pt x="99" y="4"/>
                </a:cubicBezTo>
                <a:cubicBezTo>
                  <a:pt x="99" y="2"/>
                  <a:pt x="97" y="0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8"/>
                  <a:pt x="3" y="8"/>
                  <a:pt x="3" y="8"/>
                </a:cubicBezTo>
                <a:lnTo>
                  <a:pt x="95" y="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0" name="Freeform 53"/>
          <p:cNvSpPr>
            <a:spLocks/>
          </p:cNvSpPr>
          <p:nvPr/>
        </p:nvSpPr>
        <p:spPr bwMode="auto">
          <a:xfrm>
            <a:off x="8015818" y="1686984"/>
            <a:ext cx="21167" cy="23283"/>
          </a:xfrm>
          <a:custGeom>
            <a:avLst/>
            <a:gdLst>
              <a:gd name="T0" fmla="*/ 20571732 w 7"/>
              <a:gd name="T1" fmla="*/ 0 h 8"/>
              <a:gd name="T2" fmla="*/ 0 w 7"/>
              <a:gd name="T3" fmla="*/ 19059773 h 8"/>
              <a:gd name="T4" fmla="*/ 20571732 w 7"/>
              <a:gd name="T5" fmla="*/ 38117363 h 8"/>
              <a:gd name="T6" fmla="*/ 36002232 w 7"/>
              <a:gd name="T7" fmla="*/ 38117363 h 8"/>
              <a:gd name="T8" fmla="*/ 25715232 w 7"/>
              <a:gd name="T9" fmla="*/ 0 h 8"/>
              <a:gd name="T10" fmla="*/ 20571732 w 7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0"/>
                  <a:pt x="5" y="0"/>
                  <a:pt x="5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1" name="Freeform 54"/>
          <p:cNvSpPr>
            <a:spLocks/>
          </p:cNvSpPr>
          <p:nvPr/>
        </p:nvSpPr>
        <p:spPr bwMode="auto">
          <a:xfrm>
            <a:off x="8244418" y="1746251"/>
            <a:ext cx="120649" cy="25400"/>
          </a:xfrm>
          <a:custGeom>
            <a:avLst/>
            <a:gdLst>
              <a:gd name="T0" fmla="*/ 184227008 w 40"/>
              <a:gd name="T1" fmla="*/ 45362813 h 8"/>
              <a:gd name="T2" fmla="*/ 204697429 w 40"/>
              <a:gd name="T3" fmla="*/ 22681406 h 8"/>
              <a:gd name="T4" fmla="*/ 184227008 w 40"/>
              <a:gd name="T5" fmla="*/ 0 h 8"/>
              <a:gd name="T6" fmla="*/ 0 w 40"/>
              <a:gd name="T7" fmla="*/ 0 h 8"/>
              <a:gd name="T8" fmla="*/ 35821541 w 40"/>
              <a:gd name="T9" fmla="*/ 45362813 h 8"/>
              <a:gd name="T10" fmla="*/ 184227008 w 40"/>
              <a:gd name="T11" fmla="*/ 4536281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8"/>
                  <a:pt x="7" y="8"/>
                  <a:pt x="7" y="8"/>
                </a:cubicBezTo>
                <a:lnTo>
                  <a:pt x="36" y="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2" name="Freeform 55"/>
          <p:cNvSpPr>
            <a:spLocks/>
          </p:cNvSpPr>
          <p:nvPr/>
        </p:nvSpPr>
        <p:spPr bwMode="auto">
          <a:xfrm>
            <a:off x="8015818" y="1746251"/>
            <a:ext cx="42333" cy="25400"/>
          </a:xfrm>
          <a:custGeom>
            <a:avLst/>
            <a:gdLst>
              <a:gd name="T0" fmla="*/ 20571732 w 14"/>
              <a:gd name="T1" fmla="*/ 0 h 8"/>
              <a:gd name="T2" fmla="*/ 0 w 14"/>
              <a:gd name="T3" fmla="*/ 22681406 h 8"/>
              <a:gd name="T4" fmla="*/ 20571732 w 14"/>
              <a:gd name="T5" fmla="*/ 45362813 h 8"/>
              <a:gd name="T6" fmla="*/ 72004464 w 14"/>
              <a:gd name="T7" fmla="*/ 45362813 h 8"/>
              <a:gd name="T8" fmla="*/ 61717464 w 14"/>
              <a:gd name="T9" fmla="*/ 0 h 8"/>
              <a:gd name="T10" fmla="*/ 20571732 w 1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0"/>
                  <a:pt x="12" y="0"/>
                  <a:pt x="12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3" name="Freeform 56"/>
          <p:cNvSpPr>
            <a:spLocks/>
          </p:cNvSpPr>
          <p:nvPr/>
        </p:nvSpPr>
        <p:spPr bwMode="auto">
          <a:xfrm>
            <a:off x="8087784" y="1746251"/>
            <a:ext cx="99483" cy="25400"/>
          </a:xfrm>
          <a:custGeom>
            <a:avLst/>
            <a:gdLst>
              <a:gd name="T0" fmla="*/ 90725017 w 47"/>
              <a:gd name="T1" fmla="*/ 30241875 h 12"/>
              <a:gd name="T2" fmla="*/ 118445756 w 47"/>
              <a:gd name="T3" fmla="*/ 0 h 12"/>
              <a:gd name="T4" fmla="*/ 0 w 47"/>
              <a:gd name="T5" fmla="*/ 0 h 12"/>
              <a:gd name="T6" fmla="*/ 10080557 w 47"/>
              <a:gd name="T7" fmla="*/ 30241875 h 12"/>
              <a:gd name="T8" fmla="*/ 90725017 w 47"/>
              <a:gd name="T9" fmla="*/ 30241875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12">
                <a:moveTo>
                  <a:pt x="36" y="12"/>
                </a:moveTo>
                <a:lnTo>
                  <a:pt x="47" y="0"/>
                </a:lnTo>
                <a:lnTo>
                  <a:pt x="0" y="0"/>
                </a:lnTo>
                <a:lnTo>
                  <a:pt x="4" y="12"/>
                </a:lnTo>
                <a:lnTo>
                  <a:pt x="36" y="1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4" name="Freeform 57"/>
          <p:cNvSpPr>
            <a:spLocks/>
          </p:cNvSpPr>
          <p:nvPr/>
        </p:nvSpPr>
        <p:spPr bwMode="auto">
          <a:xfrm>
            <a:off x="8153400" y="1807634"/>
            <a:ext cx="112184" cy="23284"/>
          </a:xfrm>
          <a:custGeom>
            <a:avLst/>
            <a:gdLst>
              <a:gd name="T0" fmla="*/ 108366569 w 53"/>
              <a:gd name="T1" fmla="*/ 0 h 11"/>
              <a:gd name="T2" fmla="*/ 30242055 w 53"/>
              <a:gd name="T3" fmla="*/ 0 h 11"/>
              <a:gd name="T4" fmla="*/ 0 w 53"/>
              <a:gd name="T5" fmla="*/ 27723306 h 11"/>
              <a:gd name="T6" fmla="*/ 133568281 w 53"/>
              <a:gd name="T7" fmla="*/ 27723306 h 11"/>
              <a:gd name="T8" fmla="*/ 108366569 w 5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11">
                <a:moveTo>
                  <a:pt x="43" y="0"/>
                </a:moveTo>
                <a:lnTo>
                  <a:pt x="12" y="0"/>
                </a:lnTo>
                <a:lnTo>
                  <a:pt x="0" y="11"/>
                </a:lnTo>
                <a:lnTo>
                  <a:pt x="53" y="11"/>
                </a:lnTo>
                <a:lnTo>
                  <a:pt x="43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5" name="Freeform 58"/>
          <p:cNvSpPr>
            <a:spLocks/>
          </p:cNvSpPr>
          <p:nvPr/>
        </p:nvSpPr>
        <p:spPr bwMode="auto">
          <a:xfrm>
            <a:off x="8108951" y="1807633"/>
            <a:ext cx="14816" cy="10584"/>
          </a:xfrm>
          <a:custGeom>
            <a:avLst/>
            <a:gdLst>
              <a:gd name="T0" fmla="*/ 2519249 w 7"/>
              <a:gd name="T1" fmla="*/ 12602369 h 5"/>
              <a:gd name="T2" fmla="*/ 17639506 w 7"/>
              <a:gd name="T3" fmla="*/ 0 h 5"/>
              <a:gd name="T4" fmla="*/ 0 w 7"/>
              <a:gd name="T5" fmla="*/ 0 h 5"/>
              <a:gd name="T6" fmla="*/ 2519249 w 7"/>
              <a:gd name="T7" fmla="*/ 12602369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5">
                <a:moveTo>
                  <a:pt x="1" y="5"/>
                </a:moveTo>
                <a:lnTo>
                  <a:pt x="7" y="0"/>
                </a:lnTo>
                <a:lnTo>
                  <a:pt x="0" y="0"/>
                </a:lnTo>
                <a:lnTo>
                  <a:pt x="1" y="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6" name="Freeform 59"/>
          <p:cNvSpPr>
            <a:spLocks/>
          </p:cNvSpPr>
          <p:nvPr/>
        </p:nvSpPr>
        <p:spPr bwMode="auto">
          <a:xfrm>
            <a:off x="8015818" y="1807634"/>
            <a:ext cx="63500" cy="23284"/>
          </a:xfrm>
          <a:custGeom>
            <a:avLst/>
            <a:gdLst>
              <a:gd name="T0" fmla="*/ 20571732 w 21"/>
              <a:gd name="T1" fmla="*/ 0 h 8"/>
              <a:gd name="T2" fmla="*/ 0 w 21"/>
              <a:gd name="T3" fmla="*/ 19060865 h 8"/>
              <a:gd name="T4" fmla="*/ 20571732 w 21"/>
              <a:gd name="T5" fmla="*/ 38119546 h 8"/>
              <a:gd name="T6" fmla="*/ 108006696 w 21"/>
              <a:gd name="T7" fmla="*/ 38119546 h 8"/>
              <a:gd name="T8" fmla="*/ 97719696 w 21"/>
              <a:gd name="T9" fmla="*/ 0 h 8"/>
              <a:gd name="T10" fmla="*/ 20571732 w 21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0"/>
                  <a:pt x="19" y="0"/>
                  <a:pt x="19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7" name="Freeform 60"/>
          <p:cNvSpPr>
            <a:spLocks/>
          </p:cNvSpPr>
          <p:nvPr/>
        </p:nvSpPr>
        <p:spPr bwMode="auto">
          <a:xfrm>
            <a:off x="8295218" y="1807634"/>
            <a:ext cx="69849" cy="23284"/>
          </a:xfrm>
          <a:custGeom>
            <a:avLst/>
            <a:gdLst>
              <a:gd name="T0" fmla="*/ 98569557 w 23"/>
              <a:gd name="T1" fmla="*/ 38119546 h 8"/>
              <a:gd name="T2" fmla="*/ 119321642 w 23"/>
              <a:gd name="T3" fmla="*/ 19060865 h 8"/>
              <a:gd name="T4" fmla="*/ 98569557 w 23"/>
              <a:gd name="T5" fmla="*/ 0 h 8"/>
              <a:gd name="T6" fmla="*/ 0 w 23"/>
              <a:gd name="T7" fmla="*/ 0 h 8"/>
              <a:gd name="T8" fmla="*/ 36315579 w 23"/>
              <a:gd name="T9" fmla="*/ 38119546 h 8"/>
              <a:gd name="T10" fmla="*/ 98569557 w 23"/>
              <a:gd name="T11" fmla="*/ 381195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" h="8">
                <a:moveTo>
                  <a:pt x="19" y="8"/>
                </a:moveTo>
                <a:cubicBezTo>
                  <a:pt x="21" y="8"/>
                  <a:pt x="23" y="6"/>
                  <a:pt x="23" y="4"/>
                </a:cubicBezTo>
                <a:cubicBezTo>
                  <a:pt x="23" y="2"/>
                  <a:pt x="21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8"/>
                  <a:pt x="7" y="8"/>
                  <a:pt x="7" y="8"/>
                </a:cubicBezTo>
                <a:lnTo>
                  <a:pt x="19" y="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8" name="Freeform 61"/>
          <p:cNvSpPr>
            <a:spLocks/>
          </p:cNvSpPr>
          <p:nvPr/>
        </p:nvSpPr>
        <p:spPr bwMode="auto">
          <a:xfrm>
            <a:off x="8015817" y="1866901"/>
            <a:ext cx="302683" cy="23284"/>
          </a:xfrm>
          <a:custGeom>
            <a:avLst/>
            <a:gdLst>
              <a:gd name="T0" fmla="*/ 161661763 w 101"/>
              <a:gd name="T1" fmla="*/ 0 h 8"/>
              <a:gd name="T2" fmla="*/ 151556358 w 101"/>
              <a:gd name="T3" fmla="*/ 4765216 h 8"/>
              <a:gd name="T4" fmla="*/ 146505903 w 101"/>
              <a:gd name="T5" fmla="*/ 0 h 8"/>
              <a:gd name="T6" fmla="*/ 146505903 w 101"/>
              <a:gd name="T7" fmla="*/ 0 h 8"/>
              <a:gd name="T8" fmla="*/ 20208563 w 101"/>
              <a:gd name="T9" fmla="*/ 0 h 8"/>
              <a:gd name="T10" fmla="*/ 0 w 101"/>
              <a:gd name="T11" fmla="*/ 19060865 h 8"/>
              <a:gd name="T12" fmla="*/ 20208563 w 101"/>
              <a:gd name="T13" fmla="*/ 38119546 h 8"/>
              <a:gd name="T14" fmla="*/ 510242061 w 101"/>
              <a:gd name="T15" fmla="*/ 38119546 h 8"/>
              <a:gd name="T16" fmla="*/ 474877637 w 101"/>
              <a:gd name="T17" fmla="*/ 0 h 8"/>
              <a:gd name="T18" fmla="*/ 161661763 w 10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1" h="8">
                <a:moveTo>
                  <a:pt x="32" y="0"/>
                </a:moveTo>
                <a:cubicBezTo>
                  <a:pt x="31" y="0"/>
                  <a:pt x="31" y="1"/>
                  <a:pt x="30" y="1"/>
                </a:cubicBezTo>
                <a:cubicBezTo>
                  <a:pt x="30" y="1"/>
                  <a:pt x="30" y="1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94" y="0"/>
                  <a:pt x="94" y="0"/>
                  <a:pt x="94" y="0"/>
                </a:cubicBezTo>
                <a:lnTo>
                  <a:pt x="3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79" name="Freeform 62"/>
          <p:cNvSpPr>
            <a:spLocks/>
          </p:cNvSpPr>
          <p:nvPr/>
        </p:nvSpPr>
        <p:spPr bwMode="auto">
          <a:xfrm>
            <a:off x="8346017" y="1866901"/>
            <a:ext cx="14816" cy="12700"/>
          </a:xfrm>
          <a:custGeom>
            <a:avLst/>
            <a:gdLst>
              <a:gd name="T0" fmla="*/ 24695309 w 5"/>
              <a:gd name="T1" fmla="*/ 11341894 h 4"/>
              <a:gd name="T2" fmla="*/ 9878568 w 5"/>
              <a:gd name="T3" fmla="*/ 0 h 4"/>
              <a:gd name="T4" fmla="*/ 0 w 5"/>
              <a:gd name="T5" fmla="*/ 0 h 4"/>
              <a:gd name="T6" fmla="*/ 19757136 w 5"/>
              <a:gd name="T7" fmla="*/ 22681406 h 4"/>
              <a:gd name="T8" fmla="*/ 24695309 w 5"/>
              <a:gd name="T9" fmla="*/ 1134189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4">
                <a:moveTo>
                  <a:pt x="5" y="2"/>
                </a:moveTo>
                <a:cubicBezTo>
                  <a:pt x="5" y="1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4"/>
                  <a:pt x="4" y="4"/>
                  <a:pt x="4" y="4"/>
                </a:cubicBezTo>
                <a:lnTo>
                  <a:pt x="5" y="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0" name="Freeform 63"/>
          <p:cNvSpPr>
            <a:spLocks/>
          </p:cNvSpPr>
          <p:nvPr/>
        </p:nvSpPr>
        <p:spPr bwMode="auto">
          <a:xfrm>
            <a:off x="8015818" y="1928284"/>
            <a:ext cx="349249" cy="23283"/>
          </a:xfrm>
          <a:custGeom>
            <a:avLst/>
            <a:gdLst>
              <a:gd name="T0" fmla="*/ 20394957 w 116"/>
              <a:gd name="T1" fmla="*/ 0 h 8"/>
              <a:gd name="T2" fmla="*/ 0 w 116"/>
              <a:gd name="T3" fmla="*/ 19059773 h 8"/>
              <a:gd name="T4" fmla="*/ 20394957 w 116"/>
              <a:gd name="T5" fmla="*/ 38117363 h 8"/>
              <a:gd name="T6" fmla="*/ 571079112 w 116"/>
              <a:gd name="T7" fmla="*/ 38117363 h 8"/>
              <a:gd name="T8" fmla="*/ 591474069 w 116"/>
              <a:gd name="T9" fmla="*/ 23822534 h 8"/>
              <a:gd name="T10" fmla="*/ 540484419 w 116"/>
              <a:gd name="T11" fmla="*/ 0 h 8"/>
              <a:gd name="T12" fmla="*/ 20394957 w 11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6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5" y="7"/>
                  <a:pt x="116" y="5"/>
                </a:cubicBezTo>
                <a:cubicBezTo>
                  <a:pt x="106" y="0"/>
                  <a:pt x="106" y="0"/>
                  <a:pt x="106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1" name="Freeform 64"/>
          <p:cNvSpPr>
            <a:spLocks/>
          </p:cNvSpPr>
          <p:nvPr/>
        </p:nvSpPr>
        <p:spPr bwMode="auto">
          <a:xfrm>
            <a:off x="8873067" y="1581151"/>
            <a:ext cx="389467" cy="391583"/>
          </a:xfrm>
          <a:custGeom>
            <a:avLst/>
            <a:gdLst>
              <a:gd name="T0" fmla="*/ 636130886 w 130"/>
              <a:gd name="T1" fmla="*/ 627753703 h 130"/>
              <a:gd name="T2" fmla="*/ 35339606 w 130"/>
              <a:gd name="T3" fmla="*/ 627753703 h 130"/>
              <a:gd name="T4" fmla="*/ 35339606 w 130"/>
              <a:gd name="T5" fmla="*/ 20415765 h 130"/>
              <a:gd name="T6" fmla="*/ 25244181 w 130"/>
              <a:gd name="T7" fmla="*/ 0 h 130"/>
              <a:gd name="T8" fmla="*/ 10097672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048836 w 130"/>
              <a:gd name="T19" fmla="*/ 658376221 h 130"/>
              <a:gd name="T20" fmla="*/ 10097672 w 130"/>
              <a:gd name="T21" fmla="*/ 663479597 h 130"/>
              <a:gd name="T22" fmla="*/ 20195345 w 130"/>
              <a:gd name="T23" fmla="*/ 663479597 h 130"/>
              <a:gd name="T24" fmla="*/ 25244181 w 130"/>
              <a:gd name="T25" fmla="*/ 663479597 h 130"/>
              <a:gd name="T26" fmla="*/ 636130886 w 130"/>
              <a:gd name="T27" fmla="*/ 663479597 h 130"/>
              <a:gd name="T28" fmla="*/ 656326231 w 130"/>
              <a:gd name="T29" fmla="*/ 653272845 h 130"/>
              <a:gd name="T30" fmla="*/ 656326231 w 130"/>
              <a:gd name="T31" fmla="*/ 637960456 h 130"/>
              <a:gd name="T32" fmla="*/ 636130886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2" name="Freeform 65"/>
          <p:cNvSpPr>
            <a:spLocks/>
          </p:cNvSpPr>
          <p:nvPr/>
        </p:nvSpPr>
        <p:spPr bwMode="auto">
          <a:xfrm>
            <a:off x="8911167" y="1602317"/>
            <a:ext cx="364067" cy="319616"/>
          </a:xfrm>
          <a:custGeom>
            <a:avLst/>
            <a:gdLst>
              <a:gd name="T0" fmla="*/ 616167789 w 121"/>
              <a:gd name="T1" fmla="*/ 542095119 h 106"/>
              <a:gd name="T2" fmla="*/ 509229224 w 121"/>
              <a:gd name="T3" fmla="*/ 485839688 h 106"/>
              <a:gd name="T4" fmla="*/ 544874660 w 121"/>
              <a:gd name="T5" fmla="*/ 475611222 h 106"/>
              <a:gd name="T6" fmla="*/ 325906613 w 121"/>
              <a:gd name="T7" fmla="*/ 225021725 h 106"/>
              <a:gd name="T8" fmla="*/ 152768090 w 121"/>
              <a:gd name="T9" fmla="*/ 393785757 h 106"/>
              <a:gd name="T10" fmla="*/ 142584002 w 121"/>
              <a:gd name="T11" fmla="*/ 393785757 h 106"/>
              <a:gd name="T12" fmla="*/ 127306742 w 121"/>
              <a:gd name="T13" fmla="*/ 388672655 h 106"/>
              <a:gd name="T14" fmla="*/ 5093172 w 121"/>
              <a:gd name="T15" fmla="*/ 25570034 h 106"/>
              <a:gd name="T16" fmla="*/ 5093172 w 121"/>
              <a:gd name="T17" fmla="*/ 5113102 h 106"/>
              <a:gd name="T18" fmla="*/ 15277260 w 121"/>
              <a:gd name="T19" fmla="*/ 0 h 106"/>
              <a:gd name="T20" fmla="*/ 30554521 w 121"/>
              <a:gd name="T21" fmla="*/ 10228466 h 106"/>
              <a:gd name="T22" fmla="*/ 30554521 w 121"/>
              <a:gd name="T23" fmla="*/ 10228466 h 106"/>
              <a:gd name="T24" fmla="*/ 147677174 w 121"/>
              <a:gd name="T25" fmla="*/ 357987258 h 106"/>
              <a:gd name="T26" fmla="*/ 320815697 w 121"/>
              <a:gd name="T27" fmla="*/ 189220964 h 106"/>
              <a:gd name="T28" fmla="*/ 336090701 w 121"/>
              <a:gd name="T29" fmla="*/ 184107862 h 106"/>
              <a:gd name="T30" fmla="*/ 346277045 w 121"/>
              <a:gd name="T31" fmla="*/ 194336328 h 106"/>
              <a:gd name="T32" fmla="*/ 570336008 w 121"/>
              <a:gd name="T33" fmla="*/ 455154291 h 106"/>
              <a:gd name="T34" fmla="*/ 590706441 w 121"/>
              <a:gd name="T35" fmla="*/ 424471155 h 106"/>
              <a:gd name="T36" fmla="*/ 616167789 w 121"/>
              <a:gd name="T37" fmla="*/ 542095119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1" h="106">
                <a:moveTo>
                  <a:pt x="121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64" y="44"/>
                  <a:pt x="64" y="44"/>
                  <a:pt x="64" y="44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7"/>
                  <a:pt x="28" y="78"/>
                  <a:pt x="28" y="77"/>
                </a:cubicBezTo>
                <a:cubicBezTo>
                  <a:pt x="27" y="77"/>
                  <a:pt x="26" y="77"/>
                  <a:pt x="25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9" y="70"/>
                  <a:pt x="29" y="70"/>
                  <a:pt x="29" y="70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6"/>
                  <a:pt x="65" y="36"/>
                  <a:pt x="66" y="36"/>
                </a:cubicBezTo>
                <a:cubicBezTo>
                  <a:pt x="67" y="36"/>
                  <a:pt x="68" y="37"/>
                  <a:pt x="68" y="38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6" y="83"/>
                  <a:pt x="116" y="83"/>
                  <a:pt x="116" y="83"/>
                </a:cubicBezTo>
                <a:lnTo>
                  <a:pt x="121" y="10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3" name="Freeform 66"/>
          <p:cNvSpPr>
            <a:spLocks/>
          </p:cNvSpPr>
          <p:nvPr/>
        </p:nvSpPr>
        <p:spPr bwMode="auto">
          <a:xfrm>
            <a:off x="8917518" y="1659468"/>
            <a:ext cx="21167" cy="283633"/>
          </a:xfrm>
          <a:custGeom>
            <a:avLst/>
            <a:gdLst>
              <a:gd name="T0" fmla="*/ 0 w 7"/>
              <a:gd name="T1" fmla="*/ 460918499 h 94"/>
              <a:gd name="T2" fmla="*/ 20571732 w 7"/>
              <a:gd name="T3" fmla="*/ 481403464 h 94"/>
              <a:gd name="T4" fmla="*/ 36002232 w 7"/>
              <a:gd name="T5" fmla="*/ 460918499 h 94"/>
              <a:gd name="T6" fmla="*/ 36002232 w 7"/>
              <a:gd name="T7" fmla="*/ 107548329 h 94"/>
              <a:gd name="T8" fmla="*/ 0 w 7"/>
              <a:gd name="T9" fmla="*/ 0 h 94"/>
              <a:gd name="T10" fmla="*/ 0 w 7"/>
              <a:gd name="T11" fmla="*/ 460918499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94">
                <a:moveTo>
                  <a:pt x="0" y="90"/>
                </a:moveTo>
                <a:cubicBezTo>
                  <a:pt x="0" y="92"/>
                  <a:pt x="2" y="94"/>
                  <a:pt x="4" y="94"/>
                </a:cubicBezTo>
                <a:cubicBezTo>
                  <a:pt x="6" y="94"/>
                  <a:pt x="7" y="92"/>
                  <a:pt x="7" y="90"/>
                </a:cubicBezTo>
                <a:cubicBezTo>
                  <a:pt x="7" y="21"/>
                  <a:pt x="7" y="21"/>
                  <a:pt x="7" y="21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4" name="Freeform 67"/>
          <p:cNvSpPr>
            <a:spLocks/>
          </p:cNvSpPr>
          <p:nvPr/>
        </p:nvSpPr>
        <p:spPr bwMode="auto">
          <a:xfrm>
            <a:off x="8947151" y="1746252"/>
            <a:ext cx="21167" cy="196849"/>
          </a:xfrm>
          <a:custGeom>
            <a:avLst/>
            <a:gdLst>
              <a:gd name="T0" fmla="*/ 0 w 7"/>
              <a:gd name="T1" fmla="*/ 314700758 h 65"/>
              <a:gd name="T2" fmla="*/ 20571732 w 7"/>
              <a:gd name="T3" fmla="*/ 335335868 h 65"/>
              <a:gd name="T4" fmla="*/ 36002232 w 7"/>
              <a:gd name="T5" fmla="*/ 314700758 h 65"/>
              <a:gd name="T6" fmla="*/ 36002232 w 7"/>
              <a:gd name="T7" fmla="*/ 103180092 h 65"/>
              <a:gd name="T8" fmla="*/ 0 w 7"/>
              <a:gd name="T9" fmla="*/ 0 h 65"/>
              <a:gd name="T10" fmla="*/ 0 w 7"/>
              <a:gd name="T11" fmla="*/ 314700758 h 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5">
                <a:moveTo>
                  <a:pt x="0" y="61"/>
                </a:moveTo>
                <a:cubicBezTo>
                  <a:pt x="0" y="63"/>
                  <a:pt x="2" y="65"/>
                  <a:pt x="4" y="65"/>
                </a:cubicBezTo>
                <a:cubicBezTo>
                  <a:pt x="6" y="65"/>
                  <a:pt x="7" y="63"/>
                  <a:pt x="7" y="61"/>
                </a:cubicBezTo>
                <a:cubicBezTo>
                  <a:pt x="7" y="20"/>
                  <a:pt x="7" y="20"/>
                  <a:pt x="7" y="20"/>
                </a:cubicBezTo>
                <a:cubicBezTo>
                  <a:pt x="0" y="0"/>
                  <a:pt x="0" y="0"/>
                  <a:pt x="0" y="0"/>
                </a:cubicBezTo>
                <a:lnTo>
                  <a:pt x="0" y="6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5" name="Freeform 68"/>
          <p:cNvSpPr>
            <a:spLocks/>
          </p:cNvSpPr>
          <p:nvPr/>
        </p:nvSpPr>
        <p:spPr bwMode="auto">
          <a:xfrm>
            <a:off x="8976784" y="1833033"/>
            <a:ext cx="25400" cy="110067"/>
          </a:xfrm>
          <a:custGeom>
            <a:avLst/>
            <a:gdLst>
              <a:gd name="T0" fmla="*/ 28351163 w 8"/>
              <a:gd name="T1" fmla="*/ 15773929 h 36"/>
              <a:gd name="T2" fmla="*/ 5669756 w 8"/>
              <a:gd name="T3" fmla="*/ 5257976 h 36"/>
              <a:gd name="T4" fmla="*/ 5669756 w 8"/>
              <a:gd name="T5" fmla="*/ 0 h 36"/>
              <a:gd name="T6" fmla="*/ 0 w 8"/>
              <a:gd name="T7" fmla="*/ 0 h 36"/>
              <a:gd name="T8" fmla="*/ 0 w 8"/>
              <a:gd name="T9" fmla="*/ 0 h 36"/>
              <a:gd name="T10" fmla="*/ 0 w 8"/>
              <a:gd name="T11" fmla="*/ 168259831 h 36"/>
              <a:gd name="T12" fmla="*/ 22681406 w 8"/>
              <a:gd name="T13" fmla="*/ 189291736 h 36"/>
              <a:gd name="T14" fmla="*/ 45362813 w 8"/>
              <a:gd name="T15" fmla="*/ 168259831 h 36"/>
              <a:gd name="T16" fmla="*/ 45362813 w 8"/>
              <a:gd name="T17" fmla="*/ 15773929 h 36"/>
              <a:gd name="T18" fmla="*/ 34023300 w 8"/>
              <a:gd name="T19" fmla="*/ 15773929 h 36"/>
              <a:gd name="T20" fmla="*/ 28351163 w 8"/>
              <a:gd name="T21" fmla="*/ 15773929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36">
                <a:moveTo>
                  <a:pt x="5" y="3"/>
                </a:moveTo>
                <a:cubicBezTo>
                  <a:pt x="3" y="3"/>
                  <a:pt x="2" y="2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2" y="36"/>
                  <a:pt x="4" y="36"/>
                </a:cubicBezTo>
                <a:cubicBezTo>
                  <a:pt x="6" y="36"/>
                  <a:pt x="8" y="34"/>
                  <a:pt x="8" y="32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6" y="3"/>
                  <a:pt x="5" y="3"/>
                  <a:pt x="5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6" name="Freeform 69"/>
          <p:cNvSpPr>
            <a:spLocks/>
          </p:cNvSpPr>
          <p:nvPr/>
        </p:nvSpPr>
        <p:spPr bwMode="auto">
          <a:xfrm>
            <a:off x="9010651" y="1818217"/>
            <a:ext cx="21167" cy="124883"/>
          </a:xfrm>
          <a:custGeom>
            <a:avLst/>
            <a:gdLst>
              <a:gd name="T0" fmla="*/ 0 w 7"/>
              <a:gd name="T1" fmla="*/ 193092209 h 41"/>
              <a:gd name="T2" fmla="*/ 15430500 w 7"/>
              <a:gd name="T3" fmla="*/ 213967412 h 41"/>
              <a:gd name="T4" fmla="*/ 36002232 w 7"/>
              <a:gd name="T5" fmla="*/ 193092209 h 41"/>
              <a:gd name="T6" fmla="*/ 36002232 w 7"/>
              <a:gd name="T7" fmla="*/ 0 h 41"/>
              <a:gd name="T8" fmla="*/ 0 w 7"/>
              <a:gd name="T9" fmla="*/ 31312806 h 41"/>
              <a:gd name="T10" fmla="*/ 0 w 7"/>
              <a:gd name="T11" fmla="*/ 193092209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41">
                <a:moveTo>
                  <a:pt x="0" y="37"/>
                </a:moveTo>
                <a:cubicBezTo>
                  <a:pt x="0" y="39"/>
                  <a:pt x="1" y="41"/>
                  <a:pt x="3" y="41"/>
                </a:cubicBezTo>
                <a:cubicBezTo>
                  <a:pt x="5" y="41"/>
                  <a:pt x="7" y="39"/>
                  <a:pt x="7" y="37"/>
                </a:cubicBezTo>
                <a:cubicBezTo>
                  <a:pt x="7" y="0"/>
                  <a:pt x="7" y="0"/>
                  <a:pt x="7" y="0"/>
                </a:cubicBezTo>
                <a:cubicBezTo>
                  <a:pt x="0" y="6"/>
                  <a:pt x="0" y="6"/>
                  <a:pt x="0" y="6"/>
                </a:cubicBezTo>
                <a:lnTo>
                  <a:pt x="0" y="3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7" name="Freeform 70"/>
          <p:cNvSpPr>
            <a:spLocks/>
          </p:cNvSpPr>
          <p:nvPr/>
        </p:nvSpPr>
        <p:spPr bwMode="auto">
          <a:xfrm>
            <a:off x="9040285" y="1788585"/>
            <a:ext cx="21167" cy="154516"/>
          </a:xfrm>
          <a:custGeom>
            <a:avLst/>
            <a:gdLst>
              <a:gd name="T0" fmla="*/ 0 w 7"/>
              <a:gd name="T1" fmla="*/ 242678739 h 51"/>
              <a:gd name="T2" fmla="*/ 15430500 w 7"/>
              <a:gd name="T3" fmla="*/ 263331621 h 51"/>
              <a:gd name="T4" fmla="*/ 36002232 w 7"/>
              <a:gd name="T5" fmla="*/ 242678739 h 51"/>
              <a:gd name="T6" fmla="*/ 36002232 w 7"/>
              <a:gd name="T7" fmla="*/ 0 h 51"/>
              <a:gd name="T8" fmla="*/ 0 w 7"/>
              <a:gd name="T9" fmla="*/ 36143110 h 51"/>
              <a:gd name="T10" fmla="*/ 0 w 7"/>
              <a:gd name="T11" fmla="*/ 242678739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51">
                <a:moveTo>
                  <a:pt x="0" y="47"/>
                </a:moveTo>
                <a:cubicBezTo>
                  <a:pt x="0" y="49"/>
                  <a:pt x="1" y="51"/>
                  <a:pt x="3" y="51"/>
                </a:cubicBezTo>
                <a:cubicBezTo>
                  <a:pt x="5" y="51"/>
                  <a:pt x="7" y="49"/>
                  <a:pt x="7" y="47"/>
                </a:cubicBezTo>
                <a:cubicBezTo>
                  <a:pt x="7" y="0"/>
                  <a:pt x="7" y="0"/>
                  <a:pt x="7" y="0"/>
                </a:cubicBezTo>
                <a:cubicBezTo>
                  <a:pt x="0" y="7"/>
                  <a:pt x="0" y="7"/>
                  <a:pt x="0" y="7"/>
                </a:cubicBezTo>
                <a:lnTo>
                  <a:pt x="0" y="4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8" name="Freeform 71"/>
          <p:cNvSpPr>
            <a:spLocks/>
          </p:cNvSpPr>
          <p:nvPr/>
        </p:nvSpPr>
        <p:spPr bwMode="auto">
          <a:xfrm>
            <a:off x="9069918" y="1761068"/>
            <a:ext cx="21167" cy="182033"/>
          </a:xfrm>
          <a:custGeom>
            <a:avLst/>
            <a:gdLst>
              <a:gd name="T0" fmla="*/ 0 w 7"/>
              <a:gd name="T1" fmla="*/ 289940418 h 60"/>
              <a:gd name="T2" fmla="*/ 15430500 w 7"/>
              <a:gd name="T3" fmla="*/ 310651260 h 60"/>
              <a:gd name="T4" fmla="*/ 36002232 w 7"/>
              <a:gd name="T5" fmla="*/ 289940418 h 60"/>
              <a:gd name="T6" fmla="*/ 36002232 w 7"/>
              <a:gd name="T7" fmla="*/ 0 h 60"/>
              <a:gd name="T8" fmla="*/ 0 w 7"/>
              <a:gd name="T9" fmla="*/ 31066264 h 60"/>
              <a:gd name="T10" fmla="*/ 0 w 7"/>
              <a:gd name="T11" fmla="*/ 289940418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0">
                <a:moveTo>
                  <a:pt x="0" y="56"/>
                </a:moveTo>
                <a:cubicBezTo>
                  <a:pt x="0" y="58"/>
                  <a:pt x="1" y="60"/>
                  <a:pt x="3" y="60"/>
                </a:cubicBezTo>
                <a:cubicBezTo>
                  <a:pt x="5" y="60"/>
                  <a:pt x="7" y="58"/>
                  <a:pt x="7" y="56"/>
                </a:cubicBezTo>
                <a:cubicBezTo>
                  <a:pt x="7" y="0"/>
                  <a:pt x="7" y="0"/>
                  <a:pt x="7" y="0"/>
                </a:cubicBezTo>
                <a:cubicBezTo>
                  <a:pt x="0" y="6"/>
                  <a:pt x="0" y="6"/>
                  <a:pt x="0" y="6"/>
                </a:cubicBezTo>
                <a:lnTo>
                  <a:pt x="0" y="5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89" name="Freeform 72"/>
          <p:cNvSpPr>
            <a:spLocks/>
          </p:cNvSpPr>
          <p:nvPr/>
        </p:nvSpPr>
        <p:spPr bwMode="auto">
          <a:xfrm>
            <a:off x="9099551" y="1750484"/>
            <a:ext cx="21167" cy="192616"/>
          </a:xfrm>
          <a:custGeom>
            <a:avLst/>
            <a:gdLst>
              <a:gd name="T0" fmla="*/ 0 w 7"/>
              <a:gd name="T1" fmla="*/ 5094543 h 64"/>
              <a:gd name="T2" fmla="*/ 0 w 7"/>
              <a:gd name="T3" fmla="*/ 305704164 h 64"/>
              <a:gd name="T4" fmla="*/ 15430500 w 7"/>
              <a:gd name="T5" fmla="*/ 326084592 h 64"/>
              <a:gd name="T6" fmla="*/ 36002232 w 7"/>
              <a:gd name="T7" fmla="*/ 305704164 h 64"/>
              <a:gd name="T8" fmla="*/ 36002232 w 7"/>
              <a:gd name="T9" fmla="*/ 30569514 h 64"/>
              <a:gd name="T10" fmla="*/ 5143500 w 7"/>
              <a:gd name="T11" fmla="*/ 0 h 64"/>
              <a:gd name="T12" fmla="*/ 0 w 7"/>
              <a:gd name="T13" fmla="*/ 5094543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64">
                <a:moveTo>
                  <a:pt x="0" y="1"/>
                </a:move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1" y="64"/>
                  <a:pt x="3" y="64"/>
                </a:cubicBezTo>
                <a:cubicBezTo>
                  <a:pt x="5" y="64"/>
                  <a:pt x="7" y="62"/>
                  <a:pt x="7" y="60"/>
                </a:cubicBezTo>
                <a:cubicBezTo>
                  <a:pt x="7" y="6"/>
                  <a:pt x="7" y="6"/>
                  <a:pt x="7" y="6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0" name="Freeform 73"/>
          <p:cNvSpPr>
            <a:spLocks/>
          </p:cNvSpPr>
          <p:nvPr/>
        </p:nvSpPr>
        <p:spPr bwMode="auto">
          <a:xfrm>
            <a:off x="9131301" y="1775884"/>
            <a:ext cx="21167" cy="167216"/>
          </a:xfrm>
          <a:custGeom>
            <a:avLst/>
            <a:gdLst>
              <a:gd name="T0" fmla="*/ 0 w 7"/>
              <a:gd name="T1" fmla="*/ 265171133 h 55"/>
              <a:gd name="T2" fmla="*/ 15430500 w 7"/>
              <a:gd name="T3" fmla="*/ 285969003 h 55"/>
              <a:gd name="T4" fmla="*/ 36002232 w 7"/>
              <a:gd name="T5" fmla="*/ 265171133 h 55"/>
              <a:gd name="T6" fmla="*/ 36002232 w 7"/>
              <a:gd name="T7" fmla="*/ 41595740 h 55"/>
              <a:gd name="T8" fmla="*/ 0 w 7"/>
              <a:gd name="T9" fmla="*/ 0 h 55"/>
              <a:gd name="T10" fmla="*/ 0 w 7"/>
              <a:gd name="T11" fmla="*/ 265171133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55">
                <a:moveTo>
                  <a:pt x="0" y="51"/>
                </a:moveTo>
                <a:cubicBezTo>
                  <a:pt x="0" y="53"/>
                  <a:pt x="1" y="55"/>
                  <a:pt x="3" y="55"/>
                </a:cubicBezTo>
                <a:cubicBezTo>
                  <a:pt x="5" y="55"/>
                  <a:pt x="7" y="53"/>
                  <a:pt x="7" y="51"/>
                </a:cubicBezTo>
                <a:cubicBezTo>
                  <a:pt x="7" y="8"/>
                  <a:pt x="7" y="8"/>
                  <a:pt x="7" y="8"/>
                </a:cubicBezTo>
                <a:cubicBezTo>
                  <a:pt x="0" y="0"/>
                  <a:pt x="0" y="0"/>
                  <a:pt x="0" y="0"/>
                </a:cubicBezTo>
                <a:lnTo>
                  <a:pt x="0" y="5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1" name="Freeform 74"/>
          <p:cNvSpPr>
            <a:spLocks/>
          </p:cNvSpPr>
          <p:nvPr/>
        </p:nvSpPr>
        <p:spPr bwMode="auto">
          <a:xfrm>
            <a:off x="9160934" y="1813985"/>
            <a:ext cx="21167" cy="129116"/>
          </a:xfrm>
          <a:custGeom>
            <a:avLst/>
            <a:gdLst>
              <a:gd name="T0" fmla="*/ 0 w 7"/>
              <a:gd name="T1" fmla="*/ 197795203 h 43"/>
              <a:gd name="T2" fmla="*/ 15430500 w 7"/>
              <a:gd name="T3" fmla="*/ 218081428 h 43"/>
              <a:gd name="T4" fmla="*/ 36002232 w 7"/>
              <a:gd name="T5" fmla="*/ 197795203 h 43"/>
              <a:gd name="T6" fmla="*/ 36002232 w 7"/>
              <a:gd name="T7" fmla="*/ 40572451 h 43"/>
              <a:gd name="T8" fmla="*/ 0 w 7"/>
              <a:gd name="T9" fmla="*/ 0 h 43"/>
              <a:gd name="T10" fmla="*/ 0 w 7"/>
              <a:gd name="T11" fmla="*/ 197795203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43">
                <a:moveTo>
                  <a:pt x="0" y="39"/>
                </a:move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8"/>
                  <a:pt x="7" y="8"/>
                  <a:pt x="7" y="8"/>
                </a:cubicBezTo>
                <a:cubicBezTo>
                  <a:pt x="0" y="0"/>
                  <a:pt x="0" y="0"/>
                  <a:pt x="0" y="0"/>
                </a:cubicBezTo>
                <a:lnTo>
                  <a:pt x="0" y="3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2" name="Freeform 75"/>
          <p:cNvSpPr>
            <a:spLocks/>
          </p:cNvSpPr>
          <p:nvPr/>
        </p:nvSpPr>
        <p:spPr bwMode="auto">
          <a:xfrm>
            <a:off x="9190567" y="1845734"/>
            <a:ext cx="21167" cy="40217"/>
          </a:xfrm>
          <a:custGeom>
            <a:avLst/>
            <a:gdLst>
              <a:gd name="T0" fmla="*/ 25201563 w 10"/>
              <a:gd name="T1" fmla="*/ 40323168 h 19"/>
              <a:gd name="T2" fmla="*/ 25201563 w 10"/>
              <a:gd name="T3" fmla="*/ 30242376 h 19"/>
              <a:gd name="T4" fmla="*/ 0 w 10"/>
              <a:gd name="T5" fmla="*/ 0 h 19"/>
              <a:gd name="T6" fmla="*/ 0 w 10"/>
              <a:gd name="T7" fmla="*/ 47884556 h 19"/>
              <a:gd name="T8" fmla="*/ 22682200 w 10"/>
              <a:gd name="T9" fmla="*/ 40323168 h 19"/>
              <a:gd name="T10" fmla="*/ 25201563 w 10"/>
              <a:gd name="T11" fmla="*/ 40323168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9">
                <a:moveTo>
                  <a:pt x="10" y="16"/>
                </a:moveTo>
                <a:lnTo>
                  <a:pt x="10" y="12"/>
                </a:lnTo>
                <a:lnTo>
                  <a:pt x="0" y="0"/>
                </a:lnTo>
                <a:lnTo>
                  <a:pt x="0" y="19"/>
                </a:lnTo>
                <a:lnTo>
                  <a:pt x="9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3" name="Freeform 76"/>
          <p:cNvSpPr>
            <a:spLocks/>
          </p:cNvSpPr>
          <p:nvPr/>
        </p:nvSpPr>
        <p:spPr bwMode="auto">
          <a:xfrm>
            <a:off x="9190567" y="1888068"/>
            <a:ext cx="21167" cy="55033"/>
          </a:xfrm>
          <a:custGeom>
            <a:avLst/>
            <a:gdLst>
              <a:gd name="T0" fmla="*/ 0 w 7"/>
              <a:gd name="T1" fmla="*/ 0 h 18"/>
              <a:gd name="T2" fmla="*/ 0 w 7"/>
              <a:gd name="T3" fmla="*/ 73613963 h 18"/>
              <a:gd name="T4" fmla="*/ 15430500 w 7"/>
              <a:gd name="T5" fmla="*/ 94645868 h 18"/>
              <a:gd name="T6" fmla="*/ 36002232 w 7"/>
              <a:gd name="T7" fmla="*/ 73613963 h 18"/>
              <a:gd name="T8" fmla="*/ 36002232 w 7"/>
              <a:gd name="T9" fmla="*/ 15773929 h 18"/>
              <a:gd name="T10" fmla="*/ 25715232 w 7"/>
              <a:gd name="T11" fmla="*/ 15773929 h 18"/>
              <a:gd name="T12" fmla="*/ 0 w 7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18">
                <a:moveTo>
                  <a:pt x="0" y="0"/>
                </a:move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8"/>
                  <a:pt x="3" y="18"/>
                </a:cubicBezTo>
                <a:cubicBezTo>
                  <a:pt x="5" y="18"/>
                  <a:pt x="7" y="16"/>
                  <a:pt x="7" y="14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5" y="3"/>
                  <a:pt x="5" y="3"/>
                </a:cubicBez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4" name="Freeform 77"/>
          <p:cNvSpPr>
            <a:spLocks/>
          </p:cNvSpPr>
          <p:nvPr/>
        </p:nvSpPr>
        <p:spPr bwMode="auto">
          <a:xfrm>
            <a:off x="9220201" y="1902884"/>
            <a:ext cx="21167" cy="40216"/>
          </a:xfrm>
          <a:custGeom>
            <a:avLst/>
            <a:gdLst>
              <a:gd name="T0" fmla="*/ 0 w 7"/>
              <a:gd name="T1" fmla="*/ 48449453 h 13"/>
              <a:gd name="T2" fmla="*/ 15430500 w 7"/>
              <a:gd name="T3" fmla="*/ 69982800 h 13"/>
              <a:gd name="T4" fmla="*/ 36002232 w 7"/>
              <a:gd name="T5" fmla="*/ 48449453 h 13"/>
              <a:gd name="T6" fmla="*/ 36002232 w 7"/>
              <a:gd name="T7" fmla="*/ 16150591 h 13"/>
              <a:gd name="T8" fmla="*/ 0 w 7"/>
              <a:gd name="T9" fmla="*/ 0 h 13"/>
              <a:gd name="T10" fmla="*/ 0 w 7"/>
              <a:gd name="T11" fmla="*/ 48449453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13">
                <a:moveTo>
                  <a:pt x="0" y="9"/>
                </a:moveTo>
                <a:cubicBezTo>
                  <a:pt x="0" y="11"/>
                  <a:pt x="1" y="13"/>
                  <a:pt x="3" y="13"/>
                </a:cubicBezTo>
                <a:cubicBezTo>
                  <a:pt x="5" y="13"/>
                  <a:pt x="7" y="11"/>
                  <a:pt x="7" y="9"/>
                </a:cubicBezTo>
                <a:cubicBezTo>
                  <a:pt x="7" y="3"/>
                  <a:pt x="7" y="3"/>
                  <a:pt x="7" y="3"/>
                </a:cubicBezTo>
                <a:cubicBezTo>
                  <a:pt x="0" y="0"/>
                  <a:pt x="0" y="0"/>
                  <a:pt x="0" y="0"/>
                </a:cubicBezTo>
                <a:lnTo>
                  <a:pt x="0" y="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5" name="Freeform 78"/>
          <p:cNvSpPr>
            <a:spLocks/>
          </p:cNvSpPr>
          <p:nvPr/>
        </p:nvSpPr>
        <p:spPr bwMode="auto">
          <a:xfrm>
            <a:off x="9749367" y="1581151"/>
            <a:ext cx="391584" cy="391583"/>
          </a:xfrm>
          <a:custGeom>
            <a:avLst/>
            <a:gdLst>
              <a:gd name="T0" fmla="*/ 643063763 w 130"/>
              <a:gd name="T1" fmla="*/ 627753703 h 130"/>
              <a:gd name="T2" fmla="*/ 35726016 w 130"/>
              <a:gd name="T3" fmla="*/ 627753703 h 130"/>
              <a:gd name="T4" fmla="*/ 35726016 w 130"/>
              <a:gd name="T5" fmla="*/ 20415765 h 130"/>
              <a:gd name="T6" fmla="*/ 25519228 w 130"/>
              <a:gd name="T7" fmla="*/ 0 h 130"/>
              <a:gd name="T8" fmla="*/ 10206788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103394 w 130"/>
              <a:gd name="T19" fmla="*/ 658376221 h 130"/>
              <a:gd name="T20" fmla="*/ 10206788 w 130"/>
              <a:gd name="T21" fmla="*/ 663479597 h 130"/>
              <a:gd name="T22" fmla="*/ 20415834 w 130"/>
              <a:gd name="T23" fmla="*/ 663479597 h 130"/>
              <a:gd name="T24" fmla="*/ 25519228 w 130"/>
              <a:gd name="T25" fmla="*/ 663479597 h 130"/>
              <a:gd name="T26" fmla="*/ 643063763 w 130"/>
              <a:gd name="T27" fmla="*/ 663479597 h 130"/>
              <a:gd name="T28" fmla="*/ 663479597 w 130"/>
              <a:gd name="T29" fmla="*/ 653272845 h 130"/>
              <a:gd name="T30" fmla="*/ 663479597 w 130"/>
              <a:gd name="T31" fmla="*/ 637960456 h 130"/>
              <a:gd name="T32" fmla="*/ 643063763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6" name="Freeform 79"/>
          <p:cNvSpPr>
            <a:spLocks/>
          </p:cNvSpPr>
          <p:nvPr/>
        </p:nvSpPr>
        <p:spPr bwMode="auto">
          <a:xfrm>
            <a:off x="9787467" y="1602317"/>
            <a:ext cx="364067" cy="319616"/>
          </a:xfrm>
          <a:custGeom>
            <a:avLst/>
            <a:gdLst>
              <a:gd name="T0" fmla="*/ 616167789 w 121"/>
              <a:gd name="T1" fmla="*/ 542095119 h 106"/>
              <a:gd name="T2" fmla="*/ 509229224 w 121"/>
              <a:gd name="T3" fmla="*/ 485839688 h 106"/>
              <a:gd name="T4" fmla="*/ 544874660 w 121"/>
              <a:gd name="T5" fmla="*/ 475611222 h 106"/>
              <a:gd name="T6" fmla="*/ 325906613 w 121"/>
              <a:gd name="T7" fmla="*/ 225021725 h 106"/>
              <a:gd name="T8" fmla="*/ 152768090 w 121"/>
              <a:gd name="T9" fmla="*/ 393785757 h 106"/>
              <a:gd name="T10" fmla="*/ 142584002 w 121"/>
              <a:gd name="T11" fmla="*/ 393785757 h 106"/>
              <a:gd name="T12" fmla="*/ 127306742 w 121"/>
              <a:gd name="T13" fmla="*/ 388672655 h 106"/>
              <a:gd name="T14" fmla="*/ 5093172 w 121"/>
              <a:gd name="T15" fmla="*/ 25570034 h 106"/>
              <a:gd name="T16" fmla="*/ 5093172 w 121"/>
              <a:gd name="T17" fmla="*/ 5113102 h 106"/>
              <a:gd name="T18" fmla="*/ 15277260 w 121"/>
              <a:gd name="T19" fmla="*/ 0 h 106"/>
              <a:gd name="T20" fmla="*/ 30554521 w 121"/>
              <a:gd name="T21" fmla="*/ 10228466 h 106"/>
              <a:gd name="T22" fmla="*/ 30554521 w 121"/>
              <a:gd name="T23" fmla="*/ 10228466 h 106"/>
              <a:gd name="T24" fmla="*/ 147677174 w 121"/>
              <a:gd name="T25" fmla="*/ 357987258 h 106"/>
              <a:gd name="T26" fmla="*/ 320815697 w 121"/>
              <a:gd name="T27" fmla="*/ 189220964 h 106"/>
              <a:gd name="T28" fmla="*/ 336090701 w 121"/>
              <a:gd name="T29" fmla="*/ 184107862 h 106"/>
              <a:gd name="T30" fmla="*/ 346277045 w 121"/>
              <a:gd name="T31" fmla="*/ 194336328 h 106"/>
              <a:gd name="T32" fmla="*/ 570336008 w 121"/>
              <a:gd name="T33" fmla="*/ 455154291 h 106"/>
              <a:gd name="T34" fmla="*/ 590706441 w 121"/>
              <a:gd name="T35" fmla="*/ 424471155 h 106"/>
              <a:gd name="T36" fmla="*/ 616167789 w 121"/>
              <a:gd name="T37" fmla="*/ 542095119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1" h="106">
                <a:moveTo>
                  <a:pt x="121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64" y="44"/>
                  <a:pt x="64" y="44"/>
                  <a:pt x="64" y="44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7"/>
                  <a:pt x="28" y="78"/>
                  <a:pt x="28" y="77"/>
                </a:cubicBezTo>
                <a:cubicBezTo>
                  <a:pt x="27" y="77"/>
                  <a:pt x="26" y="77"/>
                  <a:pt x="25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9" y="70"/>
                  <a:pt x="29" y="70"/>
                  <a:pt x="29" y="70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6"/>
                  <a:pt x="65" y="36"/>
                  <a:pt x="66" y="36"/>
                </a:cubicBezTo>
                <a:cubicBezTo>
                  <a:pt x="67" y="36"/>
                  <a:pt x="68" y="37"/>
                  <a:pt x="68" y="38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6" y="83"/>
                  <a:pt x="116" y="83"/>
                  <a:pt x="116" y="83"/>
                </a:cubicBezTo>
                <a:lnTo>
                  <a:pt x="121" y="10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7" name="Freeform 80"/>
          <p:cNvSpPr>
            <a:spLocks/>
          </p:cNvSpPr>
          <p:nvPr/>
        </p:nvSpPr>
        <p:spPr bwMode="auto">
          <a:xfrm>
            <a:off x="10657417" y="1517651"/>
            <a:ext cx="345016" cy="256116"/>
          </a:xfrm>
          <a:custGeom>
            <a:avLst/>
            <a:gdLst>
              <a:gd name="T0" fmla="*/ 212643861 w 115"/>
              <a:gd name="T1" fmla="*/ 434089502 h 85"/>
              <a:gd name="T2" fmla="*/ 0 w 115"/>
              <a:gd name="T3" fmla="*/ 102138308 h 85"/>
              <a:gd name="T4" fmla="*/ 496170510 w 115"/>
              <a:gd name="T5" fmla="*/ 163420840 h 85"/>
              <a:gd name="T6" fmla="*/ 582241501 w 115"/>
              <a:gd name="T7" fmla="*/ 311522177 h 85"/>
              <a:gd name="T8" fmla="*/ 212643861 w 115"/>
              <a:gd name="T9" fmla="*/ 434089502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85">
                <a:moveTo>
                  <a:pt x="42" y="85"/>
                </a:moveTo>
                <a:cubicBezTo>
                  <a:pt x="0" y="20"/>
                  <a:pt x="0" y="20"/>
                  <a:pt x="0" y="20"/>
                </a:cubicBezTo>
                <a:cubicBezTo>
                  <a:pt x="31" y="0"/>
                  <a:pt x="72" y="5"/>
                  <a:pt x="98" y="32"/>
                </a:cubicBezTo>
                <a:cubicBezTo>
                  <a:pt x="105" y="40"/>
                  <a:pt x="111" y="50"/>
                  <a:pt x="115" y="61"/>
                </a:cubicBezTo>
                <a:lnTo>
                  <a:pt x="42" y="8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8" name="Freeform 81"/>
          <p:cNvSpPr>
            <a:spLocks/>
          </p:cNvSpPr>
          <p:nvPr/>
        </p:nvSpPr>
        <p:spPr bwMode="auto">
          <a:xfrm>
            <a:off x="10528300" y="1568451"/>
            <a:ext cx="211667" cy="192616"/>
          </a:xfrm>
          <a:custGeom>
            <a:avLst/>
            <a:gdLst>
              <a:gd name="T0" fmla="*/ 354951585 w 71"/>
              <a:gd name="T1" fmla="*/ 326084592 h 64"/>
              <a:gd name="T2" fmla="*/ 0 w 71"/>
              <a:gd name="T3" fmla="*/ 178327053 h 64"/>
              <a:gd name="T4" fmla="*/ 94986162 w 71"/>
              <a:gd name="T5" fmla="*/ 40760856 h 64"/>
              <a:gd name="T6" fmla="*/ 144981232 w 71"/>
              <a:gd name="T7" fmla="*/ 0 h 64"/>
              <a:gd name="T8" fmla="*/ 354951585 w 71"/>
              <a:gd name="T9" fmla="*/ 326084592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64">
                <a:moveTo>
                  <a:pt x="71" y="64"/>
                </a:moveTo>
                <a:cubicBezTo>
                  <a:pt x="0" y="35"/>
                  <a:pt x="0" y="35"/>
                  <a:pt x="0" y="35"/>
                </a:cubicBezTo>
                <a:cubicBezTo>
                  <a:pt x="5" y="25"/>
                  <a:pt x="11" y="15"/>
                  <a:pt x="19" y="8"/>
                </a:cubicBezTo>
                <a:cubicBezTo>
                  <a:pt x="22" y="5"/>
                  <a:pt x="26" y="2"/>
                  <a:pt x="29" y="0"/>
                </a:cubicBezTo>
                <a:lnTo>
                  <a:pt x="71" y="6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399" name="Freeform 82"/>
          <p:cNvSpPr>
            <a:spLocks/>
          </p:cNvSpPr>
          <p:nvPr/>
        </p:nvSpPr>
        <p:spPr bwMode="auto">
          <a:xfrm>
            <a:off x="10530418" y="1718733"/>
            <a:ext cx="493183" cy="340784"/>
          </a:xfrm>
          <a:custGeom>
            <a:avLst/>
            <a:gdLst>
              <a:gd name="T0" fmla="*/ 417124276 w 164"/>
              <a:gd name="T1" fmla="*/ 143246896 h 113"/>
              <a:gd name="T2" fmla="*/ 788463759 w 164"/>
              <a:gd name="T3" fmla="*/ 20462873 h 113"/>
              <a:gd name="T4" fmla="*/ 686726791 w 164"/>
              <a:gd name="T5" fmla="*/ 429738425 h 113"/>
              <a:gd name="T6" fmla="*/ 132259412 w 164"/>
              <a:gd name="T7" fmla="*/ 414389574 h 113"/>
              <a:gd name="T8" fmla="*/ 55954430 w 164"/>
              <a:gd name="T9" fmla="*/ 0 h 113"/>
              <a:gd name="T10" fmla="*/ 417124276 w 164"/>
              <a:gd name="T11" fmla="*/ 14324689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4" h="113">
                <a:moveTo>
                  <a:pt x="82" y="28"/>
                </a:moveTo>
                <a:cubicBezTo>
                  <a:pt x="155" y="4"/>
                  <a:pt x="155" y="4"/>
                  <a:pt x="155" y="4"/>
                </a:cubicBezTo>
                <a:cubicBezTo>
                  <a:pt x="164" y="33"/>
                  <a:pt x="156" y="64"/>
                  <a:pt x="135" y="84"/>
                </a:cubicBezTo>
                <a:cubicBezTo>
                  <a:pt x="104" y="113"/>
                  <a:pt x="55" y="111"/>
                  <a:pt x="26" y="81"/>
                </a:cubicBezTo>
                <a:cubicBezTo>
                  <a:pt x="6" y="59"/>
                  <a:pt x="0" y="28"/>
                  <a:pt x="11" y="0"/>
                </a:cubicBezTo>
                <a:lnTo>
                  <a:pt x="82" y="2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0" name="Freeform 83"/>
          <p:cNvSpPr>
            <a:spLocks noEditPoints="1"/>
          </p:cNvSpPr>
          <p:nvPr/>
        </p:nvSpPr>
        <p:spPr bwMode="auto">
          <a:xfrm>
            <a:off x="1157818" y="2451100"/>
            <a:ext cx="452967" cy="321733"/>
          </a:xfrm>
          <a:custGeom>
            <a:avLst/>
            <a:gdLst>
              <a:gd name="T0" fmla="*/ 410003078 w 151"/>
              <a:gd name="T1" fmla="*/ 55943263 h 107"/>
              <a:gd name="T2" fmla="*/ 207531478 w 151"/>
              <a:gd name="T3" fmla="*/ 101713588 h 107"/>
              <a:gd name="T4" fmla="*/ 126544188 w 151"/>
              <a:gd name="T5" fmla="*/ 10170682 h 107"/>
              <a:gd name="T6" fmla="*/ 136668443 w 151"/>
              <a:gd name="T7" fmla="*/ 142398572 h 107"/>
              <a:gd name="T8" fmla="*/ 60741030 w 151"/>
              <a:gd name="T9" fmla="*/ 249197501 h 107"/>
              <a:gd name="T10" fmla="*/ 35432643 w 151"/>
              <a:gd name="T11" fmla="*/ 249197501 h 107"/>
              <a:gd name="T12" fmla="*/ 20246260 w 151"/>
              <a:gd name="T13" fmla="*/ 239026819 h 107"/>
              <a:gd name="T14" fmla="*/ 0 w 151"/>
              <a:gd name="T15" fmla="*/ 300053167 h 107"/>
              <a:gd name="T16" fmla="*/ 20246260 w 151"/>
              <a:gd name="T17" fmla="*/ 361081771 h 107"/>
              <a:gd name="T18" fmla="*/ 35432643 w 151"/>
              <a:gd name="T19" fmla="*/ 350911089 h 107"/>
              <a:gd name="T20" fmla="*/ 60741030 w 151"/>
              <a:gd name="T21" fmla="*/ 350911089 h 107"/>
              <a:gd name="T22" fmla="*/ 410003078 w 151"/>
              <a:gd name="T23" fmla="*/ 544165327 h 107"/>
              <a:gd name="T24" fmla="*/ 764325004 w 151"/>
              <a:gd name="T25" fmla="*/ 300053167 h 107"/>
              <a:gd name="T26" fmla="*/ 410003078 w 151"/>
              <a:gd name="T27" fmla="*/ 55943263 h 107"/>
              <a:gd name="T28" fmla="*/ 546669271 w 151"/>
              <a:gd name="T29" fmla="*/ 147483913 h 107"/>
              <a:gd name="T30" fmla="*/ 526423011 w 151"/>
              <a:gd name="T31" fmla="*/ 157654595 h 107"/>
              <a:gd name="T32" fmla="*/ 410003078 w 151"/>
              <a:gd name="T33" fmla="*/ 132227890 h 107"/>
              <a:gd name="T34" fmla="*/ 293580896 w 151"/>
              <a:gd name="T35" fmla="*/ 157654595 h 107"/>
              <a:gd name="T36" fmla="*/ 288521018 w 151"/>
              <a:gd name="T37" fmla="*/ 157654595 h 107"/>
              <a:gd name="T38" fmla="*/ 288521018 w 151"/>
              <a:gd name="T39" fmla="*/ 157654595 h 107"/>
              <a:gd name="T40" fmla="*/ 283458891 w 151"/>
              <a:gd name="T41" fmla="*/ 157654595 h 107"/>
              <a:gd name="T42" fmla="*/ 273334636 w 151"/>
              <a:gd name="T43" fmla="*/ 147483913 h 107"/>
              <a:gd name="T44" fmla="*/ 278396763 w 151"/>
              <a:gd name="T45" fmla="*/ 127142549 h 107"/>
              <a:gd name="T46" fmla="*/ 410003078 w 151"/>
              <a:gd name="T47" fmla="*/ 101713588 h 107"/>
              <a:gd name="T48" fmla="*/ 536545016 w 151"/>
              <a:gd name="T49" fmla="*/ 127142549 h 107"/>
              <a:gd name="T50" fmla="*/ 546669271 w 151"/>
              <a:gd name="T51" fmla="*/ 147483913 h 1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1" h="107">
                <a:moveTo>
                  <a:pt x="81" y="11"/>
                </a:moveTo>
                <a:cubicBezTo>
                  <a:pt x="66" y="11"/>
                  <a:pt x="52" y="14"/>
                  <a:pt x="41" y="20"/>
                </a:cubicBezTo>
                <a:cubicBezTo>
                  <a:pt x="38" y="11"/>
                  <a:pt x="30" y="0"/>
                  <a:pt x="25" y="2"/>
                </a:cubicBezTo>
                <a:cubicBezTo>
                  <a:pt x="31" y="13"/>
                  <a:pt x="28" y="25"/>
                  <a:pt x="27" y="28"/>
                </a:cubicBezTo>
                <a:cubicBezTo>
                  <a:pt x="20" y="34"/>
                  <a:pt x="15" y="41"/>
                  <a:pt x="12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48"/>
                  <a:pt x="5" y="47"/>
                  <a:pt x="4" y="47"/>
                </a:cubicBezTo>
                <a:cubicBezTo>
                  <a:pt x="2" y="47"/>
                  <a:pt x="0" y="53"/>
                  <a:pt x="0" y="59"/>
                </a:cubicBezTo>
                <a:cubicBezTo>
                  <a:pt x="0" y="66"/>
                  <a:pt x="2" y="71"/>
                  <a:pt x="4" y="71"/>
                </a:cubicBezTo>
                <a:cubicBezTo>
                  <a:pt x="5" y="71"/>
                  <a:pt x="6" y="70"/>
                  <a:pt x="7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9" y="91"/>
                  <a:pt x="47" y="107"/>
                  <a:pt x="81" y="107"/>
                </a:cubicBezTo>
                <a:cubicBezTo>
                  <a:pt x="120" y="107"/>
                  <a:pt x="151" y="85"/>
                  <a:pt x="151" y="59"/>
                </a:cubicBezTo>
                <a:cubicBezTo>
                  <a:pt x="151" y="33"/>
                  <a:pt x="120" y="11"/>
                  <a:pt x="81" y="11"/>
                </a:cubicBezTo>
                <a:close/>
                <a:moveTo>
                  <a:pt x="108" y="29"/>
                </a:moveTo>
                <a:cubicBezTo>
                  <a:pt x="107" y="31"/>
                  <a:pt x="105" y="31"/>
                  <a:pt x="104" y="31"/>
                </a:cubicBezTo>
                <a:cubicBezTo>
                  <a:pt x="96" y="27"/>
                  <a:pt x="88" y="26"/>
                  <a:pt x="81" y="26"/>
                </a:cubicBezTo>
                <a:cubicBezTo>
                  <a:pt x="68" y="26"/>
                  <a:pt x="59" y="30"/>
                  <a:pt x="58" y="31"/>
                </a:cubicBezTo>
                <a:cubicBezTo>
                  <a:pt x="58" y="31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1"/>
                  <a:pt x="56" y="31"/>
                </a:cubicBezTo>
                <a:cubicBezTo>
                  <a:pt x="55" y="31"/>
                  <a:pt x="54" y="30"/>
                  <a:pt x="54" y="29"/>
                </a:cubicBezTo>
                <a:cubicBezTo>
                  <a:pt x="53" y="28"/>
                  <a:pt x="53" y="26"/>
                  <a:pt x="55" y="25"/>
                </a:cubicBezTo>
                <a:cubicBezTo>
                  <a:pt x="55" y="25"/>
                  <a:pt x="66" y="20"/>
                  <a:pt x="81" y="20"/>
                </a:cubicBezTo>
                <a:cubicBezTo>
                  <a:pt x="89" y="20"/>
                  <a:pt x="98" y="21"/>
                  <a:pt x="106" y="25"/>
                </a:cubicBezTo>
                <a:cubicBezTo>
                  <a:pt x="108" y="26"/>
                  <a:pt x="108" y="28"/>
                  <a:pt x="108" y="2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1" name="Oval 84"/>
          <p:cNvSpPr>
            <a:spLocks noChangeArrowheads="1"/>
          </p:cNvSpPr>
          <p:nvPr/>
        </p:nvSpPr>
        <p:spPr bwMode="auto">
          <a:xfrm>
            <a:off x="1358901" y="2400301"/>
            <a:ext cx="74084" cy="74084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02" name="Freeform 85"/>
          <p:cNvSpPr>
            <a:spLocks/>
          </p:cNvSpPr>
          <p:nvPr/>
        </p:nvSpPr>
        <p:spPr bwMode="auto">
          <a:xfrm>
            <a:off x="1286933" y="2690284"/>
            <a:ext cx="50800" cy="124883"/>
          </a:xfrm>
          <a:custGeom>
            <a:avLst/>
            <a:gdLst>
              <a:gd name="T0" fmla="*/ 60483750 w 24"/>
              <a:gd name="T1" fmla="*/ 148689219 h 59"/>
              <a:gd name="T2" fmla="*/ 30241875 w 24"/>
              <a:gd name="T3" fmla="*/ 131047425 h 59"/>
              <a:gd name="T4" fmla="*/ 0 w 24"/>
              <a:gd name="T5" fmla="*/ 148689219 h 59"/>
              <a:gd name="T6" fmla="*/ 0 w 24"/>
              <a:gd name="T7" fmla="*/ 73084935 h 59"/>
              <a:gd name="T8" fmla="*/ 0 w 24"/>
              <a:gd name="T9" fmla="*/ 0 h 59"/>
              <a:gd name="T10" fmla="*/ 30241875 w 24"/>
              <a:gd name="T11" fmla="*/ 0 h 59"/>
              <a:gd name="T12" fmla="*/ 60483750 w 24"/>
              <a:gd name="T13" fmla="*/ 0 h 59"/>
              <a:gd name="T14" fmla="*/ 60483750 w 24"/>
              <a:gd name="T15" fmla="*/ 73084935 h 59"/>
              <a:gd name="T16" fmla="*/ 60483750 w 24"/>
              <a:gd name="T17" fmla="*/ 148689219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59">
                <a:moveTo>
                  <a:pt x="24" y="59"/>
                </a:moveTo>
                <a:lnTo>
                  <a:pt x="12" y="52"/>
                </a:lnTo>
                <a:lnTo>
                  <a:pt x="0" y="59"/>
                </a:lnTo>
                <a:lnTo>
                  <a:pt x="0" y="29"/>
                </a:lnTo>
                <a:lnTo>
                  <a:pt x="0" y="0"/>
                </a:lnTo>
                <a:lnTo>
                  <a:pt x="12" y="0"/>
                </a:lnTo>
                <a:lnTo>
                  <a:pt x="24" y="0"/>
                </a:lnTo>
                <a:lnTo>
                  <a:pt x="24" y="29"/>
                </a:lnTo>
                <a:lnTo>
                  <a:pt x="24" y="5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3" name="Freeform 86"/>
          <p:cNvSpPr>
            <a:spLocks/>
          </p:cNvSpPr>
          <p:nvPr/>
        </p:nvSpPr>
        <p:spPr bwMode="auto">
          <a:xfrm>
            <a:off x="1477434" y="2690284"/>
            <a:ext cx="52917" cy="124883"/>
          </a:xfrm>
          <a:custGeom>
            <a:avLst/>
            <a:gdLst>
              <a:gd name="T0" fmla="*/ 63003906 w 25"/>
              <a:gd name="T1" fmla="*/ 148689219 h 59"/>
              <a:gd name="T2" fmla="*/ 32761650 w 25"/>
              <a:gd name="T3" fmla="*/ 131047425 h 59"/>
              <a:gd name="T4" fmla="*/ 0 w 25"/>
              <a:gd name="T5" fmla="*/ 148689219 h 59"/>
              <a:gd name="T6" fmla="*/ 0 w 25"/>
              <a:gd name="T7" fmla="*/ 73084935 h 59"/>
              <a:gd name="T8" fmla="*/ 0 w 25"/>
              <a:gd name="T9" fmla="*/ 0 h 59"/>
              <a:gd name="T10" fmla="*/ 32761650 w 25"/>
              <a:gd name="T11" fmla="*/ 0 h 59"/>
              <a:gd name="T12" fmla="*/ 63003906 w 25"/>
              <a:gd name="T13" fmla="*/ 0 h 59"/>
              <a:gd name="T14" fmla="*/ 63003906 w 25"/>
              <a:gd name="T15" fmla="*/ 73084935 h 59"/>
              <a:gd name="T16" fmla="*/ 63003906 w 25"/>
              <a:gd name="T17" fmla="*/ 148689219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59">
                <a:moveTo>
                  <a:pt x="25" y="59"/>
                </a:moveTo>
                <a:lnTo>
                  <a:pt x="13" y="52"/>
                </a:lnTo>
                <a:lnTo>
                  <a:pt x="0" y="59"/>
                </a:lnTo>
                <a:lnTo>
                  <a:pt x="0" y="29"/>
                </a:lnTo>
                <a:lnTo>
                  <a:pt x="0" y="0"/>
                </a:lnTo>
                <a:lnTo>
                  <a:pt x="13" y="0"/>
                </a:lnTo>
                <a:lnTo>
                  <a:pt x="25" y="0"/>
                </a:lnTo>
                <a:lnTo>
                  <a:pt x="25" y="29"/>
                </a:lnTo>
                <a:lnTo>
                  <a:pt x="25" y="5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4" name="Freeform 87"/>
          <p:cNvSpPr>
            <a:spLocks noEditPoints="1"/>
          </p:cNvSpPr>
          <p:nvPr/>
        </p:nvSpPr>
        <p:spPr bwMode="auto">
          <a:xfrm>
            <a:off x="1598084" y="2607734"/>
            <a:ext cx="82549" cy="46567"/>
          </a:xfrm>
          <a:custGeom>
            <a:avLst/>
            <a:gdLst>
              <a:gd name="T0" fmla="*/ 0 w 27"/>
              <a:gd name="T1" fmla="*/ 47646431 h 16"/>
              <a:gd name="T2" fmla="*/ 0 w 27"/>
              <a:gd name="T3" fmla="*/ 47646431 h 16"/>
              <a:gd name="T4" fmla="*/ 5257934 w 27"/>
              <a:gd name="T5" fmla="*/ 38118455 h 16"/>
              <a:gd name="T6" fmla="*/ 15773802 w 27"/>
              <a:gd name="T7" fmla="*/ 42881352 h 16"/>
              <a:gd name="T8" fmla="*/ 15773802 w 27"/>
              <a:gd name="T9" fmla="*/ 42881352 h 16"/>
              <a:gd name="T10" fmla="*/ 15773802 w 27"/>
              <a:gd name="T11" fmla="*/ 42881352 h 16"/>
              <a:gd name="T12" fmla="*/ 15773802 w 27"/>
              <a:gd name="T13" fmla="*/ 42881352 h 16"/>
              <a:gd name="T14" fmla="*/ 26289670 w 27"/>
              <a:gd name="T15" fmla="*/ 52411511 h 16"/>
              <a:gd name="T16" fmla="*/ 57837273 w 27"/>
              <a:gd name="T17" fmla="*/ 61941670 h 16"/>
              <a:gd name="T18" fmla="*/ 52579339 w 27"/>
              <a:gd name="T19" fmla="*/ 57176591 h 16"/>
              <a:gd name="T20" fmla="*/ 36805537 w 27"/>
              <a:gd name="T21" fmla="*/ 42881352 h 16"/>
              <a:gd name="T22" fmla="*/ 36805537 w 27"/>
              <a:gd name="T23" fmla="*/ 33353375 h 16"/>
              <a:gd name="T24" fmla="*/ 47321405 w 27"/>
              <a:gd name="T25" fmla="*/ 9530159 h 16"/>
              <a:gd name="T26" fmla="*/ 73613368 w 27"/>
              <a:gd name="T27" fmla="*/ 0 h 16"/>
              <a:gd name="T28" fmla="*/ 78871302 w 27"/>
              <a:gd name="T29" fmla="*/ 0 h 16"/>
              <a:gd name="T30" fmla="*/ 99903038 w 27"/>
              <a:gd name="T31" fmla="*/ 9530159 h 16"/>
              <a:gd name="T32" fmla="*/ 110418905 w 27"/>
              <a:gd name="T33" fmla="*/ 33353375 h 16"/>
              <a:gd name="T34" fmla="*/ 105160972 w 27"/>
              <a:gd name="T35" fmla="*/ 47646431 h 16"/>
              <a:gd name="T36" fmla="*/ 131450641 w 27"/>
              <a:gd name="T37" fmla="*/ 38118455 h 16"/>
              <a:gd name="T38" fmla="*/ 141966509 w 27"/>
              <a:gd name="T39" fmla="*/ 38118455 h 16"/>
              <a:gd name="T40" fmla="*/ 136708575 w 27"/>
              <a:gd name="T41" fmla="*/ 47646431 h 16"/>
              <a:gd name="T42" fmla="*/ 89387170 w 27"/>
              <a:gd name="T43" fmla="*/ 66704567 h 16"/>
              <a:gd name="T44" fmla="*/ 78871302 w 27"/>
              <a:gd name="T45" fmla="*/ 71469647 h 16"/>
              <a:gd name="T46" fmla="*/ 57837273 w 27"/>
              <a:gd name="T47" fmla="*/ 76234727 h 16"/>
              <a:gd name="T48" fmla="*/ 15773802 w 27"/>
              <a:gd name="T49" fmla="*/ 61941670 h 16"/>
              <a:gd name="T50" fmla="*/ 73613368 w 27"/>
              <a:gd name="T51" fmla="*/ 14293056 h 16"/>
              <a:gd name="T52" fmla="*/ 57837273 w 27"/>
              <a:gd name="T53" fmla="*/ 19058136 h 16"/>
              <a:gd name="T54" fmla="*/ 52579339 w 27"/>
              <a:gd name="T55" fmla="*/ 33353375 h 16"/>
              <a:gd name="T56" fmla="*/ 52579339 w 27"/>
              <a:gd name="T57" fmla="*/ 38118455 h 16"/>
              <a:gd name="T58" fmla="*/ 57837273 w 27"/>
              <a:gd name="T59" fmla="*/ 47646431 h 16"/>
              <a:gd name="T60" fmla="*/ 84129236 w 27"/>
              <a:gd name="T61" fmla="*/ 52411511 h 16"/>
              <a:gd name="T62" fmla="*/ 84129236 w 27"/>
              <a:gd name="T63" fmla="*/ 52411511 h 16"/>
              <a:gd name="T64" fmla="*/ 94645104 w 27"/>
              <a:gd name="T65" fmla="*/ 33353375 h 16"/>
              <a:gd name="T66" fmla="*/ 89387170 w 27"/>
              <a:gd name="T67" fmla="*/ 19058136 h 16"/>
              <a:gd name="T68" fmla="*/ 78871302 w 27"/>
              <a:gd name="T69" fmla="*/ 14293056 h 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" h="16">
                <a:moveTo>
                  <a:pt x="3" y="13"/>
                </a:moveTo>
                <a:cubicBezTo>
                  <a:pt x="1" y="12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2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4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8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8" y="11"/>
                  <a:pt x="8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5"/>
                  <a:pt x="7" y="4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1"/>
                  <a:pt x="12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9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10"/>
                  <a:pt x="23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7"/>
                  <a:pt x="26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9"/>
                  <a:pt x="27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3" y="13"/>
                  <a:pt x="20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4"/>
                  <a:pt x="16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7" y="16"/>
                  <a:pt x="5" y="14"/>
                  <a:pt x="3" y="13"/>
                </a:cubicBezTo>
                <a:close/>
                <a:moveTo>
                  <a:pt x="15" y="3"/>
                </a:move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9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4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8" y="8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5" name="Freeform 88"/>
          <p:cNvSpPr>
            <a:spLocks noEditPoints="1"/>
          </p:cNvSpPr>
          <p:nvPr/>
        </p:nvSpPr>
        <p:spPr bwMode="auto">
          <a:xfrm>
            <a:off x="2061634" y="2336801"/>
            <a:ext cx="421217" cy="565151"/>
          </a:xfrm>
          <a:custGeom>
            <a:avLst/>
            <a:gdLst>
              <a:gd name="T0" fmla="*/ 453177199 w 140"/>
              <a:gd name="T1" fmla="*/ 508317703 h 188"/>
              <a:gd name="T2" fmla="*/ 453177199 w 140"/>
              <a:gd name="T3" fmla="*/ 411737813 h 188"/>
              <a:gd name="T4" fmla="*/ 351338130 w 140"/>
              <a:gd name="T5" fmla="*/ 411737813 h 188"/>
              <a:gd name="T6" fmla="*/ 453177199 w 140"/>
              <a:gd name="T7" fmla="*/ 508317703 h 188"/>
              <a:gd name="T8" fmla="*/ 361524068 w 140"/>
              <a:gd name="T9" fmla="*/ 655729589 h 188"/>
              <a:gd name="T10" fmla="*/ 397165824 w 140"/>
              <a:gd name="T11" fmla="*/ 691311535 h 188"/>
              <a:gd name="T12" fmla="*/ 432809836 w 140"/>
              <a:gd name="T13" fmla="*/ 655729589 h 188"/>
              <a:gd name="T14" fmla="*/ 397165824 w 140"/>
              <a:gd name="T15" fmla="*/ 620147642 h 188"/>
              <a:gd name="T16" fmla="*/ 361524068 w 140"/>
              <a:gd name="T17" fmla="*/ 655729589 h 188"/>
              <a:gd name="T18" fmla="*/ 478635273 w 140"/>
              <a:gd name="T19" fmla="*/ 508317703 h 188"/>
              <a:gd name="T20" fmla="*/ 580474342 w 140"/>
              <a:gd name="T21" fmla="*/ 411737813 h 188"/>
              <a:gd name="T22" fmla="*/ 478635273 w 140"/>
              <a:gd name="T23" fmla="*/ 411737813 h 188"/>
              <a:gd name="T24" fmla="*/ 478635273 w 140"/>
              <a:gd name="T25" fmla="*/ 508317703 h 188"/>
              <a:gd name="T26" fmla="*/ 351338130 w 140"/>
              <a:gd name="T27" fmla="*/ 381237713 h 188"/>
              <a:gd name="T28" fmla="*/ 453177199 w 140"/>
              <a:gd name="T29" fmla="*/ 381237713 h 188"/>
              <a:gd name="T30" fmla="*/ 453177199 w 140"/>
              <a:gd name="T31" fmla="*/ 284657823 h 188"/>
              <a:gd name="T32" fmla="*/ 351338130 w 140"/>
              <a:gd name="T33" fmla="*/ 381237713 h 188"/>
              <a:gd name="T34" fmla="*/ 478635273 w 140"/>
              <a:gd name="T35" fmla="*/ 284657823 h 188"/>
              <a:gd name="T36" fmla="*/ 478635273 w 140"/>
              <a:gd name="T37" fmla="*/ 381237713 h 188"/>
              <a:gd name="T38" fmla="*/ 580474342 w 140"/>
              <a:gd name="T39" fmla="*/ 381237713 h 188"/>
              <a:gd name="T40" fmla="*/ 478635273 w 140"/>
              <a:gd name="T41" fmla="*/ 284657823 h 188"/>
              <a:gd name="T42" fmla="*/ 590658023 w 140"/>
              <a:gd name="T43" fmla="*/ 0 h 188"/>
              <a:gd name="T44" fmla="*/ 122204174 w 140"/>
              <a:gd name="T45" fmla="*/ 0 h 188"/>
              <a:gd name="T46" fmla="*/ 0 w 140"/>
              <a:gd name="T47" fmla="*/ 127079989 h 188"/>
              <a:gd name="T48" fmla="*/ 0 w 140"/>
              <a:gd name="T49" fmla="*/ 828557472 h 188"/>
              <a:gd name="T50" fmla="*/ 122204174 w 140"/>
              <a:gd name="T51" fmla="*/ 955637462 h 188"/>
              <a:gd name="T52" fmla="*/ 590658023 w 140"/>
              <a:gd name="T53" fmla="*/ 955637462 h 188"/>
              <a:gd name="T54" fmla="*/ 712862198 w 140"/>
              <a:gd name="T55" fmla="*/ 828557472 h 188"/>
              <a:gd name="T56" fmla="*/ 712862198 w 140"/>
              <a:gd name="T57" fmla="*/ 127079989 h 188"/>
              <a:gd name="T58" fmla="*/ 590658023 w 140"/>
              <a:gd name="T59" fmla="*/ 0 h 188"/>
              <a:gd name="T60" fmla="*/ 687401866 w 140"/>
              <a:gd name="T61" fmla="*/ 828557472 h 188"/>
              <a:gd name="T62" fmla="*/ 590658023 w 140"/>
              <a:gd name="T63" fmla="*/ 930221464 h 188"/>
              <a:gd name="T64" fmla="*/ 122204174 w 140"/>
              <a:gd name="T65" fmla="*/ 930221464 h 188"/>
              <a:gd name="T66" fmla="*/ 25460331 w 140"/>
              <a:gd name="T67" fmla="*/ 828557472 h 188"/>
              <a:gd name="T68" fmla="*/ 25460331 w 140"/>
              <a:gd name="T69" fmla="*/ 127079989 h 188"/>
              <a:gd name="T70" fmla="*/ 122204174 w 140"/>
              <a:gd name="T71" fmla="*/ 25415998 h 188"/>
              <a:gd name="T72" fmla="*/ 590658023 w 140"/>
              <a:gd name="T73" fmla="*/ 25415998 h 188"/>
              <a:gd name="T74" fmla="*/ 687401866 w 140"/>
              <a:gd name="T75" fmla="*/ 127079989 h 188"/>
              <a:gd name="T76" fmla="*/ 687401866 w 140"/>
              <a:gd name="T77" fmla="*/ 828557472 h 188"/>
              <a:gd name="T78" fmla="*/ 590658023 w 140"/>
              <a:gd name="T79" fmla="*/ 50831996 h 188"/>
              <a:gd name="T80" fmla="*/ 122204174 w 140"/>
              <a:gd name="T81" fmla="*/ 50831996 h 188"/>
              <a:gd name="T82" fmla="*/ 50918406 w 140"/>
              <a:gd name="T83" fmla="*/ 127079989 h 188"/>
              <a:gd name="T84" fmla="*/ 50918406 w 140"/>
              <a:gd name="T85" fmla="*/ 828557472 h 188"/>
              <a:gd name="T86" fmla="*/ 122204174 w 140"/>
              <a:gd name="T87" fmla="*/ 904805466 h 188"/>
              <a:gd name="T88" fmla="*/ 590658023 w 140"/>
              <a:gd name="T89" fmla="*/ 904805466 h 188"/>
              <a:gd name="T90" fmla="*/ 661943792 w 140"/>
              <a:gd name="T91" fmla="*/ 828557472 h 188"/>
              <a:gd name="T92" fmla="*/ 661943792 w 140"/>
              <a:gd name="T93" fmla="*/ 127079989 h 188"/>
              <a:gd name="T94" fmla="*/ 590658023 w 140"/>
              <a:gd name="T95" fmla="*/ 50831996 h 188"/>
              <a:gd name="T96" fmla="*/ 590658023 w 140"/>
              <a:gd name="T97" fmla="*/ 706561584 h 188"/>
              <a:gd name="T98" fmla="*/ 392075111 w 140"/>
              <a:gd name="T99" fmla="*/ 706561584 h 188"/>
              <a:gd name="T100" fmla="*/ 346247418 w 140"/>
              <a:gd name="T101" fmla="*/ 655729589 h 188"/>
              <a:gd name="T102" fmla="*/ 392075111 w 140"/>
              <a:gd name="T103" fmla="*/ 604897593 h 188"/>
              <a:gd name="T104" fmla="*/ 590658023 w 140"/>
              <a:gd name="T105" fmla="*/ 604897593 h 188"/>
              <a:gd name="T106" fmla="*/ 590658023 w 140"/>
              <a:gd name="T107" fmla="*/ 706561584 h 188"/>
              <a:gd name="T108" fmla="*/ 463360880 w 140"/>
              <a:gd name="T109" fmla="*/ 538817802 h 188"/>
              <a:gd name="T110" fmla="*/ 320787086 w 140"/>
              <a:gd name="T111" fmla="*/ 396487763 h 188"/>
              <a:gd name="T112" fmla="*/ 463360880 w 140"/>
              <a:gd name="T113" fmla="*/ 254159979 h 188"/>
              <a:gd name="T114" fmla="*/ 605932417 w 140"/>
              <a:gd name="T115" fmla="*/ 396487763 h 188"/>
              <a:gd name="T116" fmla="*/ 463360880 w 140"/>
              <a:gd name="T117" fmla="*/ 538817802 h 1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0" h="188">
                <a:moveTo>
                  <a:pt x="89" y="100"/>
                </a:moveTo>
                <a:cubicBezTo>
                  <a:pt x="89" y="81"/>
                  <a:pt x="89" y="81"/>
                  <a:pt x="89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70" y="91"/>
                  <a:pt x="78" y="99"/>
                  <a:pt x="89" y="100"/>
                </a:cubicBezTo>
                <a:close/>
                <a:moveTo>
                  <a:pt x="71" y="129"/>
                </a:moveTo>
                <a:cubicBezTo>
                  <a:pt x="71" y="133"/>
                  <a:pt x="74" y="136"/>
                  <a:pt x="78" y="136"/>
                </a:cubicBezTo>
                <a:cubicBezTo>
                  <a:pt x="82" y="136"/>
                  <a:pt x="85" y="133"/>
                  <a:pt x="85" y="129"/>
                </a:cubicBezTo>
                <a:cubicBezTo>
                  <a:pt x="85" y="125"/>
                  <a:pt x="82" y="122"/>
                  <a:pt x="78" y="122"/>
                </a:cubicBezTo>
                <a:cubicBezTo>
                  <a:pt x="74" y="122"/>
                  <a:pt x="71" y="125"/>
                  <a:pt x="71" y="129"/>
                </a:cubicBezTo>
                <a:close/>
                <a:moveTo>
                  <a:pt x="94" y="100"/>
                </a:moveTo>
                <a:cubicBezTo>
                  <a:pt x="104" y="99"/>
                  <a:pt x="112" y="91"/>
                  <a:pt x="114" y="81"/>
                </a:cubicBezTo>
                <a:cubicBezTo>
                  <a:pt x="94" y="81"/>
                  <a:pt x="94" y="81"/>
                  <a:pt x="94" y="81"/>
                </a:cubicBezTo>
                <a:lnTo>
                  <a:pt x="94" y="100"/>
                </a:lnTo>
                <a:close/>
                <a:moveTo>
                  <a:pt x="69" y="75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56"/>
                  <a:pt x="89" y="56"/>
                  <a:pt x="89" y="56"/>
                </a:cubicBezTo>
                <a:cubicBezTo>
                  <a:pt x="78" y="57"/>
                  <a:pt x="70" y="65"/>
                  <a:pt x="69" y="75"/>
                </a:cubicBezTo>
                <a:close/>
                <a:moveTo>
                  <a:pt x="94" y="56"/>
                </a:moveTo>
                <a:cubicBezTo>
                  <a:pt x="94" y="75"/>
                  <a:pt x="94" y="75"/>
                  <a:pt x="94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2" y="65"/>
                  <a:pt x="104" y="57"/>
                  <a:pt x="94" y="56"/>
                </a:cubicBezTo>
                <a:close/>
                <a:moveTo>
                  <a:pt x="116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77"/>
                  <a:pt x="11" y="188"/>
                  <a:pt x="24" y="188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9" y="188"/>
                  <a:pt x="140" y="177"/>
                  <a:pt x="140" y="163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11"/>
                  <a:pt x="129" y="0"/>
                  <a:pt x="116" y="0"/>
                </a:cubicBezTo>
                <a:close/>
                <a:moveTo>
                  <a:pt x="135" y="163"/>
                </a:moveTo>
                <a:cubicBezTo>
                  <a:pt x="135" y="174"/>
                  <a:pt x="126" y="183"/>
                  <a:pt x="116" y="183"/>
                </a:cubicBezTo>
                <a:cubicBezTo>
                  <a:pt x="24" y="183"/>
                  <a:pt x="24" y="183"/>
                  <a:pt x="24" y="183"/>
                </a:cubicBezTo>
                <a:cubicBezTo>
                  <a:pt x="14" y="183"/>
                  <a:pt x="5" y="174"/>
                  <a:pt x="5" y="163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14"/>
                  <a:pt x="14" y="5"/>
                  <a:pt x="24" y="5"/>
                </a:cubicBezTo>
                <a:cubicBezTo>
                  <a:pt x="116" y="5"/>
                  <a:pt x="116" y="5"/>
                  <a:pt x="116" y="5"/>
                </a:cubicBezTo>
                <a:cubicBezTo>
                  <a:pt x="126" y="5"/>
                  <a:pt x="135" y="14"/>
                  <a:pt x="135" y="25"/>
                </a:cubicBezTo>
                <a:lnTo>
                  <a:pt x="135" y="163"/>
                </a:lnTo>
                <a:close/>
                <a:moveTo>
                  <a:pt x="116" y="10"/>
                </a:moveTo>
                <a:cubicBezTo>
                  <a:pt x="24" y="10"/>
                  <a:pt x="24" y="10"/>
                  <a:pt x="24" y="10"/>
                </a:cubicBezTo>
                <a:cubicBezTo>
                  <a:pt x="16" y="10"/>
                  <a:pt x="10" y="17"/>
                  <a:pt x="10" y="25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0" y="171"/>
                  <a:pt x="16" y="178"/>
                  <a:pt x="24" y="178"/>
                </a:cubicBezTo>
                <a:cubicBezTo>
                  <a:pt x="116" y="178"/>
                  <a:pt x="116" y="178"/>
                  <a:pt x="116" y="178"/>
                </a:cubicBezTo>
                <a:cubicBezTo>
                  <a:pt x="124" y="178"/>
                  <a:pt x="130" y="171"/>
                  <a:pt x="130" y="163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17"/>
                  <a:pt x="124" y="10"/>
                  <a:pt x="116" y="10"/>
                </a:cubicBezTo>
                <a:close/>
                <a:moveTo>
                  <a:pt x="116" y="139"/>
                </a:moveTo>
                <a:cubicBezTo>
                  <a:pt x="77" y="139"/>
                  <a:pt x="77" y="139"/>
                  <a:pt x="77" y="139"/>
                </a:cubicBezTo>
                <a:cubicBezTo>
                  <a:pt x="72" y="139"/>
                  <a:pt x="68" y="134"/>
                  <a:pt x="68" y="129"/>
                </a:cubicBezTo>
                <a:cubicBezTo>
                  <a:pt x="68" y="124"/>
                  <a:pt x="72" y="119"/>
                  <a:pt x="77" y="119"/>
                </a:cubicBezTo>
                <a:cubicBezTo>
                  <a:pt x="116" y="119"/>
                  <a:pt x="116" y="119"/>
                  <a:pt x="116" y="119"/>
                </a:cubicBezTo>
                <a:lnTo>
                  <a:pt x="116" y="139"/>
                </a:lnTo>
                <a:close/>
                <a:moveTo>
                  <a:pt x="91" y="106"/>
                </a:moveTo>
                <a:cubicBezTo>
                  <a:pt x="76" y="106"/>
                  <a:pt x="63" y="93"/>
                  <a:pt x="63" y="78"/>
                </a:cubicBezTo>
                <a:cubicBezTo>
                  <a:pt x="63" y="63"/>
                  <a:pt x="76" y="50"/>
                  <a:pt x="91" y="50"/>
                </a:cubicBezTo>
                <a:cubicBezTo>
                  <a:pt x="107" y="50"/>
                  <a:pt x="119" y="63"/>
                  <a:pt x="119" y="78"/>
                </a:cubicBezTo>
                <a:cubicBezTo>
                  <a:pt x="119" y="93"/>
                  <a:pt x="107" y="106"/>
                  <a:pt x="91" y="10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6" name="Freeform 89"/>
          <p:cNvSpPr>
            <a:spLocks noEditPoints="1"/>
          </p:cNvSpPr>
          <p:nvPr/>
        </p:nvSpPr>
        <p:spPr bwMode="auto">
          <a:xfrm>
            <a:off x="2995084" y="2495551"/>
            <a:ext cx="387349" cy="184149"/>
          </a:xfrm>
          <a:custGeom>
            <a:avLst/>
            <a:gdLst>
              <a:gd name="T0" fmla="*/ 613669441 w 129"/>
              <a:gd name="T1" fmla="*/ 112778637 h 61"/>
              <a:gd name="T2" fmla="*/ 202865205 w 129"/>
              <a:gd name="T3" fmla="*/ 112778637 h 61"/>
              <a:gd name="T4" fmla="*/ 202865205 w 129"/>
              <a:gd name="T5" fmla="*/ 112778637 h 61"/>
              <a:gd name="T6" fmla="*/ 202865205 w 129"/>
              <a:gd name="T7" fmla="*/ 87148672 h 61"/>
              <a:gd name="T8" fmla="*/ 197793631 w 129"/>
              <a:gd name="T9" fmla="*/ 66642436 h 61"/>
              <a:gd name="T10" fmla="*/ 197793631 w 129"/>
              <a:gd name="T11" fmla="*/ 66642436 h 61"/>
              <a:gd name="T12" fmla="*/ 228223074 w 129"/>
              <a:gd name="T13" fmla="*/ 35884215 h 61"/>
              <a:gd name="T14" fmla="*/ 197793631 w 129"/>
              <a:gd name="T15" fmla="*/ 0 h 61"/>
              <a:gd name="T16" fmla="*/ 35501017 w 129"/>
              <a:gd name="T17" fmla="*/ 0 h 61"/>
              <a:gd name="T18" fmla="*/ 0 w 129"/>
              <a:gd name="T19" fmla="*/ 35884215 h 61"/>
              <a:gd name="T20" fmla="*/ 35501017 w 129"/>
              <a:gd name="T21" fmla="*/ 66642436 h 61"/>
              <a:gd name="T22" fmla="*/ 35501017 w 129"/>
              <a:gd name="T23" fmla="*/ 66642436 h 61"/>
              <a:gd name="T24" fmla="*/ 30429443 w 129"/>
              <a:gd name="T25" fmla="*/ 87148672 h 61"/>
              <a:gd name="T26" fmla="*/ 30429443 w 129"/>
              <a:gd name="T27" fmla="*/ 230685530 h 61"/>
              <a:gd name="T28" fmla="*/ 35501017 w 129"/>
              <a:gd name="T29" fmla="*/ 251189502 h 61"/>
              <a:gd name="T30" fmla="*/ 35501017 w 129"/>
              <a:gd name="T31" fmla="*/ 251189502 h 61"/>
              <a:gd name="T32" fmla="*/ 0 w 129"/>
              <a:gd name="T33" fmla="*/ 281947724 h 61"/>
              <a:gd name="T34" fmla="*/ 35501017 w 129"/>
              <a:gd name="T35" fmla="*/ 312705945 h 61"/>
              <a:gd name="T36" fmla="*/ 197793631 w 129"/>
              <a:gd name="T37" fmla="*/ 312705945 h 61"/>
              <a:gd name="T38" fmla="*/ 228223074 w 129"/>
              <a:gd name="T39" fmla="*/ 281947724 h 61"/>
              <a:gd name="T40" fmla="*/ 197793631 w 129"/>
              <a:gd name="T41" fmla="*/ 251189502 h 61"/>
              <a:gd name="T42" fmla="*/ 197793631 w 129"/>
              <a:gd name="T43" fmla="*/ 251189502 h 61"/>
              <a:gd name="T44" fmla="*/ 202865205 w 129"/>
              <a:gd name="T45" fmla="*/ 230685530 h 61"/>
              <a:gd name="T46" fmla="*/ 202865205 w 129"/>
              <a:gd name="T47" fmla="*/ 199927309 h 61"/>
              <a:gd name="T48" fmla="*/ 202865205 w 129"/>
              <a:gd name="T49" fmla="*/ 199927309 h 61"/>
              <a:gd name="T50" fmla="*/ 613669441 w 129"/>
              <a:gd name="T51" fmla="*/ 199927309 h 61"/>
              <a:gd name="T52" fmla="*/ 654242032 w 129"/>
              <a:gd name="T53" fmla="*/ 158917101 h 61"/>
              <a:gd name="T54" fmla="*/ 654242032 w 129"/>
              <a:gd name="T55" fmla="*/ 153788844 h 61"/>
              <a:gd name="T56" fmla="*/ 613669441 w 129"/>
              <a:gd name="T57" fmla="*/ 112778637 h 61"/>
              <a:gd name="T58" fmla="*/ 207936779 w 129"/>
              <a:gd name="T59" fmla="*/ 266569745 h 61"/>
              <a:gd name="T60" fmla="*/ 192722058 w 129"/>
              <a:gd name="T61" fmla="*/ 276821731 h 61"/>
              <a:gd name="T62" fmla="*/ 35501017 w 129"/>
              <a:gd name="T63" fmla="*/ 276821731 h 61"/>
              <a:gd name="T64" fmla="*/ 25357869 w 129"/>
              <a:gd name="T65" fmla="*/ 266569745 h 61"/>
              <a:gd name="T66" fmla="*/ 35501017 w 129"/>
              <a:gd name="T67" fmla="*/ 256315495 h 61"/>
              <a:gd name="T68" fmla="*/ 192722058 w 129"/>
              <a:gd name="T69" fmla="*/ 256315495 h 61"/>
              <a:gd name="T70" fmla="*/ 207936779 w 129"/>
              <a:gd name="T71" fmla="*/ 266569745 h 61"/>
              <a:gd name="T72" fmla="*/ 192722058 w 129"/>
              <a:gd name="T73" fmla="*/ 30758222 h 61"/>
              <a:gd name="T74" fmla="*/ 35501017 w 129"/>
              <a:gd name="T75" fmla="*/ 30758222 h 61"/>
              <a:gd name="T76" fmla="*/ 25357869 w 129"/>
              <a:gd name="T77" fmla="*/ 20506236 h 61"/>
              <a:gd name="T78" fmla="*/ 35501017 w 129"/>
              <a:gd name="T79" fmla="*/ 10251986 h 61"/>
              <a:gd name="T80" fmla="*/ 192722058 w 129"/>
              <a:gd name="T81" fmla="*/ 10251986 h 61"/>
              <a:gd name="T82" fmla="*/ 207936779 w 129"/>
              <a:gd name="T83" fmla="*/ 20506236 h 61"/>
              <a:gd name="T84" fmla="*/ 192722058 w 129"/>
              <a:gd name="T85" fmla="*/ 30758222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9" h="61">
                <a:moveTo>
                  <a:pt x="121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5"/>
                  <a:pt x="39" y="14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3" y="13"/>
                  <a:pt x="45" y="10"/>
                  <a:pt x="45" y="7"/>
                </a:cubicBezTo>
                <a:cubicBezTo>
                  <a:pt x="45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4"/>
                  <a:pt x="6" y="15"/>
                  <a:pt x="6" y="17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6"/>
                  <a:pt x="6" y="48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3" y="49"/>
                  <a:pt x="0" y="51"/>
                  <a:pt x="0" y="55"/>
                </a:cubicBezTo>
                <a:cubicBezTo>
                  <a:pt x="0" y="58"/>
                  <a:pt x="3" y="61"/>
                  <a:pt x="7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43" y="61"/>
                  <a:pt x="45" y="58"/>
                  <a:pt x="45" y="55"/>
                </a:cubicBezTo>
                <a:cubicBezTo>
                  <a:pt x="45" y="51"/>
                  <a:pt x="43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8"/>
                  <a:pt x="40" y="46"/>
                  <a:pt x="40" y="45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5" y="39"/>
                  <a:pt x="129" y="36"/>
                  <a:pt x="129" y="3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6"/>
                  <a:pt x="125" y="22"/>
                  <a:pt x="121" y="22"/>
                </a:cubicBezTo>
                <a:close/>
                <a:moveTo>
                  <a:pt x="41" y="52"/>
                </a:moveTo>
                <a:cubicBezTo>
                  <a:pt x="41" y="53"/>
                  <a:pt x="40" y="54"/>
                  <a:pt x="38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4"/>
                  <a:pt x="5" y="53"/>
                  <a:pt x="5" y="52"/>
                </a:cubicBezTo>
                <a:cubicBezTo>
                  <a:pt x="5" y="51"/>
                  <a:pt x="6" y="50"/>
                  <a:pt x="7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0"/>
                  <a:pt x="41" y="51"/>
                  <a:pt x="41" y="52"/>
                </a:cubicBezTo>
                <a:close/>
                <a:moveTo>
                  <a:pt x="38" y="6"/>
                </a:moveTo>
                <a:cubicBezTo>
                  <a:pt x="7" y="6"/>
                  <a:pt x="7" y="6"/>
                  <a:pt x="7" y="6"/>
                </a:cubicBezTo>
                <a:cubicBezTo>
                  <a:pt x="6" y="6"/>
                  <a:pt x="5" y="5"/>
                  <a:pt x="5" y="4"/>
                </a:cubicBezTo>
                <a:cubicBezTo>
                  <a:pt x="5" y="3"/>
                  <a:pt x="6" y="2"/>
                  <a:pt x="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2"/>
                  <a:pt x="41" y="3"/>
                  <a:pt x="41" y="4"/>
                </a:cubicBezTo>
                <a:cubicBezTo>
                  <a:pt x="41" y="5"/>
                  <a:pt x="40" y="6"/>
                  <a:pt x="38" y="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7" name="Freeform 90"/>
          <p:cNvSpPr>
            <a:spLocks noEditPoints="1"/>
          </p:cNvSpPr>
          <p:nvPr/>
        </p:nvSpPr>
        <p:spPr bwMode="auto">
          <a:xfrm>
            <a:off x="2937934" y="2694517"/>
            <a:ext cx="249767" cy="48683"/>
          </a:xfrm>
          <a:custGeom>
            <a:avLst/>
            <a:gdLst>
              <a:gd name="T0" fmla="*/ 402403440 w 83"/>
              <a:gd name="T1" fmla="*/ 26037620 h 16"/>
              <a:gd name="T2" fmla="*/ 407497326 w 83"/>
              <a:gd name="T3" fmla="*/ 15622572 h 16"/>
              <a:gd name="T4" fmla="*/ 397309554 w 83"/>
              <a:gd name="T5" fmla="*/ 0 h 16"/>
              <a:gd name="T6" fmla="*/ 30563315 w 83"/>
              <a:gd name="T7" fmla="*/ 0 h 16"/>
              <a:gd name="T8" fmla="*/ 15281658 w 83"/>
              <a:gd name="T9" fmla="*/ 15622572 h 16"/>
              <a:gd name="T10" fmla="*/ 25469429 w 83"/>
              <a:gd name="T11" fmla="*/ 26037620 h 16"/>
              <a:gd name="T12" fmla="*/ 0 w 83"/>
              <a:gd name="T13" fmla="*/ 52077522 h 16"/>
              <a:gd name="T14" fmla="*/ 25469429 w 83"/>
              <a:gd name="T15" fmla="*/ 83322666 h 16"/>
              <a:gd name="T16" fmla="*/ 397309554 w 83"/>
              <a:gd name="T17" fmla="*/ 83322666 h 16"/>
              <a:gd name="T18" fmla="*/ 422778983 w 83"/>
              <a:gd name="T19" fmla="*/ 52077522 h 16"/>
              <a:gd name="T20" fmla="*/ 402403440 w 83"/>
              <a:gd name="T21" fmla="*/ 26037620 h 16"/>
              <a:gd name="T22" fmla="*/ 402403440 w 83"/>
              <a:gd name="T23" fmla="*/ 46869998 h 16"/>
              <a:gd name="T24" fmla="*/ 25469429 w 83"/>
              <a:gd name="T25" fmla="*/ 46869998 h 16"/>
              <a:gd name="T26" fmla="*/ 20375543 w 83"/>
              <a:gd name="T27" fmla="*/ 41662474 h 16"/>
              <a:gd name="T28" fmla="*/ 25469429 w 83"/>
              <a:gd name="T29" fmla="*/ 31245144 h 16"/>
              <a:gd name="T30" fmla="*/ 402403440 w 83"/>
              <a:gd name="T31" fmla="*/ 31245144 h 16"/>
              <a:gd name="T32" fmla="*/ 407497326 w 83"/>
              <a:gd name="T33" fmla="*/ 41662474 h 16"/>
              <a:gd name="T34" fmla="*/ 402403440 w 83"/>
              <a:gd name="T35" fmla="*/ 46869998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3" h="16">
                <a:moveTo>
                  <a:pt x="79" y="5"/>
                </a:moveTo>
                <a:cubicBezTo>
                  <a:pt x="80" y="5"/>
                  <a:pt x="80" y="4"/>
                  <a:pt x="80" y="3"/>
                </a:cubicBezTo>
                <a:cubicBezTo>
                  <a:pt x="80" y="1"/>
                  <a:pt x="79" y="0"/>
                  <a:pt x="78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3" y="3"/>
                </a:cubicBezTo>
                <a:cubicBezTo>
                  <a:pt x="3" y="4"/>
                  <a:pt x="4" y="5"/>
                  <a:pt x="5" y="5"/>
                </a:cubicBezTo>
                <a:cubicBezTo>
                  <a:pt x="2" y="5"/>
                  <a:pt x="0" y="8"/>
                  <a:pt x="0" y="10"/>
                </a:cubicBezTo>
                <a:cubicBezTo>
                  <a:pt x="0" y="13"/>
                  <a:pt x="3" y="16"/>
                  <a:pt x="5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81" y="16"/>
                  <a:pt x="83" y="13"/>
                  <a:pt x="83" y="10"/>
                </a:cubicBezTo>
                <a:cubicBezTo>
                  <a:pt x="83" y="8"/>
                  <a:pt x="81" y="5"/>
                  <a:pt x="79" y="5"/>
                </a:cubicBezTo>
                <a:close/>
                <a:moveTo>
                  <a:pt x="79" y="9"/>
                </a:move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8"/>
                  <a:pt x="4" y="8"/>
                </a:cubicBezTo>
                <a:cubicBezTo>
                  <a:pt x="4" y="7"/>
                  <a:pt x="4" y="6"/>
                  <a:pt x="5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6"/>
                  <a:pt x="80" y="7"/>
                  <a:pt x="80" y="8"/>
                </a:cubicBezTo>
                <a:cubicBezTo>
                  <a:pt x="80" y="8"/>
                  <a:pt x="79" y="9"/>
                  <a:pt x="79" y="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8" name="Freeform 91"/>
          <p:cNvSpPr>
            <a:spLocks noEditPoints="1"/>
          </p:cNvSpPr>
          <p:nvPr/>
        </p:nvSpPr>
        <p:spPr bwMode="auto">
          <a:xfrm>
            <a:off x="3702051" y="2366434"/>
            <a:ext cx="529167" cy="472017"/>
          </a:xfrm>
          <a:custGeom>
            <a:avLst/>
            <a:gdLst>
              <a:gd name="T0" fmla="*/ 655950941 w 176"/>
              <a:gd name="T1" fmla="*/ 279640957 h 157"/>
              <a:gd name="T2" fmla="*/ 528829173 w 176"/>
              <a:gd name="T3" fmla="*/ 167784123 h 157"/>
              <a:gd name="T4" fmla="*/ 528829173 w 176"/>
              <a:gd name="T5" fmla="*/ 162701669 h 157"/>
              <a:gd name="T6" fmla="*/ 538999094 w 176"/>
              <a:gd name="T7" fmla="*/ 152532251 h 157"/>
              <a:gd name="T8" fmla="*/ 523744212 w 176"/>
              <a:gd name="T9" fmla="*/ 142362833 h 157"/>
              <a:gd name="T10" fmla="*/ 523744212 w 176"/>
              <a:gd name="T11" fmla="*/ 142362833 h 157"/>
              <a:gd name="T12" fmla="*/ 569508860 w 176"/>
              <a:gd name="T13" fmla="*/ 30505999 h 157"/>
              <a:gd name="T14" fmla="*/ 416962287 w 176"/>
              <a:gd name="T15" fmla="*/ 55927289 h 157"/>
              <a:gd name="T16" fmla="*/ 305093146 w 176"/>
              <a:gd name="T17" fmla="*/ 30505999 h 157"/>
              <a:gd name="T18" fmla="*/ 371197638 w 176"/>
              <a:gd name="T19" fmla="*/ 142362833 h 157"/>
              <a:gd name="T20" fmla="*/ 355942756 w 176"/>
              <a:gd name="T21" fmla="*/ 152532251 h 157"/>
              <a:gd name="T22" fmla="*/ 371197638 w 176"/>
              <a:gd name="T23" fmla="*/ 162701669 h 157"/>
              <a:gd name="T24" fmla="*/ 371197638 w 176"/>
              <a:gd name="T25" fmla="*/ 167784123 h 157"/>
              <a:gd name="T26" fmla="*/ 238990909 w 176"/>
              <a:gd name="T27" fmla="*/ 279640957 h 157"/>
              <a:gd name="T28" fmla="*/ 289838263 w 176"/>
              <a:gd name="T29" fmla="*/ 793164999 h 157"/>
              <a:gd name="T30" fmla="*/ 447472053 w 176"/>
              <a:gd name="T31" fmla="*/ 798249708 h 157"/>
              <a:gd name="T32" fmla="*/ 600018626 w 176"/>
              <a:gd name="T33" fmla="*/ 793164999 h 157"/>
              <a:gd name="T34" fmla="*/ 655950941 w 176"/>
              <a:gd name="T35" fmla="*/ 279640957 h 157"/>
              <a:gd name="T36" fmla="*/ 594933665 w 176"/>
              <a:gd name="T37" fmla="*/ 676223456 h 157"/>
              <a:gd name="T38" fmla="*/ 538999094 w 176"/>
              <a:gd name="T39" fmla="*/ 691477583 h 157"/>
              <a:gd name="T40" fmla="*/ 488149485 w 176"/>
              <a:gd name="T41" fmla="*/ 691477583 h 157"/>
              <a:gd name="T42" fmla="*/ 432217170 w 176"/>
              <a:gd name="T43" fmla="*/ 681308165 h 157"/>
              <a:gd name="T44" fmla="*/ 355942756 w 176"/>
              <a:gd name="T45" fmla="*/ 696562292 h 157"/>
              <a:gd name="T46" fmla="*/ 335602912 w 176"/>
              <a:gd name="T47" fmla="*/ 660971584 h 157"/>
              <a:gd name="T48" fmla="*/ 386452521 w 176"/>
              <a:gd name="T49" fmla="*/ 589790168 h 157"/>
              <a:gd name="T50" fmla="*/ 386452521 w 176"/>
              <a:gd name="T51" fmla="*/ 579620750 h 157"/>
              <a:gd name="T52" fmla="*/ 320348029 w 176"/>
              <a:gd name="T53" fmla="*/ 574536041 h 157"/>
              <a:gd name="T54" fmla="*/ 294923224 w 176"/>
              <a:gd name="T55" fmla="*/ 554199459 h 157"/>
              <a:gd name="T56" fmla="*/ 320348029 w 176"/>
              <a:gd name="T57" fmla="*/ 528775914 h 157"/>
              <a:gd name="T58" fmla="*/ 381367560 w 176"/>
              <a:gd name="T59" fmla="*/ 533860623 h 157"/>
              <a:gd name="T60" fmla="*/ 371197638 w 176"/>
              <a:gd name="T61" fmla="*/ 503354624 h 157"/>
              <a:gd name="T62" fmla="*/ 320348029 w 176"/>
              <a:gd name="T63" fmla="*/ 503354624 h 157"/>
              <a:gd name="T64" fmla="*/ 294923224 w 176"/>
              <a:gd name="T65" fmla="*/ 477933334 h 157"/>
              <a:gd name="T66" fmla="*/ 320348029 w 176"/>
              <a:gd name="T67" fmla="*/ 452512044 h 157"/>
              <a:gd name="T68" fmla="*/ 361027717 w 176"/>
              <a:gd name="T69" fmla="*/ 452512044 h 157"/>
              <a:gd name="T70" fmla="*/ 355942756 w 176"/>
              <a:gd name="T71" fmla="*/ 406751918 h 157"/>
              <a:gd name="T72" fmla="*/ 396622443 w 176"/>
              <a:gd name="T73" fmla="*/ 330485792 h 157"/>
              <a:gd name="T74" fmla="*/ 483064524 w 176"/>
              <a:gd name="T75" fmla="*/ 310146956 h 157"/>
              <a:gd name="T76" fmla="*/ 554253977 w 176"/>
              <a:gd name="T77" fmla="*/ 340655210 h 157"/>
              <a:gd name="T78" fmla="*/ 600018626 w 176"/>
              <a:gd name="T79" fmla="*/ 406751918 h 157"/>
              <a:gd name="T80" fmla="*/ 559338938 w 176"/>
              <a:gd name="T81" fmla="*/ 411836627 h 157"/>
              <a:gd name="T82" fmla="*/ 533914134 w 176"/>
              <a:gd name="T83" fmla="*/ 360991791 h 157"/>
              <a:gd name="T84" fmla="*/ 483064524 w 176"/>
              <a:gd name="T85" fmla="*/ 340655210 h 157"/>
              <a:gd name="T86" fmla="*/ 432217170 w 176"/>
              <a:gd name="T87" fmla="*/ 355907082 h 157"/>
              <a:gd name="T88" fmla="*/ 411877326 w 176"/>
              <a:gd name="T89" fmla="*/ 396582500 h 157"/>
              <a:gd name="T90" fmla="*/ 422047248 w 176"/>
              <a:gd name="T91" fmla="*/ 452512044 h 157"/>
              <a:gd name="T92" fmla="*/ 493234446 w 176"/>
              <a:gd name="T93" fmla="*/ 452512044 h 157"/>
              <a:gd name="T94" fmla="*/ 523744212 w 176"/>
              <a:gd name="T95" fmla="*/ 477933334 h 157"/>
              <a:gd name="T96" fmla="*/ 493234446 w 176"/>
              <a:gd name="T97" fmla="*/ 503354624 h 157"/>
              <a:gd name="T98" fmla="*/ 432217170 w 176"/>
              <a:gd name="T99" fmla="*/ 503354624 h 157"/>
              <a:gd name="T100" fmla="*/ 437302131 w 176"/>
              <a:gd name="T101" fmla="*/ 533860623 h 157"/>
              <a:gd name="T102" fmla="*/ 493234446 w 176"/>
              <a:gd name="T103" fmla="*/ 533860623 h 157"/>
              <a:gd name="T104" fmla="*/ 518659251 w 176"/>
              <a:gd name="T105" fmla="*/ 554199459 h 157"/>
              <a:gd name="T106" fmla="*/ 493234446 w 176"/>
              <a:gd name="T107" fmla="*/ 579620750 h 157"/>
              <a:gd name="T108" fmla="*/ 442387092 w 176"/>
              <a:gd name="T109" fmla="*/ 579620750 h 157"/>
              <a:gd name="T110" fmla="*/ 442387092 w 176"/>
              <a:gd name="T111" fmla="*/ 589790168 h 157"/>
              <a:gd name="T112" fmla="*/ 406792365 w 176"/>
              <a:gd name="T113" fmla="*/ 655886875 h 157"/>
              <a:gd name="T114" fmla="*/ 432217170 w 176"/>
              <a:gd name="T115" fmla="*/ 650802166 h 157"/>
              <a:gd name="T116" fmla="*/ 488149485 w 176"/>
              <a:gd name="T117" fmla="*/ 655886875 h 157"/>
              <a:gd name="T118" fmla="*/ 544084055 w 176"/>
              <a:gd name="T119" fmla="*/ 660971584 h 157"/>
              <a:gd name="T120" fmla="*/ 589848704 w 176"/>
              <a:gd name="T121" fmla="*/ 640632748 h 157"/>
              <a:gd name="T122" fmla="*/ 594933665 w 176"/>
              <a:gd name="T123" fmla="*/ 676223456 h 1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6" h="157"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7" y="133"/>
                </a:moveTo>
                <a:cubicBezTo>
                  <a:pt x="113" y="136"/>
                  <a:pt x="109" y="136"/>
                  <a:pt x="106" y="136"/>
                </a:cubicBezTo>
                <a:cubicBezTo>
                  <a:pt x="104" y="137"/>
                  <a:pt x="101" y="137"/>
                  <a:pt x="96" y="136"/>
                </a:cubicBezTo>
                <a:cubicBezTo>
                  <a:pt x="91" y="135"/>
                  <a:pt x="87" y="134"/>
                  <a:pt x="85" y="134"/>
                </a:cubicBezTo>
                <a:cubicBezTo>
                  <a:pt x="79" y="134"/>
                  <a:pt x="74" y="136"/>
                  <a:pt x="70" y="137"/>
                </a:cubicBezTo>
                <a:cubicBezTo>
                  <a:pt x="66" y="137"/>
                  <a:pt x="63" y="133"/>
                  <a:pt x="66" y="130"/>
                </a:cubicBezTo>
                <a:cubicBezTo>
                  <a:pt x="70" y="127"/>
                  <a:pt x="76" y="123"/>
                  <a:pt x="76" y="116"/>
                </a:cubicBezTo>
                <a:cubicBezTo>
                  <a:pt x="76" y="115"/>
                  <a:pt x="76" y="115"/>
                  <a:pt x="76" y="114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61" y="113"/>
                  <a:pt x="59" y="111"/>
                  <a:pt x="58" y="109"/>
                </a:cubicBezTo>
                <a:cubicBezTo>
                  <a:pt x="58" y="106"/>
                  <a:pt x="60" y="104"/>
                  <a:pt x="63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3"/>
                  <a:pt x="74" y="101"/>
                  <a:pt x="7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0" y="99"/>
                  <a:pt x="58" y="97"/>
                  <a:pt x="58" y="94"/>
                </a:cubicBezTo>
                <a:cubicBezTo>
                  <a:pt x="58" y="92"/>
                  <a:pt x="60" y="89"/>
                  <a:pt x="63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0" y="86"/>
                  <a:pt x="70" y="83"/>
                  <a:pt x="70" y="80"/>
                </a:cubicBezTo>
                <a:cubicBezTo>
                  <a:pt x="71" y="73"/>
                  <a:pt x="74" y="69"/>
                  <a:pt x="78" y="65"/>
                </a:cubicBezTo>
                <a:cubicBezTo>
                  <a:pt x="83" y="62"/>
                  <a:pt x="89" y="61"/>
                  <a:pt x="95" y="61"/>
                </a:cubicBezTo>
                <a:cubicBezTo>
                  <a:pt x="101" y="62"/>
                  <a:pt x="105" y="63"/>
                  <a:pt x="109" y="67"/>
                </a:cubicBezTo>
                <a:cubicBezTo>
                  <a:pt x="114" y="70"/>
                  <a:pt x="116" y="75"/>
                  <a:pt x="118" y="80"/>
                </a:cubicBezTo>
                <a:cubicBezTo>
                  <a:pt x="117" y="83"/>
                  <a:pt x="114" y="85"/>
                  <a:pt x="110" y="81"/>
                </a:cubicBezTo>
                <a:cubicBezTo>
                  <a:pt x="109" y="76"/>
                  <a:pt x="108" y="74"/>
                  <a:pt x="105" y="71"/>
                </a:cubicBezTo>
                <a:cubicBezTo>
                  <a:pt x="102" y="69"/>
                  <a:pt x="99" y="67"/>
                  <a:pt x="95" y="67"/>
                </a:cubicBezTo>
                <a:cubicBezTo>
                  <a:pt x="91" y="67"/>
                  <a:pt x="88" y="68"/>
                  <a:pt x="85" y="70"/>
                </a:cubicBezTo>
                <a:cubicBezTo>
                  <a:pt x="83" y="72"/>
                  <a:pt x="81" y="75"/>
                  <a:pt x="81" y="78"/>
                </a:cubicBezTo>
                <a:cubicBezTo>
                  <a:pt x="81" y="80"/>
                  <a:pt x="82" y="84"/>
                  <a:pt x="83" y="89"/>
                </a:cubicBezTo>
                <a:cubicBezTo>
                  <a:pt x="97" y="89"/>
                  <a:pt x="97" y="89"/>
                  <a:pt x="97" y="89"/>
                </a:cubicBezTo>
                <a:cubicBezTo>
                  <a:pt x="100" y="89"/>
                  <a:pt x="102" y="91"/>
                  <a:pt x="103" y="94"/>
                </a:cubicBezTo>
                <a:cubicBezTo>
                  <a:pt x="103" y="96"/>
                  <a:pt x="100" y="99"/>
                  <a:pt x="97" y="99"/>
                </a:cubicBezTo>
                <a:cubicBezTo>
                  <a:pt x="85" y="99"/>
                  <a:pt x="85" y="99"/>
                  <a:pt x="85" y="99"/>
                </a:cubicBezTo>
                <a:cubicBezTo>
                  <a:pt x="86" y="101"/>
                  <a:pt x="86" y="103"/>
                  <a:pt x="86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00" y="105"/>
                  <a:pt x="102" y="107"/>
                  <a:pt x="102" y="109"/>
                </a:cubicBezTo>
                <a:cubicBezTo>
                  <a:pt x="102" y="112"/>
                  <a:pt x="100" y="114"/>
                  <a:pt x="97" y="114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5"/>
                  <a:pt x="87" y="116"/>
                  <a:pt x="87" y="116"/>
                </a:cubicBezTo>
                <a:cubicBezTo>
                  <a:pt x="86" y="121"/>
                  <a:pt x="84" y="125"/>
                  <a:pt x="80" y="129"/>
                </a:cubicBezTo>
                <a:cubicBezTo>
                  <a:pt x="82" y="128"/>
                  <a:pt x="83" y="128"/>
                  <a:pt x="85" y="128"/>
                </a:cubicBezTo>
                <a:cubicBezTo>
                  <a:pt x="88" y="128"/>
                  <a:pt x="92" y="129"/>
                  <a:pt x="96" y="129"/>
                </a:cubicBezTo>
                <a:cubicBezTo>
                  <a:pt x="101" y="130"/>
                  <a:pt x="105" y="130"/>
                  <a:pt x="107" y="130"/>
                </a:cubicBezTo>
                <a:cubicBezTo>
                  <a:pt x="109" y="129"/>
                  <a:pt x="113" y="128"/>
                  <a:pt x="116" y="126"/>
                </a:cubicBezTo>
                <a:cubicBezTo>
                  <a:pt x="119" y="125"/>
                  <a:pt x="121" y="127"/>
                  <a:pt x="117" y="13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09" name="Freeform 92"/>
          <p:cNvSpPr>
            <a:spLocks noEditPoints="1"/>
          </p:cNvSpPr>
          <p:nvPr/>
        </p:nvSpPr>
        <p:spPr bwMode="auto">
          <a:xfrm>
            <a:off x="5452534" y="2571751"/>
            <a:ext cx="378884" cy="347133"/>
          </a:xfrm>
          <a:custGeom>
            <a:avLst/>
            <a:gdLst>
              <a:gd name="T0" fmla="*/ 183102459 w 126"/>
              <a:gd name="T1" fmla="*/ 166231231 h 116"/>
              <a:gd name="T2" fmla="*/ 264481329 w 126"/>
              <a:gd name="T3" fmla="*/ 80596280 h 116"/>
              <a:gd name="T4" fmla="*/ 183102459 w 126"/>
              <a:gd name="T5" fmla="*/ 0 h 116"/>
              <a:gd name="T6" fmla="*/ 101723588 w 126"/>
              <a:gd name="T7" fmla="*/ 80596280 h 116"/>
              <a:gd name="T8" fmla="*/ 183102459 w 126"/>
              <a:gd name="T9" fmla="*/ 166231231 h 116"/>
              <a:gd name="T10" fmla="*/ 320429867 w 126"/>
              <a:gd name="T11" fmla="*/ 438247604 h 116"/>
              <a:gd name="T12" fmla="*/ 345860200 w 126"/>
              <a:gd name="T13" fmla="*/ 302239417 h 116"/>
              <a:gd name="T14" fmla="*/ 244136612 w 126"/>
              <a:gd name="T15" fmla="*/ 171267656 h 116"/>
              <a:gd name="T16" fmla="*/ 183102459 w 126"/>
              <a:gd name="T17" fmla="*/ 191417849 h 116"/>
              <a:gd name="T18" fmla="*/ 122068306 w 126"/>
              <a:gd name="T19" fmla="*/ 171267656 h 116"/>
              <a:gd name="T20" fmla="*/ 0 w 126"/>
              <a:gd name="T21" fmla="*/ 428172508 h 116"/>
              <a:gd name="T22" fmla="*/ 183102459 w 126"/>
              <a:gd name="T23" fmla="*/ 438247604 h 116"/>
              <a:gd name="T24" fmla="*/ 340774584 w 126"/>
              <a:gd name="T25" fmla="*/ 498693692 h 116"/>
              <a:gd name="T26" fmla="*/ 320429867 w 126"/>
              <a:gd name="T27" fmla="*/ 438247604 h 116"/>
              <a:gd name="T28" fmla="*/ 122068306 w 126"/>
              <a:gd name="T29" fmla="*/ 186381423 h 116"/>
              <a:gd name="T30" fmla="*/ 172931228 w 126"/>
              <a:gd name="T31" fmla="*/ 206529371 h 116"/>
              <a:gd name="T32" fmla="*/ 147498639 w 126"/>
              <a:gd name="T33" fmla="*/ 277052799 h 116"/>
              <a:gd name="T34" fmla="*/ 122068306 w 126"/>
              <a:gd name="T35" fmla="*/ 186381423 h 116"/>
              <a:gd name="T36" fmla="*/ 183102459 w 126"/>
              <a:gd name="T37" fmla="*/ 418097412 h 116"/>
              <a:gd name="T38" fmla="*/ 157672126 w 126"/>
              <a:gd name="T39" fmla="*/ 397947219 h 116"/>
              <a:gd name="T40" fmla="*/ 172931228 w 126"/>
              <a:gd name="T41" fmla="*/ 282089225 h 116"/>
              <a:gd name="T42" fmla="*/ 172931228 w 126"/>
              <a:gd name="T43" fmla="*/ 277052799 h 116"/>
              <a:gd name="T44" fmla="*/ 162757741 w 126"/>
              <a:gd name="T45" fmla="*/ 251866181 h 116"/>
              <a:gd name="T46" fmla="*/ 183102459 w 126"/>
              <a:gd name="T47" fmla="*/ 216604467 h 116"/>
              <a:gd name="T48" fmla="*/ 208532792 w 126"/>
              <a:gd name="T49" fmla="*/ 251866181 h 116"/>
              <a:gd name="T50" fmla="*/ 198361561 w 126"/>
              <a:gd name="T51" fmla="*/ 282089225 h 116"/>
              <a:gd name="T52" fmla="*/ 213620663 w 126"/>
              <a:gd name="T53" fmla="*/ 397947219 h 116"/>
              <a:gd name="T54" fmla="*/ 183102459 w 126"/>
              <a:gd name="T55" fmla="*/ 418097412 h 116"/>
              <a:gd name="T56" fmla="*/ 218706278 w 126"/>
              <a:gd name="T57" fmla="*/ 277052799 h 116"/>
              <a:gd name="T58" fmla="*/ 193275945 w 126"/>
              <a:gd name="T59" fmla="*/ 206529371 h 116"/>
              <a:gd name="T60" fmla="*/ 249222227 w 126"/>
              <a:gd name="T61" fmla="*/ 186381423 h 116"/>
              <a:gd name="T62" fmla="*/ 218706278 w 126"/>
              <a:gd name="T63" fmla="*/ 277052799 h 116"/>
              <a:gd name="T64" fmla="*/ 422153455 w 126"/>
              <a:gd name="T65" fmla="*/ 176306327 h 116"/>
              <a:gd name="T66" fmla="*/ 478101992 w 126"/>
              <a:gd name="T67" fmla="*/ 201492945 h 116"/>
              <a:gd name="T68" fmla="*/ 534050530 w 126"/>
              <a:gd name="T69" fmla="*/ 176306327 h 116"/>
              <a:gd name="T70" fmla="*/ 584911196 w 126"/>
              <a:gd name="T71" fmla="*/ 90671376 h 116"/>
              <a:gd name="T72" fmla="*/ 518791428 w 126"/>
              <a:gd name="T73" fmla="*/ 0 h 116"/>
              <a:gd name="T74" fmla="*/ 478101992 w 126"/>
              <a:gd name="T75" fmla="*/ 15111522 h 116"/>
              <a:gd name="T76" fmla="*/ 437412557 w 126"/>
              <a:gd name="T77" fmla="*/ 0 h 116"/>
              <a:gd name="T78" fmla="*/ 371292788 w 126"/>
              <a:gd name="T79" fmla="*/ 90671376 h 116"/>
              <a:gd name="T80" fmla="*/ 422153455 w 126"/>
              <a:gd name="T81" fmla="*/ 176306327 h 116"/>
              <a:gd name="T82" fmla="*/ 478101992 w 126"/>
              <a:gd name="T83" fmla="*/ 30223044 h 116"/>
              <a:gd name="T84" fmla="*/ 554395247 w 126"/>
              <a:gd name="T85" fmla="*/ 105782898 h 116"/>
              <a:gd name="T86" fmla="*/ 549307376 w 126"/>
              <a:gd name="T87" fmla="*/ 125933091 h 116"/>
              <a:gd name="T88" fmla="*/ 478101992 w 126"/>
              <a:gd name="T89" fmla="*/ 55409662 h 116"/>
              <a:gd name="T90" fmla="*/ 406894353 w 126"/>
              <a:gd name="T91" fmla="*/ 125933091 h 116"/>
              <a:gd name="T92" fmla="*/ 401808737 w 126"/>
              <a:gd name="T93" fmla="*/ 105782898 h 116"/>
              <a:gd name="T94" fmla="*/ 478101992 w 126"/>
              <a:gd name="T95" fmla="*/ 30223044 h 116"/>
              <a:gd name="T96" fmla="*/ 534050530 w 126"/>
              <a:gd name="T97" fmla="*/ 206529371 h 116"/>
              <a:gd name="T98" fmla="*/ 478101992 w 126"/>
              <a:gd name="T99" fmla="*/ 226679563 h 116"/>
              <a:gd name="T100" fmla="*/ 422153455 w 126"/>
              <a:gd name="T101" fmla="*/ 206529371 h 116"/>
              <a:gd name="T102" fmla="*/ 345860200 w 126"/>
              <a:gd name="T103" fmla="*/ 302239417 h 116"/>
              <a:gd name="T104" fmla="*/ 366204918 w 126"/>
              <a:gd name="T105" fmla="*/ 428172508 h 116"/>
              <a:gd name="T106" fmla="*/ 340774584 w 126"/>
              <a:gd name="T107" fmla="*/ 498693692 h 116"/>
              <a:gd name="T108" fmla="*/ 478101992 w 126"/>
              <a:gd name="T109" fmla="*/ 443284030 h 116"/>
              <a:gd name="T110" fmla="*/ 640859733 w 126"/>
              <a:gd name="T111" fmla="*/ 438247604 h 116"/>
              <a:gd name="T112" fmla="*/ 534050530 w 126"/>
              <a:gd name="T113" fmla="*/ 206529371 h 116"/>
              <a:gd name="T114" fmla="*/ 478101992 w 126"/>
              <a:gd name="T115" fmla="*/ 322387365 h 116"/>
              <a:gd name="T116" fmla="*/ 417067839 w 126"/>
              <a:gd name="T117" fmla="*/ 241791085 h 116"/>
              <a:gd name="T118" fmla="*/ 478101992 w 126"/>
              <a:gd name="T119" fmla="*/ 246827511 h 116"/>
              <a:gd name="T120" fmla="*/ 544221761 w 126"/>
              <a:gd name="T121" fmla="*/ 241791085 h 116"/>
              <a:gd name="T122" fmla="*/ 478101992 w 126"/>
              <a:gd name="T123" fmla="*/ 322387365 h 1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6" h="116">
                <a:moveTo>
                  <a:pt x="36" y="33"/>
                </a:moveTo>
                <a:cubicBezTo>
                  <a:pt x="45" y="33"/>
                  <a:pt x="52" y="25"/>
                  <a:pt x="52" y="16"/>
                </a:cubicBezTo>
                <a:cubicBezTo>
                  <a:pt x="52" y="7"/>
                  <a:pt x="45" y="0"/>
                  <a:pt x="36" y="0"/>
                </a:cubicBezTo>
                <a:cubicBezTo>
                  <a:pt x="27" y="0"/>
                  <a:pt x="20" y="7"/>
                  <a:pt x="20" y="16"/>
                </a:cubicBezTo>
                <a:cubicBezTo>
                  <a:pt x="20" y="25"/>
                  <a:pt x="27" y="33"/>
                  <a:pt x="36" y="33"/>
                </a:cubicBezTo>
                <a:close/>
                <a:moveTo>
                  <a:pt x="63" y="87"/>
                </a:moveTo>
                <a:cubicBezTo>
                  <a:pt x="63" y="77"/>
                  <a:pt x="64" y="68"/>
                  <a:pt x="68" y="60"/>
                </a:cubicBezTo>
                <a:cubicBezTo>
                  <a:pt x="64" y="48"/>
                  <a:pt x="57" y="38"/>
                  <a:pt x="48" y="34"/>
                </a:cubicBezTo>
                <a:cubicBezTo>
                  <a:pt x="45" y="36"/>
                  <a:pt x="41" y="38"/>
                  <a:pt x="36" y="38"/>
                </a:cubicBezTo>
                <a:cubicBezTo>
                  <a:pt x="31" y="38"/>
                  <a:pt x="27" y="36"/>
                  <a:pt x="24" y="34"/>
                </a:cubicBezTo>
                <a:cubicBezTo>
                  <a:pt x="10" y="41"/>
                  <a:pt x="0" y="62"/>
                  <a:pt x="0" y="85"/>
                </a:cubicBezTo>
                <a:cubicBezTo>
                  <a:pt x="0" y="116"/>
                  <a:pt x="16" y="87"/>
                  <a:pt x="36" y="87"/>
                </a:cubicBezTo>
                <a:cubicBezTo>
                  <a:pt x="49" y="87"/>
                  <a:pt x="61" y="99"/>
                  <a:pt x="67" y="99"/>
                </a:cubicBezTo>
                <a:cubicBezTo>
                  <a:pt x="64" y="99"/>
                  <a:pt x="63" y="96"/>
                  <a:pt x="63" y="87"/>
                </a:cubicBezTo>
                <a:close/>
                <a:moveTo>
                  <a:pt x="24" y="37"/>
                </a:moveTo>
                <a:cubicBezTo>
                  <a:pt x="24" y="37"/>
                  <a:pt x="27" y="41"/>
                  <a:pt x="34" y="41"/>
                </a:cubicBezTo>
                <a:cubicBezTo>
                  <a:pt x="29" y="45"/>
                  <a:pt x="29" y="55"/>
                  <a:pt x="29" y="55"/>
                </a:cubicBezTo>
                <a:lnTo>
                  <a:pt x="24" y="37"/>
                </a:lnTo>
                <a:close/>
                <a:moveTo>
                  <a:pt x="36" y="83"/>
                </a:moveTo>
                <a:cubicBezTo>
                  <a:pt x="31" y="79"/>
                  <a:pt x="31" y="79"/>
                  <a:pt x="31" y="79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3" y="54"/>
                  <a:pt x="32" y="52"/>
                  <a:pt x="32" y="50"/>
                </a:cubicBezTo>
                <a:cubicBezTo>
                  <a:pt x="32" y="46"/>
                  <a:pt x="34" y="43"/>
                  <a:pt x="36" y="43"/>
                </a:cubicBezTo>
                <a:cubicBezTo>
                  <a:pt x="39" y="43"/>
                  <a:pt x="41" y="46"/>
                  <a:pt x="41" y="50"/>
                </a:cubicBezTo>
                <a:cubicBezTo>
                  <a:pt x="41" y="53"/>
                  <a:pt x="40" y="55"/>
                  <a:pt x="39" y="56"/>
                </a:cubicBezTo>
                <a:cubicBezTo>
                  <a:pt x="42" y="79"/>
                  <a:pt x="42" y="79"/>
                  <a:pt x="42" y="79"/>
                </a:cubicBezTo>
                <a:lnTo>
                  <a:pt x="36" y="83"/>
                </a:lnTo>
                <a:close/>
                <a:moveTo>
                  <a:pt x="43" y="55"/>
                </a:moveTo>
                <a:cubicBezTo>
                  <a:pt x="43" y="55"/>
                  <a:pt x="43" y="45"/>
                  <a:pt x="38" y="41"/>
                </a:cubicBezTo>
                <a:cubicBezTo>
                  <a:pt x="45" y="41"/>
                  <a:pt x="49" y="37"/>
                  <a:pt x="49" y="37"/>
                </a:cubicBezTo>
                <a:lnTo>
                  <a:pt x="43" y="55"/>
                </a:lnTo>
                <a:close/>
                <a:moveTo>
                  <a:pt x="83" y="35"/>
                </a:moveTo>
                <a:cubicBezTo>
                  <a:pt x="86" y="38"/>
                  <a:pt x="90" y="40"/>
                  <a:pt x="94" y="40"/>
                </a:cubicBezTo>
                <a:cubicBezTo>
                  <a:pt x="99" y="40"/>
                  <a:pt x="103" y="38"/>
                  <a:pt x="105" y="35"/>
                </a:cubicBezTo>
                <a:cubicBezTo>
                  <a:pt x="118" y="33"/>
                  <a:pt x="116" y="26"/>
                  <a:pt x="115" y="18"/>
                </a:cubicBezTo>
                <a:cubicBezTo>
                  <a:pt x="113" y="10"/>
                  <a:pt x="107" y="1"/>
                  <a:pt x="102" y="0"/>
                </a:cubicBezTo>
                <a:cubicBezTo>
                  <a:pt x="99" y="0"/>
                  <a:pt x="96" y="1"/>
                  <a:pt x="94" y="3"/>
                </a:cubicBezTo>
                <a:cubicBezTo>
                  <a:pt x="92" y="1"/>
                  <a:pt x="89" y="0"/>
                  <a:pt x="86" y="0"/>
                </a:cubicBezTo>
                <a:cubicBezTo>
                  <a:pt x="81" y="1"/>
                  <a:pt x="75" y="10"/>
                  <a:pt x="73" y="18"/>
                </a:cubicBezTo>
                <a:cubicBezTo>
                  <a:pt x="72" y="26"/>
                  <a:pt x="70" y="33"/>
                  <a:pt x="83" y="35"/>
                </a:cubicBezTo>
                <a:close/>
                <a:moveTo>
                  <a:pt x="94" y="6"/>
                </a:moveTo>
                <a:cubicBezTo>
                  <a:pt x="102" y="6"/>
                  <a:pt x="109" y="13"/>
                  <a:pt x="109" y="21"/>
                </a:cubicBezTo>
                <a:cubicBezTo>
                  <a:pt x="109" y="22"/>
                  <a:pt x="109" y="24"/>
                  <a:pt x="108" y="25"/>
                </a:cubicBezTo>
                <a:cubicBezTo>
                  <a:pt x="108" y="17"/>
                  <a:pt x="102" y="11"/>
                  <a:pt x="94" y="11"/>
                </a:cubicBezTo>
                <a:cubicBezTo>
                  <a:pt x="86" y="11"/>
                  <a:pt x="80" y="17"/>
                  <a:pt x="80" y="25"/>
                </a:cubicBezTo>
                <a:cubicBezTo>
                  <a:pt x="79" y="24"/>
                  <a:pt x="79" y="22"/>
                  <a:pt x="79" y="21"/>
                </a:cubicBezTo>
                <a:cubicBezTo>
                  <a:pt x="79" y="13"/>
                  <a:pt x="86" y="6"/>
                  <a:pt x="94" y="6"/>
                </a:cubicBezTo>
                <a:close/>
                <a:moveTo>
                  <a:pt x="105" y="41"/>
                </a:moveTo>
                <a:cubicBezTo>
                  <a:pt x="102" y="44"/>
                  <a:pt x="98" y="45"/>
                  <a:pt x="94" y="45"/>
                </a:cubicBezTo>
                <a:cubicBezTo>
                  <a:pt x="90" y="45"/>
                  <a:pt x="86" y="44"/>
                  <a:pt x="83" y="41"/>
                </a:cubicBezTo>
                <a:cubicBezTo>
                  <a:pt x="77" y="45"/>
                  <a:pt x="72" y="51"/>
                  <a:pt x="68" y="60"/>
                </a:cubicBezTo>
                <a:cubicBezTo>
                  <a:pt x="70" y="68"/>
                  <a:pt x="72" y="76"/>
                  <a:pt x="72" y="85"/>
                </a:cubicBezTo>
                <a:cubicBezTo>
                  <a:pt x="72" y="96"/>
                  <a:pt x="70" y="99"/>
                  <a:pt x="67" y="99"/>
                </a:cubicBezTo>
                <a:cubicBezTo>
                  <a:pt x="72" y="100"/>
                  <a:pt x="83" y="88"/>
                  <a:pt x="94" y="88"/>
                </a:cubicBezTo>
                <a:cubicBezTo>
                  <a:pt x="112" y="88"/>
                  <a:pt x="126" y="114"/>
                  <a:pt x="126" y="87"/>
                </a:cubicBezTo>
                <a:cubicBezTo>
                  <a:pt x="126" y="66"/>
                  <a:pt x="117" y="48"/>
                  <a:pt x="105" y="41"/>
                </a:cubicBezTo>
                <a:close/>
                <a:moveTo>
                  <a:pt x="94" y="64"/>
                </a:moveTo>
                <a:cubicBezTo>
                  <a:pt x="94" y="64"/>
                  <a:pt x="82" y="57"/>
                  <a:pt x="82" y="48"/>
                </a:cubicBezTo>
                <a:cubicBezTo>
                  <a:pt x="83" y="42"/>
                  <a:pt x="87" y="49"/>
                  <a:pt x="94" y="49"/>
                </a:cubicBezTo>
                <a:cubicBezTo>
                  <a:pt x="101" y="49"/>
                  <a:pt x="105" y="42"/>
                  <a:pt x="107" y="48"/>
                </a:cubicBezTo>
                <a:cubicBezTo>
                  <a:pt x="107" y="57"/>
                  <a:pt x="94" y="64"/>
                  <a:pt x="94" y="6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10" name="Freeform 93"/>
          <p:cNvSpPr>
            <a:spLocks/>
          </p:cNvSpPr>
          <p:nvPr/>
        </p:nvSpPr>
        <p:spPr bwMode="auto">
          <a:xfrm>
            <a:off x="5513917" y="2457451"/>
            <a:ext cx="251883" cy="10583"/>
          </a:xfrm>
          <a:custGeom>
            <a:avLst/>
            <a:gdLst>
              <a:gd name="T0" fmla="*/ 414738304 w 84"/>
              <a:gd name="T1" fmla="*/ 15750977 h 4"/>
              <a:gd name="T2" fmla="*/ 10115788 w 84"/>
              <a:gd name="T3" fmla="*/ 15750977 h 4"/>
              <a:gd name="T4" fmla="*/ 0 w 84"/>
              <a:gd name="T5" fmla="*/ 7875488 h 4"/>
              <a:gd name="T6" fmla="*/ 10115788 w 84"/>
              <a:gd name="T7" fmla="*/ 0 h 4"/>
              <a:gd name="T8" fmla="*/ 414738304 w 84"/>
              <a:gd name="T9" fmla="*/ 0 h 4"/>
              <a:gd name="T10" fmla="*/ 424854092 w 84"/>
              <a:gd name="T11" fmla="*/ 7875488 h 4"/>
              <a:gd name="T12" fmla="*/ 414738304 w 84"/>
              <a:gd name="T13" fmla="*/ 1575097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" h="4">
                <a:moveTo>
                  <a:pt x="8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1"/>
                  <a:pt x="84" y="2"/>
                </a:cubicBezTo>
                <a:cubicBezTo>
                  <a:pt x="84" y="3"/>
                  <a:pt x="83" y="4"/>
                  <a:pt x="82" y="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11" name="Freeform 94"/>
          <p:cNvSpPr>
            <a:spLocks noEditPoints="1"/>
          </p:cNvSpPr>
          <p:nvPr/>
        </p:nvSpPr>
        <p:spPr bwMode="auto">
          <a:xfrm>
            <a:off x="5431368" y="2321985"/>
            <a:ext cx="436033" cy="207433"/>
          </a:xfrm>
          <a:custGeom>
            <a:avLst/>
            <a:gdLst>
              <a:gd name="T0" fmla="*/ 529004661 w 145"/>
              <a:gd name="T1" fmla="*/ 40670462 h 69"/>
              <a:gd name="T2" fmla="*/ 320455181 w 145"/>
              <a:gd name="T3" fmla="*/ 0 h 69"/>
              <a:gd name="T4" fmla="*/ 71212513 w 145"/>
              <a:gd name="T5" fmla="*/ 91507411 h 69"/>
              <a:gd name="T6" fmla="*/ 76298316 w 145"/>
              <a:gd name="T7" fmla="*/ 101673899 h 69"/>
              <a:gd name="T8" fmla="*/ 0 w 145"/>
              <a:gd name="T9" fmla="*/ 208432170 h 69"/>
              <a:gd name="T10" fmla="*/ 233983004 w 145"/>
              <a:gd name="T11" fmla="*/ 350776531 h 69"/>
              <a:gd name="T12" fmla="*/ 356060309 w 145"/>
              <a:gd name="T13" fmla="*/ 335525671 h 69"/>
              <a:gd name="T14" fmla="*/ 478137614 w 145"/>
              <a:gd name="T15" fmla="*/ 350776531 h 69"/>
              <a:gd name="T16" fmla="*/ 737554142 w 145"/>
              <a:gd name="T17" fmla="*/ 193181311 h 69"/>
              <a:gd name="T18" fmla="*/ 529004661 w 145"/>
              <a:gd name="T19" fmla="*/ 40670462 h 69"/>
              <a:gd name="T20" fmla="*/ 137336968 w 145"/>
              <a:gd name="T21" fmla="*/ 101673899 h 69"/>
              <a:gd name="T22" fmla="*/ 254328470 w 145"/>
              <a:gd name="T23" fmla="*/ 101673899 h 69"/>
              <a:gd name="T24" fmla="*/ 254328470 w 145"/>
              <a:gd name="T25" fmla="*/ 111842642 h 69"/>
              <a:gd name="T26" fmla="*/ 254328470 w 145"/>
              <a:gd name="T27" fmla="*/ 116924759 h 69"/>
              <a:gd name="T28" fmla="*/ 137336968 w 145"/>
              <a:gd name="T29" fmla="*/ 116924759 h 69"/>
              <a:gd name="T30" fmla="*/ 137336968 w 145"/>
              <a:gd name="T31" fmla="*/ 111842642 h 69"/>
              <a:gd name="T32" fmla="*/ 137336968 w 145"/>
              <a:gd name="T33" fmla="*/ 101673899 h 69"/>
              <a:gd name="T34" fmla="*/ 554438185 w 145"/>
              <a:gd name="T35" fmla="*/ 213516541 h 69"/>
              <a:gd name="T36" fmla="*/ 147510828 w 145"/>
              <a:gd name="T37" fmla="*/ 213516541 h 69"/>
              <a:gd name="T38" fmla="*/ 137336968 w 145"/>
              <a:gd name="T39" fmla="*/ 208432170 h 69"/>
              <a:gd name="T40" fmla="*/ 147510828 w 145"/>
              <a:gd name="T41" fmla="*/ 198265682 h 69"/>
              <a:gd name="T42" fmla="*/ 554438185 w 145"/>
              <a:gd name="T43" fmla="*/ 198265682 h 69"/>
              <a:gd name="T44" fmla="*/ 564609790 w 145"/>
              <a:gd name="T45" fmla="*/ 208432170 h 69"/>
              <a:gd name="T46" fmla="*/ 554438185 w 145"/>
              <a:gd name="T47" fmla="*/ 213516541 h 69"/>
              <a:gd name="T48" fmla="*/ 554438185 w 145"/>
              <a:gd name="T49" fmla="*/ 183014822 h 69"/>
              <a:gd name="T50" fmla="*/ 147510828 w 145"/>
              <a:gd name="T51" fmla="*/ 183014822 h 69"/>
              <a:gd name="T52" fmla="*/ 137336968 w 145"/>
              <a:gd name="T53" fmla="*/ 177930451 h 69"/>
              <a:gd name="T54" fmla="*/ 147510828 w 145"/>
              <a:gd name="T55" fmla="*/ 167761708 h 69"/>
              <a:gd name="T56" fmla="*/ 554438185 w 145"/>
              <a:gd name="T57" fmla="*/ 167761708 h 69"/>
              <a:gd name="T58" fmla="*/ 564609790 w 145"/>
              <a:gd name="T59" fmla="*/ 177930451 h 69"/>
              <a:gd name="T60" fmla="*/ 554438185 w 145"/>
              <a:gd name="T61" fmla="*/ 183014822 h 69"/>
              <a:gd name="T62" fmla="*/ 554438185 w 145"/>
              <a:gd name="T63" fmla="*/ 152510849 h 69"/>
              <a:gd name="T64" fmla="*/ 147510828 w 145"/>
              <a:gd name="T65" fmla="*/ 152510849 h 69"/>
              <a:gd name="T66" fmla="*/ 137336968 w 145"/>
              <a:gd name="T67" fmla="*/ 142344361 h 69"/>
              <a:gd name="T68" fmla="*/ 147510828 w 145"/>
              <a:gd name="T69" fmla="*/ 137259989 h 69"/>
              <a:gd name="T70" fmla="*/ 554438185 w 145"/>
              <a:gd name="T71" fmla="*/ 137259989 h 69"/>
              <a:gd name="T72" fmla="*/ 564609790 w 145"/>
              <a:gd name="T73" fmla="*/ 142344361 h 69"/>
              <a:gd name="T74" fmla="*/ 554438185 w 145"/>
              <a:gd name="T75" fmla="*/ 152510849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5" h="69">
                <a:moveTo>
                  <a:pt x="104" y="8"/>
                </a:moveTo>
                <a:cubicBezTo>
                  <a:pt x="95" y="3"/>
                  <a:pt x="80" y="0"/>
                  <a:pt x="63" y="0"/>
                </a:cubicBezTo>
                <a:cubicBezTo>
                  <a:pt x="36" y="0"/>
                  <a:pt x="14" y="8"/>
                  <a:pt x="14" y="18"/>
                </a:cubicBezTo>
                <a:cubicBezTo>
                  <a:pt x="14" y="18"/>
                  <a:pt x="14" y="19"/>
                  <a:pt x="15" y="20"/>
                </a:cubicBezTo>
                <a:cubicBezTo>
                  <a:pt x="6" y="25"/>
                  <a:pt x="0" y="33"/>
                  <a:pt x="0" y="41"/>
                </a:cubicBezTo>
                <a:cubicBezTo>
                  <a:pt x="0" y="57"/>
                  <a:pt x="21" y="69"/>
                  <a:pt x="46" y="69"/>
                </a:cubicBezTo>
                <a:cubicBezTo>
                  <a:pt x="55" y="69"/>
                  <a:pt x="63" y="68"/>
                  <a:pt x="70" y="66"/>
                </a:cubicBezTo>
                <a:cubicBezTo>
                  <a:pt x="77" y="68"/>
                  <a:pt x="85" y="69"/>
                  <a:pt x="94" y="69"/>
                </a:cubicBezTo>
                <a:cubicBezTo>
                  <a:pt x="122" y="69"/>
                  <a:pt x="145" y="55"/>
                  <a:pt x="145" y="38"/>
                </a:cubicBezTo>
                <a:cubicBezTo>
                  <a:pt x="145" y="23"/>
                  <a:pt x="128" y="11"/>
                  <a:pt x="104" y="8"/>
                </a:cubicBezTo>
                <a:close/>
                <a:moveTo>
                  <a:pt x="27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1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2"/>
                </a:cubicBezTo>
                <a:cubicBezTo>
                  <a:pt x="27" y="21"/>
                  <a:pt x="27" y="20"/>
                  <a:pt x="27" y="20"/>
                </a:cubicBezTo>
                <a:close/>
                <a:moveTo>
                  <a:pt x="109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8" y="42"/>
                  <a:pt x="27" y="42"/>
                  <a:pt x="27" y="41"/>
                </a:cubicBezTo>
                <a:cubicBezTo>
                  <a:pt x="27" y="40"/>
                  <a:pt x="28" y="39"/>
                  <a:pt x="2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1" y="40"/>
                  <a:pt x="111" y="41"/>
                </a:cubicBezTo>
                <a:cubicBezTo>
                  <a:pt x="111" y="42"/>
                  <a:pt x="110" y="42"/>
                  <a:pt x="109" y="42"/>
                </a:cubicBezTo>
                <a:close/>
                <a:moveTo>
                  <a:pt x="109" y="36"/>
                </a:move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7" y="35"/>
                  <a:pt x="27" y="35"/>
                </a:cubicBezTo>
                <a:cubicBezTo>
                  <a:pt x="27" y="34"/>
                  <a:pt x="28" y="33"/>
                  <a:pt x="29" y="33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10" y="33"/>
                  <a:pt x="111" y="34"/>
                  <a:pt x="111" y="35"/>
                </a:cubicBezTo>
                <a:cubicBezTo>
                  <a:pt x="111" y="35"/>
                  <a:pt x="110" y="36"/>
                  <a:pt x="109" y="36"/>
                </a:cubicBezTo>
                <a:close/>
                <a:moveTo>
                  <a:pt x="10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28" y="30"/>
                  <a:pt x="27" y="29"/>
                  <a:pt x="27" y="28"/>
                </a:cubicBezTo>
                <a:cubicBezTo>
                  <a:pt x="27" y="27"/>
                  <a:pt x="28" y="27"/>
                  <a:pt x="2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10" y="27"/>
                  <a:pt x="111" y="27"/>
                  <a:pt x="111" y="28"/>
                </a:cubicBezTo>
                <a:cubicBezTo>
                  <a:pt x="111" y="29"/>
                  <a:pt x="110" y="30"/>
                  <a:pt x="109" y="3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12" name="Oval 95"/>
          <p:cNvSpPr>
            <a:spLocks noChangeArrowheads="1"/>
          </p:cNvSpPr>
          <p:nvPr/>
        </p:nvSpPr>
        <p:spPr bwMode="auto">
          <a:xfrm>
            <a:off x="5446184" y="2588685"/>
            <a:ext cx="48683" cy="2963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3" name="Oval 96"/>
          <p:cNvSpPr>
            <a:spLocks noChangeArrowheads="1"/>
          </p:cNvSpPr>
          <p:nvPr/>
        </p:nvSpPr>
        <p:spPr bwMode="auto">
          <a:xfrm>
            <a:off x="5395384" y="2514600"/>
            <a:ext cx="99483" cy="5291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4" name="Oval 97"/>
          <p:cNvSpPr>
            <a:spLocks noChangeArrowheads="1"/>
          </p:cNvSpPr>
          <p:nvPr/>
        </p:nvSpPr>
        <p:spPr bwMode="auto">
          <a:xfrm>
            <a:off x="5825067" y="2588685"/>
            <a:ext cx="48684" cy="2963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5" name="Oval 98"/>
          <p:cNvSpPr>
            <a:spLocks noChangeArrowheads="1"/>
          </p:cNvSpPr>
          <p:nvPr/>
        </p:nvSpPr>
        <p:spPr bwMode="auto">
          <a:xfrm>
            <a:off x="5825067" y="2514600"/>
            <a:ext cx="99484" cy="5291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6" name="Freeform 99"/>
          <p:cNvSpPr>
            <a:spLocks/>
          </p:cNvSpPr>
          <p:nvPr/>
        </p:nvSpPr>
        <p:spPr bwMode="auto">
          <a:xfrm>
            <a:off x="6231467" y="2357967"/>
            <a:ext cx="516467" cy="137584"/>
          </a:xfrm>
          <a:custGeom>
            <a:avLst/>
            <a:gdLst>
              <a:gd name="T0" fmla="*/ 307459063 w 244"/>
              <a:gd name="T1" fmla="*/ 0 h 65"/>
              <a:gd name="T2" fmla="*/ 461189388 w 244"/>
              <a:gd name="T3" fmla="*/ 80645391 h 65"/>
              <a:gd name="T4" fmla="*/ 614918125 w 244"/>
              <a:gd name="T5" fmla="*/ 163811744 h 65"/>
              <a:gd name="T6" fmla="*/ 307459063 w 244"/>
              <a:gd name="T7" fmla="*/ 163811744 h 65"/>
              <a:gd name="T8" fmla="*/ 0 w 244"/>
              <a:gd name="T9" fmla="*/ 163811744 h 65"/>
              <a:gd name="T10" fmla="*/ 153730325 w 244"/>
              <a:gd name="T11" fmla="*/ 80645391 h 65"/>
              <a:gd name="T12" fmla="*/ 307459063 w 244"/>
              <a:gd name="T13" fmla="*/ 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4" h="65">
                <a:moveTo>
                  <a:pt x="122" y="0"/>
                </a:moveTo>
                <a:lnTo>
                  <a:pt x="183" y="32"/>
                </a:lnTo>
                <a:lnTo>
                  <a:pt x="244" y="65"/>
                </a:lnTo>
                <a:lnTo>
                  <a:pt x="122" y="65"/>
                </a:lnTo>
                <a:lnTo>
                  <a:pt x="0" y="65"/>
                </a:lnTo>
                <a:lnTo>
                  <a:pt x="61" y="32"/>
                </a:lnTo>
                <a:lnTo>
                  <a:pt x="12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17" name="Freeform 100"/>
          <p:cNvSpPr>
            <a:spLocks/>
          </p:cNvSpPr>
          <p:nvPr/>
        </p:nvSpPr>
        <p:spPr bwMode="auto">
          <a:xfrm>
            <a:off x="6294967" y="2514600"/>
            <a:ext cx="50800" cy="264584"/>
          </a:xfrm>
          <a:custGeom>
            <a:avLst/>
            <a:gdLst>
              <a:gd name="T0" fmla="*/ 85388824 w 17"/>
              <a:gd name="T1" fmla="*/ 427133285 h 88"/>
              <a:gd name="T2" fmla="*/ 70319153 w 17"/>
              <a:gd name="T3" fmla="*/ 447473180 h 88"/>
              <a:gd name="T4" fmla="*/ 15069671 w 17"/>
              <a:gd name="T5" fmla="*/ 447473180 h 88"/>
              <a:gd name="T6" fmla="*/ 0 w 17"/>
              <a:gd name="T7" fmla="*/ 427133285 h 88"/>
              <a:gd name="T8" fmla="*/ 0 w 17"/>
              <a:gd name="T9" fmla="*/ 20339895 h 88"/>
              <a:gd name="T10" fmla="*/ 15069671 w 17"/>
              <a:gd name="T11" fmla="*/ 0 h 88"/>
              <a:gd name="T12" fmla="*/ 70319153 w 17"/>
              <a:gd name="T13" fmla="*/ 0 h 88"/>
              <a:gd name="T14" fmla="*/ 85388824 w 17"/>
              <a:gd name="T15" fmla="*/ 20339895 h 88"/>
              <a:gd name="T16" fmla="*/ 85388824 w 17"/>
              <a:gd name="T17" fmla="*/ 427133285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88">
                <a:moveTo>
                  <a:pt x="17" y="84"/>
                </a:moveTo>
                <a:cubicBezTo>
                  <a:pt x="17" y="86"/>
                  <a:pt x="16" y="88"/>
                  <a:pt x="14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7" y="2"/>
                  <a:pt x="17" y="4"/>
                </a:cubicBezTo>
                <a:lnTo>
                  <a:pt x="17" y="8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18" name="Freeform 101"/>
          <p:cNvSpPr>
            <a:spLocks/>
          </p:cNvSpPr>
          <p:nvPr/>
        </p:nvSpPr>
        <p:spPr bwMode="auto">
          <a:xfrm>
            <a:off x="6269567" y="2504018"/>
            <a:ext cx="99484" cy="27516"/>
          </a:xfrm>
          <a:custGeom>
            <a:avLst/>
            <a:gdLst>
              <a:gd name="T0" fmla="*/ 168697732 w 33"/>
              <a:gd name="T1" fmla="*/ 36807236 h 9"/>
              <a:gd name="T2" fmla="*/ 158473490 w 33"/>
              <a:gd name="T3" fmla="*/ 47322934 h 9"/>
              <a:gd name="T4" fmla="*/ 10224242 w 33"/>
              <a:gd name="T5" fmla="*/ 47322934 h 9"/>
              <a:gd name="T6" fmla="*/ 0 w 33"/>
              <a:gd name="T7" fmla="*/ 36807236 h 9"/>
              <a:gd name="T8" fmla="*/ 0 w 33"/>
              <a:gd name="T9" fmla="*/ 15773547 h 9"/>
              <a:gd name="T10" fmla="*/ 10224242 w 33"/>
              <a:gd name="T11" fmla="*/ 0 h 9"/>
              <a:gd name="T12" fmla="*/ 158473490 w 33"/>
              <a:gd name="T13" fmla="*/ 0 h 9"/>
              <a:gd name="T14" fmla="*/ 168697732 w 33"/>
              <a:gd name="T15" fmla="*/ 15773547 h 9"/>
              <a:gd name="T16" fmla="*/ 168697732 w 33"/>
              <a:gd name="T17" fmla="*/ 3680723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9">
                <a:moveTo>
                  <a:pt x="33" y="7"/>
                </a:moveTo>
                <a:cubicBezTo>
                  <a:pt x="33" y="8"/>
                  <a:pt x="32" y="9"/>
                  <a:pt x="3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3"/>
                </a:cubicBezTo>
                <a:lnTo>
                  <a:pt x="33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19" name="Oval 102"/>
          <p:cNvSpPr>
            <a:spLocks noChangeArrowheads="1"/>
          </p:cNvSpPr>
          <p:nvPr/>
        </p:nvSpPr>
        <p:spPr bwMode="auto">
          <a:xfrm>
            <a:off x="6254751" y="2504017"/>
            <a:ext cx="46567" cy="4868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0" name="Oval 103"/>
          <p:cNvSpPr>
            <a:spLocks noChangeArrowheads="1"/>
          </p:cNvSpPr>
          <p:nvPr/>
        </p:nvSpPr>
        <p:spPr bwMode="auto">
          <a:xfrm>
            <a:off x="6339418" y="2504017"/>
            <a:ext cx="44449" cy="4868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1" name="Freeform 104"/>
          <p:cNvSpPr>
            <a:spLocks/>
          </p:cNvSpPr>
          <p:nvPr/>
        </p:nvSpPr>
        <p:spPr bwMode="auto">
          <a:xfrm>
            <a:off x="6462185" y="2514600"/>
            <a:ext cx="55033" cy="264584"/>
          </a:xfrm>
          <a:custGeom>
            <a:avLst/>
            <a:gdLst>
              <a:gd name="T0" fmla="*/ 94645868 w 18"/>
              <a:gd name="T1" fmla="*/ 427133285 h 88"/>
              <a:gd name="T2" fmla="*/ 73613963 w 18"/>
              <a:gd name="T3" fmla="*/ 447473180 h 88"/>
              <a:gd name="T4" fmla="*/ 21031906 w 18"/>
              <a:gd name="T5" fmla="*/ 447473180 h 88"/>
              <a:gd name="T6" fmla="*/ 0 w 18"/>
              <a:gd name="T7" fmla="*/ 427133285 h 88"/>
              <a:gd name="T8" fmla="*/ 0 w 18"/>
              <a:gd name="T9" fmla="*/ 20339895 h 88"/>
              <a:gd name="T10" fmla="*/ 21031906 w 18"/>
              <a:gd name="T11" fmla="*/ 0 h 88"/>
              <a:gd name="T12" fmla="*/ 73613963 w 18"/>
              <a:gd name="T13" fmla="*/ 0 h 88"/>
              <a:gd name="T14" fmla="*/ 94645868 w 18"/>
              <a:gd name="T15" fmla="*/ 20339895 h 88"/>
              <a:gd name="T16" fmla="*/ 94645868 w 18"/>
              <a:gd name="T17" fmla="*/ 427133285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88">
                <a:moveTo>
                  <a:pt x="18" y="84"/>
                </a:moveTo>
                <a:cubicBezTo>
                  <a:pt x="18" y="86"/>
                  <a:pt x="16" y="88"/>
                  <a:pt x="1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8" y="2"/>
                  <a:pt x="18" y="4"/>
                </a:cubicBezTo>
                <a:lnTo>
                  <a:pt x="18" y="8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22" name="Freeform 105"/>
          <p:cNvSpPr>
            <a:spLocks/>
          </p:cNvSpPr>
          <p:nvPr/>
        </p:nvSpPr>
        <p:spPr bwMode="auto">
          <a:xfrm>
            <a:off x="6441018" y="2504018"/>
            <a:ext cx="97367" cy="27516"/>
          </a:xfrm>
          <a:custGeom>
            <a:avLst/>
            <a:gdLst>
              <a:gd name="T0" fmla="*/ 166645332 w 32"/>
              <a:gd name="T1" fmla="*/ 36807236 h 9"/>
              <a:gd name="T2" fmla="*/ 156230141 w 32"/>
              <a:gd name="T3" fmla="*/ 47322934 h 9"/>
              <a:gd name="T4" fmla="*/ 10415191 w 32"/>
              <a:gd name="T5" fmla="*/ 47322934 h 9"/>
              <a:gd name="T6" fmla="*/ 0 w 32"/>
              <a:gd name="T7" fmla="*/ 36807236 h 9"/>
              <a:gd name="T8" fmla="*/ 0 w 32"/>
              <a:gd name="T9" fmla="*/ 15773547 h 9"/>
              <a:gd name="T10" fmla="*/ 10415191 w 32"/>
              <a:gd name="T11" fmla="*/ 0 h 9"/>
              <a:gd name="T12" fmla="*/ 156230141 w 32"/>
              <a:gd name="T13" fmla="*/ 0 h 9"/>
              <a:gd name="T14" fmla="*/ 166645332 w 32"/>
              <a:gd name="T15" fmla="*/ 15773547 h 9"/>
              <a:gd name="T16" fmla="*/ 166645332 w 32"/>
              <a:gd name="T17" fmla="*/ 3680723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" h="9">
                <a:moveTo>
                  <a:pt x="32" y="7"/>
                </a:moveTo>
                <a:cubicBezTo>
                  <a:pt x="32" y="8"/>
                  <a:pt x="31" y="9"/>
                  <a:pt x="3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1"/>
                  <a:pt x="32" y="3"/>
                </a:cubicBezTo>
                <a:lnTo>
                  <a:pt x="32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23" name="Oval 106"/>
          <p:cNvSpPr>
            <a:spLocks noChangeArrowheads="1"/>
          </p:cNvSpPr>
          <p:nvPr/>
        </p:nvSpPr>
        <p:spPr bwMode="auto">
          <a:xfrm>
            <a:off x="6426200" y="2504017"/>
            <a:ext cx="42333" cy="4868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4" name="Oval 107"/>
          <p:cNvSpPr>
            <a:spLocks noChangeArrowheads="1"/>
          </p:cNvSpPr>
          <p:nvPr/>
        </p:nvSpPr>
        <p:spPr bwMode="auto">
          <a:xfrm>
            <a:off x="6510867" y="2504017"/>
            <a:ext cx="42333" cy="4868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5" name="Freeform 108"/>
          <p:cNvSpPr>
            <a:spLocks/>
          </p:cNvSpPr>
          <p:nvPr/>
        </p:nvSpPr>
        <p:spPr bwMode="auto">
          <a:xfrm>
            <a:off x="6633633" y="2514600"/>
            <a:ext cx="50800" cy="264584"/>
          </a:xfrm>
          <a:custGeom>
            <a:avLst/>
            <a:gdLst>
              <a:gd name="T0" fmla="*/ 85388824 w 17"/>
              <a:gd name="T1" fmla="*/ 427133285 h 88"/>
              <a:gd name="T2" fmla="*/ 70319153 w 17"/>
              <a:gd name="T3" fmla="*/ 447473180 h 88"/>
              <a:gd name="T4" fmla="*/ 15069671 w 17"/>
              <a:gd name="T5" fmla="*/ 447473180 h 88"/>
              <a:gd name="T6" fmla="*/ 0 w 17"/>
              <a:gd name="T7" fmla="*/ 427133285 h 88"/>
              <a:gd name="T8" fmla="*/ 0 w 17"/>
              <a:gd name="T9" fmla="*/ 20339895 h 88"/>
              <a:gd name="T10" fmla="*/ 15069671 w 17"/>
              <a:gd name="T11" fmla="*/ 0 h 88"/>
              <a:gd name="T12" fmla="*/ 70319153 w 17"/>
              <a:gd name="T13" fmla="*/ 0 h 88"/>
              <a:gd name="T14" fmla="*/ 85388824 w 17"/>
              <a:gd name="T15" fmla="*/ 20339895 h 88"/>
              <a:gd name="T16" fmla="*/ 85388824 w 17"/>
              <a:gd name="T17" fmla="*/ 427133285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88">
                <a:moveTo>
                  <a:pt x="17" y="84"/>
                </a:moveTo>
                <a:cubicBezTo>
                  <a:pt x="17" y="86"/>
                  <a:pt x="15" y="88"/>
                  <a:pt x="14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7" y="2"/>
                  <a:pt x="17" y="4"/>
                </a:cubicBezTo>
                <a:lnTo>
                  <a:pt x="17" y="8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26" name="Freeform 109"/>
          <p:cNvSpPr>
            <a:spLocks/>
          </p:cNvSpPr>
          <p:nvPr/>
        </p:nvSpPr>
        <p:spPr bwMode="auto">
          <a:xfrm>
            <a:off x="6610351" y="2504018"/>
            <a:ext cx="99483" cy="27516"/>
          </a:xfrm>
          <a:custGeom>
            <a:avLst/>
            <a:gdLst>
              <a:gd name="T0" fmla="*/ 168695471 w 33"/>
              <a:gd name="T1" fmla="*/ 36807236 h 9"/>
              <a:gd name="T2" fmla="*/ 158471366 w 33"/>
              <a:gd name="T3" fmla="*/ 47322934 h 9"/>
              <a:gd name="T4" fmla="*/ 10224105 w 33"/>
              <a:gd name="T5" fmla="*/ 47322934 h 9"/>
              <a:gd name="T6" fmla="*/ 0 w 33"/>
              <a:gd name="T7" fmla="*/ 36807236 h 9"/>
              <a:gd name="T8" fmla="*/ 0 w 33"/>
              <a:gd name="T9" fmla="*/ 15773547 h 9"/>
              <a:gd name="T10" fmla="*/ 10224105 w 33"/>
              <a:gd name="T11" fmla="*/ 0 h 9"/>
              <a:gd name="T12" fmla="*/ 158471366 w 33"/>
              <a:gd name="T13" fmla="*/ 0 h 9"/>
              <a:gd name="T14" fmla="*/ 168695471 w 33"/>
              <a:gd name="T15" fmla="*/ 15773547 h 9"/>
              <a:gd name="T16" fmla="*/ 168695471 w 33"/>
              <a:gd name="T17" fmla="*/ 3680723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9">
                <a:moveTo>
                  <a:pt x="33" y="7"/>
                </a:moveTo>
                <a:cubicBezTo>
                  <a:pt x="33" y="8"/>
                  <a:pt x="32" y="9"/>
                  <a:pt x="3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3"/>
                </a:cubicBezTo>
                <a:lnTo>
                  <a:pt x="33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27" name="Oval 110"/>
          <p:cNvSpPr>
            <a:spLocks noChangeArrowheads="1"/>
          </p:cNvSpPr>
          <p:nvPr/>
        </p:nvSpPr>
        <p:spPr bwMode="auto">
          <a:xfrm>
            <a:off x="6595533" y="2504017"/>
            <a:ext cx="44451" cy="4868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8" name="Oval 111"/>
          <p:cNvSpPr>
            <a:spLocks noChangeArrowheads="1"/>
          </p:cNvSpPr>
          <p:nvPr/>
        </p:nvSpPr>
        <p:spPr bwMode="auto">
          <a:xfrm>
            <a:off x="6678085" y="2504017"/>
            <a:ext cx="46567" cy="4868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9" name="Freeform 112"/>
          <p:cNvSpPr>
            <a:spLocks/>
          </p:cNvSpPr>
          <p:nvPr/>
        </p:nvSpPr>
        <p:spPr bwMode="auto">
          <a:xfrm>
            <a:off x="6282267" y="2789767"/>
            <a:ext cx="414867" cy="19051"/>
          </a:xfrm>
          <a:custGeom>
            <a:avLst/>
            <a:gdLst>
              <a:gd name="T0" fmla="*/ 701553062 w 138"/>
              <a:gd name="T1" fmla="*/ 17012245 h 6"/>
              <a:gd name="T2" fmla="*/ 686302202 w 138"/>
              <a:gd name="T3" fmla="*/ 34024491 h 6"/>
              <a:gd name="T4" fmla="*/ 15250859 w 138"/>
              <a:gd name="T5" fmla="*/ 34024491 h 6"/>
              <a:gd name="T6" fmla="*/ 0 w 138"/>
              <a:gd name="T7" fmla="*/ 17012245 h 6"/>
              <a:gd name="T8" fmla="*/ 0 w 138"/>
              <a:gd name="T9" fmla="*/ 17012245 h 6"/>
              <a:gd name="T10" fmla="*/ 15250859 w 138"/>
              <a:gd name="T11" fmla="*/ 0 h 6"/>
              <a:gd name="T12" fmla="*/ 686302202 w 138"/>
              <a:gd name="T13" fmla="*/ 0 h 6"/>
              <a:gd name="T14" fmla="*/ 701553062 w 138"/>
              <a:gd name="T15" fmla="*/ 17012245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5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0" name="Freeform 113"/>
          <p:cNvSpPr>
            <a:spLocks/>
          </p:cNvSpPr>
          <p:nvPr/>
        </p:nvSpPr>
        <p:spPr bwMode="auto">
          <a:xfrm>
            <a:off x="6282267" y="2815167"/>
            <a:ext cx="414867" cy="16933"/>
          </a:xfrm>
          <a:custGeom>
            <a:avLst/>
            <a:gdLst>
              <a:gd name="T0" fmla="*/ 701553062 w 138"/>
              <a:gd name="T1" fmla="*/ 13440833 h 6"/>
              <a:gd name="T2" fmla="*/ 686302202 w 138"/>
              <a:gd name="T3" fmla="*/ 26881667 h 6"/>
              <a:gd name="T4" fmla="*/ 15250859 w 138"/>
              <a:gd name="T5" fmla="*/ 26881667 h 6"/>
              <a:gd name="T6" fmla="*/ 0 w 138"/>
              <a:gd name="T7" fmla="*/ 13440833 h 6"/>
              <a:gd name="T8" fmla="*/ 0 w 138"/>
              <a:gd name="T9" fmla="*/ 13440833 h 6"/>
              <a:gd name="T10" fmla="*/ 15250859 w 138"/>
              <a:gd name="T11" fmla="*/ 0 h 6"/>
              <a:gd name="T12" fmla="*/ 686302202 w 138"/>
              <a:gd name="T13" fmla="*/ 0 h 6"/>
              <a:gd name="T14" fmla="*/ 701553062 w 138"/>
              <a:gd name="T15" fmla="*/ 13440833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5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1" name="Freeform 114"/>
          <p:cNvSpPr>
            <a:spLocks/>
          </p:cNvSpPr>
          <p:nvPr/>
        </p:nvSpPr>
        <p:spPr bwMode="auto">
          <a:xfrm>
            <a:off x="6282267" y="2838452"/>
            <a:ext cx="414867" cy="19049"/>
          </a:xfrm>
          <a:custGeom>
            <a:avLst/>
            <a:gdLst>
              <a:gd name="T0" fmla="*/ 701553062 w 138"/>
              <a:gd name="T1" fmla="*/ 17011055 h 6"/>
              <a:gd name="T2" fmla="*/ 686302202 w 138"/>
              <a:gd name="T3" fmla="*/ 34022109 h 6"/>
              <a:gd name="T4" fmla="*/ 15250859 w 138"/>
              <a:gd name="T5" fmla="*/ 34022109 h 6"/>
              <a:gd name="T6" fmla="*/ 0 w 138"/>
              <a:gd name="T7" fmla="*/ 17011055 h 6"/>
              <a:gd name="T8" fmla="*/ 0 w 138"/>
              <a:gd name="T9" fmla="*/ 17011055 h 6"/>
              <a:gd name="T10" fmla="*/ 15250859 w 138"/>
              <a:gd name="T11" fmla="*/ 0 h 6"/>
              <a:gd name="T12" fmla="*/ 686302202 w 138"/>
              <a:gd name="T13" fmla="*/ 0 h 6"/>
              <a:gd name="T14" fmla="*/ 701553062 w 138"/>
              <a:gd name="T15" fmla="*/ 17011055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4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2" name="Freeform 115"/>
          <p:cNvSpPr>
            <a:spLocks/>
          </p:cNvSpPr>
          <p:nvPr/>
        </p:nvSpPr>
        <p:spPr bwMode="auto">
          <a:xfrm>
            <a:off x="7147985" y="2474384"/>
            <a:ext cx="317500" cy="313267"/>
          </a:xfrm>
          <a:custGeom>
            <a:avLst/>
            <a:gdLst>
              <a:gd name="T0" fmla="*/ 333076221 w 106"/>
              <a:gd name="T1" fmla="*/ 0 h 104"/>
              <a:gd name="T2" fmla="*/ 333076221 w 106"/>
              <a:gd name="T3" fmla="*/ 45932725 h 104"/>
              <a:gd name="T4" fmla="*/ 489519853 w 106"/>
              <a:gd name="T5" fmla="*/ 260288454 h 104"/>
              <a:gd name="T6" fmla="*/ 267470537 w 106"/>
              <a:gd name="T7" fmla="*/ 484850953 h 104"/>
              <a:gd name="T8" fmla="*/ 45418974 w 106"/>
              <a:gd name="T9" fmla="*/ 260288454 h 104"/>
              <a:gd name="T10" fmla="*/ 201862606 w 106"/>
              <a:gd name="T11" fmla="*/ 45932725 h 104"/>
              <a:gd name="T12" fmla="*/ 201862606 w 106"/>
              <a:gd name="T13" fmla="*/ 0 h 104"/>
              <a:gd name="T14" fmla="*/ 0 w 106"/>
              <a:gd name="T15" fmla="*/ 260288454 h 104"/>
              <a:gd name="T16" fmla="*/ 267470537 w 106"/>
              <a:gd name="T17" fmla="*/ 530783678 h 104"/>
              <a:gd name="T18" fmla="*/ 534938827 w 106"/>
              <a:gd name="T19" fmla="*/ 260288454 h 104"/>
              <a:gd name="T20" fmla="*/ 333076221 w 106"/>
              <a:gd name="T21" fmla="*/ 0 h 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4">
                <a:moveTo>
                  <a:pt x="66" y="0"/>
                </a:moveTo>
                <a:cubicBezTo>
                  <a:pt x="66" y="9"/>
                  <a:pt x="66" y="9"/>
                  <a:pt x="66" y="9"/>
                </a:cubicBezTo>
                <a:cubicBezTo>
                  <a:pt x="84" y="15"/>
                  <a:pt x="97" y="31"/>
                  <a:pt x="97" y="51"/>
                </a:cubicBezTo>
                <a:cubicBezTo>
                  <a:pt x="97" y="75"/>
                  <a:pt x="77" y="95"/>
                  <a:pt x="53" y="95"/>
                </a:cubicBezTo>
                <a:cubicBezTo>
                  <a:pt x="29" y="95"/>
                  <a:pt x="9" y="75"/>
                  <a:pt x="9" y="51"/>
                </a:cubicBezTo>
                <a:cubicBezTo>
                  <a:pt x="9" y="31"/>
                  <a:pt x="22" y="15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6"/>
                  <a:pt x="0" y="26"/>
                  <a:pt x="0" y="51"/>
                </a:cubicBezTo>
                <a:cubicBezTo>
                  <a:pt x="0" y="80"/>
                  <a:pt x="24" y="104"/>
                  <a:pt x="53" y="104"/>
                </a:cubicBezTo>
                <a:cubicBezTo>
                  <a:pt x="82" y="104"/>
                  <a:pt x="106" y="80"/>
                  <a:pt x="106" y="51"/>
                </a:cubicBezTo>
                <a:cubicBezTo>
                  <a:pt x="106" y="26"/>
                  <a:pt x="89" y="6"/>
                  <a:pt x="66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3" name="Freeform 116"/>
          <p:cNvSpPr>
            <a:spLocks/>
          </p:cNvSpPr>
          <p:nvPr/>
        </p:nvSpPr>
        <p:spPr bwMode="auto">
          <a:xfrm>
            <a:off x="7294033" y="2402418"/>
            <a:ext cx="25400" cy="169333"/>
          </a:xfrm>
          <a:custGeom>
            <a:avLst/>
            <a:gdLst>
              <a:gd name="T0" fmla="*/ 45362813 w 8"/>
              <a:gd name="T1" fmla="*/ 272587357 h 56"/>
              <a:gd name="T2" fmla="*/ 39693056 w 8"/>
              <a:gd name="T3" fmla="*/ 288017857 h 56"/>
              <a:gd name="T4" fmla="*/ 5669756 w 8"/>
              <a:gd name="T5" fmla="*/ 288017857 h 56"/>
              <a:gd name="T6" fmla="*/ 0 w 8"/>
              <a:gd name="T7" fmla="*/ 272587357 h 56"/>
              <a:gd name="T8" fmla="*/ 0 w 8"/>
              <a:gd name="T9" fmla="*/ 15430500 h 56"/>
              <a:gd name="T10" fmla="*/ 5669756 w 8"/>
              <a:gd name="T11" fmla="*/ 0 h 56"/>
              <a:gd name="T12" fmla="*/ 39693056 w 8"/>
              <a:gd name="T13" fmla="*/ 0 h 56"/>
              <a:gd name="T14" fmla="*/ 45362813 w 8"/>
              <a:gd name="T15" fmla="*/ 15430500 h 56"/>
              <a:gd name="T16" fmla="*/ 45362813 w 8"/>
              <a:gd name="T17" fmla="*/ 27258735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56">
                <a:moveTo>
                  <a:pt x="8" y="53"/>
                </a:moveTo>
                <a:cubicBezTo>
                  <a:pt x="8" y="55"/>
                  <a:pt x="8" y="56"/>
                  <a:pt x="7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6"/>
                  <a:pt x="0" y="55"/>
                  <a:pt x="0" y="5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2"/>
                  <a:pt x="8" y="3"/>
                </a:cubicBezTo>
                <a:lnTo>
                  <a:pt x="8" y="5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4" name="Freeform 117"/>
          <p:cNvSpPr>
            <a:spLocks noEditPoints="1"/>
          </p:cNvSpPr>
          <p:nvPr/>
        </p:nvSpPr>
        <p:spPr bwMode="auto">
          <a:xfrm>
            <a:off x="8144934" y="2700867"/>
            <a:ext cx="342900" cy="135467"/>
          </a:xfrm>
          <a:custGeom>
            <a:avLst/>
            <a:gdLst>
              <a:gd name="T0" fmla="*/ 534364532 w 114"/>
              <a:gd name="T1" fmla="*/ 20389991 h 45"/>
              <a:gd name="T2" fmla="*/ 432579630 w 114"/>
              <a:gd name="T3" fmla="*/ 20389991 h 45"/>
              <a:gd name="T4" fmla="*/ 351154415 w 114"/>
              <a:gd name="T5" fmla="*/ 56074169 h 45"/>
              <a:gd name="T6" fmla="*/ 325707626 w 114"/>
              <a:gd name="T7" fmla="*/ 61169973 h 45"/>
              <a:gd name="T8" fmla="*/ 351154415 w 114"/>
              <a:gd name="T9" fmla="*/ 101952213 h 45"/>
              <a:gd name="T10" fmla="*/ 330796984 w 114"/>
              <a:gd name="T11" fmla="*/ 137634133 h 45"/>
              <a:gd name="T12" fmla="*/ 295171478 w 114"/>
              <a:gd name="T13" fmla="*/ 40779982 h 45"/>
              <a:gd name="T14" fmla="*/ 320618268 w 114"/>
              <a:gd name="T15" fmla="*/ 76464160 h 45"/>
              <a:gd name="T16" fmla="*/ 295171478 w 114"/>
              <a:gd name="T17" fmla="*/ 81559964 h 45"/>
              <a:gd name="T18" fmla="*/ 320618268 w 114"/>
              <a:gd name="T19" fmla="*/ 122342204 h 45"/>
              <a:gd name="T20" fmla="*/ 295171478 w 114"/>
              <a:gd name="T21" fmla="*/ 152926062 h 45"/>
              <a:gd name="T22" fmla="*/ 264637587 w 114"/>
              <a:gd name="T23" fmla="*/ 61169973 h 45"/>
              <a:gd name="T24" fmla="*/ 284995018 w 114"/>
              <a:gd name="T25" fmla="*/ 96854151 h 45"/>
              <a:gd name="T26" fmla="*/ 264637587 w 114"/>
              <a:gd name="T27" fmla="*/ 101952213 h 45"/>
              <a:gd name="T28" fmla="*/ 284995018 w 114"/>
              <a:gd name="T29" fmla="*/ 142732196 h 45"/>
              <a:gd name="T30" fmla="*/ 234101439 w 114"/>
              <a:gd name="T31" fmla="*/ 56074169 h 45"/>
              <a:gd name="T32" fmla="*/ 229012082 w 114"/>
              <a:gd name="T33" fmla="*/ 81559964 h 45"/>
              <a:gd name="T34" fmla="*/ 254458871 w 114"/>
              <a:gd name="T35" fmla="*/ 117244142 h 45"/>
              <a:gd name="T36" fmla="*/ 229012082 w 114"/>
              <a:gd name="T37" fmla="*/ 122342204 h 45"/>
              <a:gd name="T38" fmla="*/ 86516828 w 114"/>
              <a:gd name="T39" fmla="*/ 152926062 h 45"/>
              <a:gd name="T40" fmla="*/ 117050720 w 114"/>
              <a:gd name="T41" fmla="*/ 122342204 h 45"/>
              <a:gd name="T42" fmla="*/ 122140078 w 114"/>
              <a:gd name="T43" fmla="*/ 96854151 h 45"/>
              <a:gd name="T44" fmla="*/ 106872004 w 114"/>
              <a:gd name="T45" fmla="*/ 61169973 h 45"/>
              <a:gd name="T46" fmla="*/ 127229436 w 114"/>
              <a:gd name="T47" fmla="*/ 56074169 h 45"/>
              <a:gd name="T48" fmla="*/ 127229436 w 114"/>
              <a:gd name="T49" fmla="*/ 132536071 h 45"/>
              <a:gd name="T50" fmla="*/ 152676225 w 114"/>
              <a:gd name="T51" fmla="*/ 101952213 h 45"/>
              <a:gd name="T52" fmla="*/ 157765583 w 114"/>
              <a:gd name="T53" fmla="*/ 76464160 h 45"/>
              <a:gd name="T54" fmla="*/ 142497509 w 114"/>
              <a:gd name="T55" fmla="*/ 40779982 h 45"/>
              <a:gd name="T56" fmla="*/ 183210116 w 114"/>
              <a:gd name="T57" fmla="*/ 152926062 h 45"/>
              <a:gd name="T58" fmla="*/ 162852685 w 114"/>
              <a:gd name="T59" fmla="*/ 112146080 h 45"/>
              <a:gd name="T60" fmla="*/ 188299474 w 114"/>
              <a:gd name="T61" fmla="*/ 81559964 h 45"/>
              <a:gd name="T62" fmla="*/ 193388832 w 114"/>
              <a:gd name="T63" fmla="*/ 56074169 h 45"/>
              <a:gd name="T64" fmla="*/ 193388832 w 114"/>
              <a:gd name="T65" fmla="*/ 142732196 h 45"/>
              <a:gd name="T66" fmla="*/ 218835622 w 114"/>
              <a:gd name="T67" fmla="*/ 132536071 h 45"/>
              <a:gd name="T68" fmla="*/ 198478190 w 114"/>
              <a:gd name="T69" fmla="*/ 96854151 h 45"/>
              <a:gd name="T70" fmla="*/ 223924980 w 114"/>
              <a:gd name="T71" fmla="*/ 61169973 h 45"/>
              <a:gd name="T72" fmla="*/ 361330875 w 114"/>
              <a:gd name="T73" fmla="*/ 219194098 h 45"/>
              <a:gd name="T74" fmla="*/ 361330875 w 114"/>
              <a:gd name="T75" fmla="*/ 168220249 h 45"/>
              <a:gd name="T76" fmla="*/ 386777664 w 114"/>
              <a:gd name="T77" fmla="*/ 137634133 h 45"/>
              <a:gd name="T78" fmla="*/ 361330875 w 114"/>
              <a:gd name="T79" fmla="*/ 101952213 h 45"/>
              <a:gd name="T80" fmla="*/ 386777664 w 114"/>
              <a:gd name="T81" fmla="*/ 96854151 h 45"/>
              <a:gd name="T82" fmla="*/ 361330875 w 114"/>
              <a:gd name="T83" fmla="*/ 56074169 h 45"/>
              <a:gd name="T84" fmla="*/ 361330875 w 114"/>
              <a:gd name="T85" fmla="*/ 15291929 h 45"/>
              <a:gd name="T86" fmla="*/ 402045738 w 114"/>
              <a:gd name="T87" fmla="*/ 158024124 h 45"/>
              <a:gd name="T88" fmla="*/ 422400914 w 114"/>
              <a:gd name="T89" fmla="*/ 122342204 h 45"/>
              <a:gd name="T90" fmla="*/ 417313812 w 114"/>
              <a:gd name="T91" fmla="*/ 96854151 h 45"/>
              <a:gd name="T92" fmla="*/ 391867022 w 114"/>
              <a:gd name="T93" fmla="*/ 61169973 h 45"/>
              <a:gd name="T94" fmla="*/ 412224454 w 114"/>
              <a:gd name="T95" fmla="*/ 56074169 h 45"/>
              <a:gd name="T96" fmla="*/ 432579630 w 114"/>
              <a:gd name="T97" fmla="*/ 137634133 h 45"/>
              <a:gd name="T98" fmla="*/ 452937061 w 114"/>
              <a:gd name="T99" fmla="*/ 101952213 h 45"/>
              <a:gd name="T100" fmla="*/ 447847703 w 114"/>
              <a:gd name="T101" fmla="*/ 76464160 h 45"/>
              <a:gd name="T102" fmla="*/ 422400914 w 114"/>
              <a:gd name="T103" fmla="*/ 40779982 h 45"/>
              <a:gd name="T104" fmla="*/ 493649668 w 114"/>
              <a:gd name="T105" fmla="*/ 158024124 h 45"/>
              <a:gd name="T106" fmla="*/ 463115777 w 114"/>
              <a:gd name="T107" fmla="*/ 117244142 h 45"/>
              <a:gd name="T108" fmla="*/ 483470953 w 114"/>
              <a:gd name="T109" fmla="*/ 81559964 h 45"/>
              <a:gd name="T110" fmla="*/ 478383851 w 114"/>
              <a:gd name="T111" fmla="*/ 56074169 h 45"/>
              <a:gd name="T112" fmla="*/ 452937061 w 114"/>
              <a:gd name="T113" fmla="*/ 25488053 h 45"/>
              <a:gd name="T114" fmla="*/ 514007100 w 114"/>
              <a:gd name="T115" fmla="*/ 20389991 h 45"/>
              <a:gd name="T116" fmla="*/ 514007100 w 114"/>
              <a:gd name="T117" fmla="*/ 15291929 h 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" h="45">
                <a:moveTo>
                  <a:pt x="16" y="0"/>
                </a:moveTo>
                <a:cubicBezTo>
                  <a:pt x="13" y="0"/>
                  <a:pt x="11" y="2"/>
                  <a:pt x="10" y="4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3"/>
                  <a:pt x="3" y="45"/>
                  <a:pt x="6" y="4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12" y="45"/>
                  <a:pt x="114" y="43"/>
                  <a:pt x="113" y="41"/>
                </a:cubicBezTo>
                <a:cubicBezTo>
                  <a:pt x="105" y="4"/>
                  <a:pt x="105" y="4"/>
                  <a:pt x="105" y="4"/>
                </a:cubicBezTo>
                <a:cubicBezTo>
                  <a:pt x="104" y="2"/>
                  <a:pt x="101" y="0"/>
                  <a:pt x="99" y="0"/>
                </a:cubicBezTo>
                <a:lnTo>
                  <a:pt x="16" y="0"/>
                </a:lnTo>
                <a:close/>
                <a:moveTo>
                  <a:pt x="79" y="3"/>
                </a:moveTo>
                <a:cubicBezTo>
                  <a:pt x="79" y="3"/>
                  <a:pt x="79" y="2"/>
                  <a:pt x="80" y="2"/>
                </a:cubicBezTo>
                <a:cubicBezTo>
                  <a:pt x="83" y="2"/>
                  <a:pt x="83" y="2"/>
                  <a:pt x="83" y="2"/>
                </a:cubicBezTo>
                <a:cubicBezTo>
                  <a:pt x="84" y="2"/>
                  <a:pt x="84" y="3"/>
                  <a:pt x="85" y="3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5"/>
                  <a:pt x="84" y="5"/>
                  <a:pt x="83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0" y="5"/>
                  <a:pt x="79" y="5"/>
                  <a:pt x="79" y="4"/>
                </a:cubicBezTo>
                <a:lnTo>
                  <a:pt x="79" y="3"/>
                </a:lnTo>
                <a:close/>
                <a:moveTo>
                  <a:pt x="64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1"/>
                  <a:pt x="69" y="11"/>
                  <a:pt x="69" y="11"/>
                </a:cubicBezTo>
                <a:cubicBezTo>
                  <a:pt x="64" y="11"/>
                  <a:pt x="64" y="11"/>
                  <a:pt x="64" y="11"/>
                </a:cubicBezTo>
                <a:lnTo>
                  <a:pt x="64" y="8"/>
                </a:lnTo>
                <a:close/>
                <a:moveTo>
                  <a:pt x="64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9" y="15"/>
                  <a:pt x="69" y="15"/>
                  <a:pt x="69" y="15"/>
                </a:cubicBezTo>
                <a:cubicBezTo>
                  <a:pt x="65" y="15"/>
                  <a:pt x="65" y="15"/>
                  <a:pt x="65" y="15"/>
                </a:cubicBezTo>
                <a:lnTo>
                  <a:pt x="64" y="12"/>
                </a:lnTo>
                <a:close/>
                <a:moveTo>
                  <a:pt x="65" y="16"/>
                </a:moveTo>
                <a:cubicBezTo>
                  <a:pt x="69" y="16"/>
                  <a:pt x="69" y="16"/>
                  <a:pt x="69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5" y="19"/>
                  <a:pt x="65" y="19"/>
                  <a:pt x="65" y="19"/>
                </a:cubicBezTo>
                <a:lnTo>
                  <a:pt x="65" y="16"/>
                </a:lnTo>
                <a:close/>
                <a:moveTo>
                  <a:pt x="65" y="20"/>
                </a:moveTo>
                <a:cubicBezTo>
                  <a:pt x="69" y="20"/>
                  <a:pt x="69" y="20"/>
                  <a:pt x="69" y="20"/>
                </a:cubicBezTo>
                <a:cubicBezTo>
                  <a:pt x="70" y="23"/>
                  <a:pt x="70" y="23"/>
                  <a:pt x="70" y="23"/>
                </a:cubicBezTo>
                <a:cubicBezTo>
                  <a:pt x="65" y="23"/>
                  <a:pt x="65" y="23"/>
                  <a:pt x="65" y="23"/>
                </a:cubicBezTo>
                <a:lnTo>
                  <a:pt x="65" y="20"/>
                </a:lnTo>
                <a:close/>
                <a:moveTo>
                  <a:pt x="65" y="24"/>
                </a:moveTo>
                <a:cubicBezTo>
                  <a:pt x="70" y="24"/>
                  <a:pt x="70" y="24"/>
                  <a:pt x="70" y="24"/>
                </a:cubicBezTo>
                <a:cubicBezTo>
                  <a:pt x="70" y="27"/>
                  <a:pt x="70" y="27"/>
                  <a:pt x="70" y="27"/>
                </a:cubicBezTo>
                <a:cubicBezTo>
                  <a:pt x="65" y="27"/>
                  <a:pt x="65" y="27"/>
                  <a:pt x="65" y="27"/>
                </a:cubicBezTo>
                <a:lnTo>
                  <a:pt x="65" y="24"/>
                </a:lnTo>
                <a:close/>
                <a:moveTo>
                  <a:pt x="65" y="28"/>
                </a:moveTo>
                <a:cubicBezTo>
                  <a:pt x="70" y="28"/>
                  <a:pt x="70" y="28"/>
                  <a:pt x="70" y="28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31"/>
                  <a:pt x="65" y="31"/>
                  <a:pt x="65" y="31"/>
                </a:cubicBezTo>
                <a:lnTo>
                  <a:pt x="65" y="28"/>
                </a:lnTo>
                <a:close/>
                <a:moveTo>
                  <a:pt x="58" y="8"/>
                </a:moveTo>
                <a:cubicBezTo>
                  <a:pt x="63" y="8"/>
                  <a:pt x="63" y="8"/>
                  <a:pt x="63" y="8"/>
                </a:cubicBezTo>
                <a:cubicBezTo>
                  <a:pt x="63" y="11"/>
                  <a:pt x="63" y="11"/>
                  <a:pt x="63" y="11"/>
                </a:cubicBezTo>
                <a:cubicBezTo>
                  <a:pt x="58" y="11"/>
                  <a:pt x="58" y="11"/>
                  <a:pt x="58" y="11"/>
                </a:cubicBezTo>
                <a:lnTo>
                  <a:pt x="58" y="8"/>
                </a:lnTo>
                <a:close/>
                <a:moveTo>
                  <a:pt x="58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63" y="15"/>
                  <a:pt x="63" y="15"/>
                  <a:pt x="63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12"/>
                </a:lnTo>
                <a:close/>
                <a:moveTo>
                  <a:pt x="58" y="16"/>
                </a:moveTo>
                <a:cubicBezTo>
                  <a:pt x="63" y="16"/>
                  <a:pt x="63" y="16"/>
                  <a:pt x="63" y="16"/>
                </a:cubicBezTo>
                <a:cubicBezTo>
                  <a:pt x="63" y="19"/>
                  <a:pt x="63" y="19"/>
                  <a:pt x="63" y="19"/>
                </a:cubicBezTo>
                <a:cubicBezTo>
                  <a:pt x="58" y="19"/>
                  <a:pt x="58" y="19"/>
                  <a:pt x="58" y="19"/>
                </a:cubicBezTo>
                <a:lnTo>
                  <a:pt x="58" y="16"/>
                </a:lnTo>
                <a:close/>
                <a:moveTo>
                  <a:pt x="58" y="20"/>
                </a:moveTo>
                <a:cubicBezTo>
                  <a:pt x="63" y="20"/>
                  <a:pt x="63" y="20"/>
                  <a:pt x="63" y="20"/>
                </a:cubicBezTo>
                <a:cubicBezTo>
                  <a:pt x="63" y="23"/>
                  <a:pt x="63" y="23"/>
                  <a:pt x="63" y="23"/>
                </a:cubicBezTo>
                <a:cubicBezTo>
                  <a:pt x="58" y="23"/>
                  <a:pt x="58" y="23"/>
                  <a:pt x="58" y="23"/>
                </a:cubicBezTo>
                <a:lnTo>
                  <a:pt x="58" y="20"/>
                </a:lnTo>
                <a:close/>
                <a:moveTo>
                  <a:pt x="58" y="24"/>
                </a:moveTo>
                <a:cubicBezTo>
                  <a:pt x="63" y="24"/>
                  <a:pt x="63" y="24"/>
                  <a:pt x="63" y="24"/>
                </a:cubicBezTo>
                <a:cubicBezTo>
                  <a:pt x="63" y="27"/>
                  <a:pt x="63" y="27"/>
                  <a:pt x="63" y="27"/>
                </a:cubicBezTo>
                <a:cubicBezTo>
                  <a:pt x="58" y="27"/>
                  <a:pt x="58" y="27"/>
                  <a:pt x="58" y="27"/>
                </a:cubicBezTo>
                <a:lnTo>
                  <a:pt x="58" y="24"/>
                </a:lnTo>
                <a:close/>
                <a:moveTo>
                  <a:pt x="58" y="28"/>
                </a:moveTo>
                <a:cubicBezTo>
                  <a:pt x="63" y="28"/>
                  <a:pt x="63" y="28"/>
                  <a:pt x="63" y="28"/>
                </a:cubicBezTo>
                <a:cubicBezTo>
                  <a:pt x="63" y="31"/>
                  <a:pt x="63" y="31"/>
                  <a:pt x="63" y="31"/>
                </a:cubicBezTo>
                <a:cubicBezTo>
                  <a:pt x="58" y="30"/>
                  <a:pt x="58" y="30"/>
                  <a:pt x="58" y="30"/>
                </a:cubicBezTo>
                <a:lnTo>
                  <a:pt x="58" y="28"/>
                </a:lnTo>
                <a:close/>
                <a:moveTo>
                  <a:pt x="52" y="8"/>
                </a:moveTo>
                <a:cubicBezTo>
                  <a:pt x="57" y="8"/>
                  <a:pt x="57" y="8"/>
                  <a:pt x="57" y="8"/>
                </a:cubicBezTo>
                <a:cubicBezTo>
                  <a:pt x="57" y="11"/>
                  <a:pt x="57" y="11"/>
                  <a:pt x="57" y="11"/>
                </a:cubicBezTo>
                <a:cubicBezTo>
                  <a:pt x="52" y="11"/>
                  <a:pt x="52" y="11"/>
                  <a:pt x="52" y="11"/>
                </a:cubicBezTo>
                <a:lnTo>
                  <a:pt x="52" y="8"/>
                </a:lnTo>
                <a:close/>
                <a:moveTo>
                  <a:pt x="52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6" y="15"/>
                  <a:pt x="56" y="15"/>
                  <a:pt x="56" y="15"/>
                </a:cubicBezTo>
                <a:cubicBezTo>
                  <a:pt x="52" y="15"/>
                  <a:pt x="52" y="15"/>
                  <a:pt x="52" y="15"/>
                </a:cubicBezTo>
                <a:lnTo>
                  <a:pt x="52" y="12"/>
                </a:lnTo>
                <a:close/>
                <a:moveTo>
                  <a:pt x="52" y="16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9"/>
                  <a:pt x="56" y="19"/>
                  <a:pt x="56" y="19"/>
                </a:cubicBezTo>
                <a:cubicBezTo>
                  <a:pt x="52" y="19"/>
                  <a:pt x="52" y="19"/>
                  <a:pt x="52" y="19"/>
                </a:cubicBezTo>
                <a:lnTo>
                  <a:pt x="52" y="16"/>
                </a:lnTo>
                <a:close/>
                <a:moveTo>
                  <a:pt x="52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2" y="23"/>
                  <a:pt x="52" y="23"/>
                  <a:pt x="52" y="23"/>
                </a:cubicBezTo>
                <a:lnTo>
                  <a:pt x="52" y="20"/>
                </a:lnTo>
                <a:close/>
                <a:moveTo>
                  <a:pt x="52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6" y="27"/>
                  <a:pt x="56" y="27"/>
                  <a:pt x="56" y="27"/>
                </a:cubicBezTo>
                <a:cubicBezTo>
                  <a:pt x="51" y="26"/>
                  <a:pt x="51" y="26"/>
                  <a:pt x="51" y="26"/>
                </a:cubicBezTo>
                <a:lnTo>
                  <a:pt x="52" y="24"/>
                </a:lnTo>
                <a:close/>
                <a:moveTo>
                  <a:pt x="51" y="28"/>
                </a:moveTo>
                <a:cubicBezTo>
                  <a:pt x="56" y="28"/>
                  <a:pt x="56" y="28"/>
                  <a:pt x="56" y="28"/>
                </a:cubicBezTo>
                <a:cubicBezTo>
                  <a:pt x="56" y="30"/>
                  <a:pt x="56" y="30"/>
                  <a:pt x="56" y="30"/>
                </a:cubicBezTo>
                <a:cubicBezTo>
                  <a:pt x="51" y="30"/>
                  <a:pt x="51" y="30"/>
                  <a:pt x="51" y="30"/>
                </a:cubicBezTo>
                <a:lnTo>
                  <a:pt x="51" y="28"/>
                </a:lnTo>
                <a:close/>
                <a:moveTo>
                  <a:pt x="46" y="8"/>
                </a:moveTo>
                <a:cubicBezTo>
                  <a:pt x="50" y="8"/>
                  <a:pt x="50" y="8"/>
                  <a:pt x="50" y="8"/>
                </a:cubicBezTo>
                <a:cubicBezTo>
                  <a:pt x="50" y="11"/>
                  <a:pt x="50" y="11"/>
                  <a:pt x="5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8"/>
                </a:lnTo>
                <a:close/>
                <a:moveTo>
                  <a:pt x="46" y="12"/>
                </a:moveTo>
                <a:cubicBezTo>
                  <a:pt x="50" y="12"/>
                  <a:pt x="50" y="12"/>
                  <a:pt x="50" y="12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5"/>
                  <a:pt x="46" y="15"/>
                  <a:pt x="46" y="15"/>
                </a:cubicBezTo>
                <a:lnTo>
                  <a:pt x="46" y="12"/>
                </a:lnTo>
                <a:close/>
                <a:moveTo>
                  <a:pt x="45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9"/>
                  <a:pt x="50" y="19"/>
                  <a:pt x="50" y="19"/>
                </a:cubicBezTo>
                <a:cubicBezTo>
                  <a:pt x="45" y="19"/>
                  <a:pt x="45" y="19"/>
                  <a:pt x="45" y="19"/>
                </a:cubicBezTo>
                <a:lnTo>
                  <a:pt x="45" y="16"/>
                </a:lnTo>
                <a:close/>
                <a:moveTo>
                  <a:pt x="45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50" y="23"/>
                  <a:pt x="50" y="23"/>
                  <a:pt x="50" y="23"/>
                </a:cubicBezTo>
                <a:cubicBezTo>
                  <a:pt x="45" y="23"/>
                  <a:pt x="45" y="23"/>
                  <a:pt x="45" y="23"/>
                </a:cubicBezTo>
                <a:lnTo>
                  <a:pt x="45" y="20"/>
                </a:lnTo>
                <a:close/>
                <a:moveTo>
                  <a:pt x="45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26"/>
                  <a:pt x="50" y="26"/>
                  <a:pt x="50" y="26"/>
                </a:cubicBezTo>
                <a:cubicBezTo>
                  <a:pt x="45" y="26"/>
                  <a:pt x="45" y="26"/>
                  <a:pt x="45" y="26"/>
                </a:cubicBezTo>
                <a:lnTo>
                  <a:pt x="45" y="24"/>
                </a:lnTo>
                <a:close/>
                <a:moveTo>
                  <a:pt x="45" y="28"/>
                </a:moveTo>
                <a:cubicBezTo>
                  <a:pt x="50" y="28"/>
                  <a:pt x="50" y="28"/>
                  <a:pt x="50" y="28"/>
                </a:cubicBezTo>
                <a:cubicBezTo>
                  <a:pt x="49" y="30"/>
                  <a:pt x="49" y="30"/>
                  <a:pt x="49" y="30"/>
                </a:cubicBezTo>
                <a:cubicBezTo>
                  <a:pt x="44" y="30"/>
                  <a:pt x="44" y="30"/>
                  <a:pt x="44" y="30"/>
                </a:cubicBezTo>
                <a:lnTo>
                  <a:pt x="45" y="28"/>
                </a:lnTo>
                <a:close/>
                <a:moveTo>
                  <a:pt x="22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8" y="27"/>
                  <a:pt x="18" y="27"/>
                  <a:pt x="18" y="27"/>
                </a:cubicBezTo>
                <a:cubicBezTo>
                  <a:pt x="23" y="27"/>
                  <a:pt x="23" y="27"/>
                  <a:pt x="23" y="27"/>
                </a:cubicBezTo>
                <a:lnTo>
                  <a:pt x="22" y="30"/>
                </a:lnTo>
                <a:close/>
                <a:moveTo>
                  <a:pt x="23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24"/>
                  <a:pt x="18" y="24"/>
                  <a:pt x="18" y="24"/>
                </a:cubicBezTo>
                <a:cubicBezTo>
                  <a:pt x="23" y="24"/>
                  <a:pt x="23" y="24"/>
                  <a:pt x="23" y="24"/>
                </a:cubicBezTo>
                <a:lnTo>
                  <a:pt x="23" y="26"/>
                </a:lnTo>
                <a:close/>
                <a:moveTo>
                  <a:pt x="23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9" y="20"/>
                  <a:pt x="19" y="20"/>
                  <a:pt x="19" y="20"/>
                </a:cubicBezTo>
                <a:cubicBezTo>
                  <a:pt x="24" y="20"/>
                  <a:pt x="24" y="20"/>
                  <a:pt x="24" y="20"/>
                </a:cubicBezTo>
                <a:lnTo>
                  <a:pt x="23" y="22"/>
                </a:lnTo>
                <a:close/>
                <a:moveTo>
                  <a:pt x="24" y="19"/>
                </a:moveTo>
                <a:cubicBezTo>
                  <a:pt x="19" y="18"/>
                  <a:pt x="19" y="18"/>
                  <a:pt x="19" y="18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4" y="19"/>
                </a:lnTo>
                <a:close/>
                <a:moveTo>
                  <a:pt x="25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2"/>
                  <a:pt x="25" y="12"/>
                  <a:pt x="25" y="12"/>
                </a:cubicBezTo>
                <a:lnTo>
                  <a:pt x="25" y="15"/>
                </a:lnTo>
                <a:close/>
                <a:moveTo>
                  <a:pt x="25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6" y="8"/>
                  <a:pt x="26" y="8"/>
                  <a:pt x="26" y="8"/>
                </a:cubicBezTo>
                <a:lnTo>
                  <a:pt x="25" y="11"/>
                </a:lnTo>
                <a:close/>
                <a:moveTo>
                  <a:pt x="29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27"/>
                  <a:pt x="24" y="27"/>
                  <a:pt x="24" y="27"/>
                </a:cubicBezTo>
                <a:cubicBezTo>
                  <a:pt x="29" y="28"/>
                  <a:pt x="29" y="28"/>
                  <a:pt x="29" y="28"/>
                </a:cubicBezTo>
                <a:lnTo>
                  <a:pt x="29" y="30"/>
                </a:lnTo>
                <a:close/>
                <a:moveTo>
                  <a:pt x="29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5" y="24"/>
                  <a:pt x="25" y="24"/>
                  <a:pt x="25" y="24"/>
                </a:cubicBezTo>
                <a:cubicBezTo>
                  <a:pt x="30" y="24"/>
                  <a:pt x="30" y="24"/>
                  <a:pt x="30" y="24"/>
                </a:cubicBezTo>
                <a:lnTo>
                  <a:pt x="29" y="26"/>
                </a:lnTo>
                <a:close/>
                <a:moveTo>
                  <a:pt x="30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0"/>
                  <a:pt x="30" y="20"/>
                  <a:pt x="30" y="20"/>
                </a:cubicBezTo>
                <a:lnTo>
                  <a:pt x="30" y="22"/>
                </a:lnTo>
                <a:close/>
                <a:moveTo>
                  <a:pt x="31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6" y="16"/>
                  <a:pt x="26" y="16"/>
                  <a:pt x="26" y="16"/>
                </a:cubicBezTo>
                <a:cubicBezTo>
                  <a:pt x="31" y="16"/>
                  <a:pt x="31" y="16"/>
                  <a:pt x="31" y="16"/>
                </a:cubicBezTo>
                <a:lnTo>
                  <a:pt x="31" y="19"/>
                </a:lnTo>
                <a:close/>
                <a:moveTo>
                  <a:pt x="31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7" y="12"/>
                  <a:pt x="27" y="12"/>
                  <a:pt x="27" y="12"/>
                </a:cubicBezTo>
                <a:cubicBezTo>
                  <a:pt x="31" y="12"/>
                  <a:pt x="31" y="12"/>
                  <a:pt x="31" y="12"/>
                </a:cubicBezTo>
                <a:lnTo>
                  <a:pt x="31" y="15"/>
                </a:lnTo>
                <a:close/>
                <a:moveTo>
                  <a:pt x="32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8" y="8"/>
                  <a:pt x="28" y="8"/>
                  <a:pt x="28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11"/>
                </a:lnTo>
                <a:close/>
                <a:moveTo>
                  <a:pt x="36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28"/>
                  <a:pt x="31" y="28"/>
                  <a:pt x="31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0"/>
                </a:lnTo>
                <a:close/>
                <a:moveTo>
                  <a:pt x="36" y="26"/>
                </a:move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6" y="24"/>
                  <a:pt x="36" y="24"/>
                  <a:pt x="36" y="24"/>
                </a:cubicBezTo>
                <a:lnTo>
                  <a:pt x="36" y="26"/>
                </a:lnTo>
                <a:close/>
                <a:moveTo>
                  <a:pt x="37" y="22"/>
                </a:moveTo>
                <a:cubicBezTo>
                  <a:pt x="32" y="22"/>
                  <a:pt x="32" y="22"/>
                  <a:pt x="32" y="22"/>
                </a:cubicBezTo>
                <a:cubicBezTo>
                  <a:pt x="32" y="20"/>
                  <a:pt x="32" y="20"/>
                  <a:pt x="32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22"/>
                </a:lnTo>
                <a:close/>
                <a:moveTo>
                  <a:pt x="37" y="19"/>
                </a:moveTo>
                <a:cubicBezTo>
                  <a:pt x="32" y="19"/>
                  <a:pt x="32" y="19"/>
                  <a:pt x="32" y="19"/>
                </a:cubicBezTo>
                <a:cubicBezTo>
                  <a:pt x="33" y="16"/>
                  <a:pt x="33" y="16"/>
                  <a:pt x="33" y="16"/>
                </a:cubicBezTo>
                <a:cubicBezTo>
                  <a:pt x="37" y="16"/>
                  <a:pt x="37" y="16"/>
                  <a:pt x="37" y="16"/>
                </a:cubicBezTo>
                <a:lnTo>
                  <a:pt x="37" y="19"/>
                </a:lnTo>
                <a:close/>
                <a:moveTo>
                  <a:pt x="37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2"/>
                  <a:pt x="33" y="12"/>
                  <a:pt x="33" y="12"/>
                </a:cubicBezTo>
                <a:cubicBezTo>
                  <a:pt x="38" y="12"/>
                  <a:pt x="38" y="12"/>
                  <a:pt x="38" y="12"/>
                </a:cubicBezTo>
                <a:lnTo>
                  <a:pt x="37" y="15"/>
                </a:lnTo>
                <a:close/>
                <a:moveTo>
                  <a:pt x="38" y="11"/>
                </a:moveTo>
                <a:cubicBezTo>
                  <a:pt x="33" y="11"/>
                  <a:pt x="33" y="11"/>
                  <a:pt x="33" y="11"/>
                </a:cubicBezTo>
                <a:cubicBezTo>
                  <a:pt x="34" y="8"/>
                  <a:pt x="34" y="8"/>
                  <a:pt x="34" y="8"/>
                </a:cubicBezTo>
                <a:cubicBezTo>
                  <a:pt x="38" y="8"/>
                  <a:pt x="38" y="8"/>
                  <a:pt x="38" y="8"/>
                </a:cubicBezTo>
                <a:lnTo>
                  <a:pt x="38" y="11"/>
                </a:lnTo>
                <a:close/>
                <a:moveTo>
                  <a:pt x="43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43" y="28"/>
                  <a:pt x="43" y="28"/>
                  <a:pt x="43" y="28"/>
                </a:cubicBezTo>
                <a:lnTo>
                  <a:pt x="43" y="30"/>
                </a:lnTo>
                <a:close/>
                <a:moveTo>
                  <a:pt x="43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24"/>
                  <a:pt x="38" y="24"/>
                  <a:pt x="38" y="24"/>
                </a:cubicBezTo>
                <a:cubicBezTo>
                  <a:pt x="43" y="24"/>
                  <a:pt x="43" y="24"/>
                  <a:pt x="43" y="24"/>
                </a:cubicBezTo>
                <a:lnTo>
                  <a:pt x="43" y="26"/>
                </a:lnTo>
                <a:close/>
                <a:moveTo>
                  <a:pt x="43" y="23"/>
                </a:moveTo>
                <a:cubicBezTo>
                  <a:pt x="38" y="22"/>
                  <a:pt x="38" y="22"/>
                  <a:pt x="38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43" y="20"/>
                  <a:pt x="43" y="20"/>
                  <a:pt x="43" y="20"/>
                </a:cubicBezTo>
                <a:lnTo>
                  <a:pt x="43" y="23"/>
                </a:lnTo>
                <a:close/>
                <a:moveTo>
                  <a:pt x="43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6"/>
                  <a:pt x="39" y="16"/>
                  <a:pt x="39" y="16"/>
                </a:cubicBezTo>
                <a:cubicBezTo>
                  <a:pt x="44" y="16"/>
                  <a:pt x="44" y="16"/>
                  <a:pt x="44" y="16"/>
                </a:cubicBezTo>
                <a:lnTo>
                  <a:pt x="43" y="19"/>
                </a:lnTo>
                <a:close/>
                <a:moveTo>
                  <a:pt x="44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39" y="12"/>
                  <a:pt x="39" y="12"/>
                  <a:pt x="39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15"/>
                </a:lnTo>
                <a:close/>
                <a:moveTo>
                  <a:pt x="44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8"/>
                  <a:pt x="40" y="8"/>
                  <a:pt x="40" y="8"/>
                </a:cubicBezTo>
                <a:cubicBezTo>
                  <a:pt x="44" y="8"/>
                  <a:pt x="44" y="8"/>
                  <a:pt x="44" y="8"/>
                </a:cubicBezTo>
                <a:lnTo>
                  <a:pt x="44" y="11"/>
                </a:lnTo>
                <a:close/>
                <a:moveTo>
                  <a:pt x="71" y="43"/>
                </a:moveTo>
                <a:cubicBezTo>
                  <a:pt x="71" y="44"/>
                  <a:pt x="71" y="44"/>
                  <a:pt x="70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4" y="44"/>
                  <a:pt x="43" y="44"/>
                  <a:pt x="43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2"/>
                  <a:pt x="44" y="32"/>
                  <a:pt x="45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1" y="32"/>
                  <a:pt x="71" y="33"/>
                </a:cubicBezTo>
                <a:lnTo>
                  <a:pt x="71" y="43"/>
                </a:lnTo>
                <a:close/>
                <a:moveTo>
                  <a:pt x="77" y="31"/>
                </a:moveTo>
                <a:cubicBezTo>
                  <a:pt x="72" y="31"/>
                  <a:pt x="72" y="31"/>
                  <a:pt x="72" y="31"/>
                </a:cubicBezTo>
                <a:cubicBezTo>
                  <a:pt x="72" y="28"/>
                  <a:pt x="72" y="28"/>
                  <a:pt x="72" y="28"/>
                </a:cubicBezTo>
                <a:cubicBezTo>
                  <a:pt x="77" y="28"/>
                  <a:pt x="77" y="28"/>
                  <a:pt x="77" y="28"/>
                </a:cubicBezTo>
                <a:lnTo>
                  <a:pt x="77" y="31"/>
                </a:lnTo>
                <a:close/>
                <a:moveTo>
                  <a:pt x="76" y="27"/>
                </a:moveTo>
                <a:cubicBezTo>
                  <a:pt x="72" y="27"/>
                  <a:pt x="72" y="27"/>
                  <a:pt x="72" y="27"/>
                </a:cubicBezTo>
                <a:cubicBezTo>
                  <a:pt x="71" y="24"/>
                  <a:pt x="71" y="24"/>
                  <a:pt x="71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27"/>
                </a:lnTo>
                <a:close/>
                <a:moveTo>
                  <a:pt x="76" y="23"/>
                </a:moveTo>
                <a:cubicBezTo>
                  <a:pt x="71" y="23"/>
                  <a:pt x="71" y="23"/>
                  <a:pt x="71" y="23"/>
                </a:cubicBezTo>
                <a:cubicBezTo>
                  <a:pt x="71" y="20"/>
                  <a:pt x="71" y="20"/>
                  <a:pt x="71" y="20"/>
                </a:cubicBezTo>
                <a:cubicBezTo>
                  <a:pt x="76" y="20"/>
                  <a:pt x="76" y="20"/>
                  <a:pt x="76" y="20"/>
                </a:cubicBezTo>
                <a:lnTo>
                  <a:pt x="76" y="23"/>
                </a:lnTo>
                <a:close/>
                <a:moveTo>
                  <a:pt x="76" y="19"/>
                </a:moveTo>
                <a:cubicBezTo>
                  <a:pt x="71" y="19"/>
                  <a:pt x="71" y="19"/>
                  <a:pt x="71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6" y="16"/>
                  <a:pt x="76" y="16"/>
                  <a:pt x="76" y="16"/>
                </a:cubicBezTo>
                <a:lnTo>
                  <a:pt x="76" y="19"/>
                </a:lnTo>
                <a:close/>
                <a:moveTo>
                  <a:pt x="75" y="15"/>
                </a:moveTo>
                <a:cubicBezTo>
                  <a:pt x="71" y="15"/>
                  <a:pt x="71" y="15"/>
                  <a:pt x="71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75" y="12"/>
                  <a:pt x="75" y="12"/>
                  <a:pt x="75" y="12"/>
                </a:cubicBezTo>
                <a:lnTo>
                  <a:pt x="75" y="15"/>
                </a:lnTo>
                <a:close/>
                <a:moveTo>
                  <a:pt x="75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0" y="8"/>
                  <a:pt x="70" y="8"/>
                  <a:pt x="70" y="8"/>
                </a:cubicBezTo>
                <a:cubicBezTo>
                  <a:pt x="75" y="8"/>
                  <a:pt x="75" y="8"/>
                  <a:pt x="75" y="8"/>
                </a:cubicBezTo>
                <a:lnTo>
                  <a:pt x="75" y="11"/>
                </a:lnTo>
                <a:close/>
                <a:moveTo>
                  <a:pt x="75" y="5"/>
                </a:moveTo>
                <a:cubicBezTo>
                  <a:pt x="72" y="5"/>
                  <a:pt x="72" y="5"/>
                  <a:pt x="72" y="5"/>
                </a:cubicBezTo>
                <a:cubicBezTo>
                  <a:pt x="72" y="5"/>
                  <a:pt x="71" y="5"/>
                  <a:pt x="71" y="4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2"/>
                  <a:pt x="72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6" y="2"/>
                  <a:pt x="76" y="3"/>
                  <a:pt x="76" y="3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5"/>
                  <a:pt x="76" y="5"/>
                  <a:pt x="75" y="5"/>
                </a:cubicBezTo>
                <a:close/>
                <a:moveTo>
                  <a:pt x="84" y="31"/>
                </a:moveTo>
                <a:cubicBezTo>
                  <a:pt x="79" y="31"/>
                  <a:pt x="79" y="31"/>
                  <a:pt x="79" y="31"/>
                </a:cubicBezTo>
                <a:cubicBezTo>
                  <a:pt x="78" y="28"/>
                  <a:pt x="78" y="28"/>
                  <a:pt x="78" y="28"/>
                </a:cubicBezTo>
                <a:cubicBezTo>
                  <a:pt x="83" y="28"/>
                  <a:pt x="83" y="28"/>
                  <a:pt x="83" y="28"/>
                </a:cubicBezTo>
                <a:lnTo>
                  <a:pt x="84" y="31"/>
                </a:lnTo>
                <a:close/>
                <a:moveTo>
                  <a:pt x="83" y="27"/>
                </a:moveTo>
                <a:cubicBezTo>
                  <a:pt x="78" y="27"/>
                  <a:pt x="78" y="27"/>
                  <a:pt x="78" y="27"/>
                </a:cubicBezTo>
                <a:cubicBezTo>
                  <a:pt x="78" y="24"/>
                  <a:pt x="78" y="24"/>
                  <a:pt x="78" y="24"/>
                </a:cubicBezTo>
                <a:cubicBezTo>
                  <a:pt x="83" y="24"/>
                  <a:pt x="83" y="24"/>
                  <a:pt x="83" y="24"/>
                </a:cubicBezTo>
                <a:lnTo>
                  <a:pt x="83" y="27"/>
                </a:lnTo>
                <a:close/>
                <a:moveTo>
                  <a:pt x="83" y="23"/>
                </a:moveTo>
                <a:cubicBezTo>
                  <a:pt x="78" y="23"/>
                  <a:pt x="78" y="23"/>
                  <a:pt x="78" y="23"/>
                </a:cubicBezTo>
                <a:cubicBezTo>
                  <a:pt x="78" y="20"/>
                  <a:pt x="78" y="20"/>
                  <a:pt x="78" y="20"/>
                </a:cubicBezTo>
                <a:cubicBezTo>
                  <a:pt x="82" y="20"/>
                  <a:pt x="82" y="20"/>
                  <a:pt x="82" y="20"/>
                </a:cubicBezTo>
                <a:lnTo>
                  <a:pt x="83" y="23"/>
                </a:lnTo>
                <a:close/>
                <a:moveTo>
                  <a:pt x="82" y="19"/>
                </a:moveTo>
                <a:cubicBezTo>
                  <a:pt x="78" y="19"/>
                  <a:pt x="78" y="19"/>
                  <a:pt x="78" y="19"/>
                </a:cubicBezTo>
                <a:cubicBezTo>
                  <a:pt x="77" y="16"/>
                  <a:pt x="77" y="16"/>
                  <a:pt x="77" y="16"/>
                </a:cubicBezTo>
                <a:cubicBezTo>
                  <a:pt x="82" y="16"/>
                  <a:pt x="82" y="16"/>
                  <a:pt x="82" y="16"/>
                </a:cubicBezTo>
                <a:lnTo>
                  <a:pt x="82" y="19"/>
                </a:lnTo>
                <a:close/>
                <a:moveTo>
                  <a:pt x="82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7" y="12"/>
                  <a:pt x="77" y="12"/>
                  <a:pt x="77" y="12"/>
                </a:cubicBezTo>
                <a:cubicBezTo>
                  <a:pt x="81" y="12"/>
                  <a:pt x="81" y="12"/>
                  <a:pt x="81" y="12"/>
                </a:cubicBezTo>
                <a:lnTo>
                  <a:pt x="82" y="15"/>
                </a:lnTo>
                <a:close/>
                <a:moveTo>
                  <a:pt x="81" y="11"/>
                </a:move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7" y="8"/>
                  <a:pt x="77" y="8"/>
                </a:cubicBezTo>
                <a:cubicBezTo>
                  <a:pt x="81" y="8"/>
                  <a:pt x="81" y="8"/>
                  <a:pt x="81" y="8"/>
                </a:cubicBezTo>
                <a:lnTo>
                  <a:pt x="81" y="11"/>
                </a:lnTo>
                <a:close/>
                <a:moveTo>
                  <a:pt x="90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0" y="28"/>
                  <a:pt x="90" y="28"/>
                  <a:pt x="90" y="28"/>
                </a:cubicBezTo>
                <a:lnTo>
                  <a:pt x="90" y="31"/>
                </a:lnTo>
                <a:close/>
                <a:moveTo>
                  <a:pt x="90" y="27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4"/>
                  <a:pt x="85" y="24"/>
                  <a:pt x="85" y="24"/>
                </a:cubicBezTo>
                <a:cubicBezTo>
                  <a:pt x="89" y="24"/>
                  <a:pt x="89" y="24"/>
                  <a:pt x="89" y="24"/>
                </a:cubicBezTo>
                <a:lnTo>
                  <a:pt x="90" y="27"/>
                </a:lnTo>
                <a:close/>
                <a:moveTo>
                  <a:pt x="89" y="23"/>
                </a:moveTo>
                <a:cubicBezTo>
                  <a:pt x="84" y="23"/>
                  <a:pt x="84" y="23"/>
                  <a:pt x="84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89" y="20"/>
                  <a:pt x="89" y="20"/>
                  <a:pt x="89" y="20"/>
                </a:cubicBezTo>
                <a:lnTo>
                  <a:pt x="89" y="23"/>
                </a:lnTo>
                <a:close/>
                <a:moveTo>
                  <a:pt x="89" y="19"/>
                </a:moveTo>
                <a:cubicBezTo>
                  <a:pt x="84" y="19"/>
                  <a:pt x="84" y="19"/>
                  <a:pt x="84" y="19"/>
                </a:cubicBezTo>
                <a:cubicBezTo>
                  <a:pt x="84" y="16"/>
                  <a:pt x="84" y="16"/>
                  <a:pt x="84" y="16"/>
                </a:cubicBezTo>
                <a:cubicBezTo>
                  <a:pt x="88" y="16"/>
                  <a:pt x="88" y="16"/>
                  <a:pt x="88" y="16"/>
                </a:cubicBezTo>
                <a:lnTo>
                  <a:pt x="89" y="19"/>
                </a:lnTo>
                <a:close/>
                <a:moveTo>
                  <a:pt x="88" y="15"/>
                </a:moveTo>
                <a:cubicBezTo>
                  <a:pt x="84" y="15"/>
                  <a:pt x="84" y="15"/>
                  <a:pt x="84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15"/>
                </a:lnTo>
                <a:close/>
                <a:moveTo>
                  <a:pt x="88" y="11"/>
                </a:moveTo>
                <a:cubicBezTo>
                  <a:pt x="83" y="11"/>
                  <a:pt x="83" y="11"/>
                  <a:pt x="83" y="11"/>
                </a:cubicBezTo>
                <a:cubicBezTo>
                  <a:pt x="83" y="8"/>
                  <a:pt x="83" y="8"/>
                  <a:pt x="83" y="8"/>
                </a:cubicBezTo>
                <a:cubicBezTo>
                  <a:pt x="87" y="8"/>
                  <a:pt x="87" y="8"/>
                  <a:pt x="87" y="8"/>
                </a:cubicBezTo>
                <a:lnTo>
                  <a:pt x="88" y="11"/>
                </a:lnTo>
                <a:close/>
                <a:moveTo>
                  <a:pt x="97" y="31"/>
                </a:moveTo>
                <a:cubicBezTo>
                  <a:pt x="92" y="31"/>
                  <a:pt x="92" y="31"/>
                  <a:pt x="92" y="31"/>
                </a:cubicBezTo>
                <a:cubicBezTo>
                  <a:pt x="92" y="28"/>
                  <a:pt x="92" y="28"/>
                  <a:pt x="92" y="28"/>
                </a:cubicBezTo>
                <a:cubicBezTo>
                  <a:pt x="97" y="28"/>
                  <a:pt x="97" y="28"/>
                  <a:pt x="97" y="28"/>
                </a:cubicBezTo>
                <a:lnTo>
                  <a:pt x="97" y="31"/>
                </a:lnTo>
                <a:close/>
                <a:moveTo>
                  <a:pt x="97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1" y="24"/>
                  <a:pt x="91" y="24"/>
                  <a:pt x="91" y="24"/>
                </a:cubicBezTo>
                <a:cubicBezTo>
                  <a:pt x="96" y="24"/>
                  <a:pt x="96" y="24"/>
                  <a:pt x="96" y="24"/>
                </a:cubicBezTo>
                <a:lnTo>
                  <a:pt x="97" y="27"/>
                </a:lnTo>
                <a:close/>
                <a:moveTo>
                  <a:pt x="96" y="23"/>
                </a:moveTo>
                <a:cubicBezTo>
                  <a:pt x="91" y="23"/>
                  <a:pt x="91" y="23"/>
                  <a:pt x="91" y="23"/>
                </a:cubicBezTo>
                <a:cubicBezTo>
                  <a:pt x="91" y="20"/>
                  <a:pt x="91" y="20"/>
                  <a:pt x="91" y="20"/>
                </a:cubicBezTo>
                <a:cubicBezTo>
                  <a:pt x="95" y="20"/>
                  <a:pt x="95" y="20"/>
                  <a:pt x="95" y="20"/>
                </a:cubicBezTo>
                <a:lnTo>
                  <a:pt x="96" y="23"/>
                </a:lnTo>
                <a:close/>
                <a:moveTo>
                  <a:pt x="95" y="19"/>
                </a:moveTo>
                <a:cubicBezTo>
                  <a:pt x="90" y="19"/>
                  <a:pt x="90" y="19"/>
                  <a:pt x="90" y="19"/>
                </a:cubicBezTo>
                <a:cubicBezTo>
                  <a:pt x="90" y="16"/>
                  <a:pt x="90" y="16"/>
                  <a:pt x="90" y="16"/>
                </a:cubicBezTo>
                <a:cubicBezTo>
                  <a:pt x="95" y="16"/>
                  <a:pt x="95" y="16"/>
                  <a:pt x="95" y="16"/>
                </a:cubicBezTo>
                <a:lnTo>
                  <a:pt x="95" y="19"/>
                </a:lnTo>
                <a:close/>
                <a:moveTo>
                  <a:pt x="94" y="15"/>
                </a:moveTo>
                <a:cubicBezTo>
                  <a:pt x="90" y="15"/>
                  <a:pt x="90" y="15"/>
                  <a:pt x="90" y="15"/>
                </a:cubicBezTo>
                <a:cubicBezTo>
                  <a:pt x="89" y="12"/>
                  <a:pt x="89" y="12"/>
                  <a:pt x="89" y="12"/>
                </a:cubicBezTo>
                <a:cubicBezTo>
                  <a:pt x="94" y="12"/>
                  <a:pt x="94" y="12"/>
                  <a:pt x="94" y="12"/>
                </a:cubicBezTo>
                <a:lnTo>
                  <a:pt x="94" y="15"/>
                </a:lnTo>
                <a:close/>
                <a:moveTo>
                  <a:pt x="94" y="11"/>
                </a:moveTo>
                <a:cubicBezTo>
                  <a:pt x="89" y="11"/>
                  <a:pt x="89" y="11"/>
                  <a:pt x="89" y="11"/>
                </a:cubicBezTo>
                <a:cubicBezTo>
                  <a:pt x="89" y="8"/>
                  <a:pt x="89" y="8"/>
                  <a:pt x="89" y="8"/>
                </a:cubicBezTo>
                <a:cubicBezTo>
                  <a:pt x="93" y="8"/>
                  <a:pt x="93" y="8"/>
                  <a:pt x="93" y="8"/>
                </a:cubicBezTo>
                <a:lnTo>
                  <a:pt x="94" y="11"/>
                </a:lnTo>
                <a:close/>
                <a:moveTo>
                  <a:pt x="93" y="4"/>
                </a:moveTo>
                <a:cubicBezTo>
                  <a:pt x="93" y="5"/>
                  <a:pt x="92" y="5"/>
                  <a:pt x="91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8" y="5"/>
                  <a:pt x="87" y="5"/>
                  <a:pt x="87" y="4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3"/>
                  <a:pt x="87" y="2"/>
                  <a:pt x="88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2" y="2"/>
                  <a:pt x="92" y="3"/>
                  <a:pt x="92" y="3"/>
                </a:cubicBezTo>
                <a:lnTo>
                  <a:pt x="93" y="4"/>
                </a:lnTo>
                <a:close/>
                <a:moveTo>
                  <a:pt x="101" y="4"/>
                </a:moveTo>
                <a:cubicBezTo>
                  <a:pt x="101" y="5"/>
                  <a:pt x="100" y="5"/>
                  <a:pt x="100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6" y="5"/>
                  <a:pt x="95" y="5"/>
                  <a:pt x="95" y="4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2"/>
                  <a:pt x="96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100" y="2"/>
                  <a:pt x="100" y="3"/>
                  <a:pt x="101" y="3"/>
                </a:cubicBezTo>
                <a:lnTo>
                  <a:pt x="101" y="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5" name="Freeform 118"/>
          <p:cNvSpPr>
            <a:spLocks noEditPoints="1"/>
          </p:cNvSpPr>
          <p:nvPr/>
        </p:nvSpPr>
        <p:spPr bwMode="auto">
          <a:xfrm>
            <a:off x="8180918" y="2497667"/>
            <a:ext cx="273049" cy="196851"/>
          </a:xfrm>
          <a:custGeom>
            <a:avLst/>
            <a:gdLst>
              <a:gd name="T0" fmla="*/ 450724935 w 91"/>
              <a:gd name="T1" fmla="*/ 0 h 65"/>
              <a:gd name="T2" fmla="*/ 10129080 w 91"/>
              <a:gd name="T3" fmla="*/ 0 h 65"/>
              <a:gd name="T4" fmla="*/ 0 w 91"/>
              <a:gd name="T5" fmla="*/ 10318761 h 65"/>
              <a:gd name="T6" fmla="*/ 0 w 91"/>
              <a:gd name="T7" fmla="*/ 325019379 h 65"/>
              <a:gd name="T8" fmla="*/ 10129080 w 91"/>
              <a:gd name="T9" fmla="*/ 335338139 h 65"/>
              <a:gd name="T10" fmla="*/ 450724935 w 91"/>
              <a:gd name="T11" fmla="*/ 335338139 h 65"/>
              <a:gd name="T12" fmla="*/ 460854015 w 91"/>
              <a:gd name="T13" fmla="*/ 325019379 h 65"/>
              <a:gd name="T14" fmla="*/ 460854015 w 91"/>
              <a:gd name="T15" fmla="*/ 10318761 h 65"/>
              <a:gd name="T16" fmla="*/ 450724935 w 91"/>
              <a:gd name="T17" fmla="*/ 0 h 65"/>
              <a:gd name="T18" fmla="*/ 440595855 w 91"/>
              <a:gd name="T19" fmla="*/ 304384129 h 65"/>
              <a:gd name="T20" fmla="*/ 430469025 w 91"/>
              <a:gd name="T21" fmla="*/ 314702889 h 65"/>
              <a:gd name="T22" fmla="*/ 30384990 w 91"/>
              <a:gd name="T23" fmla="*/ 314702889 h 65"/>
              <a:gd name="T24" fmla="*/ 20258160 w 91"/>
              <a:gd name="T25" fmla="*/ 304384129 h 65"/>
              <a:gd name="T26" fmla="*/ 20258160 w 91"/>
              <a:gd name="T27" fmla="*/ 30954010 h 65"/>
              <a:gd name="T28" fmla="*/ 30384990 w 91"/>
              <a:gd name="T29" fmla="*/ 20635250 h 65"/>
              <a:gd name="T30" fmla="*/ 430469025 w 91"/>
              <a:gd name="T31" fmla="*/ 20635250 h 65"/>
              <a:gd name="T32" fmla="*/ 440595855 w 91"/>
              <a:gd name="T33" fmla="*/ 30954010 h 65"/>
              <a:gd name="T34" fmla="*/ 440595855 w 91"/>
              <a:gd name="T35" fmla="*/ 304384129 h 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1" h="65">
                <a:moveTo>
                  <a:pt x="8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90" y="65"/>
                  <a:pt x="91" y="64"/>
                  <a:pt x="91" y="63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1"/>
                  <a:pt x="90" y="0"/>
                  <a:pt x="89" y="0"/>
                </a:cubicBezTo>
                <a:close/>
                <a:moveTo>
                  <a:pt x="87" y="59"/>
                </a:moveTo>
                <a:cubicBezTo>
                  <a:pt x="87" y="60"/>
                  <a:pt x="86" y="61"/>
                  <a:pt x="85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1"/>
                  <a:pt x="4" y="60"/>
                  <a:pt x="4" y="59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4"/>
                  <a:pt x="87" y="5"/>
                  <a:pt x="87" y="6"/>
                </a:cubicBezTo>
                <a:lnTo>
                  <a:pt x="87" y="5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6" name="Freeform 119"/>
          <p:cNvSpPr>
            <a:spLocks/>
          </p:cNvSpPr>
          <p:nvPr/>
        </p:nvSpPr>
        <p:spPr bwMode="auto">
          <a:xfrm>
            <a:off x="8153400" y="2836334"/>
            <a:ext cx="321733" cy="4233"/>
          </a:xfrm>
          <a:custGeom>
            <a:avLst/>
            <a:gdLst>
              <a:gd name="T0" fmla="*/ 544165327 w 107"/>
              <a:gd name="T1" fmla="*/ 5040313 h 2"/>
              <a:gd name="T2" fmla="*/ 539079986 w 107"/>
              <a:gd name="T3" fmla="*/ 5040313 h 2"/>
              <a:gd name="T4" fmla="*/ 10170682 w 107"/>
              <a:gd name="T5" fmla="*/ 5040313 h 2"/>
              <a:gd name="T6" fmla="*/ 0 w 107"/>
              <a:gd name="T7" fmla="*/ 5040313 h 2"/>
              <a:gd name="T8" fmla="*/ 0 w 107"/>
              <a:gd name="T9" fmla="*/ 2520950 h 2"/>
              <a:gd name="T10" fmla="*/ 10170682 w 107"/>
              <a:gd name="T11" fmla="*/ 0 h 2"/>
              <a:gd name="T12" fmla="*/ 539079986 w 107"/>
              <a:gd name="T13" fmla="*/ 0 h 2"/>
              <a:gd name="T14" fmla="*/ 544165327 w 107"/>
              <a:gd name="T15" fmla="*/ 2520950 h 2"/>
              <a:gd name="T16" fmla="*/ 544165327 w 107"/>
              <a:gd name="T17" fmla="*/ 5040313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" h="2">
                <a:moveTo>
                  <a:pt x="107" y="2"/>
                </a:moveTo>
                <a:cubicBezTo>
                  <a:pt x="107" y="2"/>
                  <a:pt x="107" y="2"/>
                  <a:pt x="106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7" y="1"/>
                  <a:pt x="107" y="1"/>
                </a:cubicBezTo>
                <a:lnTo>
                  <a:pt x="107" y="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7" name="Freeform 120"/>
          <p:cNvSpPr>
            <a:spLocks/>
          </p:cNvSpPr>
          <p:nvPr/>
        </p:nvSpPr>
        <p:spPr bwMode="auto">
          <a:xfrm>
            <a:off x="8204200" y="2518834"/>
            <a:ext cx="110067" cy="97367"/>
          </a:xfrm>
          <a:custGeom>
            <a:avLst/>
            <a:gdLst>
              <a:gd name="T0" fmla="*/ 0 w 36"/>
              <a:gd name="T1" fmla="*/ 166645332 h 32"/>
              <a:gd name="T2" fmla="*/ 0 w 36"/>
              <a:gd name="T3" fmla="*/ 5207595 h 32"/>
              <a:gd name="T4" fmla="*/ 189291736 w 36"/>
              <a:gd name="T5" fmla="*/ 10415191 h 32"/>
              <a:gd name="T6" fmla="*/ 15773929 w 36"/>
              <a:gd name="T7" fmla="*/ 26037977 h 32"/>
              <a:gd name="T8" fmla="*/ 0 w 36"/>
              <a:gd name="T9" fmla="*/ 166645332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32">
                <a:moveTo>
                  <a:pt x="0" y="32"/>
                </a:moveTo>
                <a:cubicBezTo>
                  <a:pt x="0" y="32"/>
                  <a:pt x="0" y="3"/>
                  <a:pt x="0" y="1"/>
                </a:cubicBezTo>
                <a:cubicBezTo>
                  <a:pt x="1" y="0"/>
                  <a:pt x="36" y="2"/>
                  <a:pt x="36" y="2"/>
                </a:cubicBezTo>
                <a:cubicBezTo>
                  <a:pt x="36" y="2"/>
                  <a:pt x="4" y="3"/>
                  <a:pt x="3" y="5"/>
                </a:cubicBezTo>
                <a:cubicBezTo>
                  <a:pt x="2" y="7"/>
                  <a:pt x="0" y="32"/>
                  <a:pt x="0" y="3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8" name="Freeform 121"/>
          <p:cNvSpPr>
            <a:spLocks/>
          </p:cNvSpPr>
          <p:nvPr/>
        </p:nvSpPr>
        <p:spPr bwMode="auto">
          <a:xfrm>
            <a:off x="8322733" y="2575985"/>
            <a:ext cx="110067" cy="97367"/>
          </a:xfrm>
          <a:custGeom>
            <a:avLst/>
            <a:gdLst>
              <a:gd name="T0" fmla="*/ 184175743 w 37"/>
              <a:gd name="T1" fmla="*/ 0 h 32"/>
              <a:gd name="T2" fmla="*/ 179198201 w 37"/>
              <a:gd name="T3" fmla="*/ 156230141 h 32"/>
              <a:gd name="T4" fmla="*/ 0 w 37"/>
              <a:gd name="T5" fmla="*/ 156230141 h 32"/>
              <a:gd name="T6" fmla="*/ 164265576 w 37"/>
              <a:gd name="T7" fmla="*/ 140607355 h 32"/>
              <a:gd name="T8" fmla="*/ 184175743 w 3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32">
                <a:moveTo>
                  <a:pt x="37" y="0"/>
                </a:moveTo>
                <a:cubicBezTo>
                  <a:pt x="37" y="0"/>
                  <a:pt x="37" y="29"/>
                  <a:pt x="36" y="30"/>
                </a:cubicBezTo>
                <a:cubicBezTo>
                  <a:pt x="36" y="32"/>
                  <a:pt x="0" y="30"/>
                  <a:pt x="0" y="30"/>
                </a:cubicBezTo>
                <a:cubicBezTo>
                  <a:pt x="0" y="30"/>
                  <a:pt x="32" y="29"/>
                  <a:pt x="33" y="27"/>
                </a:cubicBezTo>
                <a:cubicBezTo>
                  <a:pt x="34" y="25"/>
                  <a:pt x="37" y="0"/>
                  <a:pt x="37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39" name="Freeform 122"/>
          <p:cNvSpPr>
            <a:spLocks noEditPoints="1"/>
          </p:cNvSpPr>
          <p:nvPr/>
        </p:nvSpPr>
        <p:spPr bwMode="auto">
          <a:xfrm>
            <a:off x="7884585" y="2347384"/>
            <a:ext cx="461433" cy="488949"/>
          </a:xfrm>
          <a:custGeom>
            <a:avLst/>
            <a:gdLst>
              <a:gd name="T0" fmla="*/ 424207049 w 154"/>
              <a:gd name="T1" fmla="*/ 702006742 h 162"/>
              <a:gd name="T2" fmla="*/ 424207049 w 154"/>
              <a:gd name="T3" fmla="*/ 666139139 h 162"/>
              <a:gd name="T4" fmla="*/ 469657484 w 154"/>
              <a:gd name="T5" fmla="*/ 522661937 h 162"/>
              <a:gd name="T6" fmla="*/ 469657484 w 154"/>
              <a:gd name="T7" fmla="*/ 430427078 h 162"/>
              <a:gd name="T8" fmla="*/ 424207049 w 154"/>
              <a:gd name="T9" fmla="*/ 312572180 h 162"/>
              <a:gd name="T10" fmla="*/ 424207049 w 154"/>
              <a:gd name="T11" fmla="*/ 276704577 h 162"/>
              <a:gd name="T12" fmla="*/ 525209263 w 154"/>
              <a:gd name="T13" fmla="*/ 194717281 h 162"/>
              <a:gd name="T14" fmla="*/ 545409706 w 154"/>
              <a:gd name="T15" fmla="*/ 153724765 h 162"/>
              <a:gd name="T16" fmla="*/ 676711459 w 154"/>
              <a:gd name="T17" fmla="*/ 230587147 h 162"/>
              <a:gd name="T18" fmla="*/ 676711459 w 154"/>
              <a:gd name="T19" fmla="*/ 143474938 h 162"/>
              <a:gd name="T20" fmla="*/ 777713673 w 154"/>
              <a:gd name="T21" fmla="*/ 230587147 h 162"/>
              <a:gd name="T22" fmla="*/ 691862353 w 154"/>
              <a:gd name="T23" fmla="*/ 112732249 h 162"/>
              <a:gd name="T24" fmla="*/ 151502197 w 154"/>
              <a:gd name="T25" fmla="*/ 92234859 h 162"/>
              <a:gd name="T26" fmla="*/ 45450434 w 154"/>
              <a:gd name="T27" fmla="*/ 220337321 h 162"/>
              <a:gd name="T28" fmla="*/ 60601328 w 154"/>
              <a:gd name="T29" fmla="*/ 640519099 h 162"/>
              <a:gd name="T30" fmla="*/ 409056156 w 154"/>
              <a:gd name="T31" fmla="*/ 830111467 h 162"/>
              <a:gd name="T32" fmla="*/ 626211476 w 154"/>
              <a:gd name="T33" fmla="*/ 102482422 h 162"/>
              <a:gd name="T34" fmla="*/ 631261025 w 154"/>
              <a:gd name="T35" fmla="*/ 102482422 h 162"/>
              <a:gd name="T36" fmla="*/ 494909722 w 154"/>
              <a:gd name="T37" fmla="*/ 51242343 h 162"/>
              <a:gd name="T38" fmla="*/ 459558386 w 154"/>
              <a:gd name="T39" fmla="*/ 56364993 h 162"/>
              <a:gd name="T40" fmla="*/ 424207049 w 154"/>
              <a:gd name="T41" fmla="*/ 30744953 h 162"/>
              <a:gd name="T42" fmla="*/ 242405312 w 154"/>
              <a:gd name="T43" fmla="*/ 112732249 h 162"/>
              <a:gd name="T44" fmla="*/ 242405312 w 154"/>
              <a:gd name="T45" fmla="*/ 532911764 h 162"/>
              <a:gd name="T46" fmla="*/ 237353516 w 154"/>
              <a:gd name="T47" fmla="*/ 430427078 h 162"/>
              <a:gd name="T48" fmla="*/ 181803984 w 154"/>
              <a:gd name="T49" fmla="*/ 281827227 h 162"/>
              <a:gd name="T50" fmla="*/ 146452648 w 154"/>
              <a:gd name="T51" fmla="*/ 399684389 h 162"/>
              <a:gd name="T52" fmla="*/ 272704853 w 154"/>
              <a:gd name="T53" fmla="*/ 676386702 h 162"/>
              <a:gd name="T54" fmla="*/ 191903082 w 154"/>
              <a:gd name="T55" fmla="*/ 579029193 h 162"/>
              <a:gd name="T56" fmla="*/ 222204870 w 154"/>
              <a:gd name="T57" fmla="*/ 143474938 h 162"/>
              <a:gd name="T58" fmla="*/ 247454861 w 154"/>
              <a:gd name="T59" fmla="*/ 266454750 h 162"/>
              <a:gd name="T60" fmla="*/ 186853533 w 154"/>
              <a:gd name="T61" fmla="*/ 102482422 h 162"/>
              <a:gd name="T62" fmla="*/ 156551745 w 154"/>
              <a:gd name="T63" fmla="*/ 128104725 h 162"/>
              <a:gd name="T64" fmla="*/ 141403099 w 154"/>
              <a:gd name="T65" fmla="*/ 235709797 h 162"/>
              <a:gd name="T66" fmla="*/ 141403099 w 154"/>
              <a:gd name="T67" fmla="*/ 143474938 h 162"/>
              <a:gd name="T68" fmla="*/ 111101311 w 154"/>
              <a:gd name="T69" fmla="*/ 399684389 h 162"/>
              <a:gd name="T70" fmla="*/ 30299540 w 154"/>
              <a:gd name="T71" fmla="*/ 430427078 h 162"/>
              <a:gd name="T72" fmla="*/ 126252205 w 154"/>
              <a:gd name="T73" fmla="*/ 568779367 h 162"/>
              <a:gd name="T74" fmla="*/ 141403099 w 154"/>
              <a:gd name="T75" fmla="*/ 686636529 h 162"/>
              <a:gd name="T76" fmla="*/ 186853533 w 154"/>
              <a:gd name="T77" fmla="*/ 691759179 h 162"/>
              <a:gd name="T78" fmla="*/ 186853533 w 154"/>
              <a:gd name="T79" fmla="*/ 727629045 h 162"/>
              <a:gd name="T80" fmla="*/ 242405312 w 154"/>
              <a:gd name="T81" fmla="*/ 763496648 h 162"/>
              <a:gd name="T82" fmla="*/ 282803950 w 154"/>
              <a:gd name="T83" fmla="*/ 707131655 h 162"/>
              <a:gd name="T84" fmla="*/ 393907509 w 154"/>
              <a:gd name="T85" fmla="*/ 799366514 h 162"/>
              <a:gd name="T86" fmla="*/ 393907509 w 154"/>
              <a:gd name="T87" fmla="*/ 702006742 h 162"/>
              <a:gd name="T88" fmla="*/ 308056189 w 154"/>
              <a:gd name="T89" fmla="*/ 671264052 h 162"/>
              <a:gd name="T90" fmla="*/ 393907509 w 154"/>
              <a:gd name="T91" fmla="*/ 553406890 h 162"/>
              <a:gd name="T92" fmla="*/ 272704853 w 154"/>
              <a:gd name="T93" fmla="*/ 527786851 h 162"/>
              <a:gd name="T94" fmla="*/ 393907509 w 154"/>
              <a:gd name="T95" fmla="*/ 517539287 h 162"/>
              <a:gd name="T96" fmla="*/ 272704853 w 154"/>
              <a:gd name="T97" fmla="*/ 302324616 h 162"/>
              <a:gd name="T98" fmla="*/ 393907509 w 154"/>
              <a:gd name="T99" fmla="*/ 276704577 h 162"/>
              <a:gd name="T100" fmla="*/ 393907509 w 154"/>
              <a:gd name="T101" fmla="*/ 163972328 h 162"/>
              <a:gd name="T102" fmla="*/ 358556172 w 154"/>
              <a:gd name="T103" fmla="*/ 56364993 h 162"/>
              <a:gd name="T104" fmla="*/ 318155287 w 154"/>
              <a:gd name="T105" fmla="*/ 128104725 h 1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4" h="162">
                <a:moveTo>
                  <a:pt x="81" y="162"/>
                </a:moveTo>
                <a:cubicBezTo>
                  <a:pt x="84" y="150"/>
                  <a:pt x="84" y="150"/>
                  <a:pt x="84" y="150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5" y="137"/>
                  <a:pt x="86" y="137"/>
                  <a:pt x="87" y="13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7" y="130"/>
                  <a:pt x="86" y="130"/>
                  <a:pt x="84" y="13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7" y="108"/>
                  <a:pt x="90" y="108"/>
                  <a:pt x="93" y="108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0" y="102"/>
                  <a:pt x="87" y="101"/>
                  <a:pt x="84" y="101"/>
                </a:cubicBezTo>
                <a:cubicBezTo>
                  <a:pt x="84" y="84"/>
                  <a:pt x="84" y="84"/>
                  <a:pt x="8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78"/>
                  <a:pt x="93" y="78"/>
                  <a:pt x="93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61"/>
                  <a:pt x="84" y="61"/>
                  <a:pt x="84" y="61"/>
                </a:cubicBezTo>
                <a:cubicBezTo>
                  <a:pt x="87" y="60"/>
                  <a:pt x="90" y="60"/>
                  <a:pt x="93" y="60"/>
                </a:cubicBezTo>
                <a:cubicBezTo>
                  <a:pt x="93" y="54"/>
                  <a:pt x="93" y="54"/>
                  <a:pt x="93" y="54"/>
                </a:cubicBezTo>
                <a:cubicBezTo>
                  <a:pt x="90" y="54"/>
                  <a:pt x="87" y="54"/>
                  <a:pt x="84" y="54"/>
                </a:cubicBezTo>
                <a:cubicBezTo>
                  <a:pt x="84" y="32"/>
                  <a:pt x="84" y="32"/>
                  <a:pt x="84" y="32"/>
                </a:cubicBezTo>
                <a:cubicBezTo>
                  <a:pt x="90" y="32"/>
                  <a:pt x="96" y="31"/>
                  <a:pt x="101" y="31"/>
                </a:cubicBezTo>
                <a:cubicBezTo>
                  <a:pt x="102" y="33"/>
                  <a:pt x="103" y="35"/>
                  <a:pt x="104" y="38"/>
                </a:cubicBezTo>
                <a:cubicBezTo>
                  <a:pt x="104" y="40"/>
                  <a:pt x="105" y="42"/>
                  <a:pt x="105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39"/>
                  <a:pt x="109" y="34"/>
                  <a:pt x="108" y="30"/>
                </a:cubicBezTo>
                <a:cubicBezTo>
                  <a:pt x="111" y="29"/>
                  <a:pt x="115" y="29"/>
                  <a:pt x="118" y="28"/>
                </a:cubicBezTo>
                <a:cubicBezTo>
                  <a:pt x="122" y="33"/>
                  <a:pt x="125" y="39"/>
                  <a:pt x="127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1" y="38"/>
                  <a:pt x="128" y="32"/>
                  <a:pt x="125" y="26"/>
                </a:cubicBezTo>
                <a:cubicBezTo>
                  <a:pt x="127" y="26"/>
                  <a:pt x="129" y="25"/>
                  <a:pt x="131" y="25"/>
                </a:cubicBezTo>
                <a:cubicBezTo>
                  <a:pt x="132" y="26"/>
                  <a:pt x="133" y="27"/>
                  <a:pt x="134" y="28"/>
                </a:cubicBezTo>
                <a:cubicBezTo>
                  <a:pt x="138" y="32"/>
                  <a:pt x="142" y="36"/>
                  <a:pt x="145" y="41"/>
                </a:cubicBezTo>
                <a:cubicBezTo>
                  <a:pt x="142" y="42"/>
                  <a:pt x="140" y="44"/>
                  <a:pt x="13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4" y="44"/>
                  <a:pt x="153" y="43"/>
                  <a:pt x="153" y="43"/>
                </a:cubicBezTo>
                <a:cubicBezTo>
                  <a:pt x="152" y="41"/>
                  <a:pt x="151" y="39"/>
                  <a:pt x="150" y="37"/>
                </a:cubicBezTo>
                <a:cubicBezTo>
                  <a:pt x="146" y="32"/>
                  <a:pt x="142" y="27"/>
                  <a:pt x="137" y="22"/>
                </a:cubicBezTo>
                <a:cubicBezTo>
                  <a:pt x="136" y="21"/>
                  <a:pt x="134" y="19"/>
                  <a:pt x="132" y="18"/>
                </a:cubicBezTo>
                <a:cubicBezTo>
                  <a:pt x="118" y="6"/>
                  <a:pt x="100" y="0"/>
                  <a:pt x="81" y="0"/>
                </a:cubicBezTo>
                <a:cubicBezTo>
                  <a:pt x="62" y="0"/>
                  <a:pt x="44" y="6"/>
                  <a:pt x="30" y="18"/>
                </a:cubicBezTo>
                <a:cubicBezTo>
                  <a:pt x="28" y="19"/>
                  <a:pt x="26" y="21"/>
                  <a:pt x="25" y="22"/>
                </a:cubicBezTo>
                <a:cubicBezTo>
                  <a:pt x="20" y="27"/>
                  <a:pt x="16" y="32"/>
                  <a:pt x="12" y="37"/>
                </a:cubicBezTo>
                <a:cubicBezTo>
                  <a:pt x="11" y="39"/>
                  <a:pt x="10" y="41"/>
                  <a:pt x="9" y="43"/>
                </a:cubicBezTo>
                <a:cubicBezTo>
                  <a:pt x="3" y="54"/>
                  <a:pt x="0" y="67"/>
                  <a:pt x="0" y="81"/>
                </a:cubicBezTo>
                <a:cubicBezTo>
                  <a:pt x="0" y="95"/>
                  <a:pt x="3" y="108"/>
                  <a:pt x="9" y="119"/>
                </a:cubicBezTo>
                <a:cubicBezTo>
                  <a:pt x="10" y="121"/>
                  <a:pt x="11" y="123"/>
                  <a:pt x="12" y="125"/>
                </a:cubicBezTo>
                <a:cubicBezTo>
                  <a:pt x="16" y="130"/>
                  <a:pt x="20" y="135"/>
                  <a:pt x="25" y="140"/>
                </a:cubicBezTo>
                <a:cubicBezTo>
                  <a:pt x="26" y="141"/>
                  <a:pt x="28" y="143"/>
                  <a:pt x="30" y="144"/>
                </a:cubicBezTo>
                <a:cubicBezTo>
                  <a:pt x="44" y="156"/>
                  <a:pt x="62" y="162"/>
                  <a:pt x="81" y="162"/>
                </a:cubicBezTo>
                <a:cubicBezTo>
                  <a:pt x="81" y="162"/>
                  <a:pt x="81" y="162"/>
                  <a:pt x="81" y="162"/>
                </a:cubicBezTo>
                <a:close/>
                <a:moveTo>
                  <a:pt x="125" y="20"/>
                </a:moveTo>
                <a:cubicBezTo>
                  <a:pt x="125" y="20"/>
                  <a:pt x="124" y="20"/>
                  <a:pt x="124" y="20"/>
                </a:cubicBezTo>
                <a:cubicBezTo>
                  <a:pt x="123" y="21"/>
                  <a:pt x="122" y="21"/>
                  <a:pt x="121" y="21"/>
                </a:cubicBezTo>
                <a:cubicBezTo>
                  <a:pt x="119" y="18"/>
                  <a:pt x="116" y="16"/>
                  <a:pt x="114" y="13"/>
                </a:cubicBezTo>
                <a:cubicBezTo>
                  <a:pt x="118" y="15"/>
                  <a:pt x="121" y="17"/>
                  <a:pt x="125" y="20"/>
                </a:cubicBezTo>
                <a:close/>
                <a:moveTo>
                  <a:pt x="114" y="22"/>
                </a:moveTo>
                <a:cubicBezTo>
                  <a:pt x="111" y="23"/>
                  <a:pt x="108" y="23"/>
                  <a:pt x="106" y="24"/>
                </a:cubicBezTo>
                <a:cubicBezTo>
                  <a:pt x="103" y="18"/>
                  <a:pt x="101" y="14"/>
                  <a:pt x="98" y="10"/>
                </a:cubicBezTo>
                <a:cubicBezTo>
                  <a:pt x="104" y="13"/>
                  <a:pt x="109" y="17"/>
                  <a:pt x="114" y="22"/>
                </a:cubicBezTo>
                <a:close/>
                <a:moveTo>
                  <a:pt x="84" y="6"/>
                </a:moveTo>
                <a:cubicBezTo>
                  <a:pt x="86" y="7"/>
                  <a:pt x="89" y="9"/>
                  <a:pt x="91" y="11"/>
                </a:cubicBezTo>
                <a:cubicBezTo>
                  <a:pt x="94" y="14"/>
                  <a:pt x="97" y="19"/>
                  <a:pt x="99" y="25"/>
                </a:cubicBezTo>
                <a:cubicBezTo>
                  <a:pt x="94" y="25"/>
                  <a:pt x="89" y="25"/>
                  <a:pt x="84" y="25"/>
                </a:cubicBezTo>
                <a:lnTo>
                  <a:pt x="84" y="6"/>
                </a:lnTo>
                <a:close/>
                <a:moveTo>
                  <a:pt x="64" y="10"/>
                </a:moveTo>
                <a:cubicBezTo>
                  <a:pt x="61" y="14"/>
                  <a:pt x="59" y="18"/>
                  <a:pt x="56" y="24"/>
                </a:cubicBezTo>
                <a:cubicBezTo>
                  <a:pt x="54" y="23"/>
                  <a:pt x="51" y="23"/>
                  <a:pt x="48" y="22"/>
                </a:cubicBezTo>
                <a:cubicBezTo>
                  <a:pt x="53" y="17"/>
                  <a:pt x="58" y="13"/>
                  <a:pt x="64" y="10"/>
                </a:cubicBezTo>
                <a:close/>
                <a:moveTo>
                  <a:pt x="47" y="84"/>
                </a:moveTo>
                <a:cubicBezTo>
                  <a:pt x="47" y="91"/>
                  <a:pt x="48" y="98"/>
                  <a:pt x="48" y="104"/>
                </a:cubicBezTo>
                <a:cubicBezTo>
                  <a:pt x="42" y="105"/>
                  <a:pt x="37" y="107"/>
                  <a:pt x="32" y="108"/>
                </a:cubicBezTo>
                <a:cubicBezTo>
                  <a:pt x="30" y="101"/>
                  <a:pt x="29" y="92"/>
                  <a:pt x="29" y="84"/>
                </a:cubicBezTo>
                <a:lnTo>
                  <a:pt x="47" y="84"/>
                </a:lnTo>
                <a:close/>
                <a:moveTo>
                  <a:pt x="29" y="78"/>
                </a:moveTo>
                <a:cubicBezTo>
                  <a:pt x="29" y="69"/>
                  <a:pt x="30" y="61"/>
                  <a:pt x="32" y="54"/>
                </a:cubicBezTo>
                <a:cubicBezTo>
                  <a:pt x="33" y="54"/>
                  <a:pt x="35" y="55"/>
                  <a:pt x="36" y="55"/>
                </a:cubicBezTo>
                <a:cubicBezTo>
                  <a:pt x="40" y="56"/>
                  <a:pt x="44" y="57"/>
                  <a:pt x="48" y="58"/>
                </a:cubicBezTo>
                <a:cubicBezTo>
                  <a:pt x="48" y="64"/>
                  <a:pt x="47" y="71"/>
                  <a:pt x="47" y="78"/>
                </a:cubicBezTo>
                <a:lnTo>
                  <a:pt x="29" y="78"/>
                </a:lnTo>
                <a:close/>
                <a:moveTo>
                  <a:pt x="38" y="113"/>
                </a:moveTo>
                <a:cubicBezTo>
                  <a:pt x="42" y="112"/>
                  <a:pt x="45" y="111"/>
                  <a:pt x="49" y="110"/>
                </a:cubicBezTo>
                <a:cubicBezTo>
                  <a:pt x="50" y="118"/>
                  <a:pt x="52" y="126"/>
                  <a:pt x="54" y="132"/>
                </a:cubicBezTo>
                <a:cubicBezTo>
                  <a:pt x="51" y="133"/>
                  <a:pt x="47" y="133"/>
                  <a:pt x="44" y="134"/>
                </a:cubicBezTo>
                <a:cubicBezTo>
                  <a:pt x="40" y="128"/>
                  <a:pt x="36" y="121"/>
                  <a:pt x="34" y="114"/>
                </a:cubicBezTo>
                <a:cubicBezTo>
                  <a:pt x="35" y="114"/>
                  <a:pt x="37" y="113"/>
                  <a:pt x="38" y="113"/>
                </a:cubicBezTo>
                <a:close/>
                <a:moveTo>
                  <a:pt x="49" y="52"/>
                </a:moveTo>
                <a:cubicBezTo>
                  <a:pt x="44" y="51"/>
                  <a:pt x="38" y="49"/>
                  <a:pt x="34" y="48"/>
                </a:cubicBezTo>
                <a:cubicBezTo>
                  <a:pt x="36" y="40"/>
                  <a:pt x="40" y="34"/>
                  <a:pt x="44" y="28"/>
                </a:cubicBezTo>
                <a:cubicBezTo>
                  <a:pt x="47" y="29"/>
                  <a:pt x="51" y="29"/>
                  <a:pt x="54" y="30"/>
                </a:cubicBezTo>
                <a:cubicBezTo>
                  <a:pt x="54" y="32"/>
                  <a:pt x="53" y="34"/>
                  <a:pt x="52" y="36"/>
                </a:cubicBezTo>
                <a:cubicBezTo>
                  <a:pt x="51" y="41"/>
                  <a:pt x="50" y="46"/>
                  <a:pt x="49" y="52"/>
                </a:cubicBezTo>
                <a:close/>
                <a:moveTo>
                  <a:pt x="48" y="13"/>
                </a:moveTo>
                <a:cubicBezTo>
                  <a:pt x="46" y="16"/>
                  <a:pt x="43" y="18"/>
                  <a:pt x="41" y="21"/>
                </a:cubicBezTo>
                <a:cubicBezTo>
                  <a:pt x="40" y="21"/>
                  <a:pt x="38" y="20"/>
                  <a:pt x="37" y="20"/>
                </a:cubicBezTo>
                <a:cubicBezTo>
                  <a:pt x="41" y="17"/>
                  <a:pt x="44" y="15"/>
                  <a:pt x="48" y="13"/>
                </a:cubicBezTo>
                <a:close/>
                <a:moveTo>
                  <a:pt x="28" y="28"/>
                </a:moveTo>
                <a:cubicBezTo>
                  <a:pt x="29" y="27"/>
                  <a:pt x="30" y="26"/>
                  <a:pt x="31" y="25"/>
                </a:cubicBezTo>
                <a:cubicBezTo>
                  <a:pt x="33" y="25"/>
                  <a:pt x="35" y="26"/>
                  <a:pt x="36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4" y="32"/>
                  <a:pt x="30" y="39"/>
                  <a:pt x="28" y="46"/>
                </a:cubicBezTo>
                <a:cubicBezTo>
                  <a:pt x="28" y="46"/>
                  <a:pt x="27" y="46"/>
                  <a:pt x="27" y="46"/>
                </a:cubicBezTo>
                <a:cubicBezTo>
                  <a:pt x="23" y="44"/>
                  <a:pt x="20" y="43"/>
                  <a:pt x="17" y="41"/>
                </a:cubicBezTo>
                <a:cubicBezTo>
                  <a:pt x="20" y="36"/>
                  <a:pt x="24" y="32"/>
                  <a:pt x="28" y="28"/>
                </a:cubicBezTo>
                <a:close/>
                <a:moveTo>
                  <a:pt x="14" y="46"/>
                </a:moveTo>
                <a:cubicBezTo>
                  <a:pt x="18" y="48"/>
                  <a:pt x="22" y="50"/>
                  <a:pt x="26" y="52"/>
                </a:cubicBezTo>
                <a:cubicBezTo>
                  <a:pt x="24" y="60"/>
                  <a:pt x="23" y="69"/>
                  <a:pt x="22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6" y="67"/>
                  <a:pt x="9" y="56"/>
                  <a:pt x="14" y="46"/>
                </a:cubicBezTo>
                <a:close/>
                <a:moveTo>
                  <a:pt x="6" y="84"/>
                </a:moveTo>
                <a:cubicBezTo>
                  <a:pt x="22" y="84"/>
                  <a:pt x="22" y="84"/>
                  <a:pt x="22" y="84"/>
                </a:cubicBezTo>
                <a:cubicBezTo>
                  <a:pt x="23" y="93"/>
                  <a:pt x="24" y="102"/>
                  <a:pt x="26" y="110"/>
                </a:cubicBezTo>
                <a:cubicBezTo>
                  <a:pt x="26" y="110"/>
                  <a:pt x="25" y="110"/>
                  <a:pt x="25" y="111"/>
                </a:cubicBezTo>
                <a:cubicBezTo>
                  <a:pt x="21" y="112"/>
                  <a:pt x="17" y="114"/>
                  <a:pt x="14" y="116"/>
                </a:cubicBezTo>
                <a:cubicBezTo>
                  <a:pt x="9" y="106"/>
                  <a:pt x="6" y="95"/>
                  <a:pt x="6" y="84"/>
                </a:cubicBezTo>
                <a:close/>
                <a:moveTo>
                  <a:pt x="28" y="134"/>
                </a:moveTo>
                <a:cubicBezTo>
                  <a:pt x="24" y="130"/>
                  <a:pt x="20" y="126"/>
                  <a:pt x="17" y="121"/>
                </a:cubicBezTo>
                <a:cubicBezTo>
                  <a:pt x="20" y="119"/>
                  <a:pt x="24" y="118"/>
                  <a:pt x="28" y="116"/>
                </a:cubicBezTo>
                <a:cubicBezTo>
                  <a:pt x="30" y="123"/>
                  <a:pt x="34" y="130"/>
                  <a:pt x="37" y="135"/>
                </a:cubicBezTo>
                <a:cubicBezTo>
                  <a:pt x="35" y="136"/>
                  <a:pt x="33" y="137"/>
                  <a:pt x="31" y="137"/>
                </a:cubicBezTo>
                <a:cubicBezTo>
                  <a:pt x="30" y="136"/>
                  <a:pt x="29" y="135"/>
                  <a:pt x="28" y="134"/>
                </a:cubicBezTo>
                <a:close/>
                <a:moveTo>
                  <a:pt x="37" y="142"/>
                </a:moveTo>
                <a:cubicBezTo>
                  <a:pt x="37" y="142"/>
                  <a:pt x="38" y="142"/>
                  <a:pt x="38" y="142"/>
                </a:cubicBezTo>
                <a:cubicBezTo>
                  <a:pt x="39" y="141"/>
                  <a:pt x="40" y="141"/>
                  <a:pt x="41" y="141"/>
                </a:cubicBezTo>
                <a:cubicBezTo>
                  <a:pt x="43" y="144"/>
                  <a:pt x="46" y="146"/>
                  <a:pt x="48" y="149"/>
                </a:cubicBezTo>
                <a:cubicBezTo>
                  <a:pt x="44" y="147"/>
                  <a:pt x="41" y="145"/>
                  <a:pt x="37" y="142"/>
                </a:cubicBezTo>
                <a:close/>
                <a:moveTo>
                  <a:pt x="48" y="139"/>
                </a:moveTo>
                <a:cubicBezTo>
                  <a:pt x="51" y="139"/>
                  <a:pt x="54" y="138"/>
                  <a:pt x="56" y="138"/>
                </a:cubicBezTo>
                <a:cubicBezTo>
                  <a:pt x="59" y="144"/>
                  <a:pt x="61" y="148"/>
                  <a:pt x="64" y="152"/>
                </a:cubicBezTo>
                <a:cubicBezTo>
                  <a:pt x="58" y="149"/>
                  <a:pt x="53" y="145"/>
                  <a:pt x="48" y="139"/>
                </a:cubicBezTo>
                <a:close/>
                <a:moveTo>
                  <a:pt x="78" y="156"/>
                </a:moveTo>
                <a:cubicBezTo>
                  <a:pt x="76" y="155"/>
                  <a:pt x="73" y="153"/>
                  <a:pt x="71" y="151"/>
                </a:cubicBezTo>
                <a:cubicBezTo>
                  <a:pt x="68" y="148"/>
                  <a:pt x="65" y="143"/>
                  <a:pt x="63" y="137"/>
                </a:cubicBezTo>
                <a:cubicBezTo>
                  <a:pt x="68" y="137"/>
                  <a:pt x="73" y="137"/>
                  <a:pt x="78" y="137"/>
                </a:cubicBezTo>
                <a:lnTo>
                  <a:pt x="78" y="156"/>
                </a:lnTo>
                <a:close/>
                <a:moveTo>
                  <a:pt x="78" y="130"/>
                </a:moveTo>
                <a:cubicBezTo>
                  <a:pt x="72" y="130"/>
                  <a:pt x="66" y="131"/>
                  <a:pt x="61" y="131"/>
                </a:cubicBezTo>
                <a:cubicBezTo>
                  <a:pt x="60" y="129"/>
                  <a:pt x="59" y="127"/>
                  <a:pt x="58" y="124"/>
                </a:cubicBezTo>
                <a:cubicBezTo>
                  <a:pt x="57" y="119"/>
                  <a:pt x="56" y="114"/>
                  <a:pt x="55" y="109"/>
                </a:cubicBezTo>
                <a:cubicBezTo>
                  <a:pt x="62" y="108"/>
                  <a:pt x="70" y="108"/>
                  <a:pt x="78" y="108"/>
                </a:cubicBezTo>
                <a:lnTo>
                  <a:pt x="78" y="130"/>
                </a:lnTo>
                <a:close/>
                <a:moveTo>
                  <a:pt x="78" y="101"/>
                </a:moveTo>
                <a:cubicBezTo>
                  <a:pt x="70" y="102"/>
                  <a:pt x="62" y="102"/>
                  <a:pt x="54" y="103"/>
                </a:cubicBezTo>
                <a:cubicBezTo>
                  <a:pt x="54" y="97"/>
                  <a:pt x="53" y="91"/>
                  <a:pt x="53" y="84"/>
                </a:cubicBezTo>
                <a:cubicBezTo>
                  <a:pt x="78" y="84"/>
                  <a:pt x="78" y="84"/>
                  <a:pt x="78" y="84"/>
                </a:cubicBezTo>
                <a:lnTo>
                  <a:pt x="78" y="101"/>
                </a:lnTo>
                <a:close/>
                <a:moveTo>
                  <a:pt x="78" y="78"/>
                </a:moveTo>
                <a:cubicBezTo>
                  <a:pt x="53" y="78"/>
                  <a:pt x="53" y="78"/>
                  <a:pt x="53" y="78"/>
                </a:cubicBezTo>
                <a:cubicBezTo>
                  <a:pt x="53" y="71"/>
                  <a:pt x="54" y="65"/>
                  <a:pt x="54" y="59"/>
                </a:cubicBezTo>
                <a:cubicBezTo>
                  <a:pt x="62" y="60"/>
                  <a:pt x="70" y="60"/>
                  <a:pt x="78" y="61"/>
                </a:cubicBezTo>
                <a:lnTo>
                  <a:pt x="78" y="78"/>
                </a:lnTo>
                <a:close/>
                <a:moveTo>
                  <a:pt x="78" y="54"/>
                </a:moveTo>
                <a:cubicBezTo>
                  <a:pt x="70" y="54"/>
                  <a:pt x="62" y="54"/>
                  <a:pt x="55" y="53"/>
                </a:cubicBezTo>
                <a:cubicBezTo>
                  <a:pt x="57" y="44"/>
                  <a:pt x="58" y="37"/>
                  <a:pt x="61" y="31"/>
                </a:cubicBezTo>
                <a:cubicBezTo>
                  <a:pt x="66" y="31"/>
                  <a:pt x="72" y="32"/>
                  <a:pt x="78" y="32"/>
                </a:cubicBezTo>
                <a:lnTo>
                  <a:pt x="78" y="54"/>
                </a:lnTo>
                <a:close/>
                <a:moveTo>
                  <a:pt x="63" y="25"/>
                </a:moveTo>
                <a:cubicBezTo>
                  <a:pt x="65" y="19"/>
                  <a:pt x="68" y="14"/>
                  <a:pt x="71" y="11"/>
                </a:cubicBezTo>
                <a:cubicBezTo>
                  <a:pt x="73" y="9"/>
                  <a:pt x="76" y="7"/>
                  <a:pt x="78" y="6"/>
                </a:cubicBezTo>
                <a:cubicBezTo>
                  <a:pt x="78" y="25"/>
                  <a:pt x="78" y="25"/>
                  <a:pt x="78" y="25"/>
                </a:cubicBezTo>
                <a:cubicBezTo>
                  <a:pt x="73" y="25"/>
                  <a:pt x="68" y="25"/>
                  <a:pt x="63" y="2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0" name="Freeform 123"/>
          <p:cNvSpPr>
            <a:spLocks noEditPoints="1"/>
          </p:cNvSpPr>
          <p:nvPr/>
        </p:nvSpPr>
        <p:spPr bwMode="auto">
          <a:xfrm>
            <a:off x="8917518" y="2360085"/>
            <a:ext cx="315383" cy="512233"/>
          </a:xfrm>
          <a:custGeom>
            <a:avLst/>
            <a:gdLst>
              <a:gd name="T0" fmla="*/ 182692168 w 105"/>
              <a:gd name="T1" fmla="*/ 403447026 h 170"/>
              <a:gd name="T2" fmla="*/ 213142364 w 105"/>
              <a:gd name="T3" fmla="*/ 306415720 h 170"/>
              <a:gd name="T4" fmla="*/ 213142364 w 105"/>
              <a:gd name="T5" fmla="*/ 240025760 h 170"/>
              <a:gd name="T6" fmla="*/ 50747324 w 105"/>
              <a:gd name="T7" fmla="*/ 505585599 h 170"/>
              <a:gd name="T8" fmla="*/ 213142364 w 105"/>
              <a:gd name="T9" fmla="*/ 561763284 h 170"/>
              <a:gd name="T10" fmla="*/ 213142364 w 105"/>
              <a:gd name="T11" fmla="*/ 495373324 h 170"/>
              <a:gd name="T12" fmla="*/ 182692168 w 105"/>
              <a:gd name="T13" fmla="*/ 403447026 h 170"/>
              <a:gd name="T14" fmla="*/ 258814280 w 105"/>
              <a:gd name="T15" fmla="*/ 403447026 h 170"/>
              <a:gd name="T16" fmla="*/ 233441744 w 105"/>
              <a:gd name="T17" fmla="*/ 495373324 h 170"/>
              <a:gd name="T18" fmla="*/ 233441744 w 105"/>
              <a:gd name="T19" fmla="*/ 561763284 h 170"/>
              <a:gd name="T20" fmla="*/ 395834532 w 105"/>
              <a:gd name="T21" fmla="*/ 505585599 h 170"/>
              <a:gd name="T22" fmla="*/ 233441744 w 105"/>
              <a:gd name="T23" fmla="*/ 240025760 h 170"/>
              <a:gd name="T24" fmla="*/ 233441744 w 105"/>
              <a:gd name="T25" fmla="*/ 306415720 h 170"/>
              <a:gd name="T26" fmla="*/ 258814280 w 105"/>
              <a:gd name="T27" fmla="*/ 403447026 h 170"/>
              <a:gd name="T28" fmla="*/ 197918392 w 105"/>
              <a:gd name="T29" fmla="*/ 357486137 h 170"/>
              <a:gd name="T30" fmla="*/ 197918392 w 105"/>
              <a:gd name="T31" fmla="*/ 444302907 h 170"/>
              <a:gd name="T32" fmla="*/ 213142364 w 105"/>
              <a:gd name="T33" fmla="*/ 459624710 h 170"/>
              <a:gd name="T34" fmla="*/ 233441744 w 105"/>
              <a:gd name="T35" fmla="*/ 459624710 h 170"/>
              <a:gd name="T36" fmla="*/ 243590308 w 105"/>
              <a:gd name="T37" fmla="*/ 444302907 h 170"/>
              <a:gd name="T38" fmla="*/ 243590308 w 105"/>
              <a:gd name="T39" fmla="*/ 357486137 h 170"/>
              <a:gd name="T40" fmla="*/ 233441744 w 105"/>
              <a:gd name="T41" fmla="*/ 342164334 h 170"/>
              <a:gd name="T42" fmla="*/ 213142364 w 105"/>
              <a:gd name="T43" fmla="*/ 342164334 h 170"/>
              <a:gd name="T44" fmla="*/ 197918392 w 105"/>
              <a:gd name="T45" fmla="*/ 357486137 h 170"/>
              <a:gd name="T46" fmla="*/ 304488448 w 105"/>
              <a:gd name="T47" fmla="*/ 148101722 h 170"/>
              <a:gd name="T48" fmla="*/ 416133912 w 105"/>
              <a:gd name="T49" fmla="*/ 163421265 h 170"/>
              <a:gd name="T50" fmla="*/ 522706221 w 105"/>
              <a:gd name="T51" fmla="*/ 35748614 h 170"/>
              <a:gd name="T52" fmla="*/ 477032052 w 105"/>
              <a:gd name="T53" fmla="*/ 35748614 h 170"/>
              <a:gd name="T54" fmla="*/ 436433292 w 105"/>
              <a:gd name="T55" fmla="*/ 112353109 h 170"/>
              <a:gd name="T56" fmla="*/ 334936392 w 105"/>
              <a:gd name="T57" fmla="*/ 102138573 h 170"/>
              <a:gd name="T58" fmla="*/ 202991548 w 105"/>
              <a:gd name="T59" fmla="*/ 199169879 h 170"/>
              <a:gd name="T60" fmla="*/ 0 w 105"/>
              <a:gd name="T61" fmla="*/ 541334213 h 170"/>
              <a:gd name="T62" fmla="*/ 223290928 w 105"/>
              <a:gd name="T63" fmla="*/ 868179004 h 170"/>
              <a:gd name="T64" fmla="*/ 441508701 w 105"/>
              <a:gd name="T65" fmla="*/ 541334213 h 170"/>
              <a:gd name="T66" fmla="*/ 253741124 w 105"/>
              <a:gd name="T67" fmla="*/ 204277147 h 170"/>
              <a:gd name="T68" fmla="*/ 304488448 w 105"/>
              <a:gd name="T69" fmla="*/ 148101722 h 170"/>
              <a:gd name="T70" fmla="*/ 416133912 w 105"/>
              <a:gd name="T71" fmla="*/ 520907402 h 170"/>
              <a:gd name="T72" fmla="*/ 223290928 w 105"/>
              <a:gd name="T73" fmla="*/ 577082827 h 170"/>
              <a:gd name="T74" fmla="*/ 30447944 w 105"/>
              <a:gd name="T75" fmla="*/ 520907402 h 170"/>
              <a:gd name="T76" fmla="*/ 223290928 w 105"/>
              <a:gd name="T77" fmla="*/ 219598950 h 170"/>
              <a:gd name="T78" fmla="*/ 416133912 w 105"/>
              <a:gd name="T79" fmla="*/ 520907402 h 1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5" h="170">
                <a:moveTo>
                  <a:pt x="36" y="79"/>
                </a:moveTo>
                <a:cubicBezTo>
                  <a:pt x="36" y="70"/>
                  <a:pt x="39" y="63"/>
                  <a:pt x="42" y="60"/>
                </a:cubicBezTo>
                <a:cubicBezTo>
                  <a:pt x="42" y="47"/>
                  <a:pt x="42" y="47"/>
                  <a:pt x="42" y="47"/>
                </a:cubicBezTo>
                <a:cubicBezTo>
                  <a:pt x="24" y="48"/>
                  <a:pt x="10" y="67"/>
                  <a:pt x="10" y="99"/>
                </a:cubicBezTo>
                <a:cubicBezTo>
                  <a:pt x="10" y="132"/>
                  <a:pt x="24" y="111"/>
                  <a:pt x="42" y="110"/>
                </a:cubicBezTo>
                <a:cubicBezTo>
                  <a:pt x="42" y="97"/>
                  <a:pt x="42" y="97"/>
                  <a:pt x="42" y="97"/>
                </a:cubicBezTo>
                <a:cubicBezTo>
                  <a:pt x="39" y="95"/>
                  <a:pt x="36" y="87"/>
                  <a:pt x="36" y="79"/>
                </a:cubicBezTo>
                <a:close/>
                <a:moveTo>
                  <a:pt x="51" y="79"/>
                </a:moveTo>
                <a:cubicBezTo>
                  <a:pt x="51" y="87"/>
                  <a:pt x="49" y="95"/>
                  <a:pt x="46" y="97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64" y="111"/>
                  <a:pt x="78" y="132"/>
                  <a:pt x="78" y="99"/>
                </a:cubicBezTo>
                <a:cubicBezTo>
                  <a:pt x="78" y="67"/>
                  <a:pt x="64" y="48"/>
                  <a:pt x="46" y="47"/>
                </a:cubicBezTo>
                <a:cubicBezTo>
                  <a:pt x="46" y="60"/>
                  <a:pt x="46" y="60"/>
                  <a:pt x="46" y="60"/>
                </a:cubicBezTo>
                <a:cubicBezTo>
                  <a:pt x="49" y="63"/>
                  <a:pt x="51" y="70"/>
                  <a:pt x="51" y="79"/>
                </a:cubicBezTo>
                <a:close/>
                <a:moveTo>
                  <a:pt x="39" y="70"/>
                </a:moveTo>
                <a:cubicBezTo>
                  <a:pt x="39" y="87"/>
                  <a:pt x="39" y="87"/>
                  <a:pt x="39" y="87"/>
                </a:cubicBezTo>
                <a:cubicBezTo>
                  <a:pt x="39" y="89"/>
                  <a:pt x="41" y="90"/>
                  <a:pt x="42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90"/>
                  <a:pt x="48" y="89"/>
                  <a:pt x="48" y="87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68"/>
                  <a:pt x="47" y="67"/>
                  <a:pt x="46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1" y="67"/>
                  <a:pt x="39" y="68"/>
                  <a:pt x="39" y="70"/>
                </a:cubicBezTo>
                <a:close/>
                <a:moveTo>
                  <a:pt x="60" y="29"/>
                </a:moveTo>
                <a:cubicBezTo>
                  <a:pt x="67" y="29"/>
                  <a:pt x="74" y="32"/>
                  <a:pt x="82" y="32"/>
                </a:cubicBezTo>
                <a:cubicBezTo>
                  <a:pt x="97" y="33"/>
                  <a:pt x="105" y="20"/>
                  <a:pt x="103" y="7"/>
                </a:cubicBezTo>
                <a:cubicBezTo>
                  <a:pt x="103" y="0"/>
                  <a:pt x="93" y="0"/>
                  <a:pt x="94" y="7"/>
                </a:cubicBezTo>
                <a:cubicBezTo>
                  <a:pt x="94" y="13"/>
                  <a:pt x="93" y="20"/>
                  <a:pt x="86" y="22"/>
                </a:cubicBezTo>
                <a:cubicBezTo>
                  <a:pt x="80" y="24"/>
                  <a:pt x="72" y="21"/>
                  <a:pt x="66" y="20"/>
                </a:cubicBezTo>
                <a:cubicBezTo>
                  <a:pt x="52" y="18"/>
                  <a:pt x="43" y="27"/>
                  <a:pt x="40" y="39"/>
                </a:cubicBezTo>
                <a:cubicBezTo>
                  <a:pt x="18" y="42"/>
                  <a:pt x="0" y="65"/>
                  <a:pt x="0" y="106"/>
                </a:cubicBezTo>
                <a:cubicBezTo>
                  <a:pt x="0" y="148"/>
                  <a:pt x="20" y="170"/>
                  <a:pt x="44" y="170"/>
                </a:cubicBezTo>
                <a:cubicBezTo>
                  <a:pt x="68" y="170"/>
                  <a:pt x="87" y="148"/>
                  <a:pt x="87" y="106"/>
                </a:cubicBezTo>
                <a:cubicBezTo>
                  <a:pt x="87" y="67"/>
                  <a:pt x="71" y="44"/>
                  <a:pt x="50" y="40"/>
                </a:cubicBezTo>
                <a:cubicBezTo>
                  <a:pt x="52" y="35"/>
                  <a:pt x="54" y="30"/>
                  <a:pt x="60" y="29"/>
                </a:cubicBezTo>
                <a:close/>
                <a:moveTo>
                  <a:pt x="82" y="102"/>
                </a:moveTo>
                <a:cubicBezTo>
                  <a:pt x="82" y="139"/>
                  <a:pt x="65" y="113"/>
                  <a:pt x="44" y="113"/>
                </a:cubicBezTo>
                <a:cubicBezTo>
                  <a:pt x="23" y="113"/>
                  <a:pt x="6" y="139"/>
                  <a:pt x="6" y="102"/>
                </a:cubicBezTo>
                <a:cubicBezTo>
                  <a:pt x="6" y="64"/>
                  <a:pt x="23" y="43"/>
                  <a:pt x="44" y="43"/>
                </a:cubicBezTo>
                <a:cubicBezTo>
                  <a:pt x="65" y="43"/>
                  <a:pt x="82" y="64"/>
                  <a:pt x="82" y="10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1" name="Freeform 124"/>
          <p:cNvSpPr>
            <a:spLocks noEditPoints="1"/>
          </p:cNvSpPr>
          <p:nvPr/>
        </p:nvSpPr>
        <p:spPr bwMode="auto">
          <a:xfrm>
            <a:off x="1100667" y="3236384"/>
            <a:ext cx="154517" cy="378883"/>
          </a:xfrm>
          <a:custGeom>
            <a:avLst/>
            <a:gdLst>
              <a:gd name="T0" fmla="*/ 19865878 w 52"/>
              <a:gd name="T1" fmla="*/ 0 h 126"/>
              <a:gd name="T2" fmla="*/ 0 w 52"/>
              <a:gd name="T3" fmla="*/ 615429490 h 126"/>
              <a:gd name="T4" fmla="*/ 238401674 w 52"/>
              <a:gd name="T5" fmla="*/ 640859733 h 126"/>
              <a:gd name="T6" fmla="*/ 258267551 w 52"/>
              <a:gd name="T7" fmla="*/ 25430244 h 126"/>
              <a:gd name="T8" fmla="*/ 238401674 w 52"/>
              <a:gd name="T9" fmla="*/ 595084844 h 126"/>
              <a:gd name="T10" fmla="*/ 44699339 w 52"/>
              <a:gd name="T11" fmla="*/ 620515087 h 126"/>
              <a:gd name="T12" fmla="*/ 19865878 w 52"/>
              <a:gd name="T13" fmla="*/ 417066372 h 126"/>
              <a:gd name="T14" fmla="*/ 44699339 w 52"/>
              <a:gd name="T15" fmla="*/ 610341637 h 126"/>
              <a:gd name="T16" fmla="*/ 223501151 w 52"/>
              <a:gd name="T17" fmla="*/ 595084844 h 126"/>
              <a:gd name="T18" fmla="*/ 238401674 w 52"/>
              <a:gd name="T19" fmla="*/ 595084844 h 126"/>
              <a:gd name="T20" fmla="*/ 188734751 w 52"/>
              <a:gd name="T21" fmla="*/ 167845021 h 126"/>
              <a:gd name="T22" fmla="*/ 208600629 w 52"/>
              <a:gd name="T23" fmla="*/ 208534313 h 126"/>
              <a:gd name="T24" fmla="*/ 69532800 w 52"/>
              <a:gd name="T25" fmla="*/ 228878959 h 126"/>
              <a:gd name="T26" fmla="*/ 49666922 w 52"/>
              <a:gd name="T27" fmla="*/ 183101814 h 126"/>
              <a:gd name="T28" fmla="*/ 49666922 w 52"/>
              <a:gd name="T29" fmla="*/ 127155729 h 126"/>
              <a:gd name="T30" fmla="*/ 69532800 w 52"/>
              <a:gd name="T31" fmla="*/ 81378584 h 126"/>
              <a:gd name="T32" fmla="*/ 208600629 w 52"/>
              <a:gd name="T33" fmla="*/ 101723230 h 126"/>
              <a:gd name="T34" fmla="*/ 188734751 w 52"/>
              <a:gd name="T35" fmla="*/ 142412522 h 126"/>
              <a:gd name="T36" fmla="*/ 49666922 w 52"/>
              <a:gd name="T37" fmla="*/ 127155729 h 126"/>
              <a:gd name="T38" fmla="*/ 84433322 w 52"/>
              <a:gd name="T39" fmla="*/ 417066372 h 126"/>
              <a:gd name="T40" fmla="*/ 168866645 w 52"/>
              <a:gd name="T41" fmla="*/ 417066372 h 126"/>
              <a:gd name="T42" fmla="*/ 149000767 w 52"/>
              <a:gd name="T43" fmla="*/ 518791857 h 126"/>
              <a:gd name="T44" fmla="*/ 109266784 w 52"/>
              <a:gd name="T45" fmla="*/ 518791857 h 126"/>
              <a:gd name="T46" fmla="*/ 149000767 w 52"/>
              <a:gd name="T47" fmla="*/ 518791857 h 126"/>
              <a:gd name="T48" fmla="*/ 99333845 w 52"/>
              <a:gd name="T49" fmla="*/ 289912898 h 126"/>
              <a:gd name="T50" fmla="*/ 188734751 w 52"/>
              <a:gd name="T51" fmla="*/ 279739447 h 126"/>
              <a:gd name="T52" fmla="*/ 188734751 w 52"/>
              <a:gd name="T53" fmla="*/ 300084093 h 126"/>
              <a:gd name="T54" fmla="*/ 238401674 w 52"/>
              <a:gd name="T55" fmla="*/ 223793362 h 126"/>
              <a:gd name="T56" fmla="*/ 213568212 w 52"/>
              <a:gd name="T57" fmla="*/ 30518097 h 126"/>
              <a:gd name="T58" fmla="*/ 34766400 w 52"/>
              <a:gd name="T59" fmla="*/ 40689292 h 126"/>
              <a:gd name="T60" fmla="*/ 19865878 w 52"/>
              <a:gd name="T61" fmla="*/ 40689292 h 126"/>
              <a:gd name="T62" fmla="*/ 213568212 w 52"/>
              <a:gd name="T63" fmla="*/ 20344646 h 126"/>
              <a:gd name="T64" fmla="*/ 238401674 w 52"/>
              <a:gd name="T65" fmla="*/ 223793362 h 126"/>
              <a:gd name="T66" fmla="*/ 158933706 w 52"/>
              <a:gd name="T67" fmla="*/ 142412522 h 126"/>
              <a:gd name="T68" fmla="*/ 158933706 w 52"/>
              <a:gd name="T69" fmla="*/ 127155729 h 126"/>
              <a:gd name="T70" fmla="*/ 149000767 w 52"/>
              <a:gd name="T71" fmla="*/ 132241327 h 126"/>
              <a:gd name="T72" fmla="*/ 178799584 w 52"/>
              <a:gd name="T73" fmla="*/ 142412522 h 126"/>
              <a:gd name="T74" fmla="*/ 188734751 w 52"/>
              <a:gd name="T75" fmla="*/ 132241327 h 126"/>
              <a:gd name="T76" fmla="*/ 178799584 w 52"/>
              <a:gd name="T77" fmla="*/ 127155729 h 126"/>
              <a:gd name="T78" fmla="*/ 178799584 w 52"/>
              <a:gd name="T79" fmla="*/ 142412522 h 126"/>
              <a:gd name="T80" fmla="*/ 158933706 w 52"/>
              <a:gd name="T81" fmla="*/ 218705509 h 126"/>
              <a:gd name="T82" fmla="*/ 158933706 w 52"/>
              <a:gd name="T83" fmla="*/ 203446460 h 126"/>
              <a:gd name="T84" fmla="*/ 149000767 w 52"/>
              <a:gd name="T85" fmla="*/ 213619911 h 126"/>
              <a:gd name="T86" fmla="*/ 178799584 w 52"/>
              <a:gd name="T87" fmla="*/ 218705509 h 126"/>
              <a:gd name="T88" fmla="*/ 193700106 w 52"/>
              <a:gd name="T89" fmla="*/ 213619911 h 126"/>
              <a:gd name="T90" fmla="*/ 178799584 w 52"/>
              <a:gd name="T91" fmla="*/ 203446460 h 126"/>
              <a:gd name="T92" fmla="*/ 178799584 w 52"/>
              <a:gd name="T93" fmla="*/ 218705509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2" h="126">
                <a:moveTo>
                  <a:pt x="4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4"/>
                  <a:pt x="2" y="126"/>
                  <a:pt x="4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50" y="126"/>
                  <a:pt x="52" y="124"/>
                  <a:pt x="52" y="121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0" y="0"/>
                  <a:pt x="48" y="0"/>
                </a:cubicBezTo>
                <a:close/>
                <a:moveTo>
                  <a:pt x="48" y="117"/>
                </a:moveTo>
                <a:cubicBezTo>
                  <a:pt x="48" y="120"/>
                  <a:pt x="46" y="122"/>
                  <a:pt x="43" y="122"/>
                </a:cubicBezTo>
                <a:cubicBezTo>
                  <a:pt x="9" y="122"/>
                  <a:pt x="9" y="122"/>
                  <a:pt x="9" y="122"/>
                </a:cubicBezTo>
                <a:cubicBezTo>
                  <a:pt x="6" y="122"/>
                  <a:pt x="4" y="120"/>
                  <a:pt x="4" y="117"/>
                </a:cubicBezTo>
                <a:cubicBezTo>
                  <a:pt x="4" y="82"/>
                  <a:pt x="4" y="82"/>
                  <a:pt x="4" y="82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9"/>
                  <a:pt x="8" y="120"/>
                  <a:pt x="9" y="120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5" y="119"/>
                  <a:pt x="45" y="117"/>
                </a:cubicBezTo>
                <a:cubicBezTo>
                  <a:pt x="48" y="82"/>
                  <a:pt x="48" y="82"/>
                  <a:pt x="48" y="82"/>
                </a:cubicBezTo>
                <a:lnTo>
                  <a:pt x="48" y="117"/>
                </a:lnTo>
                <a:close/>
                <a:moveTo>
                  <a:pt x="14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2" y="34"/>
                  <a:pt x="42" y="36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3"/>
                  <a:pt x="40" y="45"/>
                  <a:pt x="38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2" y="45"/>
                  <a:pt x="10" y="43"/>
                  <a:pt x="10" y="41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4"/>
                  <a:pt x="12" y="33"/>
                  <a:pt x="14" y="33"/>
                </a:cubicBezTo>
                <a:close/>
                <a:moveTo>
                  <a:pt x="10" y="25"/>
                </a:move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2" y="16"/>
                  <a:pt x="1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0" y="16"/>
                  <a:pt x="42" y="18"/>
                  <a:pt x="42" y="20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7"/>
                  <a:pt x="40" y="28"/>
                  <a:pt x="38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2" y="28"/>
                  <a:pt x="10" y="27"/>
                  <a:pt x="10" y="25"/>
                </a:cubicBezTo>
                <a:close/>
                <a:moveTo>
                  <a:pt x="26" y="90"/>
                </a:moveTo>
                <a:cubicBezTo>
                  <a:pt x="21" y="90"/>
                  <a:pt x="17" y="86"/>
                  <a:pt x="17" y="82"/>
                </a:cubicBezTo>
                <a:cubicBezTo>
                  <a:pt x="17" y="77"/>
                  <a:pt x="21" y="73"/>
                  <a:pt x="26" y="73"/>
                </a:cubicBezTo>
                <a:cubicBezTo>
                  <a:pt x="30" y="73"/>
                  <a:pt x="34" y="77"/>
                  <a:pt x="34" y="82"/>
                </a:cubicBezTo>
                <a:cubicBezTo>
                  <a:pt x="34" y="86"/>
                  <a:pt x="30" y="90"/>
                  <a:pt x="26" y="90"/>
                </a:cubicBezTo>
                <a:close/>
                <a:moveTo>
                  <a:pt x="30" y="102"/>
                </a:moveTo>
                <a:cubicBezTo>
                  <a:pt x="30" y="105"/>
                  <a:pt x="28" y="106"/>
                  <a:pt x="26" y="106"/>
                </a:cubicBezTo>
                <a:cubicBezTo>
                  <a:pt x="24" y="106"/>
                  <a:pt x="22" y="105"/>
                  <a:pt x="22" y="102"/>
                </a:cubicBezTo>
                <a:cubicBezTo>
                  <a:pt x="22" y="100"/>
                  <a:pt x="24" y="98"/>
                  <a:pt x="26" y="98"/>
                </a:cubicBezTo>
                <a:cubicBezTo>
                  <a:pt x="28" y="98"/>
                  <a:pt x="30" y="100"/>
                  <a:pt x="30" y="102"/>
                </a:cubicBezTo>
                <a:close/>
                <a:moveTo>
                  <a:pt x="22" y="59"/>
                </a:moveTo>
                <a:cubicBezTo>
                  <a:pt x="21" y="59"/>
                  <a:pt x="20" y="58"/>
                  <a:pt x="20" y="57"/>
                </a:cubicBezTo>
                <a:cubicBezTo>
                  <a:pt x="20" y="56"/>
                  <a:pt x="21" y="55"/>
                  <a:pt x="22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5"/>
                  <a:pt x="41" y="56"/>
                  <a:pt x="41" y="57"/>
                </a:cubicBezTo>
                <a:cubicBezTo>
                  <a:pt x="41" y="58"/>
                  <a:pt x="40" y="59"/>
                  <a:pt x="38" y="59"/>
                </a:cubicBezTo>
                <a:lnTo>
                  <a:pt x="22" y="59"/>
                </a:lnTo>
                <a:close/>
                <a:moveTo>
                  <a:pt x="48" y="44"/>
                </a:moveTo>
                <a:cubicBezTo>
                  <a:pt x="45" y="8"/>
                  <a:pt x="45" y="8"/>
                  <a:pt x="45" y="8"/>
                </a:cubicBezTo>
                <a:cubicBezTo>
                  <a:pt x="45" y="7"/>
                  <a:pt x="44" y="6"/>
                  <a:pt x="43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7" y="7"/>
                  <a:pt x="7" y="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4"/>
                  <a:pt x="9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6" y="4"/>
                  <a:pt x="48" y="6"/>
                  <a:pt x="48" y="8"/>
                </a:cubicBezTo>
                <a:lnTo>
                  <a:pt x="48" y="44"/>
                </a:lnTo>
                <a:close/>
                <a:moveTo>
                  <a:pt x="31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4" y="27"/>
                  <a:pt x="34" y="26"/>
                </a:cubicBez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0" y="26"/>
                </a:cubicBezTo>
                <a:cubicBezTo>
                  <a:pt x="30" y="27"/>
                  <a:pt x="31" y="28"/>
                  <a:pt x="31" y="28"/>
                </a:cubicBezTo>
                <a:close/>
                <a:moveTo>
                  <a:pt x="36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7"/>
                  <a:pt x="38" y="26"/>
                </a:cubicBezTo>
                <a:cubicBezTo>
                  <a:pt x="38" y="25"/>
                  <a:pt x="38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6"/>
                </a:cubicBezTo>
                <a:cubicBezTo>
                  <a:pt x="35" y="27"/>
                  <a:pt x="35" y="28"/>
                  <a:pt x="36" y="28"/>
                </a:cubicBezTo>
                <a:close/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4" y="42"/>
                </a:cubicBezTo>
                <a:cubicBezTo>
                  <a:pt x="34" y="41"/>
                  <a:pt x="33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30" y="43"/>
                  <a:pt x="31" y="43"/>
                  <a:pt x="32" y="43"/>
                </a:cubicBezTo>
                <a:close/>
                <a:moveTo>
                  <a:pt x="36" y="43"/>
                </a:move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3"/>
                  <a:pt x="39" y="42"/>
                </a:cubicBezTo>
                <a:cubicBezTo>
                  <a:pt x="39" y="41"/>
                  <a:pt x="38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1"/>
                  <a:pt x="35" y="42"/>
                </a:cubicBezTo>
                <a:cubicBezTo>
                  <a:pt x="35" y="43"/>
                  <a:pt x="36" y="43"/>
                  <a:pt x="36" y="4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2" name="Freeform 125"/>
          <p:cNvSpPr>
            <a:spLocks/>
          </p:cNvSpPr>
          <p:nvPr/>
        </p:nvSpPr>
        <p:spPr bwMode="auto">
          <a:xfrm>
            <a:off x="1325034" y="3316817"/>
            <a:ext cx="309033" cy="186267"/>
          </a:xfrm>
          <a:custGeom>
            <a:avLst/>
            <a:gdLst>
              <a:gd name="T0" fmla="*/ 298751224 w 103"/>
              <a:gd name="T1" fmla="*/ 213234024 h 62"/>
              <a:gd name="T2" fmla="*/ 0 w 103"/>
              <a:gd name="T3" fmla="*/ 304622610 h 62"/>
              <a:gd name="T4" fmla="*/ 0 w 103"/>
              <a:gd name="T5" fmla="*/ 20308324 h 62"/>
              <a:gd name="T6" fmla="*/ 20254435 w 103"/>
              <a:gd name="T7" fmla="*/ 0 h 62"/>
              <a:gd name="T8" fmla="*/ 501295571 w 103"/>
              <a:gd name="T9" fmla="*/ 0 h 62"/>
              <a:gd name="T10" fmla="*/ 521550006 w 103"/>
              <a:gd name="T11" fmla="*/ 20308324 h 62"/>
              <a:gd name="T12" fmla="*/ 298751224 w 103"/>
              <a:gd name="T13" fmla="*/ 213234024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" h="62">
                <a:moveTo>
                  <a:pt x="59" y="42"/>
                </a:moveTo>
                <a:cubicBezTo>
                  <a:pt x="35" y="53"/>
                  <a:pt x="0" y="62"/>
                  <a:pt x="0" y="6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3" y="2"/>
                  <a:pt x="103" y="4"/>
                </a:cubicBezTo>
                <a:cubicBezTo>
                  <a:pt x="103" y="4"/>
                  <a:pt x="83" y="31"/>
                  <a:pt x="59" y="4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3" name="Freeform 126"/>
          <p:cNvSpPr>
            <a:spLocks noEditPoints="1"/>
          </p:cNvSpPr>
          <p:nvPr/>
        </p:nvSpPr>
        <p:spPr bwMode="auto">
          <a:xfrm>
            <a:off x="1291167" y="3293534"/>
            <a:ext cx="372533" cy="249767"/>
          </a:xfrm>
          <a:custGeom>
            <a:avLst/>
            <a:gdLst>
              <a:gd name="T0" fmla="*/ 604166448 w 124"/>
              <a:gd name="T1" fmla="*/ 0 h 83"/>
              <a:gd name="T2" fmla="*/ 25384842 w 124"/>
              <a:gd name="T3" fmla="*/ 0 h 83"/>
              <a:gd name="T4" fmla="*/ 0 w 124"/>
              <a:gd name="T5" fmla="*/ 25469429 h 83"/>
              <a:gd name="T6" fmla="*/ 0 w 124"/>
              <a:gd name="T7" fmla="*/ 402403440 h 83"/>
              <a:gd name="T8" fmla="*/ 25384842 w 124"/>
              <a:gd name="T9" fmla="*/ 422778983 h 83"/>
              <a:gd name="T10" fmla="*/ 604166448 w 124"/>
              <a:gd name="T11" fmla="*/ 422778983 h 83"/>
              <a:gd name="T12" fmla="*/ 629551290 w 124"/>
              <a:gd name="T13" fmla="*/ 402403440 h 83"/>
              <a:gd name="T14" fmla="*/ 629551290 w 124"/>
              <a:gd name="T15" fmla="*/ 25469429 h 83"/>
              <a:gd name="T16" fmla="*/ 604166448 w 124"/>
              <a:gd name="T17" fmla="*/ 0 h 83"/>
              <a:gd name="T18" fmla="*/ 594011160 w 124"/>
              <a:gd name="T19" fmla="*/ 382030154 h 83"/>
              <a:gd name="T20" fmla="*/ 573705089 w 124"/>
              <a:gd name="T21" fmla="*/ 402403440 h 83"/>
              <a:gd name="T22" fmla="*/ 55846202 w 124"/>
              <a:gd name="T23" fmla="*/ 402403440 h 83"/>
              <a:gd name="T24" fmla="*/ 35540131 w 124"/>
              <a:gd name="T25" fmla="*/ 382030154 h 83"/>
              <a:gd name="T26" fmla="*/ 35540131 w 124"/>
              <a:gd name="T27" fmla="*/ 45842716 h 83"/>
              <a:gd name="T28" fmla="*/ 55846202 w 124"/>
              <a:gd name="T29" fmla="*/ 25469429 h 83"/>
              <a:gd name="T30" fmla="*/ 573705089 w 124"/>
              <a:gd name="T31" fmla="*/ 25469429 h 83"/>
              <a:gd name="T32" fmla="*/ 594011160 w 124"/>
              <a:gd name="T33" fmla="*/ 45842716 h 83"/>
              <a:gd name="T34" fmla="*/ 594011160 w 124"/>
              <a:gd name="T35" fmla="*/ 382030154 h 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4" h="83">
                <a:moveTo>
                  <a:pt x="11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5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22" y="83"/>
                  <a:pt x="124" y="81"/>
                  <a:pt x="124" y="79"/>
                </a:cubicBezTo>
                <a:cubicBezTo>
                  <a:pt x="124" y="5"/>
                  <a:pt x="124" y="5"/>
                  <a:pt x="124" y="5"/>
                </a:cubicBezTo>
                <a:cubicBezTo>
                  <a:pt x="124" y="2"/>
                  <a:pt x="122" y="0"/>
                  <a:pt x="119" y="0"/>
                </a:cubicBezTo>
                <a:close/>
                <a:moveTo>
                  <a:pt x="117" y="75"/>
                </a:moveTo>
                <a:cubicBezTo>
                  <a:pt x="117" y="77"/>
                  <a:pt x="115" y="79"/>
                  <a:pt x="113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9" y="79"/>
                  <a:pt x="7" y="77"/>
                  <a:pt x="7" y="75"/>
                </a:cubicBezTo>
                <a:cubicBezTo>
                  <a:pt x="7" y="9"/>
                  <a:pt x="7" y="9"/>
                  <a:pt x="7" y="9"/>
                </a:cubicBezTo>
                <a:cubicBezTo>
                  <a:pt x="7" y="7"/>
                  <a:pt x="9" y="5"/>
                  <a:pt x="11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5" y="5"/>
                  <a:pt x="117" y="7"/>
                  <a:pt x="117" y="9"/>
                </a:cubicBezTo>
                <a:lnTo>
                  <a:pt x="117" y="7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4" name="Freeform 127"/>
          <p:cNvSpPr>
            <a:spLocks noEditPoints="1"/>
          </p:cNvSpPr>
          <p:nvPr/>
        </p:nvSpPr>
        <p:spPr bwMode="auto">
          <a:xfrm>
            <a:off x="1375834" y="3566584"/>
            <a:ext cx="205317" cy="48683"/>
          </a:xfrm>
          <a:custGeom>
            <a:avLst/>
            <a:gdLst>
              <a:gd name="T0" fmla="*/ 174355178 w 68"/>
              <a:gd name="T1" fmla="*/ 0 h 16"/>
              <a:gd name="T2" fmla="*/ 0 w 68"/>
              <a:gd name="T3" fmla="*/ 83322666 h 16"/>
              <a:gd name="T4" fmla="*/ 348708091 w 68"/>
              <a:gd name="T5" fmla="*/ 83322666 h 16"/>
              <a:gd name="T6" fmla="*/ 174355178 w 68"/>
              <a:gd name="T7" fmla="*/ 0 h 16"/>
              <a:gd name="T8" fmla="*/ 66665481 w 68"/>
              <a:gd name="T9" fmla="*/ 72907618 h 16"/>
              <a:gd name="T10" fmla="*/ 25641267 w 68"/>
              <a:gd name="T11" fmla="*/ 72907618 h 16"/>
              <a:gd name="T12" fmla="*/ 148713911 w 68"/>
              <a:gd name="T13" fmla="*/ 10415048 h 16"/>
              <a:gd name="T14" fmla="*/ 66665481 w 68"/>
              <a:gd name="T15" fmla="*/ 72907618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" h="16">
                <a:moveTo>
                  <a:pt x="34" y="0"/>
                </a:moveTo>
                <a:cubicBezTo>
                  <a:pt x="19" y="0"/>
                  <a:pt x="6" y="7"/>
                  <a:pt x="0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3" y="7"/>
                  <a:pt x="49" y="0"/>
                  <a:pt x="34" y="0"/>
                </a:cubicBezTo>
                <a:close/>
                <a:moveTo>
                  <a:pt x="13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12" y="4"/>
                  <a:pt x="29" y="2"/>
                </a:cubicBezTo>
                <a:cubicBezTo>
                  <a:pt x="14" y="7"/>
                  <a:pt x="13" y="14"/>
                  <a:pt x="13" y="1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5" name="Freeform 128"/>
          <p:cNvSpPr>
            <a:spLocks noEditPoints="1"/>
          </p:cNvSpPr>
          <p:nvPr/>
        </p:nvSpPr>
        <p:spPr bwMode="auto">
          <a:xfrm>
            <a:off x="2017184" y="3109384"/>
            <a:ext cx="533400" cy="607483"/>
          </a:xfrm>
          <a:custGeom>
            <a:avLst/>
            <a:gdLst>
              <a:gd name="T0" fmla="*/ 277812250 w 178"/>
              <a:gd name="T1" fmla="*/ 971676044 h 202"/>
              <a:gd name="T2" fmla="*/ 631391274 w 178"/>
              <a:gd name="T3" fmla="*/ 971676044 h 202"/>
              <a:gd name="T4" fmla="*/ 479857728 w 178"/>
              <a:gd name="T5" fmla="*/ 925891549 h 202"/>
              <a:gd name="T6" fmla="*/ 454600638 w 178"/>
              <a:gd name="T7" fmla="*/ 1017462794 h 202"/>
              <a:gd name="T8" fmla="*/ 424295727 w 178"/>
              <a:gd name="T9" fmla="*/ 925891549 h 202"/>
              <a:gd name="T10" fmla="*/ 146483477 w 178"/>
              <a:gd name="T11" fmla="*/ 178056327 h 202"/>
              <a:gd name="T12" fmla="*/ 5050069 w 178"/>
              <a:gd name="T13" fmla="*/ 681699305 h 202"/>
              <a:gd name="T14" fmla="*/ 141431160 w 178"/>
              <a:gd name="T15" fmla="*/ 819057301 h 202"/>
              <a:gd name="T16" fmla="*/ 282862320 w 178"/>
              <a:gd name="T17" fmla="*/ 686787724 h 202"/>
              <a:gd name="T18" fmla="*/ 151533546 w 178"/>
              <a:gd name="T19" fmla="*/ 178056327 h 202"/>
              <a:gd name="T20" fmla="*/ 146483477 w 178"/>
              <a:gd name="T21" fmla="*/ 178056327 h 202"/>
              <a:gd name="T22" fmla="*/ 146483477 w 178"/>
              <a:gd name="T23" fmla="*/ 178056327 h 202"/>
              <a:gd name="T24" fmla="*/ 136381090 w 178"/>
              <a:gd name="T25" fmla="*/ 264541409 h 202"/>
              <a:gd name="T26" fmla="*/ 20204772 w 178"/>
              <a:gd name="T27" fmla="*/ 696962307 h 202"/>
              <a:gd name="T28" fmla="*/ 15152456 w 178"/>
              <a:gd name="T29" fmla="*/ 717311473 h 202"/>
              <a:gd name="T30" fmla="*/ 136381090 w 178"/>
              <a:gd name="T31" fmla="*/ 803796555 h 202"/>
              <a:gd name="T32" fmla="*/ 156585863 w 178"/>
              <a:gd name="T33" fmla="*/ 259452990 h 202"/>
              <a:gd name="T34" fmla="*/ 156585863 w 178"/>
              <a:gd name="T35" fmla="*/ 696962307 h 202"/>
              <a:gd name="T36" fmla="*/ 495010183 w 178"/>
              <a:gd name="T37" fmla="*/ 152618742 h 202"/>
              <a:gd name="T38" fmla="*/ 454600638 w 178"/>
              <a:gd name="T39" fmla="*/ 0 h 202"/>
              <a:gd name="T40" fmla="*/ 414193341 w 178"/>
              <a:gd name="T41" fmla="*/ 152618742 h 202"/>
              <a:gd name="T42" fmla="*/ 146483477 w 178"/>
              <a:gd name="T43" fmla="*/ 178056327 h 202"/>
              <a:gd name="T44" fmla="*/ 439448183 w 178"/>
              <a:gd name="T45" fmla="*/ 228929241 h 202"/>
              <a:gd name="T46" fmla="*/ 454600638 w 178"/>
              <a:gd name="T47" fmla="*/ 976764463 h 202"/>
              <a:gd name="T48" fmla="*/ 464703024 w 178"/>
              <a:gd name="T49" fmla="*/ 228929241 h 202"/>
              <a:gd name="T50" fmla="*/ 757669978 w 178"/>
              <a:gd name="T51" fmla="*/ 178056327 h 202"/>
              <a:gd name="T52" fmla="*/ 495010183 w 178"/>
              <a:gd name="T53" fmla="*/ 152618742 h 202"/>
              <a:gd name="T54" fmla="*/ 772822433 w 178"/>
              <a:gd name="T55" fmla="*/ 193317074 h 202"/>
              <a:gd name="T56" fmla="*/ 762720047 w 178"/>
              <a:gd name="T57" fmla="*/ 178056327 h 202"/>
              <a:gd name="T58" fmla="*/ 757669978 w 178"/>
              <a:gd name="T59" fmla="*/ 178056327 h 202"/>
              <a:gd name="T60" fmla="*/ 747567592 w 178"/>
              <a:gd name="T61" fmla="*/ 193317074 h 202"/>
              <a:gd name="T62" fmla="*/ 611186501 w 178"/>
              <a:gd name="T63" fmla="*/ 696962307 h 202"/>
              <a:gd name="T64" fmla="*/ 899101138 w 178"/>
              <a:gd name="T65" fmla="*/ 696962307 h 202"/>
              <a:gd name="T66" fmla="*/ 631391274 w 178"/>
              <a:gd name="T67" fmla="*/ 691873888 h 202"/>
              <a:gd name="T68" fmla="*/ 747567592 w 178"/>
              <a:gd name="T69" fmla="*/ 696962307 h 202"/>
              <a:gd name="T70" fmla="*/ 631391274 w 178"/>
              <a:gd name="T71" fmla="*/ 691873888 h 202"/>
              <a:gd name="T72" fmla="*/ 666748502 w 178"/>
              <a:gd name="T73" fmla="*/ 717311473 h 202"/>
              <a:gd name="T74" fmla="*/ 626341204 w 178"/>
              <a:gd name="T75" fmla="*/ 717311473 h 202"/>
              <a:gd name="T76" fmla="*/ 767772364 w 178"/>
              <a:gd name="T77" fmla="*/ 259452990 h 202"/>
              <a:gd name="T78" fmla="*/ 767772364 w 178"/>
              <a:gd name="T79" fmla="*/ 696962307 h 2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8" h="202">
                <a:moveTo>
                  <a:pt x="84" y="180"/>
                </a:moveTo>
                <a:cubicBezTo>
                  <a:pt x="68" y="181"/>
                  <a:pt x="55" y="185"/>
                  <a:pt x="55" y="191"/>
                </a:cubicBezTo>
                <a:cubicBezTo>
                  <a:pt x="55" y="197"/>
                  <a:pt x="71" y="202"/>
                  <a:pt x="90" y="202"/>
                </a:cubicBezTo>
                <a:cubicBezTo>
                  <a:pt x="109" y="202"/>
                  <a:pt x="125" y="197"/>
                  <a:pt x="125" y="191"/>
                </a:cubicBezTo>
                <a:cubicBezTo>
                  <a:pt x="125" y="185"/>
                  <a:pt x="112" y="180"/>
                  <a:pt x="95" y="180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108" y="183"/>
                  <a:pt x="118" y="186"/>
                  <a:pt x="118" y="191"/>
                </a:cubicBezTo>
                <a:cubicBezTo>
                  <a:pt x="118" y="196"/>
                  <a:pt x="105" y="200"/>
                  <a:pt x="90" y="200"/>
                </a:cubicBezTo>
                <a:cubicBezTo>
                  <a:pt x="74" y="200"/>
                  <a:pt x="62" y="196"/>
                  <a:pt x="62" y="191"/>
                </a:cubicBezTo>
                <a:cubicBezTo>
                  <a:pt x="62" y="186"/>
                  <a:pt x="71" y="183"/>
                  <a:pt x="84" y="182"/>
                </a:cubicBezTo>
                <a:lnTo>
                  <a:pt x="84" y="180"/>
                </a:lnTo>
                <a:close/>
                <a:moveTo>
                  <a:pt x="29" y="35"/>
                </a:moveTo>
                <a:cubicBezTo>
                  <a:pt x="28" y="35"/>
                  <a:pt x="27" y="36"/>
                  <a:pt x="27" y="38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4"/>
                  <a:pt x="0" y="136"/>
                  <a:pt x="0" y="137"/>
                </a:cubicBezTo>
                <a:cubicBezTo>
                  <a:pt x="0" y="150"/>
                  <a:pt x="13" y="161"/>
                  <a:pt x="28" y="161"/>
                </a:cubicBezTo>
                <a:cubicBezTo>
                  <a:pt x="44" y="161"/>
                  <a:pt x="57" y="150"/>
                  <a:pt x="57" y="137"/>
                </a:cubicBezTo>
                <a:cubicBezTo>
                  <a:pt x="57" y="137"/>
                  <a:pt x="56" y="136"/>
                  <a:pt x="56" y="135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6"/>
                  <a:pt x="31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lose/>
                <a:moveTo>
                  <a:pt x="4" y="136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37"/>
                  <a:pt x="4" y="136"/>
                  <a:pt x="4" y="136"/>
                </a:cubicBezTo>
                <a:close/>
                <a:moveTo>
                  <a:pt x="3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9" y="150"/>
                  <a:pt x="27" y="158"/>
                </a:cubicBezTo>
                <a:cubicBezTo>
                  <a:pt x="7" y="156"/>
                  <a:pt x="3" y="141"/>
                  <a:pt x="3" y="141"/>
                </a:cubicBezTo>
                <a:close/>
                <a:moveTo>
                  <a:pt x="31" y="51"/>
                </a:moveTo>
                <a:cubicBezTo>
                  <a:pt x="53" y="137"/>
                  <a:pt x="53" y="137"/>
                  <a:pt x="53" y="137"/>
                </a:cubicBezTo>
                <a:cubicBezTo>
                  <a:pt x="31" y="137"/>
                  <a:pt x="31" y="137"/>
                  <a:pt x="31" y="137"/>
                </a:cubicBezTo>
                <a:lnTo>
                  <a:pt x="31" y="51"/>
                </a:lnTo>
                <a:close/>
                <a:moveTo>
                  <a:pt x="98" y="30"/>
                </a:moveTo>
                <a:cubicBezTo>
                  <a:pt x="96" y="27"/>
                  <a:pt x="94" y="25"/>
                  <a:pt x="91" y="25"/>
                </a:cubicBezTo>
                <a:cubicBezTo>
                  <a:pt x="90" y="0"/>
                  <a:pt x="90" y="0"/>
                  <a:pt x="90" y="0"/>
                </a:cubicBezTo>
                <a:cubicBezTo>
                  <a:pt x="88" y="25"/>
                  <a:pt x="88" y="25"/>
                  <a:pt x="88" y="25"/>
                </a:cubicBezTo>
                <a:cubicBezTo>
                  <a:pt x="86" y="25"/>
                  <a:pt x="83" y="27"/>
                  <a:pt x="82" y="30"/>
                </a:cubicBezTo>
                <a:cubicBezTo>
                  <a:pt x="52" y="27"/>
                  <a:pt x="52" y="27"/>
                  <a:pt x="52" y="27"/>
                </a:cubicBezTo>
                <a:cubicBezTo>
                  <a:pt x="29" y="35"/>
                  <a:pt x="29" y="35"/>
                  <a:pt x="29" y="35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42"/>
                  <a:pt x="85" y="44"/>
                  <a:pt x="87" y="45"/>
                </a:cubicBezTo>
                <a:cubicBezTo>
                  <a:pt x="84" y="96"/>
                  <a:pt x="84" y="96"/>
                  <a:pt x="84" y="96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5" y="96"/>
                  <a:pt x="95" y="96"/>
                  <a:pt x="95" y="96"/>
                </a:cubicBezTo>
                <a:cubicBezTo>
                  <a:pt x="92" y="45"/>
                  <a:pt x="92" y="45"/>
                  <a:pt x="92" y="45"/>
                </a:cubicBezTo>
                <a:cubicBezTo>
                  <a:pt x="95" y="44"/>
                  <a:pt x="97" y="42"/>
                  <a:pt x="98" y="39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27" y="27"/>
                  <a:pt x="127" y="27"/>
                  <a:pt x="127" y="27"/>
                </a:cubicBezTo>
                <a:lnTo>
                  <a:pt x="98" y="30"/>
                </a:lnTo>
                <a:close/>
                <a:moveTo>
                  <a:pt x="177" y="135"/>
                </a:moveTo>
                <a:cubicBezTo>
                  <a:pt x="153" y="38"/>
                  <a:pt x="153" y="38"/>
                  <a:pt x="153" y="38"/>
                </a:cubicBezTo>
                <a:cubicBezTo>
                  <a:pt x="152" y="36"/>
                  <a:pt x="152" y="35"/>
                  <a:pt x="151" y="35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5"/>
                  <a:pt x="151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9" y="35"/>
                  <a:pt x="149" y="36"/>
                  <a:pt x="148" y="38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1" y="134"/>
                  <a:pt x="121" y="136"/>
                  <a:pt x="121" y="137"/>
                </a:cubicBezTo>
                <a:cubicBezTo>
                  <a:pt x="121" y="150"/>
                  <a:pt x="134" y="161"/>
                  <a:pt x="150" y="161"/>
                </a:cubicBezTo>
                <a:cubicBezTo>
                  <a:pt x="165" y="161"/>
                  <a:pt x="178" y="150"/>
                  <a:pt x="178" y="137"/>
                </a:cubicBezTo>
                <a:cubicBezTo>
                  <a:pt x="178" y="137"/>
                  <a:pt x="178" y="136"/>
                  <a:pt x="177" y="135"/>
                </a:cubicBezTo>
                <a:close/>
                <a:moveTo>
                  <a:pt x="125" y="136"/>
                </a:moveTo>
                <a:cubicBezTo>
                  <a:pt x="148" y="52"/>
                  <a:pt x="148" y="52"/>
                  <a:pt x="148" y="52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5" y="136"/>
                  <a:pt x="125" y="136"/>
                </a:cubicBezTo>
                <a:close/>
                <a:moveTo>
                  <a:pt x="124" y="141"/>
                </a:moveTo>
                <a:cubicBezTo>
                  <a:pt x="132" y="141"/>
                  <a:pt x="132" y="141"/>
                  <a:pt x="132" y="141"/>
                </a:cubicBezTo>
                <a:cubicBezTo>
                  <a:pt x="132" y="141"/>
                  <a:pt x="130" y="151"/>
                  <a:pt x="149" y="159"/>
                </a:cubicBezTo>
                <a:cubicBezTo>
                  <a:pt x="128" y="156"/>
                  <a:pt x="124" y="141"/>
                  <a:pt x="124" y="141"/>
                </a:cubicBezTo>
                <a:close/>
                <a:moveTo>
                  <a:pt x="152" y="137"/>
                </a:moveTo>
                <a:cubicBezTo>
                  <a:pt x="152" y="51"/>
                  <a:pt x="152" y="51"/>
                  <a:pt x="152" y="51"/>
                </a:cubicBezTo>
                <a:cubicBezTo>
                  <a:pt x="174" y="137"/>
                  <a:pt x="174" y="137"/>
                  <a:pt x="174" y="137"/>
                </a:cubicBezTo>
                <a:lnTo>
                  <a:pt x="152" y="13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6" name="Freeform 129"/>
          <p:cNvSpPr>
            <a:spLocks noEditPoints="1"/>
          </p:cNvSpPr>
          <p:nvPr/>
        </p:nvSpPr>
        <p:spPr bwMode="auto">
          <a:xfrm>
            <a:off x="2988733" y="3261784"/>
            <a:ext cx="247651" cy="378883"/>
          </a:xfrm>
          <a:custGeom>
            <a:avLst/>
            <a:gdLst>
              <a:gd name="T0" fmla="*/ 0 w 82"/>
              <a:gd name="T1" fmla="*/ 0 h 126"/>
              <a:gd name="T2" fmla="*/ 420712426 w 82"/>
              <a:gd name="T3" fmla="*/ 640859733 h 126"/>
              <a:gd name="T4" fmla="*/ 318098976 w 82"/>
              <a:gd name="T5" fmla="*/ 0 h 126"/>
              <a:gd name="T6" fmla="*/ 128265680 w 82"/>
              <a:gd name="T7" fmla="*/ 137326925 h 126"/>
              <a:gd name="T8" fmla="*/ 128265680 w 82"/>
              <a:gd name="T9" fmla="*/ 157671571 h 126"/>
              <a:gd name="T10" fmla="*/ 30784941 w 82"/>
              <a:gd name="T11" fmla="*/ 147500375 h 126"/>
              <a:gd name="T12" fmla="*/ 379666593 w 82"/>
              <a:gd name="T13" fmla="*/ 569652345 h 126"/>
              <a:gd name="T14" fmla="*/ 30784941 w 82"/>
              <a:gd name="T15" fmla="*/ 559481149 h 126"/>
              <a:gd name="T16" fmla="*/ 379666593 w 82"/>
              <a:gd name="T17" fmla="*/ 549307699 h 126"/>
              <a:gd name="T18" fmla="*/ 379666593 w 82"/>
              <a:gd name="T19" fmla="*/ 569652345 h 126"/>
              <a:gd name="T20" fmla="*/ 35915387 w 82"/>
              <a:gd name="T21" fmla="*/ 523877455 h 126"/>
              <a:gd name="T22" fmla="*/ 35915387 w 82"/>
              <a:gd name="T23" fmla="*/ 503532809 h 126"/>
              <a:gd name="T24" fmla="*/ 384797039 w 82"/>
              <a:gd name="T25" fmla="*/ 513704004 h 126"/>
              <a:gd name="T26" fmla="*/ 30784941 w 82"/>
              <a:gd name="T27" fmla="*/ 462843517 h 126"/>
              <a:gd name="T28" fmla="*/ 220618237 w 82"/>
              <a:gd name="T29" fmla="*/ 452670066 h 126"/>
              <a:gd name="T30" fmla="*/ 220618237 w 82"/>
              <a:gd name="T31" fmla="*/ 478102565 h 126"/>
              <a:gd name="T32" fmla="*/ 30784941 w 82"/>
              <a:gd name="T33" fmla="*/ 462843517 h 126"/>
              <a:gd name="T34" fmla="*/ 35915387 w 82"/>
              <a:gd name="T35" fmla="*/ 427239822 h 126"/>
              <a:gd name="T36" fmla="*/ 35915387 w 82"/>
              <a:gd name="T37" fmla="*/ 406895176 h 126"/>
              <a:gd name="T38" fmla="*/ 384797039 w 82"/>
              <a:gd name="T39" fmla="*/ 417066372 h 126"/>
              <a:gd name="T40" fmla="*/ 379666593 w 82"/>
              <a:gd name="T41" fmla="*/ 381464932 h 126"/>
              <a:gd name="T42" fmla="*/ 30784941 w 82"/>
              <a:gd name="T43" fmla="*/ 371291482 h 126"/>
              <a:gd name="T44" fmla="*/ 379666593 w 82"/>
              <a:gd name="T45" fmla="*/ 361120286 h 126"/>
              <a:gd name="T46" fmla="*/ 379666593 w 82"/>
              <a:gd name="T47" fmla="*/ 381464932 h 126"/>
              <a:gd name="T48" fmla="*/ 35915387 w 82"/>
              <a:gd name="T49" fmla="*/ 335687787 h 126"/>
              <a:gd name="T50" fmla="*/ 35915387 w 82"/>
              <a:gd name="T51" fmla="*/ 315343141 h 126"/>
              <a:gd name="T52" fmla="*/ 384797039 w 82"/>
              <a:gd name="T53" fmla="*/ 325516592 h 126"/>
              <a:gd name="T54" fmla="*/ 379666593 w 82"/>
              <a:gd name="T55" fmla="*/ 294998495 h 126"/>
              <a:gd name="T56" fmla="*/ 30784941 w 82"/>
              <a:gd name="T57" fmla="*/ 284827300 h 126"/>
              <a:gd name="T58" fmla="*/ 379666593 w 82"/>
              <a:gd name="T59" fmla="*/ 274653849 h 126"/>
              <a:gd name="T60" fmla="*/ 379666593 w 82"/>
              <a:gd name="T61" fmla="*/ 294998495 h 126"/>
              <a:gd name="T62" fmla="*/ 35915387 w 82"/>
              <a:gd name="T63" fmla="*/ 249223606 h 126"/>
              <a:gd name="T64" fmla="*/ 35915387 w 82"/>
              <a:gd name="T65" fmla="*/ 228878959 h 126"/>
              <a:gd name="T66" fmla="*/ 384797039 w 82"/>
              <a:gd name="T67" fmla="*/ 239050155 h 126"/>
              <a:gd name="T68" fmla="*/ 379666593 w 82"/>
              <a:gd name="T69" fmla="*/ 203446460 h 126"/>
              <a:gd name="T70" fmla="*/ 30784941 w 82"/>
              <a:gd name="T71" fmla="*/ 193275265 h 126"/>
              <a:gd name="T72" fmla="*/ 379666593 w 82"/>
              <a:gd name="T73" fmla="*/ 183101814 h 126"/>
              <a:gd name="T74" fmla="*/ 379666593 w 82"/>
              <a:gd name="T75" fmla="*/ 203446460 h 126"/>
              <a:gd name="T76" fmla="*/ 302707638 w 82"/>
              <a:gd name="T77" fmla="*/ 122067876 h 126"/>
              <a:gd name="T78" fmla="*/ 354014363 w 82"/>
              <a:gd name="T79" fmla="*/ 71207389 h 126"/>
              <a:gd name="T80" fmla="*/ 354014363 w 82"/>
              <a:gd name="T81" fmla="*/ 122067876 h 1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2" h="126">
                <a:moveTo>
                  <a:pt x="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20"/>
                  <a:pt x="82" y="20"/>
                  <a:pt x="82" y="20"/>
                </a:cubicBezTo>
                <a:lnTo>
                  <a:pt x="62" y="0"/>
                </a:lnTo>
                <a:close/>
                <a:moveTo>
                  <a:pt x="7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8"/>
                  <a:pt x="25" y="29"/>
                </a:cubicBezTo>
                <a:cubicBezTo>
                  <a:pt x="25" y="30"/>
                  <a:pt x="25" y="31"/>
                  <a:pt x="2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6" y="30"/>
                  <a:pt x="6" y="29"/>
                </a:cubicBezTo>
                <a:cubicBezTo>
                  <a:pt x="6" y="28"/>
                  <a:pt x="6" y="27"/>
                  <a:pt x="7" y="27"/>
                </a:cubicBezTo>
                <a:close/>
                <a:moveTo>
                  <a:pt x="74" y="112"/>
                </a:move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6" y="111"/>
                  <a:pt x="6" y="110"/>
                </a:cubicBezTo>
                <a:cubicBezTo>
                  <a:pt x="6" y="109"/>
                  <a:pt x="7" y="108"/>
                  <a:pt x="7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5" y="109"/>
                  <a:pt x="75" y="110"/>
                </a:cubicBezTo>
                <a:cubicBezTo>
                  <a:pt x="75" y="111"/>
                  <a:pt x="74" y="112"/>
                  <a:pt x="74" y="112"/>
                </a:cubicBezTo>
                <a:close/>
                <a:moveTo>
                  <a:pt x="74" y="103"/>
                </a:moveTo>
                <a:cubicBezTo>
                  <a:pt x="7" y="103"/>
                  <a:pt x="7" y="103"/>
                  <a:pt x="7" y="103"/>
                </a:cubicBezTo>
                <a:cubicBezTo>
                  <a:pt x="7" y="103"/>
                  <a:pt x="6" y="102"/>
                  <a:pt x="6" y="101"/>
                </a:cubicBezTo>
                <a:cubicBezTo>
                  <a:pt x="6" y="100"/>
                  <a:pt x="7" y="99"/>
                  <a:pt x="7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75" y="100"/>
                  <a:pt x="75" y="101"/>
                </a:cubicBezTo>
                <a:cubicBezTo>
                  <a:pt x="75" y="102"/>
                  <a:pt x="74" y="103"/>
                  <a:pt x="74" y="103"/>
                </a:cubicBezTo>
                <a:close/>
                <a:moveTo>
                  <a:pt x="6" y="91"/>
                </a:moveTo>
                <a:cubicBezTo>
                  <a:pt x="6" y="90"/>
                  <a:pt x="6" y="89"/>
                  <a:pt x="7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3" y="90"/>
                  <a:pt x="43" y="91"/>
                </a:cubicBezTo>
                <a:cubicBezTo>
                  <a:pt x="43" y="93"/>
                  <a:pt x="43" y="94"/>
                  <a:pt x="43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6" y="94"/>
                  <a:pt x="6" y="93"/>
                  <a:pt x="6" y="91"/>
                </a:cubicBezTo>
                <a:close/>
                <a:moveTo>
                  <a:pt x="74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6" y="83"/>
                  <a:pt x="6" y="82"/>
                </a:cubicBezTo>
                <a:cubicBezTo>
                  <a:pt x="6" y="81"/>
                  <a:pt x="7" y="80"/>
                  <a:pt x="7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80"/>
                  <a:pt x="75" y="81"/>
                  <a:pt x="75" y="82"/>
                </a:cubicBezTo>
                <a:cubicBezTo>
                  <a:pt x="75" y="83"/>
                  <a:pt x="74" y="84"/>
                  <a:pt x="74" y="84"/>
                </a:cubicBezTo>
                <a:close/>
                <a:moveTo>
                  <a:pt x="74" y="75"/>
                </a:move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6" y="74"/>
                  <a:pt x="6" y="73"/>
                </a:cubicBezTo>
                <a:cubicBezTo>
                  <a:pt x="6" y="72"/>
                  <a:pt x="7" y="71"/>
                  <a:pt x="7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1"/>
                  <a:pt x="75" y="72"/>
                  <a:pt x="75" y="73"/>
                </a:cubicBezTo>
                <a:cubicBezTo>
                  <a:pt x="75" y="74"/>
                  <a:pt x="74" y="75"/>
                  <a:pt x="74" y="75"/>
                </a:cubicBezTo>
                <a:close/>
                <a:moveTo>
                  <a:pt x="74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6" y="65"/>
                  <a:pt x="6" y="64"/>
                </a:cubicBezTo>
                <a:cubicBezTo>
                  <a:pt x="6" y="63"/>
                  <a:pt x="7" y="62"/>
                  <a:pt x="7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5" y="63"/>
                  <a:pt x="75" y="64"/>
                </a:cubicBezTo>
                <a:cubicBezTo>
                  <a:pt x="75" y="65"/>
                  <a:pt x="74" y="66"/>
                  <a:pt x="74" y="66"/>
                </a:cubicBezTo>
                <a:close/>
                <a:moveTo>
                  <a:pt x="74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6" y="57"/>
                  <a:pt x="6" y="56"/>
                </a:cubicBezTo>
                <a:cubicBezTo>
                  <a:pt x="6" y="55"/>
                  <a:pt x="7" y="54"/>
                  <a:pt x="7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5" y="55"/>
                  <a:pt x="75" y="56"/>
                </a:cubicBezTo>
                <a:cubicBezTo>
                  <a:pt x="75" y="57"/>
                  <a:pt x="74" y="58"/>
                  <a:pt x="74" y="58"/>
                </a:cubicBezTo>
                <a:close/>
                <a:moveTo>
                  <a:pt x="74" y="49"/>
                </a:move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6" y="48"/>
                  <a:pt x="6" y="47"/>
                </a:cubicBezTo>
                <a:cubicBezTo>
                  <a:pt x="6" y="46"/>
                  <a:pt x="7" y="45"/>
                  <a:pt x="7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5"/>
                  <a:pt x="75" y="46"/>
                  <a:pt x="75" y="47"/>
                </a:cubicBezTo>
                <a:cubicBezTo>
                  <a:pt x="75" y="48"/>
                  <a:pt x="74" y="49"/>
                  <a:pt x="74" y="49"/>
                </a:cubicBezTo>
                <a:close/>
                <a:moveTo>
                  <a:pt x="74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39"/>
                  <a:pt x="6" y="38"/>
                </a:cubicBezTo>
                <a:cubicBezTo>
                  <a:pt x="6" y="37"/>
                  <a:pt x="7" y="36"/>
                  <a:pt x="7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5" y="37"/>
                  <a:pt x="75" y="38"/>
                </a:cubicBezTo>
                <a:cubicBezTo>
                  <a:pt x="75" y="39"/>
                  <a:pt x="74" y="40"/>
                  <a:pt x="74" y="40"/>
                </a:cubicBezTo>
                <a:close/>
                <a:moveTo>
                  <a:pt x="69" y="24"/>
                </a:moveTo>
                <a:cubicBezTo>
                  <a:pt x="59" y="24"/>
                  <a:pt x="59" y="24"/>
                  <a:pt x="59" y="24"/>
                </a:cubicBezTo>
                <a:cubicBezTo>
                  <a:pt x="59" y="4"/>
                  <a:pt x="59" y="4"/>
                  <a:pt x="59" y="4"/>
                </a:cubicBezTo>
                <a:cubicBezTo>
                  <a:pt x="69" y="14"/>
                  <a:pt x="69" y="14"/>
                  <a:pt x="69" y="14"/>
                </a:cubicBezTo>
                <a:cubicBezTo>
                  <a:pt x="79" y="24"/>
                  <a:pt x="79" y="24"/>
                  <a:pt x="79" y="24"/>
                </a:cubicBezTo>
                <a:lnTo>
                  <a:pt x="69" y="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7" name="Freeform 130"/>
          <p:cNvSpPr>
            <a:spLocks noEditPoints="1"/>
          </p:cNvSpPr>
          <p:nvPr/>
        </p:nvSpPr>
        <p:spPr bwMode="auto">
          <a:xfrm>
            <a:off x="3060700" y="3183467"/>
            <a:ext cx="247651" cy="381000"/>
          </a:xfrm>
          <a:custGeom>
            <a:avLst/>
            <a:gdLst>
              <a:gd name="T0" fmla="*/ 294858281 w 117"/>
              <a:gd name="T1" fmla="*/ 75604688 h 180"/>
              <a:gd name="T2" fmla="*/ 221774347 w 117"/>
              <a:gd name="T3" fmla="*/ 0 h 180"/>
              <a:gd name="T4" fmla="*/ 0 w 117"/>
              <a:gd name="T5" fmla="*/ 0 h 180"/>
              <a:gd name="T6" fmla="*/ 0 w 117"/>
              <a:gd name="T7" fmla="*/ 75604688 h 180"/>
              <a:gd name="T8" fmla="*/ 161290434 w 117"/>
              <a:gd name="T9" fmla="*/ 75604688 h 180"/>
              <a:gd name="T10" fmla="*/ 234374368 w 117"/>
              <a:gd name="T11" fmla="*/ 148690013 h 180"/>
              <a:gd name="T12" fmla="*/ 234374368 w 117"/>
              <a:gd name="T13" fmla="*/ 453628125 h 180"/>
              <a:gd name="T14" fmla="*/ 294858281 w 117"/>
              <a:gd name="T15" fmla="*/ 453628125 h 180"/>
              <a:gd name="T16" fmla="*/ 294858281 w 117"/>
              <a:gd name="T17" fmla="*/ 75604688 h 180"/>
              <a:gd name="T18" fmla="*/ 252016303 w 117"/>
              <a:gd name="T19" fmla="*/ 88206263 h 180"/>
              <a:gd name="T20" fmla="*/ 216734021 w 117"/>
              <a:gd name="T21" fmla="*/ 88206263 h 180"/>
              <a:gd name="T22" fmla="*/ 216734021 w 117"/>
              <a:gd name="T23" fmla="*/ 15120938 h 180"/>
              <a:gd name="T24" fmla="*/ 252016303 w 117"/>
              <a:gd name="T25" fmla="*/ 50403125 h 180"/>
              <a:gd name="T26" fmla="*/ 284777629 w 117"/>
              <a:gd name="T27" fmla="*/ 88206263 h 180"/>
              <a:gd name="T28" fmla="*/ 252016303 w 117"/>
              <a:gd name="T29" fmla="*/ 88206263 h 1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" h="180">
                <a:moveTo>
                  <a:pt x="117" y="30"/>
                </a:moveTo>
                <a:lnTo>
                  <a:pt x="88" y="0"/>
                </a:lnTo>
                <a:lnTo>
                  <a:pt x="0" y="0"/>
                </a:lnTo>
                <a:lnTo>
                  <a:pt x="0" y="30"/>
                </a:lnTo>
                <a:lnTo>
                  <a:pt x="64" y="30"/>
                </a:lnTo>
                <a:lnTo>
                  <a:pt x="93" y="59"/>
                </a:lnTo>
                <a:lnTo>
                  <a:pt x="93" y="180"/>
                </a:lnTo>
                <a:lnTo>
                  <a:pt x="117" y="180"/>
                </a:lnTo>
                <a:lnTo>
                  <a:pt x="117" y="30"/>
                </a:lnTo>
                <a:close/>
                <a:moveTo>
                  <a:pt x="100" y="35"/>
                </a:moveTo>
                <a:lnTo>
                  <a:pt x="86" y="35"/>
                </a:lnTo>
                <a:lnTo>
                  <a:pt x="86" y="6"/>
                </a:lnTo>
                <a:lnTo>
                  <a:pt x="100" y="20"/>
                </a:lnTo>
                <a:lnTo>
                  <a:pt x="113" y="35"/>
                </a:lnTo>
                <a:lnTo>
                  <a:pt x="100" y="3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8" name="Freeform 131"/>
          <p:cNvSpPr>
            <a:spLocks noEditPoints="1"/>
          </p:cNvSpPr>
          <p:nvPr/>
        </p:nvSpPr>
        <p:spPr bwMode="auto">
          <a:xfrm>
            <a:off x="3879851" y="3236384"/>
            <a:ext cx="245533" cy="378883"/>
          </a:xfrm>
          <a:custGeom>
            <a:avLst/>
            <a:gdLst>
              <a:gd name="T0" fmla="*/ 0 w 82"/>
              <a:gd name="T1" fmla="*/ 0 h 126"/>
              <a:gd name="T2" fmla="*/ 413551494 w 82"/>
              <a:gd name="T3" fmla="*/ 640859733 h 126"/>
              <a:gd name="T4" fmla="*/ 312684454 w 82"/>
              <a:gd name="T5" fmla="*/ 0 h 126"/>
              <a:gd name="T6" fmla="*/ 126082115 w 82"/>
              <a:gd name="T7" fmla="*/ 137326925 h 126"/>
              <a:gd name="T8" fmla="*/ 126082115 w 82"/>
              <a:gd name="T9" fmla="*/ 157671571 h 126"/>
              <a:gd name="T10" fmla="*/ 30258989 w 82"/>
              <a:gd name="T11" fmla="*/ 147500375 h 126"/>
              <a:gd name="T12" fmla="*/ 373204678 w 82"/>
              <a:gd name="T13" fmla="*/ 569652345 h 126"/>
              <a:gd name="T14" fmla="*/ 30258989 w 82"/>
              <a:gd name="T15" fmla="*/ 559481149 h 126"/>
              <a:gd name="T16" fmla="*/ 373204678 w 82"/>
              <a:gd name="T17" fmla="*/ 549307699 h 126"/>
              <a:gd name="T18" fmla="*/ 373204678 w 82"/>
              <a:gd name="T19" fmla="*/ 569652345 h 126"/>
              <a:gd name="T20" fmla="*/ 40346816 w 82"/>
              <a:gd name="T21" fmla="*/ 523877455 h 126"/>
              <a:gd name="T22" fmla="*/ 40346816 w 82"/>
              <a:gd name="T23" fmla="*/ 503532809 h 126"/>
              <a:gd name="T24" fmla="*/ 378248591 w 82"/>
              <a:gd name="T25" fmla="*/ 513704004 h 126"/>
              <a:gd name="T26" fmla="*/ 30258989 w 82"/>
              <a:gd name="T27" fmla="*/ 462843517 h 126"/>
              <a:gd name="T28" fmla="*/ 216861328 w 82"/>
              <a:gd name="T29" fmla="*/ 452670066 h 126"/>
              <a:gd name="T30" fmla="*/ 216861328 w 82"/>
              <a:gd name="T31" fmla="*/ 478102565 h 126"/>
              <a:gd name="T32" fmla="*/ 30258989 w 82"/>
              <a:gd name="T33" fmla="*/ 462843517 h 126"/>
              <a:gd name="T34" fmla="*/ 40346816 w 82"/>
              <a:gd name="T35" fmla="*/ 427239822 h 126"/>
              <a:gd name="T36" fmla="*/ 40346816 w 82"/>
              <a:gd name="T37" fmla="*/ 406895176 h 126"/>
              <a:gd name="T38" fmla="*/ 378248591 w 82"/>
              <a:gd name="T39" fmla="*/ 417066372 h 126"/>
              <a:gd name="T40" fmla="*/ 373204678 w 82"/>
              <a:gd name="T41" fmla="*/ 381464932 h 126"/>
              <a:gd name="T42" fmla="*/ 30258989 w 82"/>
              <a:gd name="T43" fmla="*/ 371291482 h 126"/>
              <a:gd name="T44" fmla="*/ 373204678 w 82"/>
              <a:gd name="T45" fmla="*/ 361120286 h 126"/>
              <a:gd name="T46" fmla="*/ 373204678 w 82"/>
              <a:gd name="T47" fmla="*/ 381464932 h 126"/>
              <a:gd name="T48" fmla="*/ 40346816 w 82"/>
              <a:gd name="T49" fmla="*/ 335687787 h 126"/>
              <a:gd name="T50" fmla="*/ 40346816 w 82"/>
              <a:gd name="T51" fmla="*/ 315343141 h 126"/>
              <a:gd name="T52" fmla="*/ 378248591 w 82"/>
              <a:gd name="T53" fmla="*/ 325516592 h 126"/>
              <a:gd name="T54" fmla="*/ 373204678 w 82"/>
              <a:gd name="T55" fmla="*/ 294998495 h 126"/>
              <a:gd name="T56" fmla="*/ 30258989 w 82"/>
              <a:gd name="T57" fmla="*/ 284827300 h 126"/>
              <a:gd name="T58" fmla="*/ 373204678 w 82"/>
              <a:gd name="T59" fmla="*/ 274653849 h 126"/>
              <a:gd name="T60" fmla="*/ 373204678 w 82"/>
              <a:gd name="T61" fmla="*/ 294998495 h 126"/>
              <a:gd name="T62" fmla="*/ 40346816 w 82"/>
              <a:gd name="T63" fmla="*/ 249223606 h 126"/>
              <a:gd name="T64" fmla="*/ 40346816 w 82"/>
              <a:gd name="T65" fmla="*/ 228878959 h 126"/>
              <a:gd name="T66" fmla="*/ 378248591 w 82"/>
              <a:gd name="T67" fmla="*/ 239050155 h 126"/>
              <a:gd name="T68" fmla="*/ 373204678 w 82"/>
              <a:gd name="T69" fmla="*/ 203446460 h 126"/>
              <a:gd name="T70" fmla="*/ 30258989 w 82"/>
              <a:gd name="T71" fmla="*/ 193275265 h 126"/>
              <a:gd name="T72" fmla="*/ 373204678 w 82"/>
              <a:gd name="T73" fmla="*/ 183101814 h 126"/>
              <a:gd name="T74" fmla="*/ 373204678 w 82"/>
              <a:gd name="T75" fmla="*/ 203446460 h 126"/>
              <a:gd name="T76" fmla="*/ 302598873 w 82"/>
              <a:gd name="T77" fmla="*/ 122067876 h 126"/>
              <a:gd name="T78" fmla="*/ 347987357 w 82"/>
              <a:gd name="T79" fmla="*/ 71207389 h 126"/>
              <a:gd name="T80" fmla="*/ 347987357 w 82"/>
              <a:gd name="T81" fmla="*/ 122067876 h 1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2" h="126">
                <a:moveTo>
                  <a:pt x="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20"/>
                  <a:pt x="82" y="20"/>
                  <a:pt x="82" y="20"/>
                </a:cubicBezTo>
                <a:lnTo>
                  <a:pt x="62" y="0"/>
                </a:lnTo>
                <a:close/>
                <a:moveTo>
                  <a:pt x="7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6" y="28"/>
                  <a:pt x="26" y="29"/>
                </a:cubicBezTo>
                <a:cubicBezTo>
                  <a:pt x="26" y="30"/>
                  <a:pt x="25" y="31"/>
                  <a:pt x="2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6" y="30"/>
                  <a:pt x="6" y="29"/>
                </a:cubicBezTo>
                <a:cubicBezTo>
                  <a:pt x="6" y="28"/>
                  <a:pt x="7" y="27"/>
                  <a:pt x="7" y="27"/>
                </a:cubicBezTo>
                <a:close/>
                <a:moveTo>
                  <a:pt x="74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7" y="112"/>
                  <a:pt x="6" y="111"/>
                  <a:pt x="6" y="110"/>
                </a:cubicBezTo>
                <a:cubicBezTo>
                  <a:pt x="6" y="109"/>
                  <a:pt x="7" y="108"/>
                  <a:pt x="8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5" y="108"/>
                  <a:pt x="75" y="109"/>
                  <a:pt x="75" y="110"/>
                </a:cubicBezTo>
                <a:cubicBezTo>
                  <a:pt x="75" y="111"/>
                  <a:pt x="75" y="112"/>
                  <a:pt x="74" y="112"/>
                </a:cubicBezTo>
                <a:close/>
                <a:moveTo>
                  <a:pt x="74" y="103"/>
                </a:moveTo>
                <a:cubicBezTo>
                  <a:pt x="8" y="103"/>
                  <a:pt x="8" y="103"/>
                  <a:pt x="8" y="103"/>
                </a:cubicBezTo>
                <a:cubicBezTo>
                  <a:pt x="7" y="103"/>
                  <a:pt x="6" y="102"/>
                  <a:pt x="6" y="101"/>
                </a:cubicBezTo>
                <a:cubicBezTo>
                  <a:pt x="6" y="100"/>
                  <a:pt x="7" y="99"/>
                  <a:pt x="8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3"/>
                  <a:pt x="74" y="103"/>
                </a:cubicBezTo>
                <a:close/>
                <a:moveTo>
                  <a:pt x="6" y="91"/>
                </a:moveTo>
                <a:cubicBezTo>
                  <a:pt x="6" y="90"/>
                  <a:pt x="7" y="89"/>
                  <a:pt x="7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3" y="90"/>
                  <a:pt x="43" y="91"/>
                </a:cubicBezTo>
                <a:cubicBezTo>
                  <a:pt x="43" y="93"/>
                  <a:pt x="43" y="94"/>
                  <a:pt x="43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7" y="94"/>
                  <a:pt x="6" y="93"/>
                  <a:pt x="6" y="91"/>
                </a:cubicBezTo>
                <a:close/>
                <a:moveTo>
                  <a:pt x="74" y="84"/>
                </a:move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3"/>
                  <a:pt x="6" y="82"/>
                </a:cubicBezTo>
                <a:cubicBezTo>
                  <a:pt x="6" y="81"/>
                  <a:pt x="7" y="80"/>
                  <a:pt x="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5" y="80"/>
                  <a:pt x="75" y="81"/>
                  <a:pt x="75" y="82"/>
                </a:cubicBezTo>
                <a:cubicBezTo>
                  <a:pt x="75" y="83"/>
                  <a:pt x="75" y="84"/>
                  <a:pt x="74" y="84"/>
                </a:cubicBezTo>
                <a:close/>
                <a:moveTo>
                  <a:pt x="74" y="75"/>
                </a:moveTo>
                <a:cubicBezTo>
                  <a:pt x="8" y="75"/>
                  <a:pt x="8" y="75"/>
                  <a:pt x="8" y="75"/>
                </a:cubicBezTo>
                <a:cubicBezTo>
                  <a:pt x="7" y="75"/>
                  <a:pt x="6" y="74"/>
                  <a:pt x="6" y="73"/>
                </a:cubicBezTo>
                <a:cubicBezTo>
                  <a:pt x="6" y="72"/>
                  <a:pt x="7" y="71"/>
                  <a:pt x="8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71"/>
                  <a:pt x="75" y="72"/>
                  <a:pt x="75" y="73"/>
                </a:cubicBezTo>
                <a:cubicBezTo>
                  <a:pt x="75" y="74"/>
                  <a:pt x="75" y="75"/>
                  <a:pt x="74" y="75"/>
                </a:cubicBezTo>
                <a:close/>
                <a:moveTo>
                  <a:pt x="74" y="66"/>
                </a:moveTo>
                <a:cubicBezTo>
                  <a:pt x="8" y="66"/>
                  <a:pt x="8" y="66"/>
                  <a:pt x="8" y="66"/>
                </a:cubicBezTo>
                <a:cubicBezTo>
                  <a:pt x="7" y="66"/>
                  <a:pt x="6" y="65"/>
                  <a:pt x="6" y="64"/>
                </a:cubicBezTo>
                <a:cubicBezTo>
                  <a:pt x="6" y="63"/>
                  <a:pt x="7" y="62"/>
                  <a:pt x="8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62"/>
                  <a:pt x="75" y="63"/>
                  <a:pt x="75" y="64"/>
                </a:cubicBezTo>
                <a:cubicBezTo>
                  <a:pt x="75" y="65"/>
                  <a:pt x="75" y="66"/>
                  <a:pt x="74" y="66"/>
                </a:cubicBezTo>
                <a:close/>
                <a:moveTo>
                  <a:pt x="74" y="58"/>
                </a:moveTo>
                <a:cubicBezTo>
                  <a:pt x="8" y="58"/>
                  <a:pt x="8" y="58"/>
                  <a:pt x="8" y="58"/>
                </a:cubicBezTo>
                <a:cubicBezTo>
                  <a:pt x="7" y="58"/>
                  <a:pt x="6" y="57"/>
                  <a:pt x="6" y="56"/>
                </a:cubicBezTo>
                <a:cubicBezTo>
                  <a:pt x="6" y="55"/>
                  <a:pt x="7" y="54"/>
                  <a:pt x="8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5" y="54"/>
                  <a:pt x="75" y="55"/>
                  <a:pt x="75" y="56"/>
                </a:cubicBezTo>
                <a:cubicBezTo>
                  <a:pt x="75" y="57"/>
                  <a:pt x="75" y="58"/>
                  <a:pt x="74" y="58"/>
                </a:cubicBezTo>
                <a:close/>
                <a:moveTo>
                  <a:pt x="74" y="49"/>
                </a:moveTo>
                <a:cubicBezTo>
                  <a:pt x="8" y="49"/>
                  <a:pt x="8" y="49"/>
                  <a:pt x="8" y="49"/>
                </a:cubicBezTo>
                <a:cubicBezTo>
                  <a:pt x="7" y="49"/>
                  <a:pt x="6" y="48"/>
                  <a:pt x="6" y="47"/>
                </a:cubicBezTo>
                <a:cubicBezTo>
                  <a:pt x="6" y="46"/>
                  <a:pt x="7" y="45"/>
                  <a:pt x="8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6"/>
                  <a:pt x="75" y="47"/>
                </a:cubicBezTo>
                <a:cubicBezTo>
                  <a:pt x="75" y="48"/>
                  <a:pt x="75" y="49"/>
                  <a:pt x="74" y="49"/>
                </a:cubicBezTo>
                <a:close/>
                <a:moveTo>
                  <a:pt x="74" y="40"/>
                </a:move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6" y="39"/>
                  <a:pt x="6" y="38"/>
                </a:cubicBezTo>
                <a:cubicBezTo>
                  <a:pt x="6" y="37"/>
                  <a:pt x="7" y="36"/>
                  <a:pt x="8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5" y="36"/>
                  <a:pt x="75" y="37"/>
                  <a:pt x="75" y="38"/>
                </a:cubicBezTo>
                <a:cubicBezTo>
                  <a:pt x="75" y="39"/>
                  <a:pt x="75" y="40"/>
                  <a:pt x="74" y="40"/>
                </a:cubicBezTo>
                <a:close/>
                <a:moveTo>
                  <a:pt x="69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60" y="4"/>
                  <a:pt x="60" y="4"/>
                  <a:pt x="60" y="4"/>
                </a:cubicBezTo>
                <a:cubicBezTo>
                  <a:pt x="69" y="14"/>
                  <a:pt x="69" y="14"/>
                  <a:pt x="69" y="14"/>
                </a:cubicBezTo>
                <a:cubicBezTo>
                  <a:pt x="79" y="24"/>
                  <a:pt x="79" y="24"/>
                  <a:pt x="79" y="24"/>
                </a:cubicBezTo>
                <a:lnTo>
                  <a:pt x="69" y="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49" name="Freeform 132"/>
          <p:cNvSpPr>
            <a:spLocks noEditPoints="1"/>
          </p:cNvSpPr>
          <p:nvPr/>
        </p:nvSpPr>
        <p:spPr bwMode="auto">
          <a:xfrm>
            <a:off x="4612217" y="3230034"/>
            <a:ext cx="421216" cy="423333"/>
          </a:xfrm>
          <a:custGeom>
            <a:avLst/>
            <a:gdLst>
              <a:gd name="T0" fmla="*/ 0 w 140"/>
              <a:gd name="T1" fmla="*/ 583105638 h 141"/>
              <a:gd name="T2" fmla="*/ 127296740 w 140"/>
              <a:gd name="T3" fmla="*/ 659161525 h 141"/>
              <a:gd name="T4" fmla="*/ 50918245 w 140"/>
              <a:gd name="T5" fmla="*/ 304228050 h 141"/>
              <a:gd name="T6" fmla="*/ 0 w 140"/>
              <a:gd name="T7" fmla="*/ 410709894 h 141"/>
              <a:gd name="T8" fmla="*/ 50918245 w 140"/>
              <a:gd name="T9" fmla="*/ 304228050 h 141"/>
              <a:gd name="T10" fmla="*/ 50918245 w 140"/>
              <a:gd name="T11" fmla="*/ 131832305 h 141"/>
              <a:gd name="T12" fmla="*/ 127296740 w 140"/>
              <a:gd name="T13" fmla="*/ 0 h 141"/>
              <a:gd name="T14" fmla="*/ 50918245 w 140"/>
              <a:gd name="T15" fmla="*/ 441131348 h 141"/>
              <a:gd name="T16" fmla="*/ 0 w 140"/>
              <a:gd name="T17" fmla="*/ 547610940 h 141"/>
              <a:gd name="T18" fmla="*/ 50918245 w 140"/>
              <a:gd name="T19" fmla="*/ 441131348 h 141"/>
              <a:gd name="T20" fmla="*/ 0 w 140"/>
              <a:gd name="T21" fmla="*/ 167327004 h 141"/>
              <a:gd name="T22" fmla="*/ 50918245 w 140"/>
              <a:gd name="T23" fmla="*/ 273806596 h 141"/>
              <a:gd name="T24" fmla="*/ 712859941 w 140"/>
              <a:gd name="T25" fmla="*/ 212959184 h 141"/>
              <a:gd name="T26" fmla="*/ 712859941 w 140"/>
              <a:gd name="T27" fmla="*/ 273806596 h 141"/>
              <a:gd name="T28" fmla="*/ 544828605 w 140"/>
              <a:gd name="T29" fmla="*/ 45634433 h 141"/>
              <a:gd name="T30" fmla="*/ 442992115 w 140"/>
              <a:gd name="T31" fmla="*/ 0 h 141"/>
              <a:gd name="T32" fmla="*/ 534644956 w 140"/>
              <a:gd name="T33" fmla="*/ 50705426 h 141"/>
              <a:gd name="T34" fmla="*/ 162938384 w 140"/>
              <a:gd name="T35" fmla="*/ 714937943 h 141"/>
              <a:gd name="T36" fmla="*/ 269867826 w 140"/>
              <a:gd name="T37" fmla="*/ 664232518 h 141"/>
              <a:gd name="T38" fmla="*/ 162938384 w 140"/>
              <a:gd name="T39" fmla="*/ 714937943 h 141"/>
              <a:gd name="T40" fmla="*/ 712859941 w 140"/>
              <a:gd name="T41" fmla="*/ 547610940 h 141"/>
              <a:gd name="T42" fmla="*/ 661941696 w 140"/>
              <a:gd name="T43" fmla="*/ 441131348 h 141"/>
              <a:gd name="T44" fmla="*/ 585563201 w 140"/>
              <a:gd name="T45" fmla="*/ 659161525 h 141"/>
              <a:gd name="T46" fmla="*/ 712859941 w 140"/>
              <a:gd name="T47" fmla="*/ 583105638 h 141"/>
              <a:gd name="T48" fmla="*/ 585563201 w 140"/>
              <a:gd name="T49" fmla="*/ 659161525 h 141"/>
              <a:gd name="T50" fmla="*/ 661941696 w 140"/>
              <a:gd name="T51" fmla="*/ 410709894 h 141"/>
              <a:gd name="T52" fmla="*/ 712859941 w 140"/>
              <a:gd name="T53" fmla="*/ 304228050 h 141"/>
              <a:gd name="T54" fmla="*/ 162938384 w 140"/>
              <a:gd name="T55" fmla="*/ 50705426 h 141"/>
              <a:gd name="T56" fmla="*/ 269867826 w 140"/>
              <a:gd name="T57" fmla="*/ 0 h 141"/>
              <a:gd name="T58" fmla="*/ 162938384 w 140"/>
              <a:gd name="T59" fmla="*/ 50705426 h 141"/>
              <a:gd name="T60" fmla="*/ 407348215 w 140"/>
              <a:gd name="T61" fmla="*/ 50705426 h 141"/>
              <a:gd name="T62" fmla="*/ 305511726 w 140"/>
              <a:gd name="T63" fmla="*/ 0 h 141"/>
              <a:gd name="T64" fmla="*/ 305511726 w 140"/>
              <a:gd name="T65" fmla="*/ 714937943 h 141"/>
              <a:gd name="T66" fmla="*/ 407348215 w 140"/>
              <a:gd name="T67" fmla="*/ 664232518 h 141"/>
              <a:gd name="T68" fmla="*/ 305511726 w 140"/>
              <a:gd name="T69" fmla="*/ 714937943 h 141"/>
              <a:gd name="T70" fmla="*/ 544828605 w 140"/>
              <a:gd name="T71" fmla="*/ 714937943 h 141"/>
              <a:gd name="T72" fmla="*/ 442992115 w 140"/>
              <a:gd name="T73" fmla="*/ 664232518 h 1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0" name="Freeform 133"/>
          <p:cNvSpPr>
            <a:spLocks/>
          </p:cNvSpPr>
          <p:nvPr/>
        </p:nvSpPr>
        <p:spPr bwMode="auto">
          <a:xfrm>
            <a:off x="4660901" y="3172885"/>
            <a:ext cx="461433" cy="400049"/>
          </a:xfrm>
          <a:custGeom>
            <a:avLst/>
            <a:gdLst>
              <a:gd name="T0" fmla="*/ 757513230 w 154"/>
              <a:gd name="T1" fmla="*/ 0 h 133"/>
              <a:gd name="T2" fmla="*/ 272704853 w 154"/>
              <a:gd name="T3" fmla="*/ 427491815 h 133"/>
              <a:gd name="T4" fmla="*/ 85851320 w 154"/>
              <a:gd name="T5" fmla="*/ 274815845 h 133"/>
              <a:gd name="T6" fmla="*/ 0 w 154"/>
              <a:gd name="T7" fmla="*/ 346064481 h 133"/>
              <a:gd name="T8" fmla="*/ 328256632 w 154"/>
              <a:gd name="T9" fmla="*/ 676860913 h 133"/>
              <a:gd name="T10" fmla="*/ 777713673 w 154"/>
              <a:gd name="T11" fmla="*/ 45801889 h 133"/>
              <a:gd name="T12" fmla="*/ 757513230 w 154"/>
              <a:gd name="T13" fmla="*/ 0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1" name="Freeform 134"/>
          <p:cNvSpPr>
            <a:spLocks/>
          </p:cNvSpPr>
          <p:nvPr/>
        </p:nvSpPr>
        <p:spPr bwMode="auto">
          <a:xfrm>
            <a:off x="5410201" y="3145367"/>
            <a:ext cx="522817" cy="499533"/>
          </a:xfrm>
          <a:custGeom>
            <a:avLst/>
            <a:gdLst>
              <a:gd name="T0" fmla="*/ 883633406 w 174"/>
              <a:gd name="T1" fmla="*/ 708027563 h 166"/>
              <a:gd name="T2" fmla="*/ 776987684 w 174"/>
              <a:gd name="T3" fmla="*/ 641809304 h 166"/>
              <a:gd name="T4" fmla="*/ 639872078 w 174"/>
              <a:gd name="T5" fmla="*/ 585778817 h 166"/>
              <a:gd name="T6" fmla="*/ 599245565 w 174"/>
              <a:gd name="T7" fmla="*/ 570497159 h 166"/>
              <a:gd name="T8" fmla="*/ 563696240 w 174"/>
              <a:gd name="T9" fmla="*/ 509372786 h 166"/>
              <a:gd name="T10" fmla="*/ 538305797 w 174"/>
              <a:gd name="T11" fmla="*/ 509372786 h 166"/>
              <a:gd name="T12" fmla="*/ 563696240 w 174"/>
              <a:gd name="T13" fmla="*/ 458433927 h 166"/>
              <a:gd name="T14" fmla="*/ 573852868 w 174"/>
              <a:gd name="T15" fmla="*/ 402403440 h 166"/>
              <a:gd name="T16" fmla="*/ 599245565 w 174"/>
              <a:gd name="T17" fmla="*/ 376936268 h 166"/>
              <a:gd name="T18" fmla="*/ 614481634 w 174"/>
              <a:gd name="T19" fmla="*/ 341279067 h 166"/>
              <a:gd name="T20" fmla="*/ 609402194 w 174"/>
              <a:gd name="T21" fmla="*/ 275060808 h 166"/>
              <a:gd name="T22" fmla="*/ 599245565 w 174"/>
              <a:gd name="T23" fmla="*/ 249591379 h 166"/>
              <a:gd name="T24" fmla="*/ 604325006 w 174"/>
              <a:gd name="T25" fmla="*/ 162999833 h 166"/>
              <a:gd name="T26" fmla="*/ 599245565 w 174"/>
              <a:gd name="T27" fmla="*/ 101875460 h 166"/>
              <a:gd name="T28" fmla="*/ 573852868 w 174"/>
              <a:gd name="T29" fmla="*/ 66218259 h 166"/>
              <a:gd name="T30" fmla="*/ 548462425 w 174"/>
              <a:gd name="T31" fmla="*/ 61124373 h 166"/>
              <a:gd name="T32" fmla="*/ 528149169 w 174"/>
              <a:gd name="T33" fmla="*/ 45842716 h 166"/>
              <a:gd name="T34" fmla="*/ 340250422 w 174"/>
              <a:gd name="T35" fmla="*/ 45842716 h 166"/>
              <a:gd name="T36" fmla="*/ 274231212 w 174"/>
              <a:gd name="T37" fmla="*/ 244499750 h 166"/>
              <a:gd name="T38" fmla="*/ 264074584 w 174"/>
              <a:gd name="T39" fmla="*/ 290342465 h 166"/>
              <a:gd name="T40" fmla="*/ 289465028 w 174"/>
              <a:gd name="T41" fmla="*/ 387124039 h 166"/>
              <a:gd name="T42" fmla="*/ 304701097 w 174"/>
              <a:gd name="T43" fmla="*/ 392215668 h 166"/>
              <a:gd name="T44" fmla="*/ 314857725 w 174"/>
              <a:gd name="T45" fmla="*/ 463527813 h 166"/>
              <a:gd name="T46" fmla="*/ 340250422 w 174"/>
              <a:gd name="T47" fmla="*/ 504278900 h 166"/>
              <a:gd name="T48" fmla="*/ 319937166 w 174"/>
              <a:gd name="T49" fmla="*/ 509372786 h 166"/>
              <a:gd name="T50" fmla="*/ 284387841 w 174"/>
              <a:gd name="T51" fmla="*/ 570497159 h 166"/>
              <a:gd name="T52" fmla="*/ 243761328 w 174"/>
              <a:gd name="T53" fmla="*/ 585778817 h 166"/>
              <a:gd name="T54" fmla="*/ 106645722 w 174"/>
              <a:gd name="T55" fmla="*/ 641809304 h 166"/>
              <a:gd name="T56" fmla="*/ 0 w 174"/>
              <a:gd name="T57" fmla="*/ 708027563 h 166"/>
              <a:gd name="T58" fmla="*/ 0 w 174"/>
              <a:gd name="T59" fmla="*/ 845557967 h 166"/>
              <a:gd name="T60" fmla="*/ 385954122 w 174"/>
              <a:gd name="T61" fmla="*/ 845557967 h 166"/>
              <a:gd name="T62" fmla="*/ 416424006 w 174"/>
              <a:gd name="T63" fmla="*/ 646903190 h 166"/>
              <a:gd name="T64" fmla="*/ 391033562 w 174"/>
              <a:gd name="T65" fmla="*/ 595966588 h 166"/>
              <a:gd name="T66" fmla="*/ 446896144 w 174"/>
              <a:gd name="T67" fmla="*/ 570497159 h 166"/>
              <a:gd name="T68" fmla="*/ 492599844 w 174"/>
              <a:gd name="T69" fmla="*/ 595966588 h 166"/>
              <a:gd name="T70" fmla="*/ 467209400 w 174"/>
              <a:gd name="T71" fmla="*/ 651997076 h 166"/>
              <a:gd name="T72" fmla="*/ 512913100 w 174"/>
              <a:gd name="T73" fmla="*/ 845557967 h 166"/>
              <a:gd name="T74" fmla="*/ 883633406 w 174"/>
              <a:gd name="T75" fmla="*/ 845557967 h 166"/>
              <a:gd name="T76" fmla="*/ 883633406 w 174"/>
              <a:gd name="T77" fmla="*/ 708027563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2" name="Freeform 135"/>
          <p:cNvSpPr>
            <a:spLocks/>
          </p:cNvSpPr>
          <p:nvPr/>
        </p:nvSpPr>
        <p:spPr bwMode="auto">
          <a:xfrm>
            <a:off x="6191251" y="3151718"/>
            <a:ext cx="543983" cy="546100"/>
          </a:xfrm>
          <a:custGeom>
            <a:avLst/>
            <a:gdLst>
              <a:gd name="T0" fmla="*/ 909470645 w 181"/>
              <a:gd name="T1" fmla="*/ 607721534 h 182"/>
              <a:gd name="T2" fmla="*/ 894228611 w 181"/>
              <a:gd name="T3" fmla="*/ 521627519 h 182"/>
              <a:gd name="T4" fmla="*/ 807852579 w 181"/>
              <a:gd name="T5" fmla="*/ 506434987 h 182"/>
              <a:gd name="T6" fmla="*/ 685914056 w 181"/>
              <a:gd name="T7" fmla="*/ 379826803 h 182"/>
              <a:gd name="T8" fmla="*/ 721478801 w 181"/>
              <a:gd name="T9" fmla="*/ 344376061 h 182"/>
              <a:gd name="T10" fmla="*/ 584295990 w 181"/>
              <a:gd name="T11" fmla="*/ 202573095 h 182"/>
              <a:gd name="T12" fmla="*/ 543650567 w 181"/>
              <a:gd name="T13" fmla="*/ 243089514 h 182"/>
              <a:gd name="T14" fmla="*/ 426790467 w 181"/>
              <a:gd name="T15" fmla="*/ 126608184 h 182"/>
              <a:gd name="T16" fmla="*/ 411548433 w 181"/>
              <a:gd name="T17" fmla="*/ 35450742 h 182"/>
              <a:gd name="T18" fmla="*/ 299769012 w 181"/>
              <a:gd name="T19" fmla="*/ 35450742 h 182"/>
              <a:gd name="T20" fmla="*/ 299769012 w 181"/>
              <a:gd name="T21" fmla="*/ 146866394 h 182"/>
              <a:gd name="T22" fmla="*/ 381062112 w 181"/>
              <a:gd name="T23" fmla="*/ 167124603 h 182"/>
              <a:gd name="T24" fmla="*/ 492841534 w 181"/>
              <a:gd name="T25" fmla="*/ 278540255 h 182"/>
              <a:gd name="T26" fmla="*/ 350578045 w 181"/>
              <a:gd name="T27" fmla="*/ 248152941 h 182"/>
              <a:gd name="T28" fmla="*/ 132102133 w 181"/>
              <a:gd name="T29" fmla="*/ 319054424 h 182"/>
              <a:gd name="T30" fmla="*/ 30484067 w 181"/>
              <a:gd name="T31" fmla="*/ 334246956 h 182"/>
              <a:gd name="T32" fmla="*/ 30484067 w 181"/>
              <a:gd name="T33" fmla="*/ 445662608 h 182"/>
              <a:gd name="T34" fmla="*/ 147344167 w 181"/>
              <a:gd name="T35" fmla="*/ 445662608 h 182"/>
              <a:gd name="T36" fmla="*/ 167666878 w 181"/>
              <a:gd name="T37" fmla="*/ 364634271 h 182"/>
              <a:gd name="T38" fmla="*/ 350578045 w 181"/>
              <a:gd name="T39" fmla="*/ 303861892 h 182"/>
              <a:gd name="T40" fmla="*/ 462357466 w 181"/>
              <a:gd name="T41" fmla="*/ 324117851 h 182"/>
              <a:gd name="T42" fmla="*/ 442032501 w 181"/>
              <a:gd name="T43" fmla="*/ 344376061 h 182"/>
              <a:gd name="T44" fmla="*/ 584295990 w 181"/>
              <a:gd name="T45" fmla="*/ 486179027 h 182"/>
              <a:gd name="T46" fmla="*/ 609701633 w 181"/>
              <a:gd name="T47" fmla="*/ 455791713 h 182"/>
              <a:gd name="T48" fmla="*/ 655427734 w 181"/>
              <a:gd name="T49" fmla="*/ 607721534 h 182"/>
              <a:gd name="T50" fmla="*/ 614782311 w 181"/>
              <a:gd name="T51" fmla="*/ 754587928 h 182"/>
              <a:gd name="T52" fmla="*/ 533489211 w 181"/>
              <a:gd name="T53" fmla="*/ 774846137 h 182"/>
              <a:gd name="T54" fmla="*/ 533489211 w 181"/>
              <a:gd name="T55" fmla="*/ 891327467 h 182"/>
              <a:gd name="T56" fmla="*/ 645266379 w 181"/>
              <a:gd name="T57" fmla="*/ 891327467 h 182"/>
              <a:gd name="T58" fmla="*/ 660508412 w 181"/>
              <a:gd name="T59" fmla="*/ 795104347 h 182"/>
              <a:gd name="T60" fmla="*/ 711317445 w 181"/>
              <a:gd name="T61" fmla="*/ 607721534 h 182"/>
              <a:gd name="T62" fmla="*/ 680833378 w 181"/>
              <a:gd name="T63" fmla="*/ 465920818 h 182"/>
              <a:gd name="T64" fmla="*/ 762126478 w 181"/>
              <a:gd name="T65" fmla="*/ 546951406 h 182"/>
              <a:gd name="T66" fmla="*/ 777368512 w 181"/>
              <a:gd name="T67" fmla="*/ 638108848 h 182"/>
              <a:gd name="T68" fmla="*/ 894228611 w 181"/>
              <a:gd name="T69" fmla="*/ 638108848 h 182"/>
              <a:gd name="T70" fmla="*/ 909470645 w 181"/>
              <a:gd name="T71" fmla="*/ 607721534 h 182"/>
              <a:gd name="T72" fmla="*/ 909470645 w 181"/>
              <a:gd name="T73" fmla="*/ 607721534 h 1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1" h="182">
                <a:moveTo>
                  <a:pt x="179" y="120"/>
                </a:moveTo>
                <a:cubicBezTo>
                  <a:pt x="181" y="114"/>
                  <a:pt x="180" y="108"/>
                  <a:pt x="176" y="103"/>
                </a:cubicBezTo>
                <a:cubicBezTo>
                  <a:pt x="171" y="99"/>
                  <a:pt x="165" y="98"/>
                  <a:pt x="159" y="100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84" y="25"/>
                  <a:pt x="84" y="25"/>
                  <a:pt x="84" y="25"/>
                </a:cubicBezTo>
                <a:cubicBezTo>
                  <a:pt x="87" y="19"/>
                  <a:pt x="86" y="11"/>
                  <a:pt x="81" y="7"/>
                </a:cubicBezTo>
                <a:cubicBezTo>
                  <a:pt x="75" y="0"/>
                  <a:pt x="65" y="0"/>
                  <a:pt x="59" y="7"/>
                </a:cubicBezTo>
                <a:cubicBezTo>
                  <a:pt x="52" y="13"/>
                  <a:pt x="52" y="23"/>
                  <a:pt x="59" y="29"/>
                </a:cubicBezTo>
                <a:cubicBezTo>
                  <a:pt x="63" y="34"/>
                  <a:pt x="70" y="35"/>
                  <a:pt x="75" y="33"/>
                </a:cubicBezTo>
                <a:cubicBezTo>
                  <a:pt x="97" y="55"/>
                  <a:pt x="97" y="55"/>
                  <a:pt x="97" y="55"/>
                </a:cubicBezTo>
                <a:cubicBezTo>
                  <a:pt x="88" y="51"/>
                  <a:pt x="78" y="49"/>
                  <a:pt x="69" y="49"/>
                </a:cubicBezTo>
                <a:cubicBezTo>
                  <a:pt x="54" y="49"/>
                  <a:pt x="38" y="54"/>
                  <a:pt x="26" y="63"/>
                </a:cubicBezTo>
                <a:cubicBezTo>
                  <a:pt x="20" y="60"/>
                  <a:pt x="12" y="61"/>
                  <a:pt x="6" y="66"/>
                </a:cubicBezTo>
                <a:cubicBezTo>
                  <a:pt x="0" y="72"/>
                  <a:pt x="0" y="82"/>
                  <a:pt x="6" y="88"/>
                </a:cubicBezTo>
                <a:cubicBezTo>
                  <a:pt x="13" y="95"/>
                  <a:pt x="23" y="95"/>
                  <a:pt x="29" y="88"/>
                </a:cubicBezTo>
                <a:cubicBezTo>
                  <a:pt x="33" y="84"/>
                  <a:pt x="35" y="77"/>
                  <a:pt x="33" y="72"/>
                </a:cubicBezTo>
                <a:cubicBezTo>
                  <a:pt x="43" y="64"/>
                  <a:pt x="56" y="60"/>
                  <a:pt x="69" y="60"/>
                </a:cubicBezTo>
                <a:cubicBezTo>
                  <a:pt x="76" y="60"/>
                  <a:pt x="84" y="62"/>
                  <a:pt x="91" y="64"/>
                </a:cubicBezTo>
                <a:cubicBezTo>
                  <a:pt x="87" y="68"/>
                  <a:pt x="87" y="68"/>
                  <a:pt x="87" y="6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6" y="99"/>
                  <a:pt x="129" y="110"/>
                  <a:pt x="129" y="120"/>
                </a:cubicBezTo>
                <a:cubicBezTo>
                  <a:pt x="129" y="130"/>
                  <a:pt x="126" y="140"/>
                  <a:pt x="121" y="149"/>
                </a:cubicBezTo>
                <a:cubicBezTo>
                  <a:pt x="116" y="147"/>
                  <a:pt x="109" y="148"/>
                  <a:pt x="105" y="153"/>
                </a:cubicBezTo>
                <a:cubicBezTo>
                  <a:pt x="98" y="159"/>
                  <a:pt x="98" y="169"/>
                  <a:pt x="105" y="176"/>
                </a:cubicBezTo>
                <a:cubicBezTo>
                  <a:pt x="111" y="182"/>
                  <a:pt x="121" y="182"/>
                  <a:pt x="127" y="176"/>
                </a:cubicBezTo>
                <a:cubicBezTo>
                  <a:pt x="132" y="170"/>
                  <a:pt x="133" y="163"/>
                  <a:pt x="130" y="157"/>
                </a:cubicBezTo>
                <a:cubicBezTo>
                  <a:pt x="137" y="146"/>
                  <a:pt x="140" y="133"/>
                  <a:pt x="140" y="120"/>
                </a:cubicBezTo>
                <a:cubicBezTo>
                  <a:pt x="140" y="111"/>
                  <a:pt x="138" y="101"/>
                  <a:pt x="134" y="92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47" y="114"/>
                  <a:pt x="148" y="121"/>
                  <a:pt x="153" y="126"/>
                </a:cubicBezTo>
                <a:cubicBezTo>
                  <a:pt x="159" y="132"/>
                  <a:pt x="169" y="132"/>
                  <a:pt x="176" y="126"/>
                </a:cubicBezTo>
                <a:cubicBezTo>
                  <a:pt x="177" y="124"/>
                  <a:pt x="179" y="122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3" name="Freeform 136"/>
          <p:cNvSpPr>
            <a:spLocks/>
          </p:cNvSpPr>
          <p:nvPr/>
        </p:nvSpPr>
        <p:spPr bwMode="auto">
          <a:xfrm>
            <a:off x="7268633" y="3181351"/>
            <a:ext cx="315384" cy="355600"/>
          </a:xfrm>
          <a:custGeom>
            <a:avLst/>
            <a:gdLst>
              <a:gd name="T0" fmla="*/ 162393474 w 105"/>
              <a:gd name="T1" fmla="*/ 602787203 h 118"/>
              <a:gd name="T2" fmla="*/ 5075430 w 105"/>
              <a:gd name="T3" fmla="*/ 536378903 h 118"/>
              <a:gd name="T4" fmla="*/ 5075430 w 105"/>
              <a:gd name="T5" fmla="*/ 536378903 h 118"/>
              <a:gd name="T6" fmla="*/ 0 w 105"/>
              <a:gd name="T7" fmla="*/ 531270920 h 118"/>
              <a:gd name="T8" fmla="*/ 96421900 w 105"/>
              <a:gd name="T9" fmla="*/ 434210202 h 118"/>
              <a:gd name="T10" fmla="*/ 101497329 w 105"/>
              <a:gd name="T11" fmla="*/ 439320445 h 118"/>
              <a:gd name="T12" fmla="*/ 162393474 w 105"/>
              <a:gd name="T13" fmla="*/ 464860360 h 118"/>
              <a:gd name="T14" fmla="*/ 162393474 w 105"/>
              <a:gd name="T15" fmla="*/ 464860360 h 118"/>
              <a:gd name="T16" fmla="*/ 218218695 w 105"/>
              <a:gd name="T17" fmla="*/ 439320445 h 118"/>
              <a:gd name="T18" fmla="*/ 218218695 w 105"/>
              <a:gd name="T19" fmla="*/ 439320445 h 118"/>
              <a:gd name="T20" fmla="*/ 375536740 w 105"/>
              <a:gd name="T21" fmla="*/ 286067392 h 118"/>
              <a:gd name="T22" fmla="*/ 400911635 w 105"/>
              <a:gd name="T23" fmla="*/ 224767075 h 118"/>
              <a:gd name="T24" fmla="*/ 400911635 w 105"/>
              <a:gd name="T25" fmla="*/ 224767075 h 118"/>
              <a:gd name="T26" fmla="*/ 375536740 w 105"/>
              <a:gd name="T27" fmla="*/ 168577002 h 118"/>
              <a:gd name="T28" fmla="*/ 375536740 w 105"/>
              <a:gd name="T29" fmla="*/ 168577002 h 118"/>
              <a:gd name="T30" fmla="*/ 370463563 w 105"/>
              <a:gd name="T31" fmla="*/ 158358775 h 118"/>
              <a:gd name="T32" fmla="*/ 309565165 w 105"/>
              <a:gd name="T33" fmla="*/ 137926843 h 118"/>
              <a:gd name="T34" fmla="*/ 309565165 w 105"/>
              <a:gd name="T35" fmla="*/ 137926843 h 118"/>
              <a:gd name="T36" fmla="*/ 248666768 w 105"/>
              <a:gd name="T37" fmla="*/ 158358775 h 118"/>
              <a:gd name="T38" fmla="*/ 248666768 w 105"/>
              <a:gd name="T39" fmla="*/ 158358775 h 118"/>
              <a:gd name="T40" fmla="*/ 187768370 w 105"/>
              <a:gd name="T41" fmla="*/ 224767075 h 118"/>
              <a:gd name="T42" fmla="*/ 91346470 w 105"/>
              <a:gd name="T43" fmla="*/ 224767075 h 118"/>
              <a:gd name="T44" fmla="*/ 91346470 w 105"/>
              <a:gd name="T45" fmla="*/ 224767075 h 118"/>
              <a:gd name="T46" fmla="*/ 91346470 w 105"/>
              <a:gd name="T47" fmla="*/ 127708617 h 118"/>
              <a:gd name="T48" fmla="*/ 91346470 w 105"/>
              <a:gd name="T49" fmla="*/ 127708617 h 118"/>
              <a:gd name="T50" fmla="*/ 157320297 w 105"/>
              <a:gd name="T51" fmla="*/ 66408300 h 118"/>
              <a:gd name="T52" fmla="*/ 309565165 w 105"/>
              <a:gd name="T53" fmla="*/ 0 h 118"/>
              <a:gd name="T54" fmla="*/ 309565165 w 105"/>
              <a:gd name="T55" fmla="*/ 0 h 118"/>
              <a:gd name="T56" fmla="*/ 461810033 w 105"/>
              <a:gd name="T57" fmla="*/ 66408300 h 118"/>
              <a:gd name="T58" fmla="*/ 461810033 w 105"/>
              <a:gd name="T59" fmla="*/ 66408300 h 118"/>
              <a:gd name="T60" fmla="*/ 471958640 w 105"/>
              <a:gd name="T61" fmla="*/ 71516283 h 118"/>
              <a:gd name="T62" fmla="*/ 532857037 w 105"/>
              <a:gd name="T63" fmla="*/ 224767075 h 118"/>
              <a:gd name="T64" fmla="*/ 532857037 w 105"/>
              <a:gd name="T65" fmla="*/ 224767075 h 118"/>
              <a:gd name="T66" fmla="*/ 471958640 w 105"/>
              <a:gd name="T67" fmla="*/ 378020128 h 118"/>
              <a:gd name="T68" fmla="*/ 471958640 w 105"/>
              <a:gd name="T69" fmla="*/ 378020128 h 118"/>
              <a:gd name="T70" fmla="*/ 314638342 w 105"/>
              <a:gd name="T71" fmla="*/ 536378903 h 118"/>
              <a:gd name="T72" fmla="*/ 162393474 w 105"/>
              <a:gd name="T73" fmla="*/ 602787203 h 118"/>
              <a:gd name="T74" fmla="*/ 162393474 w 105"/>
              <a:gd name="T75" fmla="*/ 602787203 h 118"/>
              <a:gd name="T76" fmla="*/ 162393474 w 105"/>
              <a:gd name="T77" fmla="*/ 602787203 h 1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5" h="118">
                <a:moveTo>
                  <a:pt x="32" y="118"/>
                </a:moveTo>
                <a:cubicBezTo>
                  <a:pt x="21" y="118"/>
                  <a:pt x="10" y="113"/>
                  <a:pt x="1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86"/>
                  <a:pt x="20" y="86"/>
                  <a:pt x="20" y="86"/>
                </a:cubicBezTo>
                <a:cubicBezTo>
                  <a:pt x="23" y="90"/>
                  <a:pt x="27" y="91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36" y="91"/>
                  <a:pt x="40" y="90"/>
                  <a:pt x="4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3"/>
                  <a:pt x="79" y="48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0"/>
                  <a:pt x="77" y="36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1"/>
                  <a:pt x="73" y="31"/>
                  <a:pt x="73" y="31"/>
                </a:cubicBezTo>
                <a:cubicBezTo>
                  <a:pt x="69" y="28"/>
                  <a:pt x="65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57" y="27"/>
                  <a:pt x="53" y="28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37" y="44"/>
                  <a:pt x="37" y="44"/>
                  <a:pt x="37" y="44"/>
                </a:cubicBezTo>
                <a:cubicBezTo>
                  <a:pt x="32" y="49"/>
                  <a:pt x="23" y="49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3" y="39"/>
                  <a:pt x="13" y="30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31" y="13"/>
                  <a:pt x="31" y="13"/>
                  <a:pt x="31" y="13"/>
                </a:cubicBezTo>
                <a:cubicBezTo>
                  <a:pt x="39" y="4"/>
                  <a:pt x="50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2" y="0"/>
                  <a:pt x="83" y="4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101" y="22"/>
                  <a:pt x="105" y="33"/>
                  <a:pt x="105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55"/>
                  <a:pt x="101" y="66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54" y="114"/>
                  <a:pt x="4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4" name="Freeform 137"/>
          <p:cNvSpPr>
            <a:spLocks/>
          </p:cNvSpPr>
          <p:nvPr/>
        </p:nvSpPr>
        <p:spPr bwMode="auto">
          <a:xfrm>
            <a:off x="7103533" y="3337984"/>
            <a:ext cx="315384" cy="355600"/>
          </a:xfrm>
          <a:custGeom>
            <a:avLst/>
            <a:gdLst>
              <a:gd name="T0" fmla="*/ 223291872 w 105"/>
              <a:gd name="T1" fmla="*/ 602787203 h 118"/>
              <a:gd name="T2" fmla="*/ 71047004 w 105"/>
              <a:gd name="T3" fmla="*/ 536378903 h 118"/>
              <a:gd name="T4" fmla="*/ 71047004 w 105"/>
              <a:gd name="T5" fmla="*/ 536378903 h 118"/>
              <a:gd name="T6" fmla="*/ 60898398 w 105"/>
              <a:gd name="T7" fmla="*/ 531270920 h 118"/>
              <a:gd name="T8" fmla="*/ 0 w 105"/>
              <a:gd name="T9" fmla="*/ 378020128 h 118"/>
              <a:gd name="T10" fmla="*/ 0 w 105"/>
              <a:gd name="T11" fmla="*/ 378020128 h 118"/>
              <a:gd name="T12" fmla="*/ 60898398 w 105"/>
              <a:gd name="T13" fmla="*/ 224767075 h 118"/>
              <a:gd name="T14" fmla="*/ 60898398 w 105"/>
              <a:gd name="T15" fmla="*/ 224767075 h 118"/>
              <a:gd name="T16" fmla="*/ 218218695 w 105"/>
              <a:gd name="T17" fmla="*/ 66408300 h 118"/>
              <a:gd name="T18" fmla="*/ 370463563 w 105"/>
              <a:gd name="T19" fmla="*/ 0 h 118"/>
              <a:gd name="T20" fmla="*/ 370463563 w 105"/>
              <a:gd name="T21" fmla="*/ 0 h 118"/>
              <a:gd name="T22" fmla="*/ 497333535 w 105"/>
              <a:gd name="T23" fmla="*/ 40866125 h 118"/>
              <a:gd name="T24" fmla="*/ 497333535 w 105"/>
              <a:gd name="T25" fmla="*/ 40866125 h 118"/>
              <a:gd name="T26" fmla="*/ 512557571 w 105"/>
              <a:gd name="T27" fmla="*/ 51084351 h 118"/>
              <a:gd name="T28" fmla="*/ 512557571 w 105"/>
              <a:gd name="T29" fmla="*/ 51084351 h 118"/>
              <a:gd name="T30" fmla="*/ 527781608 w 105"/>
              <a:gd name="T31" fmla="*/ 66408300 h 118"/>
              <a:gd name="T32" fmla="*/ 532857037 w 105"/>
              <a:gd name="T33" fmla="*/ 71516283 h 118"/>
              <a:gd name="T34" fmla="*/ 532857037 w 105"/>
              <a:gd name="T35" fmla="*/ 71516283 h 118"/>
              <a:gd name="T36" fmla="*/ 532857037 w 105"/>
              <a:gd name="T37" fmla="*/ 71516283 h 118"/>
              <a:gd name="T38" fmla="*/ 436435137 w 105"/>
              <a:gd name="T39" fmla="*/ 168577002 h 118"/>
              <a:gd name="T40" fmla="*/ 436435137 w 105"/>
              <a:gd name="T41" fmla="*/ 168577002 h 118"/>
              <a:gd name="T42" fmla="*/ 431359708 w 105"/>
              <a:gd name="T43" fmla="*/ 163466758 h 118"/>
              <a:gd name="T44" fmla="*/ 370463563 w 105"/>
              <a:gd name="T45" fmla="*/ 137926843 h 118"/>
              <a:gd name="T46" fmla="*/ 370463563 w 105"/>
              <a:gd name="T47" fmla="*/ 137926843 h 118"/>
              <a:gd name="T48" fmla="*/ 314638342 w 105"/>
              <a:gd name="T49" fmla="*/ 163466758 h 118"/>
              <a:gd name="T50" fmla="*/ 314638342 w 105"/>
              <a:gd name="T51" fmla="*/ 163466758 h 118"/>
              <a:gd name="T52" fmla="*/ 157320297 w 105"/>
              <a:gd name="T53" fmla="*/ 316719811 h 118"/>
              <a:gd name="T54" fmla="*/ 131945402 w 105"/>
              <a:gd name="T55" fmla="*/ 378020128 h 118"/>
              <a:gd name="T56" fmla="*/ 131945402 w 105"/>
              <a:gd name="T57" fmla="*/ 378020128 h 118"/>
              <a:gd name="T58" fmla="*/ 157320297 w 105"/>
              <a:gd name="T59" fmla="*/ 434210202 h 118"/>
              <a:gd name="T60" fmla="*/ 157320297 w 105"/>
              <a:gd name="T61" fmla="*/ 434210202 h 118"/>
              <a:gd name="T62" fmla="*/ 162393474 w 105"/>
              <a:gd name="T63" fmla="*/ 444428428 h 118"/>
              <a:gd name="T64" fmla="*/ 223291872 w 105"/>
              <a:gd name="T65" fmla="*/ 464860360 h 118"/>
              <a:gd name="T66" fmla="*/ 223291872 w 105"/>
              <a:gd name="T67" fmla="*/ 464860360 h 118"/>
              <a:gd name="T68" fmla="*/ 284190270 w 105"/>
              <a:gd name="T69" fmla="*/ 444428428 h 118"/>
              <a:gd name="T70" fmla="*/ 284190270 w 105"/>
              <a:gd name="T71" fmla="*/ 444428428 h 118"/>
              <a:gd name="T72" fmla="*/ 350164097 w 105"/>
              <a:gd name="T73" fmla="*/ 372909885 h 118"/>
              <a:gd name="T74" fmla="*/ 441510567 w 105"/>
              <a:gd name="T75" fmla="*/ 372909885 h 118"/>
              <a:gd name="T76" fmla="*/ 441510567 w 105"/>
              <a:gd name="T77" fmla="*/ 372909885 h 118"/>
              <a:gd name="T78" fmla="*/ 441510567 w 105"/>
              <a:gd name="T79" fmla="*/ 469970603 h 118"/>
              <a:gd name="T80" fmla="*/ 441510567 w 105"/>
              <a:gd name="T81" fmla="*/ 469970603 h 118"/>
              <a:gd name="T82" fmla="*/ 375536740 w 105"/>
              <a:gd name="T83" fmla="*/ 536378903 h 118"/>
              <a:gd name="T84" fmla="*/ 223291872 w 105"/>
              <a:gd name="T85" fmla="*/ 602787203 h 118"/>
              <a:gd name="T86" fmla="*/ 223291872 w 105"/>
              <a:gd name="T87" fmla="*/ 602787203 h 118"/>
              <a:gd name="T88" fmla="*/ 223291872 w 105"/>
              <a:gd name="T89" fmla="*/ 602787203 h 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5" h="118">
                <a:moveTo>
                  <a:pt x="44" y="118"/>
                </a:moveTo>
                <a:cubicBezTo>
                  <a:pt x="33" y="118"/>
                  <a:pt x="22" y="114"/>
                  <a:pt x="14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4" y="96"/>
                  <a:pt x="0" y="85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3"/>
                  <a:pt x="4" y="52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43" y="13"/>
                  <a:pt x="43" y="13"/>
                  <a:pt x="43" y="13"/>
                </a:cubicBezTo>
                <a:cubicBezTo>
                  <a:pt x="51" y="5"/>
                  <a:pt x="62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0"/>
                  <a:pt x="91" y="3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9" y="9"/>
                  <a:pt x="100" y="9"/>
                  <a:pt x="101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86" y="33"/>
                  <a:pt x="86" y="33"/>
                  <a:pt x="86" y="33"/>
                </a:cubicBezTo>
                <a:cubicBezTo>
                  <a:pt x="86" y="33"/>
                  <a:pt x="86" y="33"/>
                  <a:pt x="86" y="33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28"/>
                  <a:pt x="78" y="27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69" y="27"/>
                  <a:pt x="65" y="28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28" y="65"/>
                  <a:pt x="26" y="70"/>
                  <a:pt x="26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6" y="78"/>
                  <a:pt x="28" y="82"/>
                  <a:pt x="31" y="85"/>
                </a:cubicBezTo>
                <a:cubicBezTo>
                  <a:pt x="31" y="85"/>
                  <a:pt x="31" y="85"/>
                  <a:pt x="31" y="85"/>
                </a:cubicBezTo>
                <a:cubicBezTo>
                  <a:pt x="32" y="87"/>
                  <a:pt x="32" y="87"/>
                  <a:pt x="32" y="87"/>
                </a:cubicBezTo>
                <a:cubicBezTo>
                  <a:pt x="36" y="90"/>
                  <a:pt x="40" y="91"/>
                  <a:pt x="44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8" y="91"/>
                  <a:pt x="52" y="90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69" y="73"/>
                  <a:pt x="69" y="73"/>
                  <a:pt x="69" y="73"/>
                </a:cubicBezTo>
                <a:cubicBezTo>
                  <a:pt x="74" y="68"/>
                  <a:pt x="82" y="68"/>
                  <a:pt x="87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93" y="79"/>
                  <a:pt x="93" y="87"/>
                  <a:pt x="8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66" y="114"/>
                  <a:pt x="55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5" name="Freeform 138"/>
          <p:cNvSpPr>
            <a:spLocks noEditPoints="1"/>
          </p:cNvSpPr>
          <p:nvPr/>
        </p:nvSpPr>
        <p:spPr bwMode="auto">
          <a:xfrm>
            <a:off x="8034867" y="3238501"/>
            <a:ext cx="298451" cy="444500"/>
          </a:xfrm>
          <a:custGeom>
            <a:avLst/>
            <a:gdLst>
              <a:gd name="T0" fmla="*/ 410845695 w 100"/>
              <a:gd name="T1" fmla="*/ 187735176 h 148"/>
              <a:gd name="T2" fmla="*/ 410845695 w 100"/>
              <a:gd name="T3" fmla="*/ 0 h 148"/>
              <a:gd name="T4" fmla="*/ 90186569 w 100"/>
              <a:gd name="T5" fmla="*/ 0 h 148"/>
              <a:gd name="T6" fmla="*/ 90186569 w 100"/>
              <a:gd name="T7" fmla="*/ 187735176 h 148"/>
              <a:gd name="T8" fmla="*/ 0 w 100"/>
              <a:gd name="T9" fmla="*/ 385618016 h 148"/>
              <a:gd name="T10" fmla="*/ 90186569 w 100"/>
              <a:gd name="T11" fmla="*/ 583498604 h 148"/>
              <a:gd name="T12" fmla="*/ 90186569 w 100"/>
              <a:gd name="T13" fmla="*/ 750938450 h 148"/>
              <a:gd name="T14" fmla="*/ 410845695 w 100"/>
              <a:gd name="T15" fmla="*/ 750938450 h 148"/>
              <a:gd name="T16" fmla="*/ 410845695 w 100"/>
              <a:gd name="T17" fmla="*/ 583498604 h 148"/>
              <a:gd name="T18" fmla="*/ 501032264 w 100"/>
              <a:gd name="T19" fmla="*/ 385618016 h 148"/>
              <a:gd name="T20" fmla="*/ 410845695 w 100"/>
              <a:gd name="T21" fmla="*/ 187735176 h 148"/>
              <a:gd name="T22" fmla="*/ 390805479 w 100"/>
              <a:gd name="T23" fmla="*/ 527687574 h 148"/>
              <a:gd name="T24" fmla="*/ 250517251 w 100"/>
              <a:gd name="T25" fmla="*/ 583498604 h 148"/>
              <a:gd name="T26" fmla="*/ 110226785 w 100"/>
              <a:gd name="T27" fmla="*/ 527687574 h 148"/>
              <a:gd name="T28" fmla="*/ 55113392 w 100"/>
              <a:gd name="T29" fmla="*/ 385618016 h 148"/>
              <a:gd name="T30" fmla="*/ 110226785 w 100"/>
              <a:gd name="T31" fmla="*/ 243548458 h 148"/>
              <a:gd name="T32" fmla="*/ 250517251 w 100"/>
              <a:gd name="T33" fmla="*/ 187735176 h 148"/>
              <a:gd name="T34" fmla="*/ 390805479 w 100"/>
              <a:gd name="T35" fmla="*/ 243548458 h 148"/>
              <a:gd name="T36" fmla="*/ 445918872 w 100"/>
              <a:gd name="T37" fmla="*/ 385618016 h 148"/>
              <a:gd name="T38" fmla="*/ 390805479 w 100"/>
              <a:gd name="T39" fmla="*/ 527687574 h 148"/>
              <a:gd name="T40" fmla="*/ 275566962 w 100"/>
              <a:gd name="T41" fmla="*/ 355172769 h 148"/>
              <a:gd name="T42" fmla="*/ 275566962 w 100"/>
              <a:gd name="T43" fmla="*/ 253696122 h 148"/>
              <a:gd name="T44" fmla="*/ 220453569 w 100"/>
              <a:gd name="T45" fmla="*/ 253696122 h 148"/>
              <a:gd name="T46" fmla="*/ 220453569 w 100"/>
              <a:gd name="T47" fmla="*/ 410986052 h 148"/>
              <a:gd name="T48" fmla="*/ 405836201 w 100"/>
              <a:gd name="T49" fmla="*/ 410986052 h 148"/>
              <a:gd name="T50" fmla="*/ 405836201 w 100"/>
              <a:gd name="T51" fmla="*/ 355172769 h 148"/>
              <a:gd name="T52" fmla="*/ 275566962 w 100"/>
              <a:gd name="T53" fmla="*/ 355172769 h 1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148">
                <a:moveTo>
                  <a:pt x="82" y="37"/>
                </a:moveTo>
                <a:cubicBezTo>
                  <a:pt x="82" y="0"/>
                  <a:pt x="82" y="0"/>
                  <a:pt x="8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37"/>
                  <a:pt x="18" y="37"/>
                  <a:pt x="18" y="37"/>
                </a:cubicBezTo>
                <a:cubicBezTo>
                  <a:pt x="7" y="46"/>
                  <a:pt x="0" y="60"/>
                  <a:pt x="0" y="76"/>
                </a:cubicBezTo>
                <a:cubicBezTo>
                  <a:pt x="0" y="92"/>
                  <a:pt x="7" y="106"/>
                  <a:pt x="18" y="115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93" y="106"/>
                  <a:pt x="100" y="92"/>
                  <a:pt x="100" y="76"/>
                </a:cubicBezTo>
                <a:cubicBezTo>
                  <a:pt x="100" y="60"/>
                  <a:pt x="93" y="46"/>
                  <a:pt x="82" y="37"/>
                </a:cubicBezTo>
                <a:close/>
                <a:moveTo>
                  <a:pt x="78" y="104"/>
                </a:moveTo>
                <a:cubicBezTo>
                  <a:pt x="71" y="111"/>
                  <a:pt x="61" y="115"/>
                  <a:pt x="50" y="115"/>
                </a:cubicBezTo>
                <a:cubicBezTo>
                  <a:pt x="39" y="115"/>
                  <a:pt x="29" y="111"/>
                  <a:pt x="22" y="104"/>
                </a:cubicBezTo>
                <a:cubicBezTo>
                  <a:pt x="15" y="97"/>
                  <a:pt x="11" y="87"/>
                  <a:pt x="11" y="76"/>
                </a:cubicBezTo>
                <a:cubicBezTo>
                  <a:pt x="11" y="65"/>
                  <a:pt x="15" y="55"/>
                  <a:pt x="22" y="48"/>
                </a:cubicBezTo>
                <a:cubicBezTo>
                  <a:pt x="29" y="41"/>
                  <a:pt x="39" y="37"/>
                  <a:pt x="50" y="37"/>
                </a:cubicBezTo>
                <a:cubicBezTo>
                  <a:pt x="61" y="37"/>
                  <a:pt x="71" y="41"/>
                  <a:pt x="78" y="48"/>
                </a:cubicBezTo>
                <a:cubicBezTo>
                  <a:pt x="85" y="55"/>
                  <a:pt x="89" y="65"/>
                  <a:pt x="89" y="76"/>
                </a:cubicBezTo>
                <a:cubicBezTo>
                  <a:pt x="89" y="87"/>
                  <a:pt x="85" y="97"/>
                  <a:pt x="78" y="104"/>
                </a:cubicBezTo>
                <a:close/>
                <a:moveTo>
                  <a:pt x="55" y="70"/>
                </a:moveTo>
                <a:cubicBezTo>
                  <a:pt x="55" y="50"/>
                  <a:pt x="55" y="50"/>
                  <a:pt x="55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81"/>
                  <a:pt x="44" y="81"/>
                  <a:pt x="44" y="81"/>
                </a:cubicBezTo>
                <a:cubicBezTo>
                  <a:pt x="81" y="81"/>
                  <a:pt x="81" y="81"/>
                  <a:pt x="81" y="81"/>
                </a:cubicBezTo>
                <a:cubicBezTo>
                  <a:pt x="81" y="70"/>
                  <a:pt x="81" y="70"/>
                  <a:pt x="81" y="70"/>
                </a:cubicBezTo>
                <a:lnTo>
                  <a:pt x="55" y="7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6" name="Freeform 139"/>
          <p:cNvSpPr>
            <a:spLocks noEditPoints="1"/>
          </p:cNvSpPr>
          <p:nvPr/>
        </p:nvSpPr>
        <p:spPr bwMode="auto">
          <a:xfrm>
            <a:off x="8788401" y="3230033"/>
            <a:ext cx="522817" cy="391584"/>
          </a:xfrm>
          <a:custGeom>
            <a:avLst/>
            <a:gdLst>
              <a:gd name="T0" fmla="*/ 812537009 w 174"/>
              <a:gd name="T1" fmla="*/ 495058566 h 130"/>
              <a:gd name="T2" fmla="*/ 71096397 w 174"/>
              <a:gd name="T3" fmla="*/ 495058566 h 130"/>
              <a:gd name="T4" fmla="*/ 15236069 w 174"/>
              <a:gd name="T5" fmla="*/ 602236613 h 130"/>
              <a:gd name="T6" fmla="*/ 868397337 w 174"/>
              <a:gd name="T7" fmla="*/ 602236613 h 130"/>
              <a:gd name="T8" fmla="*/ 812537009 w 174"/>
              <a:gd name="T9" fmla="*/ 495058566 h 130"/>
              <a:gd name="T10" fmla="*/ 350407050 w 174"/>
              <a:gd name="T11" fmla="*/ 576719644 h 130"/>
              <a:gd name="T12" fmla="*/ 370720306 w 174"/>
              <a:gd name="T13" fmla="*/ 535890234 h 130"/>
              <a:gd name="T14" fmla="*/ 512913100 w 174"/>
              <a:gd name="T15" fmla="*/ 535890234 h 130"/>
              <a:gd name="T16" fmla="*/ 533226356 w 174"/>
              <a:gd name="T17" fmla="*/ 576719644 h 130"/>
              <a:gd name="T18" fmla="*/ 350407050 w 174"/>
              <a:gd name="T19" fmla="*/ 576719644 h 130"/>
              <a:gd name="T20" fmla="*/ 797300940 w 174"/>
              <a:gd name="T21" fmla="*/ 469541597 h 130"/>
              <a:gd name="T22" fmla="*/ 797300940 w 174"/>
              <a:gd name="T23" fmla="*/ 469541597 h 130"/>
              <a:gd name="T24" fmla="*/ 797300940 w 174"/>
              <a:gd name="T25" fmla="*/ 464438203 h 130"/>
              <a:gd name="T26" fmla="*/ 797300940 w 174"/>
              <a:gd name="T27" fmla="*/ 20415834 h 130"/>
              <a:gd name="T28" fmla="*/ 776987684 w 174"/>
              <a:gd name="T29" fmla="*/ 0 h 130"/>
              <a:gd name="T30" fmla="*/ 106645722 w 174"/>
              <a:gd name="T31" fmla="*/ 0 h 130"/>
              <a:gd name="T32" fmla="*/ 86332466 w 174"/>
              <a:gd name="T33" fmla="*/ 20415834 h 130"/>
              <a:gd name="T34" fmla="*/ 86332466 w 174"/>
              <a:gd name="T35" fmla="*/ 464438203 h 130"/>
              <a:gd name="T36" fmla="*/ 86332466 w 174"/>
              <a:gd name="T37" fmla="*/ 469541597 h 130"/>
              <a:gd name="T38" fmla="*/ 86332466 w 174"/>
              <a:gd name="T39" fmla="*/ 469541597 h 130"/>
              <a:gd name="T40" fmla="*/ 81253025 w 174"/>
              <a:gd name="T41" fmla="*/ 469541597 h 130"/>
              <a:gd name="T42" fmla="*/ 802380381 w 174"/>
              <a:gd name="T43" fmla="*/ 469541597 h 130"/>
              <a:gd name="T44" fmla="*/ 797300940 w 174"/>
              <a:gd name="T45" fmla="*/ 469541597 h 130"/>
              <a:gd name="T46" fmla="*/ 746517800 w 174"/>
              <a:gd name="T47" fmla="*/ 433815581 h 130"/>
              <a:gd name="T48" fmla="*/ 137115606 w 174"/>
              <a:gd name="T49" fmla="*/ 433815581 h 130"/>
              <a:gd name="T50" fmla="*/ 137115606 w 174"/>
              <a:gd name="T51" fmla="*/ 51036197 h 130"/>
              <a:gd name="T52" fmla="*/ 746517800 w 174"/>
              <a:gd name="T53" fmla="*/ 51036197 h 130"/>
              <a:gd name="T54" fmla="*/ 746517800 w 174"/>
              <a:gd name="T55" fmla="*/ 433815581 h 130"/>
              <a:gd name="T56" fmla="*/ 878553965 w 174"/>
              <a:gd name="T57" fmla="*/ 627755841 h 130"/>
              <a:gd name="T58" fmla="*/ 5079441 w 174"/>
              <a:gd name="T59" fmla="*/ 627755841 h 130"/>
              <a:gd name="T60" fmla="*/ 0 w 174"/>
              <a:gd name="T61" fmla="*/ 632859235 h 130"/>
              <a:gd name="T62" fmla="*/ 20313256 w 174"/>
              <a:gd name="T63" fmla="*/ 663481856 h 130"/>
              <a:gd name="T64" fmla="*/ 863320150 w 174"/>
              <a:gd name="T65" fmla="*/ 663481856 h 130"/>
              <a:gd name="T66" fmla="*/ 883633406 w 174"/>
              <a:gd name="T67" fmla="*/ 632859235 h 130"/>
              <a:gd name="T68" fmla="*/ 878553965 w 174"/>
              <a:gd name="T69" fmla="*/ 627755841 h 1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4" h="130">
                <a:moveTo>
                  <a:pt x="160" y="97"/>
                </a:moveTo>
                <a:cubicBezTo>
                  <a:pt x="14" y="97"/>
                  <a:pt x="14" y="97"/>
                  <a:pt x="14" y="97"/>
                </a:cubicBezTo>
                <a:cubicBezTo>
                  <a:pt x="3" y="118"/>
                  <a:pt x="3" y="118"/>
                  <a:pt x="3" y="118"/>
                </a:cubicBezTo>
                <a:cubicBezTo>
                  <a:pt x="171" y="118"/>
                  <a:pt x="171" y="118"/>
                  <a:pt x="171" y="118"/>
                </a:cubicBezTo>
                <a:lnTo>
                  <a:pt x="160" y="97"/>
                </a:lnTo>
                <a:close/>
                <a:moveTo>
                  <a:pt x="69" y="113"/>
                </a:moveTo>
                <a:cubicBezTo>
                  <a:pt x="73" y="105"/>
                  <a:pt x="73" y="105"/>
                  <a:pt x="73" y="105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5" y="113"/>
                  <a:pt x="105" y="113"/>
                  <a:pt x="105" y="113"/>
                </a:cubicBezTo>
                <a:lnTo>
                  <a:pt x="69" y="113"/>
                </a:lnTo>
                <a:close/>
                <a:moveTo>
                  <a:pt x="157" y="92"/>
                </a:moveTo>
                <a:cubicBezTo>
                  <a:pt x="157" y="92"/>
                  <a:pt x="157" y="92"/>
                  <a:pt x="157" y="92"/>
                </a:cubicBezTo>
                <a:cubicBezTo>
                  <a:pt x="157" y="92"/>
                  <a:pt x="157" y="92"/>
                  <a:pt x="157" y="9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2"/>
                  <a:pt x="156" y="0"/>
                  <a:pt x="1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7" y="2"/>
                  <a:pt x="17" y="4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8" y="92"/>
                  <a:pt x="158" y="92"/>
                  <a:pt x="158" y="92"/>
                </a:cubicBezTo>
                <a:lnTo>
                  <a:pt x="157" y="92"/>
                </a:lnTo>
                <a:close/>
                <a:moveTo>
                  <a:pt x="147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10"/>
                  <a:pt x="27" y="10"/>
                  <a:pt x="27" y="10"/>
                </a:cubicBezTo>
                <a:cubicBezTo>
                  <a:pt x="147" y="10"/>
                  <a:pt x="147" y="10"/>
                  <a:pt x="147" y="10"/>
                </a:cubicBezTo>
                <a:lnTo>
                  <a:pt x="147" y="85"/>
                </a:lnTo>
                <a:close/>
                <a:moveTo>
                  <a:pt x="173" y="123"/>
                </a:moveTo>
                <a:cubicBezTo>
                  <a:pt x="1" y="123"/>
                  <a:pt x="1" y="123"/>
                  <a:pt x="1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30"/>
                  <a:pt x="4" y="130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2" y="130"/>
                  <a:pt x="174" y="126"/>
                  <a:pt x="174" y="124"/>
                </a:cubicBezTo>
                <a:lnTo>
                  <a:pt x="173" y="12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7" name="Freeform 140"/>
          <p:cNvSpPr>
            <a:spLocks/>
          </p:cNvSpPr>
          <p:nvPr/>
        </p:nvSpPr>
        <p:spPr bwMode="auto">
          <a:xfrm>
            <a:off x="9770533" y="3204633"/>
            <a:ext cx="338667" cy="416984"/>
          </a:xfrm>
          <a:custGeom>
            <a:avLst/>
            <a:gdLst>
              <a:gd name="T0" fmla="*/ 545675168 w 113"/>
              <a:gd name="T1" fmla="*/ 303009129 h 138"/>
              <a:gd name="T2" fmla="*/ 510308478 w 113"/>
              <a:gd name="T3" fmla="*/ 287601117 h 138"/>
              <a:gd name="T4" fmla="*/ 495149398 w 113"/>
              <a:gd name="T5" fmla="*/ 292736365 h 138"/>
              <a:gd name="T6" fmla="*/ 495149398 w 113"/>
              <a:gd name="T7" fmla="*/ 292736365 h 138"/>
              <a:gd name="T8" fmla="*/ 495149398 w 113"/>
              <a:gd name="T9" fmla="*/ 292736365 h 138"/>
              <a:gd name="T10" fmla="*/ 495149398 w 113"/>
              <a:gd name="T11" fmla="*/ 287601117 h 138"/>
              <a:gd name="T12" fmla="*/ 500202425 w 113"/>
              <a:gd name="T13" fmla="*/ 272195371 h 138"/>
              <a:gd name="T14" fmla="*/ 449676655 w 113"/>
              <a:gd name="T15" fmla="*/ 220836086 h 138"/>
              <a:gd name="T16" fmla="*/ 434519823 w 113"/>
              <a:gd name="T17" fmla="*/ 220836086 h 138"/>
              <a:gd name="T18" fmla="*/ 394097858 w 113"/>
              <a:gd name="T19" fmla="*/ 256787359 h 138"/>
              <a:gd name="T20" fmla="*/ 394097858 w 113"/>
              <a:gd name="T21" fmla="*/ 256787359 h 138"/>
              <a:gd name="T22" fmla="*/ 389047080 w 113"/>
              <a:gd name="T23" fmla="*/ 225973601 h 138"/>
              <a:gd name="T24" fmla="*/ 389047080 w 113"/>
              <a:gd name="T25" fmla="*/ 225973601 h 138"/>
              <a:gd name="T26" fmla="*/ 389047080 w 113"/>
              <a:gd name="T27" fmla="*/ 225973601 h 138"/>
              <a:gd name="T28" fmla="*/ 343574336 w 113"/>
              <a:gd name="T29" fmla="*/ 190022328 h 138"/>
              <a:gd name="T30" fmla="*/ 333468283 w 113"/>
              <a:gd name="T31" fmla="*/ 190022328 h 138"/>
              <a:gd name="T32" fmla="*/ 282942513 w 113"/>
              <a:gd name="T33" fmla="*/ 236244098 h 138"/>
              <a:gd name="T34" fmla="*/ 282942513 w 113"/>
              <a:gd name="T35" fmla="*/ 241379347 h 138"/>
              <a:gd name="T36" fmla="*/ 277889487 w 113"/>
              <a:gd name="T37" fmla="*/ 246514595 h 138"/>
              <a:gd name="T38" fmla="*/ 277889487 w 113"/>
              <a:gd name="T39" fmla="*/ 51357019 h 138"/>
              <a:gd name="T40" fmla="*/ 277889487 w 113"/>
              <a:gd name="T41" fmla="*/ 51357019 h 138"/>
              <a:gd name="T42" fmla="*/ 277889487 w 113"/>
              <a:gd name="T43" fmla="*/ 51357019 h 138"/>
              <a:gd name="T44" fmla="*/ 222312938 w 113"/>
              <a:gd name="T45" fmla="*/ 0 h 138"/>
              <a:gd name="T46" fmla="*/ 222312938 w 113"/>
              <a:gd name="T47" fmla="*/ 0 h 138"/>
              <a:gd name="T48" fmla="*/ 181890973 w 113"/>
              <a:gd name="T49" fmla="*/ 15408012 h 138"/>
              <a:gd name="T50" fmla="*/ 171787168 w 113"/>
              <a:gd name="T51" fmla="*/ 56492267 h 138"/>
              <a:gd name="T52" fmla="*/ 171787168 w 113"/>
              <a:gd name="T53" fmla="*/ 303009129 h 138"/>
              <a:gd name="T54" fmla="*/ 166734142 w 113"/>
              <a:gd name="T55" fmla="*/ 415995929 h 138"/>
              <a:gd name="T56" fmla="*/ 161681115 w 113"/>
              <a:gd name="T57" fmla="*/ 410858414 h 138"/>
              <a:gd name="T58" fmla="*/ 90945487 w 113"/>
              <a:gd name="T59" fmla="*/ 354366147 h 138"/>
              <a:gd name="T60" fmla="*/ 55578796 w 113"/>
              <a:gd name="T61" fmla="*/ 344095650 h 138"/>
              <a:gd name="T62" fmla="*/ 15156832 w 113"/>
              <a:gd name="T63" fmla="*/ 359501396 h 138"/>
              <a:gd name="T64" fmla="*/ 0 w 113"/>
              <a:gd name="T65" fmla="*/ 400587917 h 138"/>
              <a:gd name="T66" fmla="*/ 20209858 w 113"/>
              <a:gd name="T67" fmla="*/ 436536924 h 138"/>
              <a:gd name="T68" fmla="*/ 146524283 w 113"/>
              <a:gd name="T69" fmla="*/ 544388476 h 138"/>
              <a:gd name="T70" fmla="*/ 222312938 w 113"/>
              <a:gd name="T71" fmla="*/ 636832015 h 138"/>
              <a:gd name="T72" fmla="*/ 222312938 w 113"/>
              <a:gd name="T73" fmla="*/ 693324282 h 138"/>
              <a:gd name="T74" fmla="*/ 222312938 w 113"/>
              <a:gd name="T75" fmla="*/ 708732295 h 138"/>
              <a:gd name="T76" fmla="*/ 479992566 w 113"/>
              <a:gd name="T77" fmla="*/ 708732295 h 138"/>
              <a:gd name="T78" fmla="*/ 479992566 w 113"/>
              <a:gd name="T79" fmla="*/ 693324282 h 138"/>
              <a:gd name="T80" fmla="*/ 479992566 w 113"/>
              <a:gd name="T81" fmla="*/ 636832015 h 138"/>
              <a:gd name="T82" fmla="*/ 555781221 w 113"/>
              <a:gd name="T83" fmla="*/ 395452669 h 138"/>
              <a:gd name="T84" fmla="*/ 555781221 w 113"/>
              <a:gd name="T85" fmla="*/ 395452669 h 138"/>
              <a:gd name="T86" fmla="*/ 555781221 w 113"/>
              <a:gd name="T87" fmla="*/ 395452669 h 138"/>
              <a:gd name="T88" fmla="*/ 555781221 w 113"/>
              <a:gd name="T89" fmla="*/ 385179905 h 138"/>
              <a:gd name="T90" fmla="*/ 545675168 w 113"/>
              <a:gd name="T91" fmla="*/ 303009129 h 1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3" h="138">
                <a:moveTo>
                  <a:pt x="108" y="59"/>
                </a:moveTo>
                <a:cubicBezTo>
                  <a:pt x="106" y="58"/>
                  <a:pt x="104" y="56"/>
                  <a:pt x="101" y="56"/>
                </a:cubicBezTo>
                <a:cubicBezTo>
                  <a:pt x="100" y="56"/>
                  <a:pt x="99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6"/>
                  <a:pt x="98" y="56"/>
                  <a:pt x="98" y="56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1"/>
                  <a:pt x="99" y="45"/>
                  <a:pt x="89" y="43"/>
                </a:cubicBezTo>
                <a:cubicBezTo>
                  <a:pt x="88" y="43"/>
                  <a:pt x="86" y="43"/>
                  <a:pt x="86" y="43"/>
                </a:cubicBezTo>
                <a:cubicBezTo>
                  <a:pt x="81" y="43"/>
                  <a:pt x="78" y="45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1"/>
                  <a:pt x="76" y="37"/>
                  <a:pt x="68" y="37"/>
                </a:cubicBezTo>
                <a:cubicBezTo>
                  <a:pt x="67" y="37"/>
                  <a:pt x="67" y="37"/>
                  <a:pt x="66" y="37"/>
                </a:cubicBezTo>
                <a:cubicBezTo>
                  <a:pt x="57" y="37"/>
                  <a:pt x="56" y="43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8"/>
                  <a:pt x="55" y="48"/>
                  <a:pt x="55" y="48"/>
                </a:cubicBezTo>
                <a:cubicBezTo>
                  <a:pt x="55" y="35"/>
                  <a:pt x="55" y="11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4"/>
                  <a:pt x="50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0"/>
                  <a:pt x="38" y="1"/>
                  <a:pt x="36" y="3"/>
                </a:cubicBezTo>
                <a:cubicBezTo>
                  <a:pt x="35" y="5"/>
                  <a:pt x="34" y="8"/>
                  <a:pt x="34" y="1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71"/>
                  <a:pt x="34" y="78"/>
                  <a:pt x="33" y="81"/>
                </a:cubicBezTo>
                <a:cubicBezTo>
                  <a:pt x="33" y="81"/>
                  <a:pt x="32" y="81"/>
                  <a:pt x="32" y="80"/>
                </a:cubicBezTo>
                <a:cubicBezTo>
                  <a:pt x="18" y="69"/>
                  <a:pt x="18" y="69"/>
                  <a:pt x="18" y="69"/>
                </a:cubicBezTo>
                <a:cubicBezTo>
                  <a:pt x="16" y="67"/>
                  <a:pt x="13" y="67"/>
                  <a:pt x="11" y="67"/>
                </a:cubicBezTo>
                <a:cubicBezTo>
                  <a:pt x="8" y="67"/>
                  <a:pt x="5" y="68"/>
                  <a:pt x="3" y="70"/>
                </a:cubicBezTo>
                <a:cubicBezTo>
                  <a:pt x="1" y="73"/>
                  <a:pt x="0" y="75"/>
                  <a:pt x="0" y="78"/>
                </a:cubicBezTo>
                <a:cubicBezTo>
                  <a:pt x="0" y="81"/>
                  <a:pt x="2" y="84"/>
                  <a:pt x="4" y="85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5" y="117"/>
                  <a:pt x="41" y="122"/>
                  <a:pt x="44" y="124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2" y="68"/>
                  <a:pt x="113" y="62"/>
                  <a:pt x="108" y="5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8" name="Freeform 141"/>
          <p:cNvSpPr>
            <a:spLocks noEditPoints="1"/>
          </p:cNvSpPr>
          <p:nvPr/>
        </p:nvSpPr>
        <p:spPr bwMode="auto">
          <a:xfrm>
            <a:off x="10538884" y="3183467"/>
            <a:ext cx="440267" cy="482600"/>
          </a:xfrm>
          <a:custGeom>
            <a:avLst/>
            <a:gdLst>
              <a:gd name="T0" fmla="*/ 398972066 w 146"/>
              <a:gd name="T1" fmla="*/ 86996945 h 160"/>
              <a:gd name="T2" fmla="*/ 434778411 w 146"/>
              <a:gd name="T3" fmla="*/ 358224177 h 160"/>
              <a:gd name="T4" fmla="*/ 485927748 w 146"/>
              <a:gd name="T5" fmla="*/ 133055082 h 160"/>
              <a:gd name="T6" fmla="*/ 526847670 w 146"/>
              <a:gd name="T7" fmla="*/ 102350411 h 160"/>
              <a:gd name="T8" fmla="*/ 521734093 w 146"/>
              <a:gd name="T9" fmla="*/ 353107109 h 160"/>
              <a:gd name="T10" fmla="*/ 521734093 w 146"/>
              <a:gd name="T11" fmla="*/ 353107109 h 160"/>
              <a:gd name="T12" fmla="*/ 537079347 w 146"/>
              <a:gd name="T13" fmla="*/ 383811780 h 160"/>
              <a:gd name="T14" fmla="*/ 547308762 w 146"/>
              <a:gd name="T15" fmla="*/ 373577644 h 160"/>
              <a:gd name="T16" fmla="*/ 644493859 w 146"/>
              <a:gd name="T17" fmla="*/ 220052027 h 160"/>
              <a:gd name="T18" fmla="*/ 675184366 w 146"/>
              <a:gd name="T19" fmla="*/ 281461369 h 160"/>
              <a:gd name="T20" fmla="*/ 506388840 w 146"/>
              <a:gd name="T21" fmla="*/ 701097150 h 160"/>
              <a:gd name="T22" fmla="*/ 281325877 w 146"/>
              <a:gd name="T23" fmla="*/ 767623560 h 160"/>
              <a:gd name="T24" fmla="*/ 199486033 w 146"/>
              <a:gd name="T25" fmla="*/ 603863807 h 160"/>
              <a:gd name="T26" fmla="*/ 61381014 w 146"/>
              <a:gd name="T27" fmla="*/ 440104054 h 160"/>
              <a:gd name="T28" fmla="*/ 117646189 w 146"/>
              <a:gd name="T29" fmla="*/ 434986986 h 160"/>
              <a:gd name="T30" fmla="*/ 219947125 w 146"/>
              <a:gd name="T31" fmla="*/ 501513396 h 160"/>
              <a:gd name="T32" fmla="*/ 163681949 w 146"/>
              <a:gd name="T33" fmla="*/ 168876821 h 160"/>
              <a:gd name="T34" fmla="*/ 204601871 w 146"/>
              <a:gd name="T35" fmla="*/ 117701616 h 160"/>
              <a:gd name="T36" fmla="*/ 301786968 w 146"/>
              <a:gd name="T37" fmla="*/ 347990041 h 160"/>
              <a:gd name="T38" fmla="*/ 332477475 w 146"/>
              <a:gd name="T39" fmla="*/ 383811780 h 160"/>
              <a:gd name="T40" fmla="*/ 322248060 w 146"/>
              <a:gd name="T41" fmla="*/ 92114013 h 160"/>
              <a:gd name="T42" fmla="*/ 358052144 w 146"/>
              <a:gd name="T43" fmla="*/ 51175206 h 160"/>
              <a:gd name="T44" fmla="*/ 352936305 w 146"/>
              <a:gd name="T45" fmla="*/ 0 h 160"/>
              <a:gd name="T46" fmla="*/ 271096462 w 146"/>
              <a:gd name="T47" fmla="*/ 97233343 h 160"/>
              <a:gd name="T48" fmla="*/ 173911364 w 146"/>
              <a:gd name="T49" fmla="*/ 71645740 h 160"/>
              <a:gd name="T50" fmla="*/ 117646189 w 146"/>
              <a:gd name="T51" fmla="*/ 184230288 h 160"/>
              <a:gd name="T52" fmla="*/ 189256618 w 146"/>
              <a:gd name="T53" fmla="*/ 424752849 h 160"/>
              <a:gd name="T54" fmla="*/ 92071521 w 146"/>
              <a:gd name="T55" fmla="*/ 373577644 h 160"/>
              <a:gd name="T56" fmla="*/ 25574668 w 146"/>
              <a:gd name="T57" fmla="*/ 404282315 h 160"/>
              <a:gd name="T58" fmla="*/ 35806345 w 146"/>
              <a:gd name="T59" fmla="*/ 532220329 h 160"/>
              <a:gd name="T60" fmla="*/ 230176540 w 146"/>
              <a:gd name="T61" fmla="*/ 721565423 h 160"/>
              <a:gd name="T62" fmla="*/ 230176540 w 146"/>
              <a:gd name="T63" fmla="*/ 818798766 h 160"/>
              <a:gd name="T64" fmla="*/ 506388840 w 146"/>
              <a:gd name="T65" fmla="*/ 818798766 h 160"/>
              <a:gd name="T66" fmla="*/ 557538177 w 146"/>
              <a:gd name="T67" fmla="*/ 772740628 h 160"/>
              <a:gd name="T68" fmla="*/ 613803352 w 146"/>
              <a:gd name="T69" fmla="*/ 532220329 h 160"/>
              <a:gd name="T70" fmla="*/ 690529619 w 146"/>
              <a:gd name="T71" fmla="*/ 184230288 h 160"/>
              <a:gd name="T72" fmla="*/ 608689775 w 146"/>
              <a:gd name="T73" fmla="*/ 179113220 h 160"/>
              <a:gd name="T74" fmla="*/ 537079347 w 146"/>
              <a:gd name="T75" fmla="*/ 51175206 h 160"/>
              <a:gd name="T76" fmla="*/ 450123664 w 146"/>
              <a:gd name="T77" fmla="*/ 86996945 h 160"/>
              <a:gd name="T78" fmla="*/ 358052144 w 146"/>
              <a:gd name="T79" fmla="*/ 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6" h="160">
                <a:moveTo>
                  <a:pt x="70" y="10"/>
                </a:moveTo>
                <a:cubicBezTo>
                  <a:pt x="74" y="10"/>
                  <a:pt x="78" y="13"/>
                  <a:pt x="78" y="17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9"/>
                  <a:pt x="84" y="70"/>
                  <a:pt x="85" y="70"/>
                </a:cubicBezTo>
                <a:cubicBezTo>
                  <a:pt x="86" y="70"/>
                  <a:pt x="87" y="68"/>
                  <a:pt x="87" y="68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3"/>
                  <a:pt x="98" y="20"/>
                  <a:pt x="102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8" y="21"/>
                  <a:pt x="110" y="25"/>
                  <a:pt x="110" y="2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3" y="75"/>
                  <a:pt x="105" y="75"/>
                </a:cubicBezTo>
                <a:cubicBezTo>
                  <a:pt x="105" y="75"/>
                  <a:pt x="106" y="75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21" y="44"/>
                  <a:pt x="123" y="43"/>
                  <a:pt x="126" y="43"/>
                </a:cubicBezTo>
                <a:cubicBezTo>
                  <a:pt x="127" y="43"/>
                  <a:pt x="129" y="44"/>
                  <a:pt x="130" y="44"/>
                </a:cubicBezTo>
                <a:cubicBezTo>
                  <a:pt x="133" y="47"/>
                  <a:pt x="135" y="51"/>
                  <a:pt x="132" y="5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1"/>
                  <a:pt x="108" y="120"/>
                  <a:pt x="99" y="137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5" y="136"/>
                  <a:pt x="55" y="136"/>
                  <a:pt x="55" y="136"/>
                </a:cubicBezTo>
                <a:cubicBezTo>
                  <a:pt x="55" y="136"/>
                  <a:pt x="46" y="131"/>
                  <a:pt x="39" y="118"/>
                </a:cubicBezTo>
                <a:cubicBezTo>
                  <a:pt x="13" y="96"/>
                  <a:pt x="13" y="96"/>
                  <a:pt x="13" y="96"/>
                </a:cubicBezTo>
                <a:cubicBezTo>
                  <a:pt x="10" y="94"/>
                  <a:pt x="10" y="89"/>
                  <a:pt x="12" y="86"/>
                </a:cubicBezTo>
                <a:cubicBezTo>
                  <a:pt x="14" y="84"/>
                  <a:pt x="16" y="83"/>
                  <a:pt x="18" y="83"/>
                </a:cubicBezTo>
                <a:cubicBezTo>
                  <a:pt x="20" y="83"/>
                  <a:pt x="22" y="84"/>
                  <a:pt x="23" y="8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1" y="98"/>
                  <a:pt x="43" y="98"/>
                </a:cubicBezTo>
                <a:cubicBezTo>
                  <a:pt x="47" y="98"/>
                  <a:pt x="51" y="93"/>
                  <a:pt x="45" y="7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29"/>
                  <a:pt x="33" y="25"/>
                  <a:pt x="37" y="23"/>
                </a:cubicBezTo>
                <a:cubicBezTo>
                  <a:pt x="38" y="23"/>
                  <a:pt x="39" y="23"/>
                  <a:pt x="40" y="23"/>
                </a:cubicBezTo>
                <a:cubicBezTo>
                  <a:pt x="43" y="23"/>
                  <a:pt x="46" y="25"/>
                  <a:pt x="47" y="2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60" y="71"/>
                  <a:pt x="63" y="75"/>
                  <a:pt x="65" y="75"/>
                </a:cubicBezTo>
                <a:cubicBezTo>
                  <a:pt x="66" y="75"/>
                  <a:pt x="67" y="73"/>
                  <a:pt x="67" y="67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4"/>
                  <a:pt x="65" y="10"/>
                  <a:pt x="70" y="10"/>
                </a:cubicBezTo>
                <a:cubicBezTo>
                  <a:pt x="70" y="10"/>
                  <a:pt x="70" y="10"/>
                  <a:pt x="70" y="10"/>
                </a:cubicBezTo>
                <a:moveTo>
                  <a:pt x="70" y="0"/>
                </a:moveTo>
                <a:cubicBezTo>
                  <a:pt x="70" y="0"/>
                  <a:pt x="69" y="0"/>
                  <a:pt x="69" y="0"/>
                </a:cubicBezTo>
                <a:cubicBezTo>
                  <a:pt x="59" y="0"/>
                  <a:pt x="52" y="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5"/>
                  <a:pt x="45" y="13"/>
                  <a:pt x="40" y="13"/>
                </a:cubicBezTo>
                <a:cubicBezTo>
                  <a:pt x="38" y="13"/>
                  <a:pt x="36" y="13"/>
                  <a:pt x="34" y="14"/>
                </a:cubicBezTo>
                <a:cubicBezTo>
                  <a:pt x="30" y="15"/>
                  <a:pt x="26" y="18"/>
                  <a:pt x="24" y="22"/>
                </a:cubicBezTo>
                <a:cubicBezTo>
                  <a:pt x="22" y="27"/>
                  <a:pt x="21" y="31"/>
                  <a:pt x="23" y="36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8"/>
                  <a:pt x="36" y="81"/>
                  <a:pt x="37" y="83"/>
                </a:cubicBezTo>
                <a:cubicBezTo>
                  <a:pt x="29" y="77"/>
                  <a:pt x="29" y="77"/>
                  <a:pt x="29" y="77"/>
                </a:cubicBezTo>
                <a:cubicBezTo>
                  <a:pt x="26" y="74"/>
                  <a:pt x="22" y="73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8" y="75"/>
                  <a:pt x="5" y="79"/>
                </a:cubicBezTo>
                <a:cubicBezTo>
                  <a:pt x="2" y="83"/>
                  <a:pt x="0" y="87"/>
                  <a:pt x="1" y="92"/>
                </a:cubicBezTo>
                <a:cubicBezTo>
                  <a:pt x="1" y="97"/>
                  <a:pt x="3" y="101"/>
                  <a:pt x="7" y="104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6" y="133"/>
                  <a:pt x="41" y="138"/>
                  <a:pt x="45" y="141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09" y="151"/>
                  <a:pt x="109" y="151"/>
                  <a:pt x="109" y="151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17" y="125"/>
                  <a:pt x="120" y="109"/>
                  <a:pt x="120" y="104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1"/>
                  <a:pt x="143" y="41"/>
                  <a:pt x="135" y="36"/>
                </a:cubicBezTo>
                <a:cubicBezTo>
                  <a:pt x="132" y="34"/>
                  <a:pt x="129" y="33"/>
                  <a:pt x="126" y="33"/>
                </a:cubicBezTo>
                <a:cubicBezTo>
                  <a:pt x="123" y="33"/>
                  <a:pt x="121" y="34"/>
                  <a:pt x="119" y="35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1" y="21"/>
                  <a:pt x="115" y="12"/>
                  <a:pt x="105" y="10"/>
                </a:cubicBezTo>
                <a:cubicBezTo>
                  <a:pt x="104" y="10"/>
                  <a:pt x="103" y="10"/>
                  <a:pt x="102" y="10"/>
                </a:cubicBezTo>
                <a:cubicBezTo>
                  <a:pt x="96" y="10"/>
                  <a:pt x="91" y="13"/>
                  <a:pt x="88" y="17"/>
                </a:cubicBezTo>
                <a:cubicBezTo>
                  <a:pt x="88" y="16"/>
                  <a:pt x="88" y="16"/>
                  <a:pt x="88" y="16"/>
                </a:cubicBezTo>
                <a:cubicBezTo>
                  <a:pt x="87" y="7"/>
                  <a:pt x="79" y="0"/>
                  <a:pt x="70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59" name="Freeform 142"/>
          <p:cNvSpPr>
            <a:spLocks noEditPoints="1"/>
          </p:cNvSpPr>
          <p:nvPr/>
        </p:nvSpPr>
        <p:spPr bwMode="auto">
          <a:xfrm>
            <a:off x="1100667" y="4032251"/>
            <a:ext cx="590551" cy="412749"/>
          </a:xfrm>
          <a:custGeom>
            <a:avLst/>
            <a:gdLst>
              <a:gd name="T0" fmla="*/ 899754152 w 197"/>
              <a:gd name="T1" fmla="*/ 270602380 h 137"/>
              <a:gd name="T2" fmla="*/ 672287975 w 197"/>
              <a:gd name="T3" fmla="*/ 25528697 h 137"/>
              <a:gd name="T4" fmla="*/ 495370087 w 197"/>
              <a:gd name="T5" fmla="*/ 71479448 h 137"/>
              <a:gd name="T6" fmla="*/ 343725219 w 197"/>
              <a:gd name="T7" fmla="*/ 25528697 h 137"/>
              <a:gd name="T8" fmla="*/ 106150733 w 197"/>
              <a:gd name="T9" fmla="*/ 214440602 h 137"/>
              <a:gd name="T10" fmla="*/ 96040176 w 197"/>
              <a:gd name="T11" fmla="*/ 633106260 h 137"/>
              <a:gd name="T12" fmla="*/ 358889931 w 197"/>
              <a:gd name="T13" fmla="*/ 490147365 h 137"/>
              <a:gd name="T14" fmla="*/ 611629129 w 197"/>
              <a:gd name="T15" fmla="*/ 485040722 h 137"/>
              <a:gd name="T16" fmla="*/ 869424729 w 197"/>
              <a:gd name="T17" fmla="*/ 648423930 h 137"/>
              <a:gd name="T18" fmla="*/ 899754152 w 197"/>
              <a:gd name="T19" fmla="*/ 270602380 h 137"/>
              <a:gd name="T20" fmla="*/ 313398044 w 197"/>
              <a:gd name="T21" fmla="*/ 388032578 h 137"/>
              <a:gd name="T22" fmla="*/ 192082600 w 197"/>
              <a:gd name="T23" fmla="*/ 260391353 h 137"/>
              <a:gd name="T24" fmla="*/ 313398044 w 197"/>
              <a:gd name="T25" fmla="*/ 137854511 h 137"/>
              <a:gd name="T26" fmla="*/ 434711240 w 197"/>
              <a:gd name="T27" fmla="*/ 260391353 h 137"/>
              <a:gd name="T28" fmla="*/ 313398044 w 197"/>
              <a:gd name="T29" fmla="*/ 388032578 h 137"/>
              <a:gd name="T30" fmla="*/ 692506841 w 197"/>
              <a:gd name="T31" fmla="*/ 158276565 h 137"/>
              <a:gd name="T32" fmla="*/ 748109285 w 197"/>
              <a:gd name="T33" fmla="*/ 158276565 h 137"/>
              <a:gd name="T34" fmla="*/ 748109285 w 197"/>
              <a:gd name="T35" fmla="*/ 209333959 h 137"/>
              <a:gd name="T36" fmla="*/ 692506841 w 197"/>
              <a:gd name="T37" fmla="*/ 209333959 h 137"/>
              <a:gd name="T38" fmla="*/ 692506841 w 197"/>
              <a:gd name="T39" fmla="*/ 158276565 h 137"/>
              <a:gd name="T40" fmla="*/ 626793840 w 197"/>
              <a:gd name="T41" fmla="*/ 280813406 h 137"/>
              <a:gd name="T42" fmla="*/ 626793840 w 197"/>
              <a:gd name="T43" fmla="*/ 229756013 h 137"/>
              <a:gd name="T44" fmla="*/ 677342129 w 197"/>
              <a:gd name="T45" fmla="*/ 229756013 h 137"/>
              <a:gd name="T46" fmla="*/ 677342129 w 197"/>
              <a:gd name="T47" fmla="*/ 280813406 h 137"/>
              <a:gd name="T48" fmla="*/ 626793840 w 197"/>
              <a:gd name="T49" fmla="*/ 280813406 h 137"/>
              <a:gd name="T50" fmla="*/ 743055130 w 197"/>
              <a:gd name="T51" fmla="*/ 347188470 h 137"/>
              <a:gd name="T52" fmla="*/ 692506841 w 197"/>
              <a:gd name="T53" fmla="*/ 347188470 h 137"/>
              <a:gd name="T54" fmla="*/ 692506841 w 197"/>
              <a:gd name="T55" fmla="*/ 296131076 h 137"/>
              <a:gd name="T56" fmla="*/ 743055130 w 197"/>
              <a:gd name="T57" fmla="*/ 296131076 h 137"/>
              <a:gd name="T58" fmla="*/ 743055130 w 197"/>
              <a:gd name="T59" fmla="*/ 347188470 h 137"/>
              <a:gd name="T60" fmla="*/ 813822286 w 197"/>
              <a:gd name="T61" fmla="*/ 275709023 h 137"/>
              <a:gd name="T62" fmla="*/ 763273996 w 197"/>
              <a:gd name="T63" fmla="*/ 275709023 h 137"/>
              <a:gd name="T64" fmla="*/ 763273996 w 197"/>
              <a:gd name="T65" fmla="*/ 224651629 h 137"/>
              <a:gd name="T66" fmla="*/ 813822286 w 197"/>
              <a:gd name="T67" fmla="*/ 224651629 h 137"/>
              <a:gd name="T68" fmla="*/ 813822286 w 197"/>
              <a:gd name="T69" fmla="*/ 275709023 h 137"/>
              <a:gd name="T70" fmla="*/ 313398044 w 197"/>
              <a:gd name="T71" fmla="*/ 188911905 h 137"/>
              <a:gd name="T72" fmla="*/ 242630889 w 197"/>
              <a:gd name="T73" fmla="*/ 260391353 h 137"/>
              <a:gd name="T74" fmla="*/ 313398044 w 197"/>
              <a:gd name="T75" fmla="*/ 336977443 h 137"/>
              <a:gd name="T76" fmla="*/ 384165200 w 197"/>
              <a:gd name="T77" fmla="*/ 260391353 h 137"/>
              <a:gd name="T78" fmla="*/ 313398044 w 197"/>
              <a:gd name="T79" fmla="*/ 188911905 h 1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7" h="137">
                <a:moveTo>
                  <a:pt x="178" y="53"/>
                </a:moveTo>
                <a:cubicBezTo>
                  <a:pt x="172" y="28"/>
                  <a:pt x="163" y="1"/>
                  <a:pt x="133" y="5"/>
                </a:cubicBezTo>
                <a:cubicBezTo>
                  <a:pt x="121" y="7"/>
                  <a:pt x="112" y="14"/>
                  <a:pt x="98" y="14"/>
                </a:cubicBezTo>
                <a:cubicBezTo>
                  <a:pt x="87" y="14"/>
                  <a:pt x="79" y="7"/>
                  <a:pt x="68" y="5"/>
                </a:cubicBezTo>
                <a:cubicBezTo>
                  <a:pt x="38" y="0"/>
                  <a:pt x="30" y="15"/>
                  <a:pt x="21" y="42"/>
                </a:cubicBezTo>
                <a:cubicBezTo>
                  <a:pt x="16" y="58"/>
                  <a:pt x="0" y="112"/>
                  <a:pt x="19" y="124"/>
                </a:cubicBezTo>
                <a:cubicBezTo>
                  <a:pt x="37" y="137"/>
                  <a:pt x="57" y="102"/>
                  <a:pt x="71" y="96"/>
                </a:cubicBezTo>
                <a:cubicBezTo>
                  <a:pt x="84" y="91"/>
                  <a:pt x="110" y="92"/>
                  <a:pt x="121" y="95"/>
                </a:cubicBezTo>
                <a:cubicBezTo>
                  <a:pt x="138" y="100"/>
                  <a:pt x="154" y="131"/>
                  <a:pt x="172" y="127"/>
                </a:cubicBezTo>
                <a:cubicBezTo>
                  <a:pt x="197" y="122"/>
                  <a:pt x="182" y="69"/>
                  <a:pt x="178" y="53"/>
                </a:cubicBezTo>
                <a:close/>
                <a:moveTo>
                  <a:pt x="62" y="76"/>
                </a:moveTo>
                <a:cubicBezTo>
                  <a:pt x="48" y="76"/>
                  <a:pt x="38" y="65"/>
                  <a:pt x="38" y="51"/>
                </a:cubicBezTo>
                <a:cubicBezTo>
                  <a:pt x="38" y="38"/>
                  <a:pt x="48" y="27"/>
                  <a:pt x="62" y="27"/>
                </a:cubicBezTo>
                <a:cubicBezTo>
                  <a:pt x="75" y="27"/>
                  <a:pt x="86" y="38"/>
                  <a:pt x="86" y="51"/>
                </a:cubicBezTo>
                <a:cubicBezTo>
                  <a:pt x="86" y="65"/>
                  <a:pt x="75" y="76"/>
                  <a:pt x="62" y="76"/>
                </a:cubicBezTo>
                <a:close/>
                <a:moveTo>
                  <a:pt x="137" y="31"/>
                </a:moveTo>
                <a:cubicBezTo>
                  <a:pt x="140" y="28"/>
                  <a:pt x="145" y="28"/>
                  <a:pt x="148" y="31"/>
                </a:cubicBezTo>
                <a:cubicBezTo>
                  <a:pt x="150" y="34"/>
                  <a:pt x="150" y="39"/>
                  <a:pt x="148" y="41"/>
                </a:cubicBezTo>
                <a:cubicBezTo>
                  <a:pt x="145" y="44"/>
                  <a:pt x="140" y="44"/>
                  <a:pt x="137" y="41"/>
                </a:cubicBezTo>
                <a:cubicBezTo>
                  <a:pt x="135" y="39"/>
                  <a:pt x="135" y="34"/>
                  <a:pt x="137" y="31"/>
                </a:cubicBezTo>
                <a:close/>
                <a:moveTo>
                  <a:pt x="124" y="55"/>
                </a:moveTo>
                <a:cubicBezTo>
                  <a:pt x="121" y="52"/>
                  <a:pt x="121" y="48"/>
                  <a:pt x="124" y="45"/>
                </a:cubicBezTo>
                <a:cubicBezTo>
                  <a:pt x="127" y="42"/>
                  <a:pt x="131" y="42"/>
                  <a:pt x="134" y="45"/>
                </a:cubicBezTo>
                <a:cubicBezTo>
                  <a:pt x="137" y="48"/>
                  <a:pt x="137" y="52"/>
                  <a:pt x="134" y="55"/>
                </a:cubicBezTo>
                <a:cubicBezTo>
                  <a:pt x="131" y="58"/>
                  <a:pt x="127" y="58"/>
                  <a:pt x="124" y="55"/>
                </a:cubicBezTo>
                <a:close/>
                <a:moveTo>
                  <a:pt x="147" y="68"/>
                </a:moveTo>
                <a:cubicBezTo>
                  <a:pt x="144" y="71"/>
                  <a:pt x="140" y="71"/>
                  <a:pt x="137" y="68"/>
                </a:cubicBezTo>
                <a:cubicBezTo>
                  <a:pt x="134" y="65"/>
                  <a:pt x="134" y="61"/>
                  <a:pt x="137" y="58"/>
                </a:cubicBezTo>
                <a:cubicBezTo>
                  <a:pt x="140" y="55"/>
                  <a:pt x="144" y="55"/>
                  <a:pt x="147" y="58"/>
                </a:cubicBezTo>
                <a:cubicBezTo>
                  <a:pt x="150" y="61"/>
                  <a:pt x="150" y="65"/>
                  <a:pt x="147" y="68"/>
                </a:cubicBezTo>
                <a:close/>
                <a:moveTo>
                  <a:pt x="161" y="54"/>
                </a:moveTo>
                <a:cubicBezTo>
                  <a:pt x="158" y="57"/>
                  <a:pt x="153" y="57"/>
                  <a:pt x="151" y="54"/>
                </a:cubicBezTo>
                <a:cubicBezTo>
                  <a:pt x="148" y="52"/>
                  <a:pt x="148" y="47"/>
                  <a:pt x="151" y="44"/>
                </a:cubicBezTo>
                <a:cubicBezTo>
                  <a:pt x="153" y="42"/>
                  <a:pt x="158" y="42"/>
                  <a:pt x="161" y="44"/>
                </a:cubicBezTo>
                <a:cubicBezTo>
                  <a:pt x="163" y="47"/>
                  <a:pt x="163" y="52"/>
                  <a:pt x="161" y="54"/>
                </a:cubicBezTo>
                <a:close/>
                <a:moveTo>
                  <a:pt x="62" y="37"/>
                </a:moveTo>
                <a:cubicBezTo>
                  <a:pt x="54" y="37"/>
                  <a:pt x="48" y="44"/>
                  <a:pt x="48" y="51"/>
                </a:cubicBezTo>
                <a:cubicBezTo>
                  <a:pt x="48" y="59"/>
                  <a:pt x="54" y="66"/>
                  <a:pt x="62" y="66"/>
                </a:cubicBezTo>
                <a:cubicBezTo>
                  <a:pt x="70" y="66"/>
                  <a:pt x="76" y="59"/>
                  <a:pt x="76" y="51"/>
                </a:cubicBezTo>
                <a:cubicBezTo>
                  <a:pt x="76" y="44"/>
                  <a:pt x="70" y="37"/>
                  <a:pt x="62" y="3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0" name="Freeform 143"/>
          <p:cNvSpPr>
            <a:spLocks noEditPoints="1"/>
          </p:cNvSpPr>
          <p:nvPr/>
        </p:nvSpPr>
        <p:spPr bwMode="auto">
          <a:xfrm>
            <a:off x="2019301" y="4072468"/>
            <a:ext cx="529167" cy="294217"/>
          </a:xfrm>
          <a:custGeom>
            <a:avLst/>
            <a:gdLst>
              <a:gd name="T0" fmla="*/ 279668342 w 176"/>
              <a:gd name="T1" fmla="*/ 177449079 h 98"/>
              <a:gd name="T2" fmla="*/ 127121768 w 176"/>
              <a:gd name="T3" fmla="*/ 177449079 h 98"/>
              <a:gd name="T4" fmla="*/ 127121768 w 176"/>
              <a:gd name="T5" fmla="*/ 0 h 98"/>
              <a:gd name="T6" fmla="*/ 0 w 176"/>
              <a:gd name="T7" fmla="*/ 0 h 98"/>
              <a:gd name="T8" fmla="*/ 0 w 176"/>
              <a:gd name="T9" fmla="*/ 496858771 h 98"/>
              <a:gd name="T10" fmla="*/ 127121768 w 176"/>
              <a:gd name="T11" fmla="*/ 496858771 h 98"/>
              <a:gd name="T12" fmla="*/ 127121768 w 176"/>
              <a:gd name="T13" fmla="*/ 288989722 h 98"/>
              <a:gd name="T14" fmla="*/ 279668342 w 176"/>
              <a:gd name="T15" fmla="*/ 288989722 h 98"/>
              <a:gd name="T16" fmla="*/ 279668342 w 176"/>
              <a:gd name="T17" fmla="*/ 496858771 h 98"/>
              <a:gd name="T18" fmla="*/ 406792365 w 176"/>
              <a:gd name="T19" fmla="*/ 496858771 h 98"/>
              <a:gd name="T20" fmla="*/ 406792365 w 176"/>
              <a:gd name="T21" fmla="*/ 0 h 98"/>
              <a:gd name="T22" fmla="*/ 279668342 w 176"/>
              <a:gd name="T23" fmla="*/ 0 h 98"/>
              <a:gd name="T24" fmla="*/ 279668342 w 176"/>
              <a:gd name="T25" fmla="*/ 177449079 h 98"/>
              <a:gd name="T26" fmla="*/ 889856889 w 176"/>
              <a:gd name="T27" fmla="*/ 157170599 h 98"/>
              <a:gd name="T28" fmla="*/ 854262163 w 176"/>
              <a:gd name="T29" fmla="*/ 76049927 h 98"/>
              <a:gd name="T30" fmla="*/ 762735121 w 176"/>
              <a:gd name="T31" fmla="*/ 10139240 h 98"/>
              <a:gd name="T32" fmla="*/ 686460707 w 176"/>
              <a:gd name="T33" fmla="*/ 0 h 98"/>
              <a:gd name="T34" fmla="*/ 467809641 w 176"/>
              <a:gd name="T35" fmla="*/ 0 h 98"/>
              <a:gd name="T36" fmla="*/ 467809641 w 176"/>
              <a:gd name="T37" fmla="*/ 496858771 h 98"/>
              <a:gd name="T38" fmla="*/ 686460707 w 176"/>
              <a:gd name="T39" fmla="*/ 496858771 h 98"/>
              <a:gd name="T40" fmla="*/ 686460707 w 176"/>
              <a:gd name="T41" fmla="*/ 496858771 h 98"/>
              <a:gd name="T42" fmla="*/ 859347124 w 176"/>
              <a:gd name="T43" fmla="*/ 400528113 h 98"/>
              <a:gd name="T44" fmla="*/ 894941850 w 176"/>
              <a:gd name="T45" fmla="*/ 238289020 h 98"/>
              <a:gd name="T46" fmla="*/ 889856889 w 176"/>
              <a:gd name="T47" fmla="*/ 157170599 h 98"/>
              <a:gd name="T48" fmla="*/ 752565199 w 176"/>
              <a:gd name="T49" fmla="*/ 329548932 h 98"/>
              <a:gd name="T50" fmla="*/ 722055433 w 176"/>
              <a:gd name="T51" fmla="*/ 370108143 h 98"/>
              <a:gd name="T52" fmla="*/ 671205824 w 176"/>
              <a:gd name="T53" fmla="*/ 385318128 h 98"/>
              <a:gd name="T54" fmla="*/ 594933665 w 176"/>
              <a:gd name="T55" fmla="*/ 385318128 h 98"/>
              <a:gd name="T56" fmla="*/ 594933665 w 176"/>
              <a:gd name="T57" fmla="*/ 111540643 h 98"/>
              <a:gd name="T58" fmla="*/ 671205824 w 176"/>
              <a:gd name="T59" fmla="*/ 111540643 h 98"/>
              <a:gd name="T60" fmla="*/ 722055433 w 176"/>
              <a:gd name="T61" fmla="*/ 121679883 h 98"/>
              <a:gd name="T62" fmla="*/ 747480238 w 176"/>
              <a:gd name="T63" fmla="*/ 141960614 h 98"/>
              <a:gd name="T64" fmla="*/ 767820082 w 176"/>
              <a:gd name="T65" fmla="*/ 243359766 h 98"/>
              <a:gd name="T66" fmla="*/ 752565199 w 176"/>
              <a:gd name="T67" fmla="*/ 329548932 h 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6" h="98">
                <a:moveTo>
                  <a:pt x="5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25" y="0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5" y="57"/>
                  <a:pt x="25" y="57"/>
                  <a:pt x="2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98"/>
                  <a:pt x="55" y="98"/>
                  <a:pt x="55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0"/>
                  <a:pt x="80" y="0"/>
                  <a:pt x="80" y="0"/>
                </a:cubicBezTo>
                <a:cubicBezTo>
                  <a:pt x="55" y="0"/>
                  <a:pt x="55" y="0"/>
                  <a:pt x="55" y="0"/>
                </a:cubicBezTo>
                <a:lnTo>
                  <a:pt x="55" y="35"/>
                </a:lnTo>
                <a:close/>
                <a:moveTo>
                  <a:pt x="175" y="31"/>
                </a:moveTo>
                <a:cubicBezTo>
                  <a:pt x="173" y="25"/>
                  <a:pt x="171" y="20"/>
                  <a:pt x="168" y="15"/>
                </a:cubicBezTo>
                <a:cubicBezTo>
                  <a:pt x="163" y="9"/>
                  <a:pt x="157" y="4"/>
                  <a:pt x="150" y="2"/>
                </a:cubicBezTo>
                <a:cubicBezTo>
                  <a:pt x="146" y="1"/>
                  <a:pt x="141" y="0"/>
                  <a:pt x="13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98"/>
                  <a:pt x="92" y="98"/>
                  <a:pt x="92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50" y="98"/>
                  <a:pt x="162" y="92"/>
                  <a:pt x="169" y="79"/>
                </a:cubicBezTo>
                <a:cubicBezTo>
                  <a:pt x="174" y="70"/>
                  <a:pt x="176" y="59"/>
                  <a:pt x="176" y="47"/>
                </a:cubicBezTo>
                <a:cubicBezTo>
                  <a:pt x="176" y="42"/>
                  <a:pt x="176" y="36"/>
                  <a:pt x="175" y="31"/>
                </a:cubicBezTo>
                <a:close/>
                <a:moveTo>
                  <a:pt x="148" y="65"/>
                </a:moveTo>
                <a:cubicBezTo>
                  <a:pt x="146" y="69"/>
                  <a:pt x="144" y="71"/>
                  <a:pt x="142" y="73"/>
                </a:cubicBezTo>
                <a:cubicBezTo>
                  <a:pt x="139" y="75"/>
                  <a:pt x="136" y="76"/>
                  <a:pt x="13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6" y="22"/>
                  <a:pt x="139" y="23"/>
                  <a:pt x="142" y="24"/>
                </a:cubicBezTo>
                <a:cubicBezTo>
                  <a:pt x="144" y="25"/>
                  <a:pt x="146" y="26"/>
                  <a:pt x="147" y="28"/>
                </a:cubicBezTo>
                <a:cubicBezTo>
                  <a:pt x="149" y="32"/>
                  <a:pt x="151" y="39"/>
                  <a:pt x="151" y="48"/>
                </a:cubicBezTo>
                <a:cubicBezTo>
                  <a:pt x="151" y="55"/>
                  <a:pt x="150" y="60"/>
                  <a:pt x="148" y="6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1" name="Freeform 144"/>
          <p:cNvSpPr>
            <a:spLocks noEditPoints="1"/>
          </p:cNvSpPr>
          <p:nvPr/>
        </p:nvSpPr>
        <p:spPr bwMode="auto">
          <a:xfrm>
            <a:off x="3007785" y="3966634"/>
            <a:ext cx="281516" cy="505884"/>
          </a:xfrm>
          <a:custGeom>
            <a:avLst/>
            <a:gdLst>
              <a:gd name="T0" fmla="*/ 403610837 w 94"/>
              <a:gd name="T1" fmla="*/ 71406430 h 168"/>
              <a:gd name="T2" fmla="*/ 302707566 w 94"/>
              <a:gd name="T3" fmla="*/ 10201241 h 168"/>
              <a:gd name="T4" fmla="*/ 237122574 w 94"/>
              <a:gd name="T5" fmla="*/ 0 h 168"/>
              <a:gd name="T6" fmla="*/ 70632065 w 94"/>
              <a:gd name="T7" fmla="*/ 71406430 h 168"/>
              <a:gd name="T8" fmla="*/ 0 w 94"/>
              <a:gd name="T9" fmla="*/ 239719005 h 168"/>
              <a:gd name="T10" fmla="*/ 0 w 94"/>
              <a:gd name="T11" fmla="*/ 265220979 h 168"/>
              <a:gd name="T12" fmla="*/ 30271206 w 94"/>
              <a:gd name="T13" fmla="*/ 357029891 h 168"/>
              <a:gd name="T14" fmla="*/ 116037751 w 94"/>
              <a:gd name="T15" fmla="*/ 622250870 h 168"/>
              <a:gd name="T16" fmla="*/ 121082577 w 94"/>
              <a:gd name="T17" fmla="*/ 652854594 h 168"/>
              <a:gd name="T18" fmla="*/ 151353783 w 94"/>
              <a:gd name="T19" fmla="*/ 683456059 h 168"/>
              <a:gd name="T20" fmla="*/ 322889119 w 94"/>
              <a:gd name="T21" fmla="*/ 683456059 h 168"/>
              <a:gd name="T22" fmla="*/ 353160325 w 94"/>
              <a:gd name="T23" fmla="*/ 652854594 h 168"/>
              <a:gd name="T24" fmla="*/ 358205151 w 94"/>
              <a:gd name="T25" fmla="*/ 622250870 h 168"/>
              <a:gd name="T26" fmla="*/ 443971696 w 94"/>
              <a:gd name="T27" fmla="*/ 357029891 h 168"/>
              <a:gd name="T28" fmla="*/ 474242902 w 94"/>
              <a:gd name="T29" fmla="*/ 265220979 h 168"/>
              <a:gd name="T30" fmla="*/ 474242902 w 94"/>
              <a:gd name="T31" fmla="*/ 239719005 h 168"/>
              <a:gd name="T32" fmla="*/ 403610837 w 94"/>
              <a:gd name="T33" fmla="*/ 71406430 h 168"/>
              <a:gd name="T34" fmla="*/ 413700490 w 94"/>
              <a:gd name="T35" fmla="*/ 260121488 h 168"/>
              <a:gd name="T36" fmla="*/ 393521184 w 94"/>
              <a:gd name="T37" fmla="*/ 326426168 h 168"/>
              <a:gd name="T38" fmla="*/ 297662740 w 94"/>
              <a:gd name="T39" fmla="*/ 617151379 h 168"/>
              <a:gd name="T40" fmla="*/ 297662740 w 94"/>
              <a:gd name="T41" fmla="*/ 622250870 h 168"/>
              <a:gd name="T42" fmla="*/ 267391534 w 94"/>
              <a:gd name="T43" fmla="*/ 622250870 h 168"/>
              <a:gd name="T44" fmla="*/ 267391534 w 94"/>
              <a:gd name="T45" fmla="*/ 510041734 h 168"/>
              <a:gd name="T46" fmla="*/ 206851368 w 94"/>
              <a:gd name="T47" fmla="*/ 510041734 h 168"/>
              <a:gd name="T48" fmla="*/ 206851368 w 94"/>
              <a:gd name="T49" fmla="*/ 622250870 h 168"/>
              <a:gd name="T50" fmla="*/ 176580162 w 94"/>
              <a:gd name="T51" fmla="*/ 622250870 h 168"/>
              <a:gd name="T52" fmla="*/ 176580162 w 94"/>
              <a:gd name="T53" fmla="*/ 617151379 h 168"/>
              <a:gd name="T54" fmla="*/ 85766545 w 94"/>
              <a:gd name="T55" fmla="*/ 341729159 h 168"/>
              <a:gd name="T56" fmla="*/ 85766545 w 94"/>
              <a:gd name="T57" fmla="*/ 336627409 h 168"/>
              <a:gd name="T58" fmla="*/ 80721718 w 94"/>
              <a:gd name="T59" fmla="*/ 326426168 h 168"/>
              <a:gd name="T60" fmla="*/ 60542412 w 94"/>
              <a:gd name="T61" fmla="*/ 260121488 h 168"/>
              <a:gd name="T62" fmla="*/ 60542412 w 94"/>
              <a:gd name="T63" fmla="*/ 239719005 h 168"/>
              <a:gd name="T64" fmla="*/ 110992924 w 94"/>
              <a:gd name="T65" fmla="*/ 117308628 h 168"/>
              <a:gd name="T66" fmla="*/ 237122574 w 94"/>
              <a:gd name="T67" fmla="*/ 61205189 h 168"/>
              <a:gd name="T68" fmla="*/ 287573086 w 94"/>
              <a:gd name="T69" fmla="*/ 71406430 h 168"/>
              <a:gd name="T70" fmla="*/ 363249978 w 94"/>
              <a:gd name="T71" fmla="*/ 117308628 h 168"/>
              <a:gd name="T72" fmla="*/ 413700490 w 94"/>
              <a:gd name="T73" fmla="*/ 239719005 h 168"/>
              <a:gd name="T74" fmla="*/ 413700490 w 94"/>
              <a:gd name="T75" fmla="*/ 260121488 h 168"/>
              <a:gd name="T76" fmla="*/ 141264130 w 94"/>
              <a:gd name="T77" fmla="*/ 785463954 h 168"/>
              <a:gd name="T78" fmla="*/ 332978772 w 94"/>
              <a:gd name="T79" fmla="*/ 785463954 h 168"/>
              <a:gd name="T80" fmla="*/ 332978772 w 94"/>
              <a:gd name="T81" fmla="*/ 724258766 h 168"/>
              <a:gd name="T82" fmla="*/ 141264130 w 94"/>
              <a:gd name="T83" fmla="*/ 724258766 h 168"/>
              <a:gd name="T84" fmla="*/ 141264130 w 94"/>
              <a:gd name="T85" fmla="*/ 785463954 h 168"/>
              <a:gd name="T86" fmla="*/ 181624989 w 94"/>
              <a:gd name="T87" fmla="*/ 856870384 h 168"/>
              <a:gd name="T88" fmla="*/ 292617913 w 94"/>
              <a:gd name="T89" fmla="*/ 856870384 h 168"/>
              <a:gd name="T90" fmla="*/ 292617913 w 94"/>
              <a:gd name="T91" fmla="*/ 821167169 h 168"/>
              <a:gd name="T92" fmla="*/ 181624989 w 94"/>
              <a:gd name="T93" fmla="*/ 821167169 h 168"/>
              <a:gd name="T94" fmla="*/ 181624989 w 94"/>
              <a:gd name="T95" fmla="*/ 856870384 h 1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4" h="168">
                <a:moveTo>
                  <a:pt x="80" y="14"/>
                </a:moveTo>
                <a:cubicBezTo>
                  <a:pt x="75" y="9"/>
                  <a:pt x="68" y="4"/>
                  <a:pt x="60" y="2"/>
                </a:cubicBezTo>
                <a:cubicBezTo>
                  <a:pt x="56" y="1"/>
                  <a:pt x="52" y="0"/>
                  <a:pt x="47" y="0"/>
                </a:cubicBezTo>
                <a:cubicBezTo>
                  <a:pt x="34" y="0"/>
                  <a:pt x="23" y="5"/>
                  <a:pt x="14" y="14"/>
                </a:cubicBezTo>
                <a:cubicBezTo>
                  <a:pt x="5" y="23"/>
                  <a:pt x="0" y="35"/>
                  <a:pt x="0" y="47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8"/>
                  <a:pt x="3" y="64"/>
                  <a:pt x="6" y="70"/>
                </a:cubicBezTo>
                <a:cubicBezTo>
                  <a:pt x="6" y="70"/>
                  <a:pt x="23" y="102"/>
                  <a:pt x="23" y="122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32"/>
                  <a:pt x="27" y="134"/>
                  <a:pt x="30" y="134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7" y="134"/>
                  <a:pt x="69" y="132"/>
                  <a:pt x="70" y="128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02"/>
                  <a:pt x="88" y="70"/>
                  <a:pt x="88" y="70"/>
                </a:cubicBezTo>
                <a:cubicBezTo>
                  <a:pt x="91" y="64"/>
                  <a:pt x="93" y="58"/>
                  <a:pt x="94" y="52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5"/>
                  <a:pt x="89" y="23"/>
                  <a:pt x="80" y="14"/>
                </a:cubicBezTo>
                <a:close/>
                <a:moveTo>
                  <a:pt x="82" y="51"/>
                </a:moveTo>
                <a:cubicBezTo>
                  <a:pt x="81" y="56"/>
                  <a:pt x="80" y="60"/>
                  <a:pt x="78" y="64"/>
                </a:cubicBezTo>
                <a:cubicBezTo>
                  <a:pt x="76" y="68"/>
                  <a:pt x="59" y="99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05"/>
                  <a:pt x="26" y="83"/>
                  <a:pt x="17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4"/>
                  <a:pt x="16" y="64"/>
                  <a:pt x="16" y="64"/>
                </a:cubicBezTo>
                <a:cubicBezTo>
                  <a:pt x="14" y="60"/>
                  <a:pt x="13" y="56"/>
                  <a:pt x="12" y="51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38"/>
                  <a:pt x="16" y="29"/>
                  <a:pt x="22" y="23"/>
                </a:cubicBezTo>
                <a:cubicBezTo>
                  <a:pt x="29" y="16"/>
                  <a:pt x="38" y="12"/>
                  <a:pt x="47" y="12"/>
                </a:cubicBezTo>
                <a:cubicBezTo>
                  <a:pt x="50" y="12"/>
                  <a:pt x="54" y="13"/>
                  <a:pt x="57" y="14"/>
                </a:cubicBezTo>
                <a:cubicBezTo>
                  <a:pt x="63" y="15"/>
                  <a:pt x="68" y="18"/>
                  <a:pt x="72" y="23"/>
                </a:cubicBezTo>
                <a:cubicBezTo>
                  <a:pt x="78" y="29"/>
                  <a:pt x="82" y="38"/>
                  <a:pt x="82" y="47"/>
                </a:cubicBezTo>
                <a:lnTo>
                  <a:pt x="82" y="51"/>
                </a:lnTo>
                <a:close/>
                <a:moveTo>
                  <a:pt x="28" y="154"/>
                </a:moveTo>
                <a:cubicBezTo>
                  <a:pt x="66" y="154"/>
                  <a:pt x="66" y="154"/>
                  <a:pt x="66" y="154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28" y="142"/>
                  <a:pt x="28" y="142"/>
                  <a:pt x="28" y="142"/>
                </a:cubicBezTo>
                <a:lnTo>
                  <a:pt x="28" y="154"/>
                </a:lnTo>
                <a:close/>
                <a:moveTo>
                  <a:pt x="36" y="168"/>
                </a:moveTo>
                <a:cubicBezTo>
                  <a:pt x="58" y="168"/>
                  <a:pt x="58" y="168"/>
                  <a:pt x="58" y="168"/>
                </a:cubicBezTo>
                <a:cubicBezTo>
                  <a:pt x="58" y="161"/>
                  <a:pt x="58" y="161"/>
                  <a:pt x="58" y="161"/>
                </a:cubicBezTo>
                <a:cubicBezTo>
                  <a:pt x="36" y="161"/>
                  <a:pt x="36" y="161"/>
                  <a:pt x="36" y="161"/>
                </a:cubicBezTo>
                <a:lnTo>
                  <a:pt x="36" y="16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2" name="Freeform 145"/>
          <p:cNvSpPr>
            <a:spLocks noEditPoints="1"/>
          </p:cNvSpPr>
          <p:nvPr/>
        </p:nvSpPr>
        <p:spPr bwMode="auto">
          <a:xfrm>
            <a:off x="3740151" y="4023785"/>
            <a:ext cx="522816" cy="366183"/>
          </a:xfrm>
          <a:custGeom>
            <a:avLst/>
            <a:gdLst>
              <a:gd name="T0" fmla="*/ 0 w 247"/>
              <a:gd name="T1" fmla="*/ 435987031 h 173"/>
              <a:gd name="T2" fmla="*/ 622477006 w 247"/>
              <a:gd name="T3" fmla="*/ 0 h 173"/>
              <a:gd name="T4" fmla="*/ 587194864 w 247"/>
              <a:gd name="T5" fmla="*/ 400704908 h 173"/>
              <a:gd name="T6" fmla="*/ 35282143 w 247"/>
              <a:gd name="T7" fmla="*/ 35282123 h 173"/>
              <a:gd name="T8" fmla="*/ 587194864 w 247"/>
              <a:gd name="T9" fmla="*/ 400704908 h 173"/>
              <a:gd name="T10" fmla="*/ 168849460 w 247"/>
              <a:gd name="T11" fmla="*/ 103327012 h 173"/>
              <a:gd name="T12" fmla="*/ 226813773 w 247"/>
              <a:gd name="T13" fmla="*/ 163810652 h 173"/>
              <a:gd name="T14" fmla="*/ 320058642 w 247"/>
              <a:gd name="T15" fmla="*/ 103327012 h 173"/>
              <a:gd name="T16" fmla="*/ 262095916 w 247"/>
              <a:gd name="T17" fmla="*/ 163810652 h 173"/>
              <a:gd name="T18" fmla="*/ 320058642 w 247"/>
              <a:gd name="T19" fmla="*/ 103327012 h 173"/>
              <a:gd name="T20" fmla="*/ 355340784 w 247"/>
              <a:gd name="T21" fmla="*/ 103327012 h 173"/>
              <a:gd name="T22" fmla="*/ 415824457 w 247"/>
              <a:gd name="T23" fmla="*/ 163810652 h 173"/>
              <a:gd name="T24" fmla="*/ 400703539 w 247"/>
              <a:gd name="T25" fmla="*/ 262095773 h 173"/>
              <a:gd name="T26" fmla="*/ 458667853 w 247"/>
              <a:gd name="T27" fmla="*/ 201612133 h 173"/>
              <a:gd name="T28" fmla="*/ 400703539 w 247"/>
              <a:gd name="T29" fmla="*/ 262095773 h 173"/>
              <a:gd name="T30" fmla="*/ 73083644 w 247"/>
              <a:gd name="T31" fmla="*/ 103327012 h 173"/>
              <a:gd name="T32" fmla="*/ 128527011 w 247"/>
              <a:gd name="T33" fmla="*/ 161289706 h 173"/>
              <a:gd name="T34" fmla="*/ 183970378 w 247"/>
              <a:gd name="T35" fmla="*/ 201612133 h 173"/>
              <a:gd name="T36" fmla="*/ 73083644 w 247"/>
              <a:gd name="T37" fmla="*/ 262095773 h 173"/>
              <a:gd name="T38" fmla="*/ 183970378 w 247"/>
              <a:gd name="T39" fmla="*/ 201612133 h 173"/>
              <a:gd name="T40" fmla="*/ 219252520 w 247"/>
              <a:gd name="T41" fmla="*/ 262095773 h 173"/>
              <a:gd name="T42" fmla="*/ 277216834 w 247"/>
              <a:gd name="T43" fmla="*/ 201612133 h 173"/>
              <a:gd name="T44" fmla="*/ 312498977 w 247"/>
              <a:gd name="T45" fmla="*/ 201612133 h 173"/>
              <a:gd name="T46" fmla="*/ 372982649 w 247"/>
              <a:gd name="T47" fmla="*/ 262095773 h 173"/>
              <a:gd name="T48" fmla="*/ 312498977 w 247"/>
              <a:gd name="T49" fmla="*/ 201612133 h 173"/>
              <a:gd name="T50" fmla="*/ 133567317 w 247"/>
              <a:gd name="T51" fmla="*/ 357861536 h 173"/>
              <a:gd name="T52" fmla="*/ 73083644 w 247"/>
              <a:gd name="T53" fmla="*/ 297377896 h 173"/>
              <a:gd name="T54" fmla="*/ 166330100 w 247"/>
              <a:gd name="T55" fmla="*/ 357861536 h 173"/>
              <a:gd name="T56" fmla="*/ 456146906 w 247"/>
              <a:gd name="T57" fmla="*/ 297377896 h 173"/>
              <a:gd name="T58" fmla="*/ 166330100 w 247"/>
              <a:gd name="T59" fmla="*/ 357861536 h 173"/>
              <a:gd name="T60" fmla="*/ 551912721 w 247"/>
              <a:gd name="T61" fmla="*/ 262095773 h 173"/>
              <a:gd name="T62" fmla="*/ 451106600 w 247"/>
              <a:gd name="T63" fmla="*/ 103327012 h 173"/>
              <a:gd name="T64" fmla="*/ 491429048 w 247"/>
              <a:gd name="T65" fmla="*/ 163810652 h 173"/>
              <a:gd name="T66" fmla="*/ 491429048 w 247"/>
              <a:gd name="T67" fmla="*/ 357861536 h 173"/>
              <a:gd name="T68" fmla="*/ 546872415 w 247"/>
              <a:gd name="T69" fmla="*/ 297377896 h 173"/>
              <a:gd name="T70" fmla="*/ 491429048 w 247"/>
              <a:gd name="T71" fmla="*/ 357861536 h 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47" h="173">
                <a:moveTo>
                  <a:pt x="0" y="0"/>
                </a:moveTo>
                <a:lnTo>
                  <a:pt x="0" y="173"/>
                </a:lnTo>
                <a:lnTo>
                  <a:pt x="247" y="173"/>
                </a:lnTo>
                <a:lnTo>
                  <a:pt x="247" y="0"/>
                </a:lnTo>
                <a:lnTo>
                  <a:pt x="0" y="0"/>
                </a:lnTo>
                <a:close/>
                <a:moveTo>
                  <a:pt x="233" y="159"/>
                </a:moveTo>
                <a:lnTo>
                  <a:pt x="14" y="159"/>
                </a:lnTo>
                <a:lnTo>
                  <a:pt x="14" y="14"/>
                </a:lnTo>
                <a:lnTo>
                  <a:pt x="233" y="14"/>
                </a:lnTo>
                <a:lnTo>
                  <a:pt x="233" y="159"/>
                </a:lnTo>
                <a:close/>
                <a:moveTo>
                  <a:pt x="90" y="41"/>
                </a:moveTo>
                <a:lnTo>
                  <a:pt x="67" y="41"/>
                </a:lnTo>
                <a:lnTo>
                  <a:pt x="67" y="65"/>
                </a:lnTo>
                <a:lnTo>
                  <a:pt x="90" y="65"/>
                </a:lnTo>
                <a:lnTo>
                  <a:pt x="90" y="41"/>
                </a:lnTo>
                <a:close/>
                <a:moveTo>
                  <a:pt x="127" y="41"/>
                </a:moveTo>
                <a:lnTo>
                  <a:pt x="104" y="41"/>
                </a:lnTo>
                <a:lnTo>
                  <a:pt x="104" y="65"/>
                </a:lnTo>
                <a:lnTo>
                  <a:pt x="127" y="65"/>
                </a:lnTo>
                <a:lnTo>
                  <a:pt x="127" y="41"/>
                </a:lnTo>
                <a:close/>
                <a:moveTo>
                  <a:pt x="165" y="41"/>
                </a:moveTo>
                <a:lnTo>
                  <a:pt x="141" y="41"/>
                </a:lnTo>
                <a:lnTo>
                  <a:pt x="141" y="65"/>
                </a:lnTo>
                <a:lnTo>
                  <a:pt x="165" y="65"/>
                </a:lnTo>
                <a:lnTo>
                  <a:pt x="165" y="41"/>
                </a:lnTo>
                <a:close/>
                <a:moveTo>
                  <a:pt x="159" y="104"/>
                </a:moveTo>
                <a:lnTo>
                  <a:pt x="182" y="104"/>
                </a:lnTo>
                <a:lnTo>
                  <a:pt x="182" y="80"/>
                </a:lnTo>
                <a:lnTo>
                  <a:pt x="159" y="80"/>
                </a:lnTo>
                <a:lnTo>
                  <a:pt x="159" y="104"/>
                </a:lnTo>
                <a:close/>
                <a:moveTo>
                  <a:pt x="51" y="41"/>
                </a:moveTo>
                <a:lnTo>
                  <a:pt x="29" y="41"/>
                </a:lnTo>
                <a:lnTo>
                  <a:pt x="29" y="64"/>
                </a:lnTo>
                <a:lnTo>
                  <a:pt x="51" y="64"/>
                </a:lnTo>
                <a:lnTo>
                  <a:pt x="51" y="41"/>
                </a:lnTo>
                <a:close/>
                <a:moveTo>
                  <a:pt x="73" y="80"/>
                </a:moveTo>
                <a:lnTo>
                  <a:pt x="29" y="80"/>
                </a:lnTo>
                <a:lnTo>
                  <a:pt x="29" y="104"/>
                </a:lnTo>
                <a:lnTo>
                  <a:pt x="73" y="104"/>
                </a:lnTo>
                <a:lnTo>
                  <a:pt x="73" y="80"/>
                </a:lnTo>
                <a:close/>
                <a:moveTo>
                  <a:pt x="87" y="80"/>
                </a:moveTo>
                <a:lnTo>
                  <a:pt x="87" y="104"/>
                </a:lnTo>
                <a:lnTo>
                  <a:pt x="110" y="104"/>
                </a:lnTo>
                <a:lnTo>
                  <a:pt x="110" y="80"/>
                </a:lnTo>
                <a:lnTo>
                  <a:pt x="87" y="80"/>
                </a:lnTo>
                <a:close/>
                <a:moveTo>
                  <a:pt x="124" y="80"/>
                </a:moveTo>
                <a:lnTo>
                  <a:pt x="124" y="104"/>
                </a:lnTo>
                <a:lnTo>
                  <a:pt x="148" y="104"/>
                </a:lnTo>
                <a:lnTo>
                  <a:pt x="148" y="80"/>
                </a:lnTo>
                <a:lnTo>
                  <a:pt x="124" y="80"/>
                </a:lnTo>
                <a:close/>
                <a:moveTo>
                  <a:pt x="29" y="142"/>
                </a:moveTo>
                <a:lnTo>
                  <a:pt x="53" y="142"/>
                </a:lnTo>
                <a:lnTo>
                  <a:pt x="53" y="118"/>
                </a:lnTo>
                <a:lnTo>
                  <a:pt x="29" y="118"/>
                </a:lnTo>
                <a:lnTo>
                  <a:pt x="29" y="142"/>
                </a:lnTo>
                <a:close/>
                <a:moveTo>
                  <a:pt x="66" y="142"/>
                </a:moveTo>
                <a:lnTo>
                  <a:pt x="181" y="142"/>
                </a:lnTo>
                <a:lnTo>
                  <a:pt x="181" y="118"/>
                </a:lnTo>
                <a:lnTo>
                  <a:pt x="66" y="118"/>
                </a:lnTo>
                <a:lnTo>
                  <a:pt x="66" y="142"/>
                </a:lnTo>
                <a:close/>
                <a:moveTo>
                  <a:pt x="195" y="104"/>
                </a:moveTo>
                <a:lnTo>
                  <a:pt x="219" y="104"/>
                </a:lnTo>
                <a:lnTo>
                  <a:pt x="219" y="41"/>
                </a:lnTo>
                <a:lnTo>
                  <a:pt x="179" y="41"/>
                </a:lnTo>
                <a:lnTo>
                  <a:pt x="179" y="65"/>
                </a:lnTo>
                <a:lnTo>
                  <a:pt x="195" y="65"/>
                </a:lnTo>
                <a:lnTo>
                  <a:pt x="195" y="104"/>
                </a:lnTo>
                <a:close/>
                <a:moveTo>
                  <a:pt x="195" y="142"/>
                </a:moveTo>
                <a:lnTo>
                  <a:pt x="217" y="142"/>
                </a:lnTo>
                <a:lnTo>
                  <a:pt x="217" y="118"/>
                </a:lnTo>
                <a:lnTo>
                  <a:pt x="195" y="118"/>
                </a:lnTo>
                <a:lnTo>
                  <a:pt x="195" y="14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3" name="Freeform 146"/>
          <p:cNvSpPr>
            <a:spLocks noEditPoints="1"/>
          </p:cNvSpPr>
          <p:nvPr/>
        </p:nvSpPr>
        <p:spPr bwMode="auto">
          <a:xfrm>
            <a:off x="4546601" y="3958168"/>
            <a:ext cx="522817" cy="522817"/>
          </a:xfrm>
          <a:custGeom>
            <a:avLst/>
            <a:gdLst>
              <a:gd name="T0" fmla="*/ 431660075 w 174"/>
              <a:gd name="T1" fmla="*/ 365643119 h 174"/>
              <a:gd name="T2" fmla="*/ 604325006 w 174"/>
              <a:gd name="T3" fmla="*/ 553541866 h 174"/>
              <a:gd name="T4" fmla="*/ 441816703 w 174"/>
              <a:gd name="T5" fmla="*/ 0 h 174"/>
              <a:gd name="T6" fmla="*/ 441816703 w 174"/>
              <a:gd name="T7" fmla="*/ 0 h 174"/>
              <a:gd name="T8" fmla="*/ 655108147 w 174"/>
              <a:gd name="T9" fmla="*/ 192978188 h 174"/>
              <a:gd name="T10" fmla="*/ 563696240 w 174"/>
              <a:gd name="T11" fmla="*/ 182821559 h 174"/>
              <a:gd name="T12" fmla="*/ 573852868 w 174"/>
              <a:gd name="T13" fmla="*/ 142195047 h 174"/>
              <a:gd name="T14" fmla="*/ 523069728 w 174"/>
              <a:gd name="T15" fmla="*/ 137115606 h 174"/>
              <a:gd name="T16" fmla="*/ 507835913 w 174"/>
              <a:gd name="T17" fmla="*/ 152351675 h 174"/>
              <a:gd name="T18" fmla="*/ 472286587 w 174"/>
              <a:gd name="T19" fmla="*/ 137115606 h 174"/>
              <a:gd name="T20" fmla="*/ 416424006 w 174"/>
              <a:gd name="T21" fmla="*/ 126958978 h 174"/>
              <a:gd name="T22" fmla="*/ 401190191 w 174"/>
              <a:gd name="T23" fmla="*/ 126958978 h 174"/>
              <a:gd name="T24" fmla="*/ 396110750 w 174"/>
              <a:gd name="T25" fmla="*/ 208212003 h 174"/>
              <a:gd name="T26" fmla="*/ 441816703 w 174"/>
              <a:gd name="T27" fmla="*/ 223448072 h 174"/>
              <a:gd name="T28" fmla="*/ 487522656 w 174"/>
              <a:gd name="T29" fmla="*/ 162508303 h 174"/>
              <a:gd name="T30" fmla="*/ 543382984 w 174"/>
              <a:gd name="T31" fmla="*/ 192978188 h 174"/>
              <a:gd name="T32" fmla="*/ 497679284 w 174"/>
              <a:gd name="T33" fmla="*/ 264074584 h 174"/>
              <a:gd name="T34" fmla="*/ 548462425 w 174"/>
              <a:gd name="T35" fmla="*/ 274231212 h 174"/>
              <a:gd name="T36" fmla="*/ 594168378 w 174"/>
              <a:gd name="T37" fmla="*/ 269154025 h 174"/>
              <a:gd name="T38" fmla="*/ 528149169 w 174"/>
              <a:gd name="T39" fmla="*/ 279310653 h 174"/>
              <a:gd name="T40" fmla="*/ 472286587 w 174"/>
              <a:gd name="T41" fmla="*/ 325014353 h 174"/>
              <a:gd name="T42" fmla="*/ 446896144 w 174"/>
              <a:gd name="T43" fmla="*/ 355486491 h 174"/>
              <a:gd name="T44" fmla="*/ 365640865 w 174"/>
              <a:gd name="T45" fmla="*/ 380876934 h 174"/>
              <a:gd name="T46" fmla="*/ 391033562 w 174"/>
              <a:gd name="T47" fmla="*/ 451975585 h 174"/>
              <a:gd name="T48" fmla="*/ 426580634 w 174"/>
              <a:gd name="T49" fmla="*/ 492602097 h 174"/>
              <a:gd name="T50" fmla="*/ 507835913 w 174"/>
              <a:gd name="T51" fmla="*/ 482445469 h 174"/>
              <a:gd name="T52" fmla="*/ 589088937 w 174"/>
              <a:gd name="T53" fmla="*/ 517992541 h 174"/>
              <a:gd name="T54" fmla="*/ 614481634 w 174"/>
              <a:gd name="T55" fmla="*/ 553541866 h 174"/>
              <a:gd name="T56" fmla="*/ 695734659 w 174"/>
              <a:gd name="T57" fmla="*/ 578934563 h 174"/>
              <a:gd name="T58" fmla="*/ 660185334 w 174"/>
              <a:gd name="T59" fmla="*/ 670344216 h 174"/>
              <a:gd name="T60" fmla="*/ 619558822 w 174"/>
              <a:gd name="T61" fmla="*/ 705893541 h 174"/>
              <a:gd name="T62" fmla="*/ 573852868 w 174"/>
              <a:gd name="T63" fmla="*/ 751597241 h 174"/>
              <a:gd name="T64" fmla="*/ 512913100 w 174"/>
              <a:gd name="T65" fmla="*/ 817616450 h 174"/>
              <a:gd name="T66" fmla="*/ 477366028 w 174"/>
              <a:gd name="T67" fmla="*/ 807459822 h 174"/>
              <a:gd name="T68" fmla="*/ 492599844 w 174"/>
              <a:gd name="T69" fmla="*/ 690657472 h 174"/>
              <a:gd name="T70" fmla="*/ 436737262 w 174"/>
              <a:gd name="T71" fmla="*/ 578934563 h 174"/>
              <a:gd name="T72" fmla="*/ 446896144 w 174"/>
              <a:gd name="T73" fmla="*/ 502758725 h 174"/>
              <a:gd name="T74" fmla="*/ 380876934 w 174"/>
              <a:gd name="T75" fmla="*/ 472288841 h 174"/>
              <a:gd name="T76" fmla="*/ 284387841 w 174"/>
              <a:gd name="T77" fmla="*/ 416426260 h 174"/>
              <a:gd name="T78" fmla="*/ 264074584 w 174"/>
              <a:gd name="T79" fmla="*/ 401190191 h 174"/>
              <a:gd name="T80" fmla="*/ 203134816 w 174"/>
              <a:gd name="T81" fmla="*/ 340250422 h 174"/>
              <a:gd name="T82" fmla="*/ 172664931 w 174"/>
              <a:gd name="T83" fmla="*/ 233604700 h 174"/>
              <a:gd name="T84" fmla="*/ 299623910 w 174"/>
              <a:gd name="T85" fmla="*/ 86332466 h 174"/>
              <a:gd name="T86" fmla="*/ 279308400 w 174"/>
              <a:gd name="T87" fmla="*/ 111725163 h 174"/>
              <a:gd name="T88" fmla="*/ 330093794 w 174"/>
              <a:gd name="T89" fmla="*/ 106645722 h 174"/>
              <a:gd name="T90" fmla="*/ 370720306 w 174"/>
              <a:gd name="T91" fmla="*/ 96489094 h 174"/>
              <a:gd name="T92" fmla="*/ 385954122 w 174"/>
              <a:gd name="T93" fmla="*/ 71096397 h 174"/>
              <a:gd name="T94" fmla="*/ 360563678 w 174"/>
              <a:gd name="T95" fmla="*/ 55862581 h 174"/>
              <a:gd name="T96" fmla="*/ 487522656 w 174"/>
              <a:gd name="T97" fmla="*/ 60939769 h 174"/>
              <a:gd name="T98" fmla="*/ 517992541 w 174"/>
              <a:gd name="T99" fmla="*/ 55862581 h 174"/>
              <a:gd name="T100" fmla="*/ 802380381 w 174"/>
              <a:gd name="T101" fmla="*/ 325014353 h 174"/>
              <a:gd name="T102" fmla="*/ 827770825 w 174"/>
              <a:gd name="T103" fmla="*/ 365643119 h 174"/>
              <a:gd name="T104" fmla="*/ 797300940 w 174"/>
              <a:gd name="T105" fmla="*/ 350407050 h 174"/>
              <a:gd name="T106" fmla="*/ 782067125 w 174"/>
              <a:gd name="T107" fmla="*/ 507835913 h 174"/>
              <a:gd name="T108" fmla="*/ 792223753 w 174"/>
              <a:gd name="T109" fmla="*/ 426582888 h 174"/>
              <a:gd name="T110" fmla="*/ 832850266 w 174"/>
              <a:gd name="T111" fmla="*/ 441818957 h 1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4" name="Freeform 147"/>
          <p:cNvSpPr>
            <a:spLocks/>
          </p:cNvSpPr>
          <p:nvPr/>
        </p:nvSpPr>
        <p:spPr bwMode="auto">
          <a:xfrm>
            <a:off x="5389033" y="3917951"/>
            <a:ext cx="518584" cy="533400"/>
          </a:xfrm>
          <a:custGeom>
            <a:avLst/>
            <a:gdLst>
              <a:gd name="T0" fmla="*/ 772112029 w 172"/>
              <a:gd name="T1" fmla="*/ 280959409 h 177"/>
              <a:gd name="T2" fmla="*/ 751656604 w 172"/>
              <a:gd name="T3" fmla="*/ 219659092 h 177"/>
              <a:gd name="T4" fmla="*/ 720977989 w 172"/>
              <a:gd name="T5" fmla="*/ 194116917 h 177"/>
              <a:gd name="T6" fmla="*/ 352818775 w 172"/>
              <a:gd name="T7" fmla="*/ 112384668 h 177"/>
              <a:gd name="T8" fmla="*/ 363046488 w 172"/>
              <a:gd name="T9" fmla="*/ 122600634 h 177"/>
              <a:gd name="T10" fmla="*/ 439746418 w 172"/>
              <a:gd name="T11" fmla="*/ 112384668 h 177"/>
              <a:gd name="T12" fmla="*/ 378384665 w 172"/>
              <a:gd name="T13" fmla="*/ 137926843 h 177"/>
              <a:gd name="T14" fmla="*/ 388612377 w 172"/>
              <a:gd name="T15" fmla="*/ 153250792 h 177"/>
              <a:gd name="T16" fmla="*/ 572690854 w 172"/>
              <a:gd name="T17" fmla="*/ 260527477 h 177"/>
              <a:gd name="T18" fmla="*/ 424405980 w 172"/>
              <a:gd name="T19" fmla="*/ 408670286 h 177"/>
              <a:gd name="T20" fmla="*/ 424405980 w 172"/>
              <a:gd name="T21" fmla="*/ 408670286 h 177"/>
              <a:gd name="T22" fmla="*/ 388612377 w 172"/>
              <a:gd name="T23" fmla="*/ 423994236 h 177"/>
              <a:gd name="T24" fmla="*/ 0 w 172"/>
              <a:gd name="T25" fmla="*/ 781580171 h 177"/>
              <a:gd name="T26" fmla="*/ 122718984 w 172"/>
              <a:gd name="T27" fmla="*/ 904180805 h 177"/>
              <a:gd name="T28" fmla="*/ 480652746 w 172"/>
              <a:gd name="T29" fmla="*/ 515944711 h 177"/>
              <a:gd name="T30" fmla="*/ 501105910 w 172"/>
              <a:gd name="T31" fmla="*/ 480186569 h 177"/>
              <a:gd name="T32" fmla="*/ 501105910 w 172"/>
              <a:gd name="T33" fmla="*/ 475078586 h 177"/>
              <a:gd name="T34" fmla="*/ 659618497 w 172"/>
              <a:gd name="T35" fmla="*/ 321827794 h 177"/>
              <a:gd name="T36" fmla="*/ 659618497 w 172"/>
              <a:gd name="T37" fmla="*/ 321827794 h 177"/>
              <a:gd name="T38" fmla="*/ 715865263 w 172"/>
              <a:gd name="T39" fmla="*/ 342259726 h 177"/>
              <a:gd name="T40" fmla="*/ 736318427 w 172"/>
              <a:gd name="T41" fmla="*/ 398452060 h 177"/>
              <a:gd name="T42" fmla="*/ 782337481 w 172"/>
              <a:gd name="T43" fmla="*/ 444428428 h 177"/>
              <a:gd name="T44" fmla="*/ 879490575 w 172"/>
              <a:gd name="T45" fmla="*/ 347369969 h 177"/>
              <a:gd name="T46" fmla="*/ 833471521 w 172"/>
              <a:gd name="T47" fmla="*/ 306501585 h 177"/>
              <a:gd name="T48" fmla="*/ 772112029 w 172"/>
              <a:gd name="T49" fmla="*/ 280959409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2" h="177">
                <a:moveTo>
                  <a:pt x="151" y="55"/>
                </a:moveTo>
                <a:cubicBezTo>
                  <a:pt x="148" y="52"/>
                  <a:pt x="147" y="48"/>
                  <a:pt x="147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8"/>
                  <a:pt x="108" y="0"/>
                  <a:pt x="69" y="22"/>
                </a:cubicBezTo>
                <a:cubicBezTo>
                  <a:pt x="71" y="24"/>
                  <a:pt x="71" y="24"/>
                  <a:pt x="71" y="24"/>
                </a:cubicBezTo>
                <a:cubicBezTo>
                  <a:pt x="86" y="22"/>
                  <a:pt x="86" y="22"/>
                  <a:pt x="86" y="22"/>
                </a:cubicBezTo>
                <a:cubicBezTo>
                  <a:pt x="74" y="27"/>
                  <a:pt x="74" y="27"/>
                  <a:pt x="74" y="27"/>
                </a:cubicBezTo>
                <a:cubicBezTo>
                  <a:pt x="76" y="30"/>
                  <a:pt x="76" y="30"/>
                  <a:pt x="76" y="30"/>
                </a:cubicBezTo>
                <a:cubicBezTo>
                  <a:pt x="92" y="28"/>
                  <a:pt x="121" y="39"/>
                  <a:pt x="112" y="51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1" y="82"/>
                  <a:pt x="79" y="83"/>
                  <a:pt x="76" y="83"/>
                </a:cubicBezTo>
                <a:cubicBezTo>
                  <a:pt x="0" y="153"/>
                  <a:pt x="0" y="153"/>
                  <a:pt x="0" y="153"/>
                </a:cubicBezTo>
                <a:cubicBezTo>
                  <a:pt x="24" y="177"/>
                  <a:pt x="24" y="177"/>
                  <a:pt x="24" y="177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4" y="98"/>
                  <a:pt x="96" y="96"/>
                  <a:pt x="98" y="94"/>
                </a:cubicBezTo>
                <a:cubicBezTo>
                  <a:pt x="98" y="93"/>
                  <a:pt x="98" y="93"/>
                  <a:pt x="98" y="9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33" y="63"/>
                  <a:pt x="137" y="64"/>
                  <a:pt x="140" y="67"/>
                </a:cubicBezTo>
                <a:cubicBezTo>
                  <a:pt x="143" y="70"/>
                  <a:pt x="144" y="74"/>
                  <a:pt x="144" y="78"/>
                </a:cubicBezTo>
                <a:cubicBezTo>
                  <a:pt x="153" y="87"/>
                  <a:pt x="153" y="87"/>
                  <a:pt x="153" y="87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9" y="60"/>
                  <a:pt x="155" y="59"/>
                  <a:pt x="151" y="5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5" name="Freeform 148"/>
          <p:cNvSpPr>
            <a:spLocks noEditPoints="1"/>
          </p:cNvSpPr>
          <p:nvPr/>
        </p:nvSpPr>
        <p:spPr bwMode="auto">
          <a:xfrm>
            <a:off x="6229351" y="3945468"/>
            <a:ext cx="520700" cy="522817"/>
          </a:xfrm>
          <a:custGeom>
            <a:avLst/>
            <a:gdLst>
              <a:gd name="T0" fmla="*/ 669963593 w 174"/>
              <a:gd name="T1" fmla="*/ 147272234 h 174"/>
              <a:gd name="T2" fmla="*/ 735448351 w 174"/>
              <a:gd name="T3" fmla="*/ 213291444 h 174"/>
              <a:gd name="T4" fmla="*/ 800933109 w 174"/>
              <a:gd name="T5" fmla="*/ 142195047 h 174"/>
              <a:gd name="T6" fmla="*/ 876492963 w 174"/>
              <a:gd name="T7" fmla="*/ 218368631 h 174"/>
              <a:gd name="T8" fmla="*/ 876492963 w 174"/>
              <a:gd name="T9" fmla="*/ 0 h 174"/>
              <a:gd name="T10" fmla="*/ 664924922 w 174"/>
              <a:gd name="T11" fmla="*/ 0 h 174"/>
              <a:gd name="T12" fmla="*/ 740484777 w 174"/>
              <a:gd name="T13" fmla="*/ 76175838 h 174"/>
              <a:gd name="T14" fmla="*/ 669963593 w 174"/>
              <a:gd name="T15" fmla="*/ 147272234 h 174"/>
              <a:gd name="T16" fmla="*/ 800933109 w 174"/>
              <a:gd name="T17" fmla="*/ 741440613 h 174"/>
              <a:gd name="T18" fmla="*/ 730411925 w 174"/>
              <a:gd name="T19" fmla="*/ 670344216 h 174"/>
              <a:gd name="T20" fmla="*/ 664924922 w 174"/>
              <a:gd name="T21" fmla="*/ 736363425 h 174"/>
              <a:gd name="T22" fmla="*/ 735448351 w 174"/>
              <a:gd name="T23" fmla="*/ 807459822 h 174"/>
              <a:gd name="T24" fmla="*/ 664924922 w 174"/>
              <a:gd name="T25" fmla="*/ 883635660 h 174"/>
              <a:gd name="T26" fmla="*/ 876492963 w 174"/>
              <a:gd name="T27" fmla="*/ 883635660 h 174"/>
              <a:gd name="T28" fmla="*/ 876492963 w 174"/>
              <a:gd name="T29" fmla="*/ 665267028 h 174"/>
              <a:gd name="T30" fmla="*/ 800933109 w 174"/>
              <a:gd name="T31" fmla="*/ 741440613 h 174"/>
              <a:gd name="T32" fmla="*/ 206529371 w 174"/>
              <a:gd name="T33" fmla="*/ 736363425 h 174"/>
              <a:gd name="T34" fmla="*/ 141044613 w 174"/>
              <a:gd name="T35" fmla="*/ 670344216 h 174"/>
              <a:gd name="T36" fmla="*/ 75559854 w 174"/>
              <a:gd name="T37" fmla="*/ 741440613 h 174"/>
              <a:gd name="T38" fmla="*/ 0 w 174"/>
              <a:gd name="T39" fmla="*/ 665267028 h 174"/>
              <a:gd name="T40" fmla="*/ 0 w 174"/>
              <a:gd name="T41" fmla="*/ 883635660 h 174"/>
              <a:gd name="T42" fmla="*/ 211568041 w 174"/>
              <a:gd name="T43" fmla="*/ 883635660 h 174"/>
              <a:gd name="T44" fmla="*/ 136008187 w 174"/>
              <a:gd name="T45" fmla="*/ 807459822 h 174"/>
              <a:gd name="T46" fmla="*/ 206529371 w 174"/>
              <a:gd name="T47" fmla="*/ 736363425 h 174"/>
              <a:gd name="T48" fmla="*/ 146083283 w 174"/>
              <a:gd name="T49" fmla="*/ 213291444 h 174"/>
              <a:gd name="T50" fmla="*/ 211568041 w 174"/>
              <a:gd name="T51" fmla="*/ 147272234 h 174"/>
              <a:gd name="T52" fmla="*/ 141044613 w 174"/>
              <a:gd name="T53" fmla="*/ 76175838 h 174"/>
              <a:gd name="T54" fmla="*/ 211568041 w 174"/>
              <a:gd name="T55" fmla="*/ 0 h 174"/>
              <a:gd name="T56" fmla="*/ 0 w 174"/>
              <a:gd name="T57" fmla="*/ 0 h 174"/>
              <a:gd name="T58" fmla="*/ 0 w 174"/>
              <a:gd name="T59" fmla="*/ 218368631 h 174"/>
              <a:gd name="T60" fmla="*/ 75559854 w 174"/>
              <a:gd name="T61" fmla="*/ 142195047 h 174"/>
              <a:gd name="T62" fmla="*/ 146083283 w 174"/>
              <a:gd name="T63" fmla="*/ 213291444 h 174"/>
              <a:gd name="T64" fmla="*/ 705225307 w 174"/>
              <a:gd name="T65" fmla="*/ 533228610 h 174"/>
              <a:gd name="T66" fmla="*/ 705225307 w 174"/>
              <a:gd name="T67" fmla="*/ 355486491 h 174"/>
              <a:gd name="T68" fmla="*/ 574253546 w 174"/>
              <a:gd name="T69" fmla="*/ 223448072 h 174"/>
              <a:gd name="T70" fmla="*/ 302239417 w 174"/>
              <a:gd name="T71" fmla="*/ 223448072 h 174"/>
              <a:gd name="T72" fmla="*/ 171267656 w 174"/>
              <a:gd name="T73" fmla="*/ 355486491 h 174"/>
              <a:gd name="T74" fmla="*/ 171267656 w 174"/>
              <a:gd name="T75" fmla="*/ 533228610 h 174"/>
              <a:gd name="T76" fmla="*/ 302239417 w 174"/>
              <a:gd name="T77" fmla="*/ 665267028 h 174"/>
              <a:gd name="T78" fmla="*/ 574253546 w 174"/>
              <a:gd name="T79" fmla="*/ 665267028 h 174"/>
              <a:gd name="T80" fmla="*/ 705225307 w 174"/>
              <a:gd name="T81" fmla="*/ 533228610 h 1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4" h="174">
                <a:moveTo>
                  <a:pt x="133" y="29"/>
                </a:moveTo>
                <a:cubicBezTo>
                  <a:pt x="146" y="42"/>
                  <a:pt x="146" y="42"/>
                  <a:pt x="146" y="42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0"/>
                  <a:pt x="174" y="0"/>
                  <a:pt x="17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47" y="15"/>
                  <a:pt x="147" y="15"/>
                  <a:pt x="147" y="15"/>
                </a:cubicBezTo>
                <a:lnTo>
                  <a:pt x="133" y="29"/>
                </a:lnTo>
                <a:close/>
                <a:moveTo>
                  <a:pt x="159" y="146"/>
                </a:moveTo>
                <a:cubicBezTo>
                  <a:pt x="145" y="132"/>
                  <a:pt x="145" y="132"/>
                  <a:pt x="145" y="132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46" y="159"/>
                  <a:pt x="146" y="159"/>
                  <a:pt x="146" y="159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31"/>
                  <a:pt x="174" y="131"/>
                  <a:pt x="174" y="131"/>
                </a:cubicBezTo>
                <a:lnTo>
                  <a:pt x="159" y="146"/>
                </a:lnTo>
                <a:close/>
                <a:moveTo>
                  <a:pt x="41" y="145"/>
                </a:moveTo>
                <a:cubicBezTo>
                  <a:pt x="28" y="132"/>
                  <a:pt x="28" y="132"/>
                  <a:pt x="28" y="132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74"/>
                  <a:pt x="0" y="174"/>
                  <a:pt x="0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27" y="159"/>
                  <a:pt x="27" y="159"/>
                  <a:pt x="27" y="159"/>
                </a:cubicBezTo>
                <a:lnTo>
                  <a:pt x="41" y="145"/>
                </a:lnTo>
                <a:close/>
                <a:moveTo>
                  <a:pt x="29" y="42"/>
                </a:moveTo>
                <a:cubicBezTo>
                  <a:pt x="42" y="29"/>
                  <a:pt x="42" y="29"/>
                  <a:pt x="42" y="29"/>
                </a:cubicBezTo>
                <a:cubicBezTo>
                  <a:pt x="28" y="15"/>
                  <a:pt x="28" y="15"/>
                  <a:pt x="28" y="15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15" y="28"/>
                  <a:pt x="15" y="28"/>
                  <a:pt x="15" y="28"/>
                </a:cubicBezTo>
                <a:lnTo>
                  <a:pt x="29" y="42"/>
                </a:lnTo>
                <a:close/>
                <a:moveTo>
                  <a:pt x="140" y="105"/>
                </a:moveTo>
                <a:cubicBezTo>
                  <a:pt x="140" y="70"/>
                  <a:pt x="140" y="70"/>
                  <a:pt x="140" y="70"/>
                </a:cubicBezTo>
                <a:cubicBezTo>
                  <a:pt x="140" y="56"/>
                  <a:pt x="128" y="44"/>
                  <a:pt x="114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5" y="44"/>
                  <a:pt x="34" y="56"/>
                  <a:pt x="34" y="70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19"/>
                  <a:pt x="45" y="131"/>
                  <a:pt x="60" y="131"/>
                </a:cubicBezTo>
                <a:cubicBezTo>
                  <a:pt x="114" y="131"/>
                  <a:pt x="114" y="131"/>
                  <a:pt x="114" y="131"/>
                </a:cubicBezTo>
                <a:cubicBezTo>
                  <a:pt x="128" y="131"/>
                  <a:pt x="140" y="119"/>
                  <a:pt x="140" y="10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6" name="Freeform 149"/>
          <p:cNvSpPr>
            <a:spLocks/>
          </p:cNvSpPr>
          <p:nvPr/>
        </p:nvSpPr>
        <p:spPr bwMode="auto">
          <a:xfrm>
            <a:off x="7135285" y="3937000"/>
            <a:ext cx="342900" cy="541867"/>
          </a:xfrm>
          <a:custGeom>
            <a:avLst/>
            <a:gdLst>
              <a:gd name="T0" fmla="*/ 408265313 w 162"/>
              <a:gd name="T1" fmla="*/ 0 h 256"/>
              <a:gd name="T2" fmla="*/ 0 w 162"/>
              <a:gd name="T3" fmla="*/ 365423450 h 256"/>
              <a:gd name="T4" fmla="*/ 136088438 w 162"/>
              <a:gd name="T5" fmla="*/ 365423450 h 256"/>
              <a:gd name="T6" fmla="*/ 0 w 162"/>
              <a:gd name="T7" fmla="*/ 645160000 h 256"/>
              <a:gd name="T8" fmla="*/ 408265313 w 162"/>
              <a:gd name="T9" fmla="*/ 279738138 h 256"/>
              <a:gd name="T10" fmla="*/ 272176875 w 162"/>
              <a:gd name="T11" fmla="*/ 279738138 h 256"/>
              <a:gd name="T12" fmla="*/ 408265313 w 162"/>
              <a:gd name="T13" fmla="*/ 0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256">
                <a:moveTo>
                  <a:pt x="162" y="0"/>
                </a:moveTo>
                <a:lnTo>
                  <a:pt x="0" y="145"/>
                </a:lnTo>
                <a:lnTo>
                  <a:pt x="54" y="145"/>
                </a:lnTo>
                <a:lnTo>
                  <a:pt x="0" y="256"/>
                </a:lnTo>
                <a:lnTo>
                  <a:pt x="162" y="111"/>
                </a:lnTo>
                <a:lnTo>
                  <a:pt x="108" y="111"/>
                </a:lnTo>
                <a:lnTo>
                  <a:pt x="16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7" name="Freeform 150"/>
          <p:cNvSpPr>
            <a:spLocks noEditPoints="1"/>
          </p:cNvSpPr>
          <p:nvPr/>
        </p:nvSpPr>
        <p:spPr bwMode="auto">
          <a:xfrm>
            <a:off x="7988301" y="3968752"/>
            <a:ext cx="385233" cy="476249"/>
          </a:xfrm>
          <a:custGeom>
            <a:avLst/>
            <a:gdLst>
              <a:gd name="T0" fmla="*/ 310799783 w 128"/>
              <a:gd name="T1" fmla="*/ 86882347 h 158"/>
              <a:gd name="T2" fmla="*/ 326085721 w 128"/>
              <a:gd name="T3" fmla="*/ 342415735 h 158"/>
              <a:gd name="T4" fmla="*/ 346463962 w 128"/>
              <a:gd name="T5" fmla="*/ 270865301 h 158"/>
              <a:gd name="T6" fmla="*/ 392319520 w 128"/>
              <a:gd name="T7" fmla="*/ 240201475 h 158"/>
              <a:gd name="T8" fmla="*/ 427985957 w 128"/>
              <a:gd name="T9" fmla="*/ 306640518 h 158"/>
              <a:gd name="T10" fmla="*/ 453461016 w 128"/>
              <a:gd name="T11" fmla="*/ 311751909 h 158"/>
              <a:gd name="T12" fmla="*/ 478936075 w 128"/>
              <a:gd name="T13" fmla="*/ 270865301 h 158"/>
              <a:gd name="T14" fmla="*/ 534983010 w 128"/>
              <a:gd name="T15" fmla="*/ 306640518 h 158"/>
              <a:gd name="T16" fmla="*/ 529888450 w 128"/>
              <a:gd name="T17" fmla="*/ 321972431 h 158"/>
              <a:gd name="T18" fmla="*/ 529888450 w 128"/>
              <a:gd name="T19" fmla="*/ 362859039 h 158"/>
              <a:gd name="T20" fmla="*/ 540077571 w 128"/>
              <a:gd name="T21" fmla="*/ 352636257 h 158"/>
              <a:gd name="T22" fmla="*/ 591027689 w 128"/>
              <a:gd name="T23" fmla="*/ 352636257 h 158"/>
              <a:gd name="T24" fmla="*/ 514602512 w 128"/>
              <a:gd name="T25" fmla="*/ 669499557 h 158"/>
              <a:gd name="T26" fmla="*/ 285324724 w 128"/>
              <a:gd name="T27" fmla="*/ 756379643 h 158"/>
              <a:gd name="T28" fmla="*/ 203802729 w 128"/>
              <a:gd name="T29" fmla="*/ 572396689 h 158"/>
              <a:gd name="T30" fmla="*/ 71330617 w 128"/>
              <a:gd name="T31" fmla="*/ 408854778 h 158"/>
              <a:gd name="T32" fmla="*/ 127377552 w 128"/>
              <a:gd name="T33" fmla="*/ 403743387 h 158"/>
              <a:gd name="T34" fmla="*/ 213994107 w 128"/>
              <a:gd name="T35" fmla="*/ 465071038 h 158"/>
              <a:gd name="T36" fmla="*/ 234372348 w 128"/>
              <a:gd name="T37" fmla="*/ 91991477 h 158"/>
              <a:gd name="T38" fmla="*/ 270038785 w 128"/>
              <a:gd name="T39" fmla="*/ 51107130 h 158"/>
              <a:gd name="T40" fmla="*/ 270038785 w 128"/>
              <a:gd name="T41" fmla="*/ 0 h 158"/>
              <a:gd name="T42" fmla="*/ 183422230 w 128"/>
              <a:gd name="T43" fmla="*/ 91991477 h 158"/>
              <a:gd name="T44" fmla="*/ 183422230 w 128"/>
              <a:gd name="T45" fmla="*/ 383300083 h 158"/>
              <a:gd name="T46" fmla="*/ 101902493 w 128"/>
              <a:gd name="T47" fmla="*/ 342415735 h 158"/>
              <a:gd name="T48" fmla="*/ 40760997 w 128"/>
              <a:gd name="T49" fmla="*/ 500846255 h 158"/>
              <a:gd name="T50" fmla="*/ 234372348 w 128"/>
              <a:gd name="T51" fmla="*/ 689940601 h 158"/>
              <a:gd name="T52" fmla="*/ 234372348 w 128"/>
              <a:gd name="T53" fmla="*/ 807486773 h 158"/>
              <a:gd name="T54" fmla="*/ 514602512 w 128"/>
              <a:gd name="T55" fmla="*/ 807486773 h 158"/>
              <a:gd name="T56" fmla="*/ 565552630 w 128"/>
              <a:gd name="T57" fmla="*/ 756379643 h 158"/>
              <a:gd name="T58" fmla="*/ 636883246 w 128"/>
              <a:gd name="T59" fmla="*/ 444627734 h 158"/>
              <a:gd name="T60" fmla="*/ 636883246 w 128"/>
              <a:gd name="T61" fmla="*/ 439518604 h 158"/>
              <a:gd name="T62" fmla="*/ 652169185 w 128"/>
              <a:gd name="T63" fmla="*/ 378190952 h 158"/>
              <a:gd name="T64" fmla="*/ 585933128 w 128"/>
              <a:gd name="T65" fmla="*/ 291308605 h 158"/>
              <a:gd name="T66" fmla="*/ 478936075 w 128"/>
              <a:gd name="T67" fmla="*/ 219758171 h 158"/>
              <a:gd name="T68" fmla="*/ 392319520 w 128"/>
              <a:gd name="T69" fmla="*/ 189094346 h 158"/>
              <a:gd name="T70" fmla="*/ 361749901 w 128"/>
              <a:gd name="T71" fmla="*/ 194205737 h 158"/>
              <a:gd name="T72" fmla="*/ 361749901 w 128"/>
              <a:gd name="T73" fmla="*/ 86882347 h 158"/>
              <a:gd name="T74" fmla="*/ 270038785 w 128"/>
              <a:gd name="T75" fmla="*/ 0 h 1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58">
                <a:moveTo>
                  <a:pt x="53" y="10"/>
                </a:moveTo>
                <a:cubicBezTo>
                  <a:pt x="57" y="10"/>
                  <a:pt x="61" y="13"/>
                  <a:pt x="61" y="17"/>
                </a:cubicBezTo>
                <a:cubicBezTo>
                  <a:pt x="61" y="17"/>
                  <a:pt x="61" y="63"/>
                  <a:pt x="61" y="64"/>
                </a:cubicBezTo>
                <a:cubicBezTo>
                  <a:pt x="61" y="66"/>
                  <a:pt x="62" y="67"/>
                  <a:pt x="64" y="67"/>
                </a:cubicBezTo>
                <a:cubicBezTo>
                  <a:pt x="66" y="67"/>
                  <a:pt x="68" y="65"/>
                  <a:pt x="68" y="60"/>
                </a:cubicBezTo>
                <a:cubicBezTo>
                  <a:pt x="68" y="53"/>
                  <a:pt x="68" y="53"/>
                  <a:pt x="68" y="53"/>
                </a:cubicBezTo>
                <a:cubicBezTo>
                  <a:pt x="68" y="49"/>
                  <a:pt x="71" y="47"/>
                  <a:pt x="75" y="47"/>
                </a:cubicBezTo>
                <a:cubicBezTo>
                  <a:pt x="76" y="47"/>
                  <a:pt x="76" y="47"/>
                  <a:pt x="77" y="47"/>
                </a:cubicBezTo>
                <a:cubicBezTo>
                  <a:pt x="80" y="47"/>
                  <a:pt x="83" y="48"/>
                  <a:pt x="83" y="52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3"/>
                  <a:pt x="85" y="63"/>
                  <a:pt x="86" y="63"/>
                </a:cubicBezTo>
                <a:cubicBezTo>
                  <a:pt x="87" y="63"/>
                  <a:pt x="89" y="61"/>
                  <a:pt x="89" y="61"/>
                </a:cubicBezTo>
                <a:cubicBezTo>
                  <a:pt x="89" y="58"/>
                  <a:pt x="89" y="58"/>
                  <a:pt x="89" y="58"/>
                </a:cubicBezTo>
                <a:cubicBezTo>
                  <a:pt x="90" y="54"/>
                  <a:pt x="92" y="53"/>
                  <a:pt x="94" y="53"/>
                </a:cubicBezTo>
                <a:cubicBezTo>
                  <a:pt x="95" y="53"/>
                  <a:pt x="96" y="53"/>
                  <a:pt x="97" y="54"/>
                </a:cubicBezTo>
                <a:cubicBezTo>
                  <a:pt x="101" y="54"/>
                  <a:pt x="105" y="56"/>
                  <a:pt x="105" y="60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1" y="72"/>
                  <a:pt x="103" y="72"/>
                </a:cubicBezTo>
                <a:cubicBezTo>
                  <a:pt x="104" y="72"/>
                  <a:pt x="104" y="72"/>
                  <a:pt x="104" y="71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7" y="67"/>
                  <a:pt x="109" y="67"/>
                  <a:pt x="110" y="67"/>
                </a:cubicBezTo>
                <a:cubicBezTo>
                  <a:pt x="112" y="67"/>
                  <a:pt x="113" y="68"/>
                  <a:pt x="116" y="69"/>
                </a:cubicBezTo>
                <a:cubicBezTo>
                  <a:pt x="119" y="71"/>
                  <a:pt x="118" y="75"/>
                  <a:pt x="116" y="83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30"/>
                  <a:pt x="56" y="130"/>
                  <a:pt x="56" y="130"/>
                </a:cubicBezTo>
                <a:cubicBezTo>
                  <a:pt x="56" y="130"/>
                  <a:pt x="48" y="125"/>
                  <a:pt x="40" y="112"/>
                </a:cubicBezTo>
                <a:cubicBezTo>
                  <a:pt x="15" y="90"/>
                  <a:pt x="15" y="90"/>
                  <a:pt x="15" y="90"/>
                </a:cubicBezTo>
                <a:cubicBezTo>
                  <a:pt x="12" y="88"/>
                  <a:pt x="11" y="83"/>
                  <a:pt x="14" y="80"/>
                </a:cubicBezTo>
                <a:cubicBezTo>
                  <a:pt x="15" y="78"/>
                  <a:pt x="18" y="77"/>
                  <a:pt x="20" y="77"/>
                </a:cubicBezTo>
                <a:cubicBezTo>
                  <a:pt x="22" y="77"/>
                  <a:pt x="23" y="77"/>
                  <a:pt x="25" y="79"/>
                </a:cubicBezTo>
                <a:cubicBezTo>
                  <a:pt x="39" y="90"/>
                  <a:pt x="39" y="90"/>
                  <a:pt x="39" y="90"/>
                </a:cubicBezTo>
                <a:cubicBezTo>
                  <a:pt x="40" y="91"/>
                  <a:pt x="41" y="91"/>
                  <a:pt x="42" y="91"/>
                </a:cubicBezTo>
                <a:cubicBezTo>
                  <a:pt x="45" y="91"/>
                  <a:pt x="46" y="84"/>
                  <a:pt x="46" y="67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4"/>
                  <a:pt x="49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moveTo>
                  <a:pt x="53" y="0"/>
                </a:moveTo>
                <a:cubicBezTo>
                  <a:pt x="53" y="0"/>
                  <a:pt x="53" y="0"/>
                  <a:pt x="53" y="0"/>
                </a:cubicBezTo>
                <a:cubicBezTo>
                  <a:pt x="48" y="0"/>
                  <a:pt x="43" y="2"/>
                  <a:pt x="40" y="6"/>
                </a:cubicBezTo>
                <a:cubicBezTo>
                  <a:pt x="37" y="9"/>
                  <a:pt x="35" y="13"/>
                  <a:pt x="36" y="18"/>
                </a:cubicBezTo>
                <a:cubicBezTo>
                  <a:pt x="36" y="67"/>
                  <a:pt x="36" y="67"/>
                  <a:pt x="36" y="67"/>
                </a:cubicBezTo>
                <a:cubicBezTo>
                  <a:pt x="36" y="70"/>
                  <a:pt x="36" y="73"/>
                  <a:pt x="36" y="75"/>
                </a:cubicBezTo>
                <a:cubicBezTo>
                  <a:pt x="31" y="71"/>
                  <a:pt x="31" y="71"/>
                  <a:pt x="31" y="71"/>
                </a:cubicBezTo>
                <a:cubicBezTo>
                  <a:pt x="28" y="68"/>
                  <a:pt x="24" y="67"/>
                  <a:pt x="20" y="67"/>
                </a:cubicBezTo>
                <a:cubicBezTo>
                  <a:pt x="15" y="67"/>
                  <a:pt x="10" y="69"/>
                  <a:pt x="6" y="73"/>
                </a:cubicBezTo>
                <a:cubicBezTo>
                  <a:pt x="0" y="81"/>
                  <a:pt x="1" y="92"/>
                  <a:pt x="8" y="9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7" y="127"/>
                  <a:pt x="42" y="132"/>
                  <a:pt x="46" y="135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10" y="158"/>
                  <a:pt x="110" y="158"/>
                  <a:pt x="110" y="158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32"/>
                  <a:pt x="111" y="132"/>
                  <a:pt x="111" y="132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7" y="80"/>
                  <a:pt x="128" y="77"/>
                  <a:pt x="128" y="74"/>
                </a:cubicBezTo>
                <a:cubicBezTo>
                  <a:pt x="128" y="66"/>
                  <a:pt x="124" y="62"/>
                  <a:pt x="121" y="61"/>
                </a:cubicBezTo>
                <a:cubicBezTo>
                  <a:pt x="119" y="59"/>
                  <a:pt x="117" y="58"/>
                  <a:pt x="115" y="57"/>
                </a:cubicBezTo>
                <a:cubicBezTo>
                  <a:pt x="114" y="52"/>
                  <a:pt x="109" y="46"/>
                  <a:pt x="99" y="44"/>
                </a:cubicBezTo>
                <a:cubicBezTo>
                  <a:pt x="97" y="43"/>
                  <a:pt x="96" y="43"/>
                  <a:pt x="94" y="43"/>
                </a:cubicBezTo>
                <a:cubicBezTo>
                  <a:pt x="93" y="43"/>
                  <a:pt x="92" y="43"/>
                  <a:pt x="91" y="44"/>
                </a:cubicBezTo>
                <a:cubicBezTo>
                  <a:pt x="88" y="40"/>
                  <a:pt x="84" y="37"/>
                  <a:pt x="77" y="37"/>
                </a:cubicBezTo>
                <a:cubicBezTo>
                  <a:pt x="76" y="37"/>
                  <a:pt x="75" y="37"/>
                  <a:pt x="75" y="37"/>
                </a:cubicBezTo>
                <a:cubicBezTo>
                  <a:pt x="73" y="37"/>
                  <a:pt x="72" y="37"/>
                  <a:pt x="71" y="38"/>
                </a:cubicBezTo>
                <a:cubicBezTo>
                  <a:pt x="71" y="28"/>
                  <a:pt x="71" y="19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7"/>
                  <a:pt x="63" y="0"/>
                  <a:pt x="53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8" name="Freeform 151"/>
          <p:cNvSpPr>
            <a:spLocks noEditPoints="1"/>
          </p:cNvSpPr>
          <p:nvPr/>
        </p:nvSpPr>
        <p:spPr bwMode="auto">
          <a:xfrm>
            <a:off x="8763001" y="3945468"/>
            <a:ext cx="522817" cy="522817"/>
          </a:xfrm>
          <a:custGeom>
            <a:avLst/>
            <a:gdLst>
              <a:gd name="T0" fmla="*/ 746517800 w 174"/>
              <a:gd name="T1" fmla="*/ 126958978 h 174"/>
              <a:gd name="T2" fmla="*/ 746517800 w 174"/>
              <a:gd name="T3" fmla="*/ 492602097 h 174"/>
              <a:gd name="T4" fmla="*/ 558619053 w 174"/>
              <a:gd name="T5" fmla="*/ 391033562 h 174"/>
              <a:gd name="T6" fmla="*/ 558619053 w 174"/>
              <a:gd name="T7" fmla="*/ 517992541 h 174"/>
              <a:gd name="T8" fmla="*/ 289465028 w 174"/>
              <a:gd name="T9" fmla="*/ 391033562 h 174"/>
              <a:gd name="T10" fmla="*/ 289465028 w 174"/>
              <a:gd name="T11" fmla="*/ 528149169 h 174"/>
              <a:gd name="T12" fmla="*/ 0 w 174"/>
              <a:gd name="T13" fmla="*/ 391033562 h 174"/>
              <a:gd name="T14" fmla="*/ 0 w 174"/>
              <a:gd name="T15" fmla="*/ 883635660 h 174"/>
              <a:gd name="T16" fmla="*/ 883633406 w 174"/>
              <a:gd name="T17" fmla="*/ 883635660 h 174"/>
              <a:gd name="T18" fmla="*/ 883633406 w 174"/>
              <a:gd name="T19" fmla="*/ 126958978 h 174"/>
              <a:gd name="T20" fmla="*/ 746517800 w 174"/>
              <a:gd name="T21" fmla="*/ 126958978 h 174"/>
              <a:gd name="T22" fmla="*/ 700811847 w 174"/>
              <a:gd name="T23" fmla="*/ 50783141 h 174"/>
              <a:gd name="T24" fmla="*/ 771910497 w 174"/>
              <a:gd name="T25" fmla="*/ 76175838 h 174"/>
              <a:gd name="T26" fmla="*/ 792223753 w 174"/>
              <a:gd name="T27" fmla="*/ 91409653 h 174"/>
              <a:gd name="T28" fmla="*/ 797300940 w 174"/>
              <a:gd name="T29" fmla="*/ 96489094 h 174"/>
              <a:gd name="T30" fmla="*/ 797300940 w 174"/>
              <a:gd name="T31" fmla="*/ 96489094 h 174"/>
              <a:gd name="T32" fmla="*/ 797300940 w 174"/>
              <a:gd name="T33" fmla="*/ 96489094 h 174"/>
              <a:gd name="T34" fmla="*/ 797300940 w 174"/>
              <a:gd name="T35" fmla="*/ 96489094 h 174"/>
              <a:gd name="T36" fmla="*/ 797300940 w 174"/>
              <a:gd name="T37" fmla="*/ 96489094 h 174"/>
              <a:gd name="T38" fmla="*/ 802380381 w 174"/>
              <a:gd name="T39" fmla="*/ 96489094 h 174"/>
              <a:gd name="T40" fmla="*/ 837927453 w 174"/>
              <a:gd name="T41" fmla="*/ 66019209 h 174"/>
              <a:gd name="T42" fmla="*/ 837927453 w 174"/>
              <a:gd name="T43" fmla="*/ 66019209 h 174"/>
              <a:gd name="T44" fmla="*/ 802380381 w 174"/>
              <a:gd name="T45" fmla="*/ 30469884 h 174"/>
              <a:gd name="T46" fmla="*/ 700811847 w 174"/>
              <a:gd name="T47" fmla="*/ 0 h 174"/>
              <a:gd name="T48" fmla="*/ 563696240 w 174"/>
              <a:gd name="T49" fmla="*/ 66019209 h 174"/>
              <a:gd name="T50" fmla="*/ 599245565 w 174"/>
              <a:gd name="T51" fmla="*/ 101566281 h 174"/>
              <a:gd name="T52" fmla="*/ 700811847 w 174"/>
              <a:gd name="T53" fmla="*/ 50783141 h 174"/>
              <a:gd name="T54" fmla="*/ 325014353 w 174"/>
              <a:gd name="T55" fmla="*/ 172664931 h 174"/>
              <a:gd name="T56" fmla="*/ 421503447 w 174"/>
              <a:gd name="T57" fmla="*/ 208212003 h 174"/>
              <a:gd name="T58" fmla="*/ 421503447 w 174"/>
              <a:gd name="T59" fmla="*/ 208212003 h 174"/>
              <a:gd name="T60" fmla="*/ 558619053 w 174"/>
              <a:gd name="T61" fmla="*/ 142195047 h 174"/>
              <a:gd name="T62" fmla="*/ 523069728 w 174"/>
              <a:gd name="T63" fmla="*/ 106645722 h 174"/>
              <a:gd name="T64" fmla="*/ 421503447 w 174"/>
              <a:gd name="T65" fmla="*/ 157428862 h 174"/>
              <a:gd name="T66" fmla="*/ 350407050 w 174"/>
              <a:gd name="T67" fmla="*/ 132038419 h 174"/>
              <a:gd name="T68" fmla="*/ 335170981 w 174"/>
              <a:gd name="T69" fmla="*/ 111725163 h 174"/>
              <a:gd name="T70" fmla="*/ 330093794 w 174"/>
              <a:gd name="T71" fmla="*/ 106645722 h 174"/>
              <a:gd name="T72" fmla="*/ 325014353 w 174"/>
              <a:gd name="T73" fmla="*/ 106645722 h 174"/>
              <a:gd name="T74" fmla="*/ 325014353 w 174"/>
              <a:gd name="T75" fmla="*/ 106645722 h 174"/>
              <a:gd name="T76" fmla="*/ 284387841 w 174"/>
              <a:gd name="T77" fmla="*/ 137115606 h 174"/>
              <a:gd name="T78" fmla="*/ 325014353 w 174"/>
              <a:gd name="T79" fmla="*/ 172664931 h 174"/>
              <a:gd name="T80" fmla="*/ 325014353 w 174"/>
              <a:gd name="T81" fmla="*/ 106645722 h 174"/>
              <a:gd name="T82" fmla="*/ 319937166 w 174"/>
              <a:gd name="T83" fmla="*/ 111725163 h 174"/>
              <a:gd name="T84" fmla="*/ 325014353 w 174"/>
              <a:gd name="T85" fmla="*/ 106645722 h 174"/>
              <a:gd name="T86" fmla="*/ 325014353 w 174"/>
              <a:gd name="T87" fmla="*/ 106645722 h 174"/>
              <a:gd name="T88" fmla="*/ 152351675 w 174"/>
              <a:gd name="T89" fmla="*/ 50783141 h 174"/>
              <a:gd name="T90" fmla="*/ 223448072 w 174"/>
              <a:gd name="T91" fmla="*/ 76175838 h 174"/>
              <a:gd name="T92" fmla="*/ 243761328 w 174"/>
              <a:gd name="T93" fmla="*/ 91409653 h 174"/>
              <a:gd name="T94" fmla="*/ 248838515 w 174"/>
              <a:gd name="T95" fmla="*/ 96489094 h 174"/>
              <a:gd name="T96" fmla="*/ 248838515 w 174"/>
              <a:gd name="T97" fmla="*/ 96489094 h 174"/>
              <a:gd name="T98" fmla="*/ 248838515 w 174"/>
              <a:gd name="T99" fmla="*/ 96489094 h 174"/>
              <a:gd name="T100" fmla="*/ 289465028 w 174"/>
              <a:gd name="T101" fmla="*/ 66019209 h 174"/>
              <a:gd name="T102" fmla="*/ 289465028 w 174"/>
              <a:gd name="T103" fmla="*/ 66019209 h 174"/>
              <a:gd name="T104" fmla="*/ 253917956 w 174"/>
              <a:gd name="T105" fmla="*/ 30469884 h 174"/>
              <a:gd name="T106" fmla="*/ 152351675 w 174"/>
              <a:gd name="T107" fmla="*/ 0 h 174"/>
              <a:gd name="T108" fmla="*/ 15236069 w 174"/>
              <a:gd name="T109" fmla="*/ 66019209 h 174"/>
              <a:gd name="T110" fmla="*/ 50783141 w 174"/>
              <a:gd name="T111" fmla="*/ 101566281 h 174"/>
              <a:gd name="T112" fmla="*/ 152351675 w 174"/>
              <a:gd name="T113" fmla="*/ 50783141 h 174"/>
              <a:gd name="T114" fmla="*/ 253917956 w 174"/>
              <a:gd name="T115" fmla="*/ 96489094 h 174"/>
              <a:gd name="T116" fmla="*/ 248838515 w 174"/>
              <a:gd name="T117" fmla="*/ 96489094 h 174"/>
              <a:gd name="T118" fmla="*/ 248838515 w 174"/>
              <a:gd name="T119" fmla="*/ 96489094 h 174"/>
              <a:gd name="T120" fmla="*/ 253917956 w 174"/>
              <a:gd name="T121" fmla="*/ 96489094 h 1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4" h="174">
                <a:moveTo>
                  <a:pt x="147" y="25"/>
                </a:moveTo>
                <a:cubicBezTo>
                  <a:pt x="147" y="97"/>
                  <a:pt x="147" y="97"/>
                  <a:pt x="147" y="9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74"/>
                  <a:pt x="0" y="174"/>
                  <a:pt x="0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25"/>
                  <a:pt x="174" y="25"/>
                  <a:pt x="174" y="25"/>
                </a:cubicBezTo>
                <a:lnTo>
                  <a:pt x="147" y="25"/>
                </a:lnTo>
                <a:close/>
                <a:moveTo>
                  <a:pt x="138" y="10"/>
                </a:moveTo>
                <a:cubicBezTo>
                  <a:pt x="144" y="10"/>
                  <a:pt x="148" y="12"/>
                  <a:pt x="152" y="15"/>
                </a:cubicBezTo>
                <a:cubicBezTo>
                  <a:pt x="154" y="16"/>
                  <a:pt x="155" y="17"/>
                  <a:pt x="156" y="18"/>
                </a:cubicBezTo>
                <a:cubicBezTo>
                  <a:pt x="156" y="18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2" y="10"/>
                  <a:pt x="158" y="6"/>
                </a:cubicBezTo>
                <a:cubicBezTo>
                  <a:pt x="153" y="3"/>
                  <a:pt x="147" y="0"/>
                  <a:pt x="138" y="0"/>
                </a:cubicBezTo>
                <a:cubicBezTo>
                  <a:pt x="130" y="0"/>
                  <a:pt x="120" y="3"/>
                  <a:pt x="111" y="13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26" y="12"/>
                  <a:pt x="133" y="10"/>
                  <a:pt x="138" y="10"/>
                </a:cubicBezTo>
                <a:close/>
                <a:moveTo>
                  <a:pt x="64" y="34"/>
                </a:moveTo>
                <a:cubicBezTo>
                  <a:pt x="68" y="37"/>
                  <a:pt x="75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92" y="41"/>
                  <a:pt x="101" y="37"/>
                  <a:pt x="110" y="28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5" y="29"/>
                  <a:pt x="89" y="31"/>
                  <a:pt x="83" y="31"/>
                </a:cubicBezTo>
                <a:cubicBezTo>
                  <a:pt x="78" y="31"/>
                  <a:pt x="73" y="28"/>
                  <a:pt x="69" y="26"/>
                </a:cubicBezTo>
                <a:cubicBezTo>
                  <a:pt x="68" y="25"/>
                  <a:pt x="66" y="23"/>
                  <a:pt x="66" y="22"/>
                </a:cubicBezTo>
                <a:cubicBezTo>
                  <a:pt x="65" y="22"/>
                  <a:pt x="65" y="22"/>
                  <a:pt x="65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56" y="27"/>
                  <a:pt x="56" y="27"/>
                  <a:pt x="56" y="27"/>
                </a:cubicBezTo>
                <a:cubicBezTo>
                  <a:pt x="57" y="27"/>
                  <a:pt x="59" y="31"/>
                  <a:pt x="64" y="34"/>
                </a:cubicBezTo>
                <a:close/>
                <a:moveTo>
                  <a:pt x="64" y="21"/>
                </a:moveTo>
                <a:cubicBezTo>
                  <a:pt x="63" y="22"/>
                  <a:pt x="63" y="22"/>
                  <a:pt x="63" y="22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0" y="10"/>
                </a:moveTo>
                <a:cubicBezTo>
                  <a:pt x="36" y="10"/>
                  <a:pt x="40" y="12"/>
                  <a:pt x="44" y="15"/>
                </a:cubicBezTo>
                <a:cubicBezTo>
                  <a:pt x="46" y="16"/>
                  <a:pt x="47" y="17"/>
                  <a:pt x="48" y="18"/>
                </a:cubicBezTo>
                <a:cubicBezTo>
                  <a:pt x="48" y="18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4" y="10"/>
                  <a:pt x="50" y="6"/>
                </a:cubicBezTo>
                <a:cubicBezTo>
                  <a:pt x="45" y="3"/>
                  <a:pt x="39" y="0"/>
                  <a:pt x="30" y="0"/>
                </a:cubicBezTo>
                <a:cubicBezTo>
                  <a:pt x="22" y="0"/>
                  <a:pt x="12" y="3"/>
                  <a:pt x="3" y="13"/>
                </a:cubicBezTo>
                <a:cubicBezTo>
                  <a:pt x="10" y="20"/>
                  <a:pt x="10" y="20"/>
                  <a:pt x="10" y="20"/>
                </a:cubicBezTo>
                <a:cubicBezTo>
                  <a:pt x="18" y="12"/>
                  <a:pt x="25" y="10"/>
                  <a:pt x="30" y="10"/>
                </a:cubicBezTo>
                <a:close/>
                <a:moveTo>
                  <a:pt x="50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lnTo>
                  <a:pt x="50" y="1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69" name="Freeform 152"/>
          <p:cNvSpPr>
            <a:spLocks noEditPoints="1"/>
          </p:cNvSpPr>
          <p:nvPr/>
        </p:nvSpPr>
        <p:spPr bwMode="auto">
          <a:xfrm>
            <a:off x="9690100" y="3981452"/>
            <a:ext cx="474133" cy="476249"/>
          </a:xfrm>
          <a:custGeom>
            <a:avLst/>
            <a:gdLst>
              <a:gd name="T0" fmla="*/ 400162532 w 158"/>
              <a:gd name="T1" fmla="*/ 0 h 158"/>
              <a:gd name="T2" fmla="*/ 0 w 158"/>
              <a:gd name="T3" fmla="*/ 403743387 h 158"/>
              <a:gd name="T4" fmla="*/ 400162532 w 158"/>
              <a:gd name="T5" fmla="*/ 807486773 h 158"/>
              <a:gd name="T6" fmla="*/ 800325063 w 158"/>
              <a:gd name="T7" fmla="*/ 403743387 h 158"/>
              <a:gd name="T8" fmla="*/ 400162532 w 158"/>
              <a:gd name="T9" fmla="*/ 0 h 158"/>
              <a:gd name="T10" fmla="*/ 379900084 w 158"/>
              <a:gd name="T11" fmla="*/ 76659564 h 158"/>
              <a:gd name="T12" fmla="*/ 430555078 w 158"/>
              <a:gd name="T13" fmla="*/ 76659564 h 158"/>
              <a:gd name="T14" fmla="*/ 430555078 w 158"/>
              <a:gd name="T15" fmla="*/ 178873824 h 158"/>
              <a:gd name="T16" fmla="*/ 379900084 w 158"/>
              <a:gd name="T17" fmla="*/ 178873824 h 158"/>
              <a:gd name="T18" fmla="*/ 379900084 w 158"/>
              <a:gd name="T19" fmla="*/ 76659564 h 158"/>
              <a:gd name="T20" fmla="*/ 227939600 w 158"/>
              <a:gd name="T21" fmla="*/ 265756171 h 158"/>
              <a:gd name="T22" fmla="*/ 157026658 w 158"/>
              <a:gd name="T23" fmla="*/ 194205737 h 158"/>
              <a:gd name="T24" fmla="*/ 192483129 w 158"/>
              <a:gd name="T25" fmla="*/ 158430520 h 158"/>
              <a:gd name="T26" fmla="*/ 263398322 w 158"/>
              <a:gd name="T27" fmla="*/ 229980954 h 158"/>
              <a:gd name="T28" fmla="*/ 227939600 w 158"/>
              <a:gd name="T29" fmla="*/ 265756171 h 158"/>
              <a:gd name="T30" fmla="*/ 253268223 w 158"/>
              <a:gd name="T31" fmla="*/ 112434781 h 158"/>
              <a:gd name="T32" fmla="*/ 298854792 w 158"/>
              <a:gd name="T33" fmla="*/ 91991477 h 158"/>
              <a:gd name="T34" fmla="*/ 344443613 w 158"/>
              <a:gd name="T35" fmla="*/ 183985215 h 158"/>
              <a:gd name="T36" fmla="*/ 298854792 w 158"/>
              <a:gd name="T37" fmla="*/ 204426259 h 158"/>
              <a:gd name="T38" fmla="*/ 253268223 w 158"/>
              <a:gd name="T39" fmla="*/ 112434781 h 158"/>
              <a:gd name="T40" fmla="*/ 405228706 w 158"/>
              <a:gd name="T41" fmla="*/ 695051992 h 158"/>
              <a:gd name="T42" fmla="*/ 329247339 w 158"/>
              <a:gd name="T43" fmla="*/ 618392427 h 158"/>
              <a:gd name="T44" fmla="*/ 379900084 w 158"/>
              <a:gd name="T45" fmla="*/ 541730602 h 158"/>
              <a:gd name="T46" fmla="*/ 379900084 w 158"/>
              <a:gd name="T47" fmla="*/ 311751909 h 158"/>
              <a:gd name="T48" fmla="*/ 430555078 w 158"/>
              <a:gd name="T49" fmla="*/ 311751909 h 158"/>
              <a:gd name="T50" fmla="*/ 430555078 w 158"/>
              <a:gd name="T51" fmla="*/ 541730602 h 158"/>
              <a:gd name="T52" fmla="*/ 486273997 w 158"/>
              <a:gd name="T53" fmla="*/ 618392427 h 158"/>
              <a:gd name="T54" fmla="*/ 405228706 w 158"/>
              <a:gd name="T55" fmla="*/ 695051992 h 158"/>
              <a:gd name="T56" fmla="*/ 466011549 w 158"/>
              <a:gd name="T57" fmla="*/ 183985215 h 158"/>
              <a:gd name="T58" fmla="*/ 506534195 w 158"/>
              <a:gd name="T59" fmla="*/ 91991477 h 158"/>
              <a:gd name="T60" fmla="*/ 557189190 w 158"/>
              <a:gd name="T61" fmla="*/ 112434781 h 158"/>
              <a:gd name="T62" fmla="*/ 511600370 w 158"/>
              <a:gd name="T63" fmla="*/ 204426259 h 158"/>
              <a:gd name="T64" fmla="*/ 466011549 w 158"/>
              <a:gd name="T65" fmla="*/ 183985215 h 158"/>
              <a:gd name="T66" fmla="*/ 577449387 w 158"/>
              <a:gd name="T67" fmla="*/ 265756171 h 158"/>
              <a:gd name="T68" fmla="*/ 541992916 w 158"/>
              <a:gd name="T69" fmla="*/ 229980954 h 158"/>
              <a:gd name="T70" fmla="*/ 612908109 w 158"/>
              <a:gd name="T71" fmla="*/ 158430520 h 158"/>
              <a:gd name="T72" fmla="*/ 648364580 w 158"/>
              <a:gd name="T73" fmla="*/ 194205737 h 158"/>
              <a:gd name="T74" fmla="*/ 577449387 w 158"/>
              <a:gd name="T75" fmla="*/ 265756171 h 1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8" h="158">
                <a:moveTo>
                  <a:pt x="79" y="0"/>
                </a:moveTo>
                <a:cubicBezTo>
                  <a:pt x="35" y="0"/>
                  <a:pt x="0" y="35"/>
                  <a:pt x="0" y="79"/>
                </a:cubicBezTo>
                <a:cubicBezTo>
                  <a:pt x="0" y="123"/>
                  <a:pt x="35" y="158"/>
                  <a:pt x="79" y="158"/>
                </a:cubicBezTo>
                <a:cubicBezTo>
                  <a:pt x="123" y="158"/>
                  <a:pt x="158" y="123"/>
                  <a:pt x="158" y="79"/>
                </a:cubicBezTo>
                <a:cubicBezTo>
                  <a:pt x="158" y="35"/>
                  <a:pt x="123" y="0"/>
                  <a:pt x="79" y="0"/>
                </a:cubicBezTo>
                <a:close/>
                <a:moveTo>
                  <a:pt x="75" y="15"/>
                </a:moveTo>
                <a:cubicBezTo>
                  <a:pt x="85" y="15"/>
                  <a:pt x="85" y="15"/>
                  <a:pt x="85" y="15"/>
                </a:cubicBezTo>
                <a:cubicBezTo>
                  <a:pt x="85" y="35"/>
                  <a:pt x="85" y="35"/>
                  <a:pt x="85" y="35"/>
                </a:cubicBezTo>
                <a:cubicBezTo>
                  <a:pt x="75" y="35"/>
                  <a:pt x="75" y="35"/>
                  <a:pt x="75" y="35"/>
                </a:cubicBezTo>
                <a:lnTo>
                  <a:pt x="75" y="15"/>
                </a:lnTo>
                <a:close/>
                <a:moveTo>
                  <a:pt x="45" y="52"/>
                </a:moveTo>
                <a:cubicBezTo>
                  <a:pt x="31" y="38"/>
                  <a:pt x="31" y="38"/>
                  <a:pt x="31" y="38"/>
                </a:cubicBezTo>
                <a:cubicBezTo>
                  <a:pt x="38" y="31"/>
                  <a:pt x="38" y="31"/>
                  <a:pt x="38" y="31"/>
                </a:cubicBezTo>
                <a:cubicBezTo>
                  <a:pt x="52" y="45"/>
                  <a:pt x="52" y="45"/>
                  <a:pt x="52" y="45"/>
                </a:cubicBezTo>
                <a:lnTo>
                  <a:pt x="45" y="52"/>
                </a:lnTo>
                <a:close/>
                <a:moveTo>
                  <a:pt x="50" y="22"/>
                </a:moveTo>
                <a:cubicBezTo>
                  <a:pt x="59" y="18"/>
                  <a:pt x="59" y="18"/>
                  <a:pt x="59" y="18"/>
                </a:cubicBezTo>
                <a:cubicBezTo>
                  <a:pt x="68" y="36"/>
                  <a:pt x="68" y="36"/>
                  <a:pt x="68" y="36"/>
                </a:cubicBezTo>
                <a:cubicBezTo>
                  <a:pt x="59" y="40"/>
                  <a:pt x="59" y="40"/>
                  <a:pt x="59" y="40"/>
                </a:cubicBezTo>
                <a:lnTo>
                  <a:pt x="50" y="22"/>
                </a:lnTo>
                <a:close/>
                <a:moveTo>
                  <a:pt x="80" y="136"/>
                </a:moveTo>
                <a:cubicBezTo>
                  <a:pt x="72" y="136"/>
                  <a:pt x="65" y="129"/>
                  <a:pt x="65" y="121"/>
                </a:cubicBezTo>
                <a:cubicBezTo>
                  <a:pt x="65" y="114"/>
                  <a:pt x="69" y="108"/>
                  <a:pt x="75" y="106"/>
                </a:cubicBezTo>
                <a:cubicBezTo>
                  <a:pt x="75" y="61"/>
                  <a:pt x="75" y="61"/>
                  <a:pt x="7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91" y="108"/>
                  <a:pt x="96" y="114"/>
                  <a:pt x="96" y="121"/>
                </a:cubicBezTo>
                <a:cubicBezTo>
                  <a:pt x="96" y="129"/>
                  <a:pt x="89" y="136"/>
                  <a:pt x="80" y="136"/>
                </a:cubicBezTo>
                <a:close/>
                <a:moveTo>
                  <a:pt x="92" y="36"/>
                </a:moveTo>
                <a:cubicBezTo>
                  <a:pt x="100" y="18"/>
                  <a:pt x="100" y="18"/>
                  <a:pt x="100" y="18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01" y="40"/>
                  <a:pt x="101" y="40"/>
                  <a:pt x="101" y="40"/>
                </a:cubicBezTo>
                <a:lnTo>
                  <a:pt x="92" y="36"/>
                </a:lnTo>
                <a:close/>
                <a:moveTo>
                  <a:pt x="114" y="52"/>
                </a:moveTo>
                <a:cubicBezTo>
                  <a:pt x="107" y="45"/>
                  <a:pt x="107" y="45"/>
                  <a:pt x="107" y="45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8" y="38"/>
                  <a:pt x="128" y="38"/>
                  <a:pt x="128" y="38"/>
                </a:cubicBezTo>
                <a:lnTo>
                  <a:pt x="114" y="5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70" name="Freeform 153"/>
          <p:cNvSpPr>
            <a:spLocks noEditPoints="1"/>
          </p:cNvSpPr>
          <p:nvPr/>
        </p:nvSpPr>
        <p:spPr bwMode="auto">
          <a:xfrm>
            <a:off x="10496551" y="3922185"/>
            <a:ext cx="539749" cy="594783"/>
          </a:xfrm>
          <a:custGeom>
            <a:avLst/>
            <a:gdLst>
              <a:gd name="T0" fmla="*/ 20457706 w 179"/>
              <a:gd name="T1" fmla="*/ 203034921 h 198"/>
              <a:gd name="T2" fmla="*/ 10228853 w 179"/>
              <a:gd name="T3" fmla="*/ 218262709 h 198"/>
              <a:gd name="T4" fmla="*/ 0 w 179"/>
              <a:gd name="T5" fmla="*/ 248718285 h 198"/>
              <a:gd name="T6" fmla="*/ 15344410 w 179"/>
              <a:gd name="T7" fmla="*/ 284247538 h 198"/>
              <a:gd name="T8" fmla="*/ 71601971 w 179"/>
              <a:gd name="T9" fmla="*/ 335006831 h 198"/>
              <a:gd name="T10" fmla="*/ 322212260 w 179"/>
              <a:gd name="T11" fmla="*/ 507586176 h 198"/>
              <a:gd name="T12" fmla="*/ 322212260 w 179"/>
              <a:gd name="T13" fmla="*/ 370538337 h 198"/>
              <a:gd name="T14" fmla="*/ 20457706 w 179"/>
              <a:gd name="T15" fmla="*/ 203034921 h 198"/>
              <a:gd name="T16" fmla="*/ 746713049 w 179"/>
              <a:gd name="T17" fmla="*/ 741076673 h 198"/>
              <a:gd name="T18" fmla="*/ 746713049 w 179"/>
              <a:gd name="T19" fmla="*/ 741076673 h 198"/>
              <a:gd name="T20" fmla="*/ 797857314 w 179"/>
              <a:gd name="T21" fmla="*/ 756302208 h 198"/>
              <a:gd name="T22" fmla="*/ 849001578 w 179"/>
              <a:gd name="T23" fmla="*/ 746152602 h 198"/>
              <a:gd name="T24" fmla="*/ 905261400 w 179"/>
              <a:gd name="T25" fmla="*/ 675089591 h 198"/>
              <a:gd name="T26" fmla="*/ 879688137 w 179"/>
              <a:gd name="T27" fmla="*/ 558345469 h 198"/>
              <a:gd name="T28" fmla="*/ 879688137 w 179"/>
              <a:gd name="T29" fmla="*/ 553269540 h 198"/>
              <a:gd name="T30" fmla="*/ 782512904 w 179"/>
              <a:gd name="T31" fmla="*/ 482206529 h 198"/>
              <a:gd name="T32" fmla="*/ 675111079 w 179"/>
              <a:gd name="T33" fmla="*/ 507586176 h 198"/>
              <a:gd name="T34" fmla="*/ 618851257 w 179"/>
              <a:gd name="T35" fmla="*/ 527889893 h 198"/>
              <a:gd name="T36" fmla="*/ 577935845 w 179"/>
              <a:gd name="T37" fmla="*/ 522813964 h 198"/>
              <a:gd name="T38" fmla="*/ 521676023 w 179"/>
              <a:gd name="T39" fmla="*/ 492358388 h 198"/>
              <a:gd name="T40" fmla="*/ 526791580 w 179"/>
              <a:gd name="T41" fmla="*/ 598950651 h 198"/>
              <a:gd name="T42" fmla="*/ 746713049 w 179"/>
              <a:gd name="T43" fmla="*/ 741076673 h 198"/>
              <a:gd name="T44" fmla="*/ 782512904 w 179"/>
              <a:gd name="T45" fmla="*/ 558345469 h 198"/>
              <a:gd name="T46" fmla="*/ 813201724 w 179"/>
              <a:gd name="T47" fmla="*/ 695393309 h 198"/>
              <a:gd name="T48" fmla="*/ 644422258 w 179"/>
              <a:gd name="T49" fmla="*/ 593874722 h 198"/>
              <a:gd name="T50" fmla="*/ 782512904 w 179"/>
              <a:gd name="T51" fmla="*/ 558345469 h 198"/>
              <a:gd name="T52" fmla="*/ 378469820 w 179"/>
              <a:gd name="T53" fmla="*/ 639558086 h 198"/>
              <a:gd name="T54" fmla="*/ 363127672 w 179"/>
              <a:gd name="T55" fmla="*/ 680165521 h 198"/>
              <a:gd name="T56" fmla="*/ 317096703 w 179"/>
              <a:gd name="T57" fmla="*/ 715697026 h 198"/>
              <a:gd name="T58" fmla="*/ 245494732 w 179"/>
              <a:gd name="T59" fmla="*/ 796909643 h 198"/>
              <a:gd name="T60" fmla="*/ 265952438 w 179"/>
              <a:gd name="T61" fmla="*/ 918731947 h 198"/>
              <a:gd name="T62" fmla="*/ 352898819 w 179"/>
              <a:gd name="T63" fmla="*/ 999944564 h 198"/>
              <a:gd name="T64" fmla="*/ 444958495 w 179"/>
              <a:gd name="T65" fmla="*/ 979640846 h 198"/>
              <a:gd name="T66" fmla="*/ 480760611 w 179"/>
              <a:gd name="T67" fmla="*/ 944109341 h 198"/>
              <a:gd name="T68" fmla="*/ 485873907 w 179"/>
              <a:gd name="T69" fmla="*/ 893352301 h 198"/>
              <a:gd name="T70" fmla="*/ 485873907 w 179"/>
              <a:gd name="T71" fmla="*/ 893352301 h 198"/>
              <a:gd name="T72" fmla="*/ 470531758 w 179"/>
              <a:gd name="T73" fmla="*/ 609102510 h 198"/>
              <a:gd name="T74" fmla="*/ 465416201 w 179"/>
              <a:gd name="T75" fmla="*/ 588798793 h 198"/>
              <a:gd name="T76" fmla="*/ 480760611 w 179"/>
              <a:gd name="T77" fmla="*/ 573573257 h 198"/>
              <a:gd name="T78" fmla="*/ 485873907 w 179"/>
              <a:gd name="T79" fmla="*/ 573573257 h 198"/>
              <a:gd name="T80" fmla="*/ 485873907 w 179"/>
              <a:gd name="T81" fmla="*/ 573573257 h 198"/>
              <a:gd name="T82" fmla="*/ 485873907 w 179"/>
              <a:gd name="T83" fmla="*/ 573573257 h 198"/>
              <a:gd name="T84" fmla="*/ 480760611 w 179"/>
              <a:gd name="T85" fmla="*/ 294399396 h 198"/>
              <a:gd name="T86" fmla="*/ 460302905 w 179"/>
              <a:gd name="T87" fmla="*/ 111668193 h 198"/>
              <a:gd name="T88" fmla="*/ 439845199 w 179"/>
              <a:gd name="T89" fmla="*/ 30455576 h 198"/>
              <a:gd name="T90" fmla="*/ 414271936 w 179"/>
              <a:gd name="T91" fmla="*/ 5075929 h 198"/>
              <a:gd name="T92" fmla="*/ 383585377 w 179"/>
              <a:gd name="T93" fmla="*/ 0 h 198"/>
              <a:gd name="T94" fmla="*/ 363127672 w 179"/>
              <a:gd name="T95" fmla="*/ 0 h 198"/>
              <a:gd name="T96" fmla="*/ 378469820 w 179"/>
              <a:gd name="T97" fmla="*/ 543117681 h 198"/>
              <a:gd name="T98" fmla="*/ 378469820 w 179"/>
              <a:gd name="T99" fmla="*/ 639558086 h 198"/>
              <a:gd name="T100" fmla="*/ 409158641 w 179"/>
              <a:gd name="T101" fmla="*/ 730924814 h 198"/>
              <a:gd name="T102" fmla="*/ 419387494 w 179"/>
              <a:gd name="T103" fmla="*/ 923805624 h 198"/>
              <a:gd name="T104" fmla="*/ 317096703 w 179"/>
              <a:gd name="T105" fmla="*/ 832441148 h 198"/>
              <a:gd name="T106" fmla="*/ 409158641 w 179"/>
              <a:gd name="T107" fmla="*/ 730924814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79" h="198">
                <a:moveTo>
                  <a:pt x="4" y="40"/>
                </a:moveTo>
                <a:cubicBezTo>
                  <a:pt x="2" y="43"/>
                  <a:pt x="2" y="43"/>
                  <a:pt x="2" y="43"/>
                </a:cubicBezTo>
                <a:cubicBezTo>
                  <a:pt x="1" y="44"/>
                  <a:pt x="0" y="46"/>
                  <a:pt x="0" y="49"/>
                </a:cubicBezTo>
                <a:cubicBezTo>
                  <a:pt x="0" y="51"/>
                  <a:pt x="1" y="53"/>
                  <a:pt x="3" y="56"/>
                </a:cubicBezTo>
                <a:cubicBezTo>
                  <a:pt x="5" y="59"/>
                  <a:pt x="8" y="63"/>
                  <a:pt x="14" y="66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73"/>
                  <a:pt x="63" y="73"/>
                  <a:pt x="63" y="73"/>
                </a:cubicBezTo>
                <a:lnTo>
                  <a:pt x="4" y="40"/>
                </a:lnTo>
                <a:close/>
                <a:moveTo>
                  <a:pt x="146" y="146"/>
                </a:moveTo>
                <a:cubicBezTo>
                  <a:pt x="146" y="146"/>
                  <a:pt x="146" y="146"/>
                  <a:pt x="146" y="146"/>
                </a:cubicBezTo>
                <a:cubicBezTo>
                  <a:pt x="150" y="148"/>
                  <a:pt x="153" y="149"/>
                  <a:pt x="156" y="149"/>
                </a:cubicBezTo>
                <a:cubicBezTo>
                  <a:pt x="160" y="150"/>
                  <a:pt x="163" y="149"/>
                  <a:pt x="166" y="147"/>
                </a:cubicBezTo>
                <a:cubicBezTo>
                  <a:pt x="171" y="144"/>
                  <a:pt x="176" y="139"/>
                  <a:pt x="177" y="133"/>
                </a:cubicBezTo>
                <a:cubicBezTo>
                  <a:pt x="179" y="126"/>
                  <a:pt x="177" y="118"/>
                  <a:pt x="172" y="110"/>
                </a:cubicBezTo>
                <a:cubicBezTo>
                  <a:pt x="172" y="110"/>
                  <a:pt x="172" y="110"/>
                  <a:pt x="172" y="109"/>
                </a:cubicBezTo>
                <a:cubicBezTo>
                  <a:pt x="167" y="101"/>
                  <a:pt x="160" y="96"/>
                  <a:pt x="153" y="95"/>
                </a:cubicBezTo>
                <a:cubicBezTo>
                  <a:pt x="145" y="94"/>
                  <a:pt x="138" y="97"/>
                  <a:pt x="132" y="100"/>
                </a:cubicBezTo>
                <a:cubicBezTo>
                  <a:pt x="127" y="102"/>
                  <a:pt x="124" y="104"/>
                  <a:pt x="121" y="104"/>
                </a:cubicBezTo>
                <a:cubicBezTo>
                  <a:pt x="118" y="105"/>
                  <a:pt x="116" y="105"/>
                  <a:pt x="113" y="103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118"/>
                  <a:pt x="103" y="118"/>
                  <a:pt x="103" y="118"/>
                </a:cubicBezTo>
                <a:lnTo>
                  <a:pt x="146" y="146"/>
                </a:lnTo>
                <a:close/>
                <a:moveTo>
                  <a:pt x="153" y="110"/>
                </a:moveTo>
                <a:cubicBezTo>
                  <a:pt x="162" y="116"/>
                  <a:pt x="165" y="128"/>
                  <a:pt x="159" y="137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32" y="108"/>
                  <a:pt x="144" y="105"/>
                  <a:pt x="153" y="110"/>
                </a:cubicBezTo>
                <a:close/>
                <a:moveTo>
                  <a:pt x="74" y="126"/>
                </a:moveTo>
                <a:cubicBezTo>
                  <a:pt x="74" y="130"/>
                  <a:pt x="73" y="132"/>
                  <a:pt x="71" y="134"/>
                </a:cubicBezTo>
                <a:cubicBezTo>
                  <a:pt x="70" y="136"/>
                  <a:pt x="67" y="138"/>
                  <a:pt x="62" y="141"/>
                </a:cubicBezTo>
                <a:cubicBezTo>
                  <a:pt x="57" y="145"/>
                  <a:pt x="51" y="150"/>
                  <a:pt x="48" y="157"/>
                </a:cubicBezTo>
                <a:cubicBezTo>
                  <a:pt x="46" y="164"/>
                  <a:pt x="46" y="172"/>
                  <a:pt x="52" y="181"/>
                </a:cubicBezTo>
                <a:cubicBezTo>
                  <a:pt x="57" y="190"/>
                  <a:pt x="63" y="195"/>
                  <a:pt x="69" y="197"/>
                </a:cubicBezTo>
                <a:cubicBezTo>
                  <a:pt x="76" y="198"/>
                  <a:pt x="82" y="196"/>
                  <a:pt x="87" y="193"/>
                </a:cubicBezTo>
                <a:cubicBezTo>
                  <a:pt x="90" y="192"/>
                  <a:pt x="93" y="189"/>
                  <a:pt x="94" y="186"/>
                </a:cubicBezTo>
                <a:cubicBezTo>
                  <a:pt x="95" y="183"/>
                  <a:pt x="96" y="180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5"/>
                  <a:pt x="93" y="113"/>
                  <a:pt x="94" y="113"/>
                </a:cubicBezTo>
                <a:cubicBezTo>
                  <a:pt x="94" y="113"/>
                  <a:pt x="95" y="113"/>
                  <a:pt x="95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4" y="58"/>
                  <a:pt x="94" y="58"/>
                  <a:pt x="94" y="58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15"/>
                  <a:pt x="88" y="10"/>
                  <a:pt x="86" y="6"/>
                </a:cubicBezTo>
                <a:cubicBezTo>
                  <a:pt x="85" y="4"/>
                  <a:pt x="83" y="2"/>
                  <a:pt x="81" y="1"/>
                </a:cubicBezTo>
                <a:cubicBezTo>
                  <a:pt x="79" y="0"/>
                  <a:pt x="77" y="0"/>
                  <a:pt x="75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107"/>
                  <a:pt x="74" y="107"/>
                  <a:pt x="74" y="107"/>
                </a:cubicBezTo>
                <a:lnTo>
                  <a:pt x="74" y="126"/>
                </a:lnTo>
                <a:close/>
                <a:moveTo>
                  <a:pt x="80" y="144"/>
                </a:moveTo>
                <a:cubicBezTo>
                  <a:pt x="82" y="182"/>
                  <a:pt x="82" y="182"/>
                  <a:pt x="82" y="182"/>
                </a:cubicBezTo>
                <a:cubicBezTo>
                  <a:pt x="71" y="183"/>
                  <a:pt x="62" y="174"/>
                  <a:pt x="62" y="164"/>
                </a:cubicBezTo>
                <a:cubicBezTo>
                  <a:pt x="61" y="153"/>
                  <a:pt x="70" y="144"/>
                  <a:pt x="80" y="14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71" name="Freeform 154"/>
          <p:cNvSpPr>
            <a:spLocks noEditPoints="1"/>
          </p:cNvSpPr>
          <p:nvPr/>
        </p:nvSpPr>
        <p:spPr bwMode="auto">
          <a:xfrm>
            <a:off x="1132417" y="4726518"/>
            <a:ext cx="522816" cy="524933"/>
          </a:xfrm>
          <a:custGeom>
            <a:avLst/>
            <a:gdLst>
              <a:gd name="T0" fmla="*/ 441815576 w 174"/>
              <a:gd name="T1" fmla="*/ 0 h 174"/>
              <a:gd name="T2" fmla="*/ 883631153 w 174"/>
              <a:gd name="T3" fmla="*/ 445401408 h 174"/>
              <a:gd name="T4" fmla="*/ 441815576 w 174"/>
              <a:gd name="T5" fmla="*/ 890802816 h 174"/>
              <a:gd name="T6" fmla="*/ 0 w 174"/>
              <a:gd name="T7" fmla="*/ 445401408 h 174"/>
              <a:gd name="T8" fmla="*/ 441815576 w 174"/>
              <a:gd name="T9" fmla="*/ 0 h 174"/>
              <a:gd name="T10" fmla="*/ 441815576 w 174"/>
              <a:gd name="T11" fmla="*/ 235500479 h 174"/>
              <a:gd name="T12" fmla="*/ 233604104 w 174"/>
              <a:gd name="T13" fmla="*/ 445401408 h 174"/>
              <a:gd name="T14" fmla="*/ 441815576 w 174"/>
              <a:gd name="T15" fmla="*/ 655302337 h 174"/>
              <a:gd name="T16" fmla="*/ 650027048 w 174"/>
              <a:gd name="T17" fmla="*/ 445401408 h 174"/>
              <a:gd name="T18" fmla="*/ 441815576 w 174"/>
              <a:gd name="T19" fmla="*/ 235500479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4" h="174">
                <a:moveTo>
                  <a:pt x="87" y="0"/>
                </a:moveTo>
                <a:cubicBezTo>
                  <a:pt x="135" y="0"/>
                  <a:pt x="174" y="39"/>
                  <a:pt x="174" y="87"/>
                </a:cubicBezTo>
                <a:cubicBezTo>
                  <a:pt x="174" y="135"/>
                  <a:pt x="135" y="174"/>
                  <a:pt x="87" y="174"/>
                </a:cubicBezTo>
                <a:cubicBezTo>
                  <a:pt x="39" y="174"/>
                  <a:pt x="0" y="135"/>
                  <a:pt x="0" y="87"/>
                </a:cubicBezTo>
                <a:cubicBezTo>
                  <a:pt x="0" y="39"/>
                  <a:pt x="39" y="0"/>
                  <a:pt x="87" y="0"/>
                </a:cubicBezTo>
                <a:moveTo>
                  <a:pt x="87" y="46"/>
                </a:moveTo>
                <a:cubicBezTo>
                  <a:pt x="64" y="46"/>
                  <a:pt x="46" y="64"/>
                  <a:pt x="46" y="87"/>
                </a:cubicBezTo>
                <a:cubicBezTo>
                  <a:pt x="46" y="110"/>
                  <a:pt x="64" y="128"/>
                  <a:pt x="87" y="128"/>
                </a:cubicBezTo>
                <a:cubicBezTo>
                  <a:pt x="110" y="128"/>
                  <a:pt x="128" y="110"/>
                  <a:pt x="128" y="87"/>
                </a:cubicBezTo>
                <a:cubicBezTo>
                  <a:pt x="128" y="64"/>
                  <a:pt x="110" y="46"/>
                  <a:pt x="87" y="4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72" name="Freeform 155"/>
          <p:cNvSpPr>
            <a:spLocks noEditPoints="1"/>
          </p:cNvSpPr>
          <p:nvPr/>
        </p:nvSpPr>
        <p:spPr bwMode="auto">
          <a:xfrm>
            <a:off x="1308101" y="4902201"/>
            <a:ext cx="173567" cy="173567"/>
          </a:xfrm>
          <a:custGeom>
            <a:avLst/>
            <a:gdLst>
              <a:gd name="T0" fmla="*/ 146083283 w 58"/>
              <a:gd name="T1" fmla="*/ 0 h 58"/>
              <a:gd name="T2" fmla="*/ 0 w 58"/>
              <a:gd name="T3" fmla="*/ 146083283 h 58"/>
              <a:gd name="T4" fmla="*/ 146083283 w 58"/>
              <a:gd name="T5" fmla="*/ 292164321 h 58"/>
              <a:gd name="T6" fmla="*/ 292164321 w 58"/>
              <a:gd name="T7" fmla="*/ 146083283 h 58"/>
              <a:gd name="T8" fmla="*/ 146083283 w 58"/>
              <a:gd name="T9" fmla="*/ 0 h 58"/>
              <a:gd name="T10" fmla="*/ 146083283 w 58"/>
              <a:gd name="T11" fmla="*/ 196454275 h 58"/>
              <a:gd name="T12" fmla="*/ 95710047 w 58"/>
              <a:gd name="T13" fmla="*/ 146083283 h 58"/>
              <a:gd name="T14" fmla="*/ 146083283 w 58"/>
              <a:gd name="T15" fmla="*/ 95710047 h 58"/>
              <a:gd name="T16" fmla="*/ 196454275 w 58"/>
              <a:gd name="T17" fmla="*/ 146083283 h 58"/>
              <a:gd name="T18" fmla="*/ 146083283 w 58"/>
              <a:gd name="T19" fmla="*/ 196454275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39"/>
                </a:moveTo>
                <a:cubicBezTo>
                  <a:pt x="23" y="39"/>
                  <a:pt x="19" y="35"/>
                  <a:pt x="19" y="29"/>
                </a:cubicBezTo>
                <a:cubicBezTo>
                  <a:pt x="19" y="23"/>
                  <a:pt x="23" y="19"/>
                  <a:pt x="29" y="19"/>
                </a:cubicBezTo>
                <a:cubicBezTo>
                  <a:pt x="35" y="19"/>
                  <a:pt x="39" y="23"/>
                  <a:pt x="39" y="29"/>
                </a:cubicBezTo>
                <a:cubicBezTo>
                  <a:pt x="39" y="35"/>
                  <a:pt x="35" y="39"/>
                  <a:pt x="29" y="3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73" name="Freeform 156"/>
          <p:cNvSpPr>
            <a:spLocks noEditPoints="1"/>
          </p:cNvSpPr>
          <p:nvPr/>
        </p:nvSpPr>
        <p:spPr bwMode="auto">
          <a:xfrm>
            <a:off x="2067984" y="4730751"/>
            <a:ext cx="431800" cy="493183"/>
          </a:xfrm>
          <a:custGeom>
            <a:avLst/>
            <a:gdLst>
              <a:gd name="T0" fmla="*/ 257055938 w 204"/>
              <a:gd name="T1" fmla="*/ 0 h 233"/>
              <a:gd name="T2" fmla="*/ 20161250 w 204"/>
              <a:gd name="T3" fmla="*/ 136088254 h 233"/>
              <a:gd name="T4" fmla="*/ 257055938 w 204"/>
              <a:gd name="T5" fmla="*/ 274697454 h 233"/>
              <a:gd name="T6" fmla="*/ 493950625 w 204"/>
              <a:gd name="T7" fmla="*/ 138609200 h 233"/>
              <a:gd name="T8" fmla="*/ 257055938 w 204"/>
              <a:gd name="T9" fmla="*/ 0 h 233"/>
              <a:gd name="T10" fmla="*/ 0 w 204"/>
              <a:gd name="T11" fmla="*/ 448587206 h 233"/>
              <a:gd name="T12" fmla="*/ 234375325 w 204"/>
              <a:gd name="T13" fmla="*/ 587196406 h 233"/>
              <a:gd name="T14" fmla="*/ 234375325 w 204"/>
              <a:gd name="T15" fmla="*/ 312498953 h 233"/>
              <a:gd name="T16" fmla="*/ 0 w 204"/>
              <a:gd name="T17" fmla="*/ 176410699 h 233"/>
              <a:gd name="T18" fmla="*/ 0 w 204"/>
              <a:gd name="T19" fmla="*/ 448587206 h 233"/>
              <a:gd name="T20" fmla="*/ 277217188 w 204"/>
              <a:gd name="T21" fmla="*/ 315019899 h 233"/>
              <a:gd name="T22" fmla="*/ 277217188 w 204"/>
              <a:gd name="T23" fmla="*/ 587196406 h 233"/>
              <a:gd name="T24" fmla="*/ 514111875 w 204"/>
              <a:gd name="T25" fmla="*/ 448587206 h 233"/>
              <a:gd name="T26" fmla="*/ 514111875 w 204"/>
              <a:gd name="T27" fmla="*/ 176410699 h 233"/>
              <a:gd name="T28" fmla="*/ 277217188 w 204"/>
              <a:gd name="T29" fmla="*/ 315019899 h 2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4" h="233">
                <a:moveTo>
                  <a:pt x="102" y="0"/>
                </a:moveTo>
                <a:lnTo>
                  <a:pt x="8" y="54"/>
                </a:lnTo>
                <a:lnTo>
                  <a:pt x="102" y="109"/>
                </a:lnTo>
                <a:lnTo>
                  <a:pt x="196" y="55"/>
                </a:lnTo>
                <a:lnTo>
                  <a:pt x="102" y="0"/>
                </a:lnTo>
                <a:close/>
                <a:moveTo>
                  <a:pt x="0" y="178"/>
                </a:moveTo>
                <a:lnTo>
                  <a:pt x="93" y="233"/>
                </a:lnTo>
                <a:lnTo>
                  <a:pt x="93" y="124"/>
                </a:lnTo>
                <a:lnTo>
                  <a:pt x="0" y="70"/>
                </a:lnTo>
                <a:lnTo>
                  <a:pt x="0" y="178"/>
                </a:lnTo>
                <a:close/>
                <a:moveTo>
                  <a:pt x="110" y="125"/>
                </a:moveTo>
                <a:lnTo>
                  <a:pt x="110" y="233"/>
                </a:lnTo>
                <a:lnTo>
                  <a:pt x="204" y="178"/>
                </a:lnTo>
                <a:lnTo>
                  <a:pt x="204" y="70"/>
                </a:lnTo>
                <a:lnTo>
                  <a:pt x="110" y="12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74" name="Freeform 157"/>
          <p:cNvSpPr>
            <a:spLocks noEditPoints="1"/>
          </p:cNvSpPr>
          <p:nvPr/>
        </p:nvSpPr>
        <p:spPr bwMode="auto">
          <a:xfrm>
            <a:off x="2893485" y="4747684"/>
            <a:ext cx="442383" cy="505883"/>
          </a:xfrm>
          <a:custGeom>
            <a:avLst/>
            <a:gdLst>
              <a:gd name="T0" fmla="*/ 0 w 147"/>
              <a:gd name="T1" fmla="*/ 51003813 h 168"/>
              <a:gd name="T2" fmla="*/ 0 w 147"/>
              <a:gd name="T3" fmla="*/ 805864313 h 168"/>
              <a:gd name="T4" fmla="*/ 50943975 w 147"/>
              <a:gd name="T5" fmla="*/ 856868126 h 168"/>
              <a:gd name="T6" fmla="*/ 112074037 w 147"/>
              <a:gd name="T7" fmla="*/ 856868126 h 168"/>
              <a:gd name="T8" fmla="*/ 112074037 w 147"/>
              <a:gd name="T9" fmla="*/ 0 h 168"/>
              <a:gd name="T10" fmla="*/ 50943975 w 147"/>
              <a:gd name="T11" fmla="*/ 0 h 168"/>
              <a:gd name="T12" fmla="*/ 0 w 147"/>
              <a:gd name="T13" fmla="*/ 51003813 h 168"/>
              <a:gd name="T14" fmla="*/ 173206356 w 147"/>
              <a:gd name="T15" fmla="*/ 0 h 168"/>
              <a:gd name="T16" fmla="*/ 173206356 w 147"/>
              <a:gd name="T17" fmla="*/ 856868126 h 168"/>
              <a:gd name="T18" fmla="*/ 748861315 w 147"/>
              <a:gd name="T19" fmla="*/ 856868126 h 168"/>
              <a:gd name="T20" fmla="*/ 748861315 w 147"/>
              <a:gd name="T21" fmla="*/ 0 h 168"/>
              <a:gd name="T22" fmla="*/ 173206356 w 147"/>
              <a:gd name="T23" fmla="*/ 0 h 168"/>
              <a:gd name="T24" fmla="*/ 682634825 w 147"/>
              <a:gd name="T25" fmla="*/ 632450445 h 168"/>
              <a:gd name="T26" fmla="*/ 239432847 w 147"/>
              <a:gd name="T27" fmla="*/ 632450445 h 168"/>
              <a:gd name="T28" fmla="*/ 239432847 w 147"/>
              <a:gd name="T29" fmla="*/ 566145939 h 168"/>
              <a:gd name="T30" fmla="*/ 295468737 w 147"/>
              <a:gd name="T31" fmla="*/ 530442818 h 168"/>
              <a:gd name="T32" fmla="*/ 361695228 w 147"/>
              <a:gd name="T33" fmla="*/ 504940912 h 168"/>
              <a:gd name="T34" fmla="*/ 382071915 w 147"/>
              <a:gd name="T35" fmla="*/ 499839176 h 168"/>
              <a:gd name="T36" fmla="*/ 402448603 w 147"/>
              <a:gd name="T37" fmla="*/ 469237791 h 168"/>
              <a:gd name="T38" fmla="*/ 407542775 w 147"/>
              <a:gd name="T39" fmla="*/ 464136055 h 168"/>
              <a:gd name="T40" fmla="*/ 397354431 w 147"/>
              <a:gd name="T41" fmla="*/ 443735884 h 168"/>
              <a:gd name="T42" fmla="*/ 392260259 w 147"/>
              <a:gd name="T43" fmla="*/ 408032764 h 168"/>
              <a:gd name="T44" fmla="*/ 387166087 w 147"/>
              <a:gd name="T45" fmla="*/ 408032764 h 168"/>
              <a:gd name="T46" fmla="*/ 371883572 w 147"/>
              <a:gd name="T47" fmla="*/ 357028950 h 168"/>
              <a:gd name="T48" fmla="*/ 376977744 w 147"/>
              <a:gd name="T49" fmla="*/ 336626522 h 168"/>
              <a:gd name="T50" fmla="*/ 412636946 w 147"/>
              <a:gd name="T51" fmla="*/ 234618896 h 168"/>
              <a:gd name="T52" fmla="*/ 504334296 w 147"/>
              <a:gd name="T53" fmla="*/ 234618896 h 168"/>
              <a:gd name="T54" fmla="*/ 514522640 w 147"/>
              <a:gd name="T55" fmla="*/ 244820110 h 168"/>
              <a:gd name="T56" fmla="*/ 529807413 w 147"/>
              <a:gd name="T57" fmla="*/ 244820110 h 168"/>
              <a:gd name="T58" fmla="*/ 539995756 w 147"/>
              <a:gd name="T59" fmla="*/ 265220280 h 168"/>
              <a:gd name="T60" fmla="*/ 545089928 w 147"/>
              <a:gd name="T61" fmla="*/ 295823923 h 168"/>
              <a:gd name="T62" fmla="*/ 539995756 w 147"/>
              <a:gd name="T63" fmla="*/ 336626522 h 168"/>
              <a:gd name="T64" fmla="*/ 545089928 w 147"/>
              <a:gd name="T65" fmla="*/ 351927214 h 168"/>
              <a:gd name="T66" fmla="*/ 545089928 w 147"/>
              <a:gd name="T67" fmla="*/ 382530857 h 168"/>
              <a:gd name="T68" fmla="*/ 539995756 w 147"/>
              <a:gd name="T69" fmla="*/ 402931027 h 168"/>
              <a:gd name="T70" fmla="*/ 524713241 w 147"/>
              <a:gd name="T71" fmla="*/ 413132242 h 168"/>
              <a:gd name="T72" fmla="*/ 524713241 w 147"/>
              <a:gd name="T73" fmla="*/ 438634148 h 168"/>
              <a:gd name="T74" fmla="*/ 509428468 w 147"/>
              <a:gd name="T75" fmla="*/ 464136055 h 168"/>
              <a:gd name="T76" fmla="*/ 524713241 w 147"/>
              <a:gd name="T77" fmla="*/ 469237791 h 168"/>
              <a:gd name="T78" fmla="*/ 539995756 w 147"/>
              <a:gd name="T79" fmla="*/ 499839176 h 168"/>
              <a:gd name="T80" fmla="*/ 560372444 w 147"/>
              <a:gd name="T81" fmla="*/ 504940912 h 168"/>
              <a:gd name="T82" fmla="*/ 631693106 w 147"/>
              <a:gd name="T83" fmla="*/ 530442818 h 168"/>
              <a:gd name="T84" fmla="*/ 682634825 w 147"/>
              <a:gd name="T85" fmla="*/ 566145939 h 168"/>
              <a:gd name="T86" fmla="*/ 682634825 w 147"/>
              <a:gd name="T87" fmla="*/ 632450445 h 1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7" h="168">
                <a:moveTo>
                  <a:pt x="0" y="10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64"/>
                  <a:pt x="4" y="168"/>
                  <a:pt x="1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lose/>
                <a:moveTo>
                  <a:pt x="34" y="0"/>
                </a:moveTo>
                <a:cubicBezTo>
                  <a:pt x="34" y="168"/>
                  <a:pt x="34" y="168"/>
                  <a:pt x="34" y="168"/>
                </a:cubicBezTo>
                <a:cubicBezTo>
                  <a:pt x="147" y="168"/>
                  <a:pt x="147" y="168"/>
                  <a:pt x="147" y="168"/>
                </a:cubicBezTo>
                <a:cubicBezTo>
                  <a:pt x="147" y="0"/>
                  <a:pt x="147" y="0"/>
                  <a:pt x="147" y="0"/>
                </a:cubicBezTo>
                <a:lnTo>
                  <a:pt x="34" y="0"/>
                </a:lnTo>
                <a:close/>
                <a:moveTo>
                  <a:pt x="134" y="124"/>
                </a:moveTo>
                <a:cubicBezTo>
                  <a:pt x="47" y="124"/>
                  <a:pt x="47" y="124"/>
                  <a:pt x="47" y="124"/>
                </a:cubicBezTo>
                <a:cubicBezTo>
                  <a:pt x="47" y="120"/>
                  <a:pt x="47" y="114"/>
                  <a:pt x="47" y="111"/>
                </a:cubicBezTo>
                <a:cubicBezTo>
                  <a:pt x="49" y="107"/>
                  <a:pt x="54" y="106"/>
                  <a:pt x="58" y="104"/>
                </a:cubicBezTo>
                <a:cubicBezTo>
                  <a:pt x="62" y="103"/>
                  <a:pt x="67" y="100"/>
                  <a:pt x="71" y="99"/>
                </a:cubicBezTo>
                <a:cubicBezTo>
                  <a:pt x="72" y="98"/>
                  <a:pt x="74" y="98"/>
                  <a:pt x="75" y="98"/>
                </a:cubicBezTo>
                <a:cubicBezTo>
                  <a:pt x="76" y="97"/>
                  <a:pt x="78" y="93"/>
                  <a:pt x="79" y="92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89"/>
                  <a:pt x="79" y="89"/>
                  <a:pt x="78" y="87"/>
                </a:cubicBezTo>
                <a:cubicBezTo>
                  <a:pt x="78" y="85"/>
                  <a:pt x="78" y="82"/>
                  <a:pt x="77" y="80"/>
                </a:cubicBezTo>
                <a:cubicBezTo>
                  <a:pt x="77" y="80"/>
                  <a:pt x="76" y="80"/>
                  <a:pt x="76" y="80"/>
                </a:cubicBezTo>
                <a:cubicBezTo>
                  <a:pt x="73" y="78"/>
                  <a:pt x="73" y="72"/>
                  <a:pt x="73" y="70"/>
                </a:cubicBezTo>
                <a:cubicBezTo>
                  <a:pt x="73" y="69"/>
                  <a:pt x="74" y="68"/>
                  <a:pt x="74" y="66"/>
                </a:cubicBezTo>
                <a:cubicBezTo>
                  <a:pt x="71" y="54"/>
                  <a:pt x="75" y="48"/>
                  <a:pt x="81" y="46"/>
                </a:cubicBezTo>
                <a:cubicBezTo>
                  <a:pt x="85" y="45"/>
                  <a:pt x="92" y="42"/>
                  <a:pt x="99" y="46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5" y="49"/>
                  <a:pt x="106" y="52"/>
                  <a:pt x="106" y="52"/>
                </a:cubicBezTo>
                <a:cubicBezTo>
                  <a:pt x="107" y="54"/>
                  <a:pt x="107" y="55"/>
                  <a:pt x="107" y="58"/>
                </a:cubicBezTo>
                <a:cubicBezTo>
                  <a:pt x="107" y="59"/>
                  <a:pt x="106" y="64"/>
                  <a:pt x="106" y="66"/>
                </a:cubicBezTo>
                <a:cubicBezTo>
                  <a:pt x="106" y="67"/>
                  <a:pt x="107" y="67"/>
                  <a:pt x="107" y="69"/>
                </a:cubicBezTo>
                <a:cubicBezTo>
                  <a:pt x="108" y="71"/>
                  <a:pt x="108" y="73"/>
                  <a:pt x="107" y="75"/>
                </a:cubicBezTo>
                <a:cubicBezTo>
                  <a:pt x="107" y="76"/>
                  <a:pt x="107" y="78"/>
                  <a:pt x="106" y="79"/>
                </a:cubicBezTo>
                <a:cubicBezTo>
                  <a:pt x="105" y="80"/>
                  <a:pt x="104" y="80"/>
                  <a:pt x="103" y="81"/>
                </a:cubicBezTo>
                <a:cubicBezTo>
                  <a:pt x="103" y="82"/>
                  <a:pt x="103" y="85"/>
                  <a:pt x="103" y="86"/>
                </a:cubicBezTo>
                <a:cubicBezTo>
                  <a:pt x="102" y="88"/>
                  <a:pt x="100" y="89"/>
                  <a:pt x="100" y="91"/>
                </a:cubicBezTo>
                <a:cubicBezTo>
                  <a:pt x="101" y="91"/>
                  <a:pt x="102" y="91"/>
                  <a:pt x="103" y="92"/>
                </a:cubicBezTo>
                <a:cubicBezTo>
                  <a:pt x="103" y="93"/>
                  <a:pt x="105" y="97"/>
                  <a:pt x="106" y="98"/>
                </a:cubicBezTo>
                <a:cubicBezTo>
                  <a:pt x="108" y="98"/>
                  <a:pt x="109" y="98"/>
                  <a:pt x="110" y="99"/>
                </a:cubicBezTo>
                <a:cubicBezTo>
                  <a:pt x="114" y="100"/>
                  <a:pt x="119" y="103"/>
                  <a:pt x="124" y="104"/>
                </a:cubicBezTo>
                <a:cubicBezTo>
                  <a:pt x="128" y="106"/>
                  <a:pt x="132" y="107"/>
                  <a:pt x="134" y="111"/>
                </a:cubicBezTo>
                <a:cubicBezTo>
                  <a:pt x="134" y="114"/>
                  <a:pt x="134" y="120"/>
                  <a:pt x="134" y="12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75" name="Rectangle 158"/>
          <p:cNvSpPr>
            <a:spLocks noChangeArrowheads="1"/>
          </p:cNvSpPr>
          <p:nvPr/>
        </p:nvSpPr>
        <p:spPr bwMode="auto">
          <a:xfrm>
            <a:off x="3359152" y="4747685"/>
            <a:ext cx="44449" cy="1143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76" name="Rectangle 159"/>
          <p:cNvSpPr>
            <a:spLocks noChangeArrowheads="1"/>
          </p:cNvSpPr>
          <p:nvPr/>
        </p:nvSpPr>
        <p:spPr bwMode="auto">
          <a:xfrm>
            <a:off x="3359152" y="4893734"/>
            <a:ext cx="44449" cy="11641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77" name="Rectangle 160"/>
          <p:cNvSpPr>
            <a:spLocks noChangeArrowheads="1"/>
          </p:cNvSpPr>
          <p:nvPr/>
        </p:nvSpPr>
        <p:spPr bwMode="auto">
          <a:xfrm>
            <a:off x="3359152" y="5039784"/>
            <a:ext cx="44449" cy="1185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78" name="Freeform 161"/>
          <p:cNvSpPr>
            <a:spLocks noEditPoints="1"/>
          </p:cNvSpPr>
          <p:nvPr/>
        </p:nvSpPr>
        <p:spPr bwMode="auto">
          <a:xfrm>
            <a:off x="3738034" y="4747684"/>
            <a:ext cx="529167" cy="457200"/>
          </a:xfrm>
          <a:custGeom>
            <a:avLst/>
            <a:gdLst>
              <a:gd name="T0" fmla="*/ 315020325 w 250"/>
              <a:gd name="T1" fmla="*/ 0 h 216"/>
              <a:gd name="T2" fmla="*/ 0 w 250"/>
              <a:gd name="T3" fmla="*/ 544353750 h 216"/>
              <a:gd name="T4" fmla="*/ 630039063 w 250"/>
              <a:gd name="T5" fmla="*/ 544353750 h 216"/>
              <a:gd name="T6" fmla="*/ 315020325 w 250"/>
              <a:gd name="T7" fmla="*/ 0 h 216"/>
              <a:gd name="T8" fmla="*/ 347781563 w 250"/>
              <a:gd name="T9" fmla="*/ 476310325 h 216"/>
              <a:gd name="T10" fmla="*/ 279738138 w 250"/>
              <a:gd name="T11" fmla="*/ 476310325 h 216"/>
              <a:gd name="T12" fmla="*/ 279738138 w 250"/>
              <a:gd name="T13" fmla="*/ 413305625 h 216"/>
              <a:gd name="T14" fmla="*/ 347781563 w 250"/>
              <a:gd name="T15" fmla="*/ 413305625 h 216"/>
              <a:gd name="T16" fmla="*/ 347781563 w 250"/>
              <a:gd name="T17" fmla="*/ 476310325 h 216"/>
              <a:gd name="T18" fmla="*/ 327620313 w 250"/>
              <a:gd name="T19" fmla="*/ 388104063 h 216"/>
              <a:gd name="T20" fmla="*/ 297378438 w 250"/>
              <a:gd name="T21" fmla="*/ 388104063 h 216"/>
              <a:gd name="T22" fmla="*/ 279738138 w 250"/>
              <a:gd name="T23" fmla="*/ 234375325 h 216"/>
              <a:gd name="T24" fmla="*/ 279738138 w 250"/>
              <a:gd name="T25" fmla="*/ 151209375 h 216"/>
              <a:gd name="T26" fmla="*/ 347781563 w 250"/>
              <a:gd name="T27" fmla="*/ 151209375 h 216"/>
              <a:gd name="T28" fmla="*/ 347781563 w 250"/>
              <a:gd name="T29" fmla="*/ 234375325 h 216"/>
              <a:gd name="T30" fmla="*/ 327620313 w 250"/>
              <a:gd name="T31" fmla="*/ 388104063 h 2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0" h="216">
                <a:moveTo>
                  <a:pt x="125" y="0"/>
                </a:moveTo>
                <a:lnTo>
                  <a:pt x="0" y="216"/>
                </a:lnTo>
                <a:lnTo>
                  <a:pt x="250" y="216"/>
                </a:lnTo>
                <a:lnTo>
                  <a:pt x="125" y="0"/>
                </a:lnTo>
                <a:close/>
                <a:moveTo>
                  <a:pt x="138" y="189"/>
                </a:moveTo>
                <a:lnTo>
                  <a:pt x="111" y="189"/>
                </a:lnTo>
                <a:lnTo>
                  <a:pt x="111" y="164"/>
                </a:lnTo>
                <a:lnTo>
                  <a:pt x="138" y="164"/>
                </a:lnTo>
                <a:lnTo>
                  <a:pt x="138" y="189"/>
                </a:lnTo>
                <a:close/>
                <a:moveTo>
                  <a:pt x="130" y="154"/>
                </a:moveTo>
                <a:lnTo>
                  <a:pt x="118" y="154"/>
                </a:lnTo>
                <a:lnTo>
                  <a:pt x="111" y="93"/>
                </a:lnTo>
                <a:lnTo>
                  <a:pt x="111" y="60"/>
                </a:lnTo>
                <a:lnTo>
                  <a:pt x="138" y="60"/>
                </a:lnTo>
                <a:lnTo>
                  <a:pt x="138" y="93"/>
                </a:lnTo>
                <a:lnTo>
                  <a:pt x="130" y="15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79" name="Freeform 162"/>
          <p:cNvSpPr>
            <a:spLocks noEditPoints="1"/>
          </p:cNvSpPr>
          <p:nvPr/>
        </p:nvSpPr>
        <p:spPr bwMode="auto">
          <a:xfrm>
            <a:off x="4603751" y="4773084"/>
            <a:ext cx="455083" cy="457200"/>
          </a:xfrm>
          <a:custGeom>
            <a:avLst/>
            <a:gdLst>
              <a:gd name="T0" fmla="*/ 383203557 w 152"/>
              <a:gd name="T1" fmla="*/ 0 h 152"/>
              <a:gd name="T2" fmla="*/ 0 w 152"/>
              <a:gd name="T3" fmla="*/ 386777664 h 152"/>
              <a:gd name="T4" fmla="*/ 383203557 w 152"/>
              <a:gd name="T5" fmla="*/ 773555329 h 152"/>
              <a:gd name="T6" fmla="*/ 766407114 w 152"/>
              <a:gd name="T7" fmla="*/ 386777664 h 152"/>
              <a:gd name="T8" fmla="*/ 383203557 w 152"/>
              <a:gd name="T9" fmla="*/ 0 h 152"/>
              <a:gd name="T10" fmla="*/ 453794513 w 152"/>
              <a:gd name="T11" fmla="*/ 458026419 h 152"/>
              <a:gd name="T12" fmla="*/ 453794513 w 152"/>
              <a:gd name="T13" fmla="*/ 666683325 h 152"/>
              <a:gd name="T14" fmla="*/ 312612601 w 152"/>
              <a:gd name="T15" fmla="*/ 666683325 h 152"/>
              <a:gd name="T16" fmla="*/ 312612601 w 152"/>
              <a:gd name="T17" fmla="*/ 458026419 h 152"/>
              <a:gd name="T18" fmla="*/ 105885312 w 152"/>
              <a:gd name="T19" fmla="*/ 458026419 h 152"/>
              <a:gd name="T20" fmla="*/ 105885312 w 152"/>
              <a:gd name="T21" fmla="*/ 315528910 h 152"/>
              <a:gd name="T22" fmla="*/ 312612601 w 152"/>
              <a:gd name="T23" fmla="*/ 315528910 h 152"/>
              <a:gd name="T24" fmla="*/ 312612601 w 152"/>
              <a:gd name="T25" fmla="*/ 106872004 h 152"/>
              <a:gd name="T26" fmla="*/ 453794513 w 152"/>
              <a:gd name="T27" fmla="*/ 106872004 h 152"/>
              <a:gd name="T28" fmla="*/ 453794513 w 152"/>
              <a:gd name="T29" fmla="*/ 315528910 h 152"/>
              <a:gd name="T30" fmla="*/ 660521803 w 152"/>
              <a:gd name="T31" fmla="*/ 315528910 h 152"/>
              <a:gd name="T32" fmla="*/ 660521803 w 152"/>
              <a:gd name="T33" fmla="*/ 458026419 h 152"/>
              <a:gd name="T34" fmla="*/ 453794513 w 152"/>
              <a:gd name="T35" fmla="*/ 458026419 h 1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90" y="90"/>
                </a:moveTo>
                <a:cubicBezTo>
                  <a:pt x="90" y="131"/>
                  <a:pt x="90" y="131"/>
                  <a:pt x="90" y="131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90"/>
                  <a:pt x="62" y="90"/>
                  <a:pt x="62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62"/>
                  <a:pt x="21" y="62"/>
                  <a:pt x="21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21"/>
                  <a:pt x="62" y="21"/>
                  <a:pt x="62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62"/>
                  <a:pt x="90" y="62"/>
                  <a:pt x="90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90"/>
                  <a:pt x="131" y="90"/>
                  <a:pt x="131" y="90"/>
                </a:cubicBezTo>
                <a:lnTo>
                  <a:pt x="90" y="9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0" name="Freeform 163"/>
          <p:cNvSpPr>
            <a:spLocks noEditPoints="1"/>
          </p:cNvSpPr>
          <p:nvPr/>
        </p:nvSpPr>
        <p:spPr bwMode="auto">
          <a:xfrm>
            <a:off x="6252634" y="4775200"/>
            <a:ext cx="474133" cy="476251"/>
          </a:xfrm>
          <a:custGeom>
            <a:avLst/>
            <a:gdLst>
              <a:gd name="T0" fmla="*/ 400162532 w 158"/>
              <a:gd name="T1" fmla="*/ 204426831 h 158"/>
              <a:gd name="T2" fmla="*/ 298854792 w 158"/>
              <a:gd name="T3" fmla="*/ 235090742 h 158"/>
              <a:gd name="T4" fmla="*/ 562253114 w 158"/>
              <a:gd name="T5" fmla="*/ 500847657 h 158"/>
              <a:gd name="T6" fmla="*/ 592645661 w 158"/>
              <a:gd name="T7" fmla="*/ 398633111 h 158"/>
              <a:gd name="T8" fmla="*/ 400162532 w 158"/>
              <a:gd name="T9" fmla="*/ 204426831 h 158"/>
              <a:gd name="T10" fmla="*/ 207679403 w 158"/>
              <a:gd name="T11" fmla="*/ 398633111 h 158"/>
              <a:gd name="T12" fmla="*/ 400162532 w 158"/>
              <a:gd name="T13" fmla="*/ 587730247 h 158"/>
              <a:gd name="T14" fmla="*/ 501470271 w 158"/>
              <a:gd name="T15" fmla="*/ 562175480 h 158"/>
              <a:gd name="T16" fmla="*/ 238071949 w 158"/>
              <a:gd name="T17" fmla="*/ 296420826 h 158"/>
              <a:gd name="T18" fmla="*/ 207679403 w 158"/>
              <a:gd name="T19" fmla="*/ 398633111 h 158"/>
              <a:gd name="T20" fmla="*/ 400162532 w 158"/>
              <a:gd name="T21" fmla="*/ 0 h 158"/>
              <a:gd name="T22" fmla="*/ 0 w 158"/>
              <a:gd name="T23" fmla="*/ 403744517 h 158"/>
              <a:gd name="T24" fmla="*/ 400162532 w 158"/>
              <a:gd name="T25" fmla="*/ 807489034 h 158"/>
              <a:gd name="T26" fmla="*/ 800325063 w 158"/>
              <a:gd name="T27" fmla="*/ 403744517 h 158"/>
              <a:gd name="T28" fmla="*/ 400162532 w 158"/>
              <a:gd name="T29" fmla="*/ 0 h 158"/>
              <a:gd name="T30" fmla="*/ 400162532 w 158"/>
              <a:gd name="T31" fmla="*/ 674610576 h 158"/>
              <a:gd name="T32" fmla="*/ 126634111 w 158"/>
              <a:gd name="T33" fmla="*/ 398633111 h 158"/>
              <a:gd name="T34" fmla="*/ 400162532 w 158"/>
              <a:gd name="T35" fmla="*/ 122655646 h 158"/>
              <a:gd name="T36" fmla="*/ 673690952 w 158"/>
              <a:gd name="T37" fmla="*/ 398633111 h 158"/>
              <a:gd name="T38" fmla="*/ 400162532 w 158"/>
              <a:gd name="T39" fmla="*/ 674610576 h 1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" h="158">
                <a:moveTo>
                  <a:pt x="79" y="40"/>
                </a:moveTo>
                <a:cubicBezTo>
                  <a:pt x="72" y="40"/>
                  <a:pt x="65" y="42"/>
                  <a:pt x="59" y="46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5" y="92"/>
                  <a:pt x="117" y="85"/>
                  <a:pt x="117" y="78"/>
                </a:cubicBezTo>
                <a:cubicBezTo>
                  <a:pt x="117" y="57"/>
                  <a:pt x="100" y="40"/>
                  <a:pt x="79" y="40"/>
                </a:cubicBezTo>
                <a:close/>
                <a:moveTo>
                  <a:pt x="41" y="78"/>
                </a:moveTo>
                <a:cubicBezTo>
                  <a:pt x="41" y="99"/>
                  <a:pt x="58" y="115"/>
                  <a:pt x="79" y="115"/>
                </a:cubicBezTo>
                <a:cubicBezTo>
                  <a:pt x="87" y="115"/>
                  <a:pt x="93" y="113"/>
                  <a:pt x="99" y="110"/>
                </a:cubicBezTo>
                <a:cubicBezTo>
                  <a:pt x="47" y="58"/>
                  <a:pt x="47" y="58"/>
                  <a:pt x="47" y="58"/>
                </a:cubicBezTo>
                <a:cubicBezTo>
                  <a:pt x="44" y="63"/>
                  <a:pt x="41" y="70"/>
                  <a:pt x="41" y="78"/>
                </a:cubicBezTo>
                <a:close/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2"/>
                  <a:pt x="36" y="158"/>
                  <a:pt x="79" y="158"/>
                </a:cubicBezTo>
                <a:cubicBezTo>
                  <a:pt x="122" y="158"/>
                  <a:pt x="158" y="122"/>
                  <a:pt x="158" y="79"/>
                </a:cubicBezTo>
                <a:cubicBezTo>
                  <a:pt x="158" y="36"/>
                  <a:pt x="122" y="0"/>
                  <a:pt x="79" y="0"/>
                </a:cubicBezTo>
                <a:close/>
                <a:moveTo>
                  <a:pt x="79" y="132"/>
                </a:moveTo>
                <a:cubicBezTo>
                  <a:pt x="49" y="132"/>
                  <a:pt x="25" y="108"/>
                  <a:pt x="25" y="78"/>
                </a:cubicBezTo>
                <a:cubicBezTo>
                  <a:pt x="25" y="48"/>
                  <a:pt x="49" y="24"/>
                  <a:pt x="79" y="24"/>
                </a:cubicBezTo>
                <a:cubicBezTo>
                  <a:pt x="109" y="24"/>
                  <a:pt x="133" y="48"/>
                  <a:pt x="133" y="78"/>
                </a:cubicBezTo>
                <a:cubicBezTo>
                  <a:pt x="133" y="108"/>
                  <a:pt x="109" y="132"/>
                  <a:pt x="79" y="13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1" name="Freeform 164"/>
          <p:cNvSpPr>
            <a:spLocks noEditPoints="1"/>
          </p:cNvSpPr>
          <p:nvPr/>
        </p:nvSpPr>
        <p:spPr bwMode="auto">
          <a:xfrm>
            <a:off x="7207251" y="4768852"/>
            <a:ext cx="270933" cy="512233"/>
          </a:xfrm>
          <a:custGeom>
            <a:avLst/>
            <a:gdLst>
              <a:gd name="T0" fmla="*/ 322580000 w 128"/>
              <a:gd name="T1" fmla="*/ 183972200 h 242"/>
              <a:gd name="T2" fmla="*/ 141128750 w 128"/>
              <a:gd name="T3" fmla="*/ 0 h 242"/>
              <a:gd name="T4" fmla="*/ 141128750 w 128"/>
              <a:gd name="T5" fmla="*/ 244455950 h 242"/>
              <a:gd name="T6" fmla="*/ 40322500 w 128"/>
              <a:gd name="T7" fmla="*/ 143649700 h 242"/>
              <a:gd name="T8" fmla="*/ 0 w 128"/>
              <a:gd name="T9" fmla="*/ 178931888 h 242"/>
              <a:gd name="T10" fmla="*/ 128528763 w 128"/>
              <a:gd name="T11" fmla="*/ 304939700 h 242"/>
              <a:gd name="T12" fmla="*/ 0 w 128"/>
              <a:gd name="T13" fmla="*/ 430947513 h 242"/>
              <a:gd name="T14" fmla="*/ 40322500 w 128"/>
              <a:gd name="T15" fmla="*/ 466229700 h 242"/>
              <a:gd name="T16" fmla="*/ 141128750 w 128"/>
              <a:gd name="T17" fmla="*/ 365423450 h 242"/>
              <a:gd name="T18" fmla="*/ 141128750 w 128"/>
              <a:gd name="T19" fmla="*/ 609877813 h 242"/>
              <a:gd name="T20" fmla="*/ 322580000 w 128"/>
              <a:gd name="T21" fmla="*/ 425907200 h 242"/>
              <a:gd name="T22" fmla="*/ 201612500 w 128"/>
              <a:gd name="T23" fmla="*/ 304939700 h 242"/>
              <a:gd name="T24" fmla="*/ 322580000 w 128"/>
              <a:gd name="T25" fmla="*/ 183972200 h 242"/>
              <a:gd name="T26" fmla="*/ 246975313 w 128"/>
              <a:gd name="T27" fmla="*/ 183972200 h 242"/>
              <a:gd name="T28" fmla="*/ 189012513 w 128"/>
              <a:gd name="T29" fmla="*/ 244455950 h 242"/>
              <a:gd name="T30" fmla="*/ 189012513 w 128"/>
              <a:gd name="T31" fmla="*/ 126007813 h 242"/>
              <a:gd name="T32" fmla="*/ 246975313 w 128"/>
              <a:gd name="T33" fmla="*/ 183972200 h 242"/>
              <a:gd name="T34" fmla="*/ 246975313 w 128"/>
              <a:gd name="T35" fmla="*/ 425907200 h 242"/>
              <a:gd name="T36" fmla="*/ 189012513 w 128"/>
              <a:gd name="T37" fmla="*/ 483870000 h 242"/>
              <a:gd name="T38" fmla="*/ 189012513 w 128"/>
              <a:gd name="T39" fmla="*/ 365423450 h 242"/>
              <a:gd name="T40" fmla="*/ 246975313 w 128"/>
              <a:gd name="T41" fmla="*/ 425907200 h 2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8" h="242">
                <a:moveTo>
                  <a:pt x="128" y="73"/>
                </a:moveTo>
                <a:lnTo>
                  <a:pt x="56" y="0"/>
                </a:lnTo>
                <a:lnTo>
                  <a:pt x="56" y="97"/>
                </a:lnTo>
                <a:lnTo>
                  <a:pt x="16" y="57"/>
                </a:lnTo>
                <a:lnTo>
                  <a:pt x="0" y="71"/>
                </a:lnTo>
                <a:lnTo>
                  <a:pt x="51" y="121"/>
                </a:lnTo>
                <a:lnTo>
                  <a:pt x="0" y="171"/>
                </a:lnTo>
                <a:lnTo>
                  <a:pt x="16" y="185"/>
                </a:lnTo>
                <a:lnTo>
                  <a:pt x="56" y="145"/>
                </a:lnTo>
                <a:lnTo>
                  <a:pt x="56" y="242"/>
                </a:lnTo>
                <a:lnTo>
                  <a:pt x="128" y="169"/>
                </a:lnTo>
                <a:lnTo>
                  <a:pt x="80" y="121"/>
                </a:lnTo>
                <a:lnTo>
                  <a:pt x="128" y="73"/>
                </a:lnTo>
                <a:close/>
                <a:moveTo>
                  <a:pt x="98" y="73"/>
                </a:moveTo>
                <a:lnTo>
                  <a:pt x="75" y="97"/>
                </a:lnTo>
                <a:lnTo>
                  <a:pt x="75" y="50"/>
                </a:lnTo>
                <a:lnTo>
                  <a:pt x="98" y="73"/>
                </a:lnTo>
                <a:close/>
                <a:moveTo>
                  <a:pt x="98" y="169"/>
                </a:moveTo>
                <a:lnTo>
                  <a:pt x="75" y="192"/>
                </a:lnTo>
                <a:lnTo>
                  <a:pt x="75" y="145"/>
                </a:lnTo>
                <a:lnTo>
                  <a:pt x="98" y="16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2" name="Freeform 165"/>
          <p:cNvSpPr>
            <a:spLocks noEditPoints="1"/>
          </p:cNvSpPr>
          <p:nvPr/>
        </p:nvSpPr>
        <p:spPr bwMode="auto">
          <a:xfrm>
            <a:off x="7899401" y="4737100"/>
            <a:ext cx="497417" cy="560917"/>
          </a:xfrm>
          <a:custGeom>
            <a:avLst/>
            <a:gdLst>
              <a:gd name="T0" fmla="*/ 838407403 w 166"/>
              <a:gd name="T1" fmla="*/ 86036320 h 187"/>
              <a:gd name="T2" fmla="*/ 767698480 w 166"/>
              <a:gd name="T3" fmla="*/ 45549037 h 187"/>
              <a:gd name="T4" fmla="*/ 696989558 w 166"/>
              <a:gd name="T5" fmla="*/ 0 h 187"/>
              <a:gd name="T6" fmla="*/ 363646530 w 166"/>
              <a:gd name="T7" fmla="*/ 531405433 h 187"/>
              <a:gd name="T8" fmla="*/ 242430271 w 166"/>
              <a:gd name="T9" fmla="*/ 607320495 h 187"/>
              <a:gd name="T10" fmla="*/ 0 w 166"/>
              <a:gd name="T11" fmla="*/ 779395385 h 187"/>
              <a:gd name="T12" fmla="*/ 449507204 w 166"/>
              <a:gd name="T13" fmla="*/ 779395385 h 187"/>
              <a:gd name="T14" fmla="*/ 489912624 w 166"/>
              <a:gd name="T15" fmla="*/ 647810027 h 187"/>
              <a:gd name="T16" fmla="*/ 838407403 w 166"/>
              <a:gd name="T17" fmla="*/ 86036320 h 187"/>
              <a:gd name="T18" fmla="*/ 419203702 w 166"/>
              <a:gd name="T19" fmla="*/ 526345928 h 187"/>
              <a:gd name="T20" fmla="*/ 464658956 w 166"/>
              <a:gd name="T21" fmla="*/ 460552125 h 187"/>
              <a:gd name="T22" fmla="*/ 525268209 w 166"/>
              <a:gd name="T23" fmla="*/ 501039408 h 187"/>
              <a:gd name="T24" fmla="*/ 479810707 w 166"/>
              <a:gd name="T25" fmla="*/ 566833211 h 187"/>
              <a:gd name="T26" fmla="*/ 419203702 w 166"/>
              <a:gd name="T27" fmla="*/ 526345928 h 1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6" h="187">
                <a:moveTo>
                  <a:pt x="166" y="17"/>
                </a:moveTo>
                <a:cubicBezTo>
                  <a:pt x="152" y="9"/>
                  <a:pt x="152" y="9"/>
                  <a:pt x="152" y="9"/>
                </a:cubicBezTo>
                <a:cubicBezTo>
                  <a:pt x="138" y="0"/>
                  <a:pt x="138" y="0"/>
                  <a:pt x="138" y="0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63" y="103"/>
                  <a:pt x="53" y="107"/>
                  <a:pt x="48" y="120"/>
                </a:cubicBezTo>
                <a:cubicBezTo>
                  <a:pt x="36" y="155"/>
                  <a:pt x="0" y="154"/>
                  <a:pt x="0" y="154"/>
                </a:cubicBezTo>
                <a:cubicBezTo>
                  <a:pt x="0" y="154"/>
                  <a:pt x="52" y="187"/>
                  <a:pt x="89" y="154"/>
                </a:cubicBezTo>
                <a:cubicBezTo>
                  <a:pt x="96" y="147"/>
                  <a:pt x="99" y="137"/>
                  <a:pt x="97" y="128"/>
                </a:cubicBezTo>
                <a:lnTo>
                  <a:pt x="166" y="17"/>
                </a:lnTo>
                <a:close/>
                <a:moveTo>
                  <a:pt x="83" y="104"/>
                </a:moveTo>
                <a:cubicBezTo>
                  <a:pt x="92" y="91"/>
                  <a:pt x="92" y="91"/>
                  <a:pt x="92" y="91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5" y="112"/>
                  <a:pt x="95" y="112"/>
                  <a:pt x="95" y="112"/>
                </a:cubicBezTo>
                <a:lnTo>
                  <a:pt x="83" y="10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3" name="Freeform 166"/>
          <p:cNvSpPr>
            <a:spLocks noEditPoints="1"/>
          </p:cNvSpPr>
          <p:nvPr/>
        </p:nvSpPr>
        <p:spPr bwMode="auto">
          <a:xfrm>
            <a:off x="8796867" y="4760384"/>
            <a:ext cx="505884" cy="505883"/>
          </a:xfrm>
          <a:custGeom>
            <a:avLst/>
            <a:gdLst>
              <a:gd name="T0" fmla="*/ 428434063 w 168"/>
              <a:gd name="T1" fmla="*/ 0 h 168"/>
              <a:gd name="T2" fmla="*/ 0 w 168"/>
              <a:gd name="T3" fmla="*/ 428435192 h 168"/>
              <a:gd name="T4" fmla="*/ 428434063 w 168"/>
              <a:gd name="T5" fmla="*/ 856868126 h 168"/>
              <a:gd name="T6" fmla="*/ 856868126 w 168"/>
              <a:gd name="T7" fmla="*/ 428435192 h 168"/>
              <a:gd name="T8" fmla="*/ 428434063 w 168"/>
              <a:gd name="T9" fmla="*/ 0 h 168"/>
              <a:gd name="T10" fmla="*/ 683453801 w 168"/>
              <a:gd name="T11" fmla="*/ 683454258 h 168"/>
              <a:gd name="T12" fmla="*/ 622248612 w 168"/>
              <a:gd name="T13" fmla="*/ 734458071 h 168"/>
              <a:gd name="T14" fmla="*/ 433533554 w 168"/>
              <a:gd name="T15" fmla="*/ 433534670 h 168"/>
              <a:gd name="T16" fmla="*/ 244818497 w 168"/>
              <a:gd name="T17" fmla="*/ 739559807 h 168"/>
              <a:gd name="T18" fmla="*/ 173414325 w 168"/>
              <a:gd name="T19" fmla="*/ 683454258 h 168"/>
              <a:gd name="T20" fmla="*/ 66304680 w 168"/>
              <a:gd name="T21" fmla="*/ 433534670 h 168"/>
              <a:gd name="T22" fmla="*/ 433533554 w 168"/>
              <a:gd name="T23" fmla="*/ 433534670 h 168"/>
              <a:gd name="T24" fmla="*/ 260121488 w 168"/>
              <a:gd name="T25" fmla="*/ 112208841 h 168"/>
              <a:gd name="T26" fmla="*/ 428434063 w 168"/>
              <a:gd name="T27" fmla="*/ 66304505 h 168"/>
              <a:gd name="T28" fmla="*/ 606947879 w 168"/>
              <a:gd name="T29" fmla="*/ 117308319 h 168"/>
              <a:gd name="T30" fmla="*/ 433533554 w 168"/>
              <a:gd name="T31" fmla="*/ 433534670 h 168"/>
              <a:gd name="T32" fmla="*/ 790563446 w 168"/>
              <a:gd name="T33" fmla="*/ 433534670 h 168"/>
              <a:gd name="T34" fmla="*/ 683453801 w 168"/>
              <a:gd name="T35" fmla="*/ 683454258 h 1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  <a:close/>
                <a:moveTo>
                  <a:pt x="134" y="134"/>
                </a:moveTo>
                <a:cubicBezTo>
                  <a:pt x="130" y="138"/>
                  <a:pt x="126" y="141"/>
                  <a:pt x="122" y="144"/>
                </a:cubicBezTo>
                <a:cubicBezTo>
                  <a:pt x="85" y="85"/>
                  <a:pt x="85" y="85"/>
                  <a:pt x="85" y="8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43" y="142"/>
                  <a:pt x="38" y="138"/>
                  <a:pt x="34" y="134"/>
                </a:cubicBezTo>
                <a:cubicBezTo>
                  <a:pt x="21" y="121"/>
                  <a:pt x="14" y="104"/>
                  <a:pt x="13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51" y="22"/>
                  <a:pt x="51" y="22"/>
                  <a:pt x="51" y="22"/>
                </a:cubicBezTo>
                <a:cubicBezTo>
                  <a:pt x="61" y="16"/>
                  <a:pt x="72" y="13"/>
                  <a:pt x="84" y="13"/>
                </a:cubicBezTo>
                <a:cubicBezTo>
                  <a:pt x="97" y="13"/>
                  <a:pt x="109" y="17"/>
                  <a:pt x="119" y="23"/>
                </a:cubicBezTo>
                <a:cubicBezTo>
                  <a:pt x="85" y="85"/>
                  <a:pt x="85" y="85"/>
                  <a:pt x="8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4" y="104"/>
                  <a:pt x="147" y="121"/>
                  <a:pt x="134" y="13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4" name="Freeform 167"/>
          <p:cNvSpPr>
            <a:spLocks/>
          </p:cNvSpPr>
          <p:nvPr/>
        </p:nvSpPr>
        <p:spPr bwMode="auto">
          <a:xfrm>
            <a:off x="9664700" y="4847167"/>
            <a:ext cx="222251" cy="332317"/>
          </a:xfrm>
          <a:custGeom>
            <a:avLst/>
            <a:gdLst>
              <a:gd name="T0" fmla="*/ 0 w 105"/>
              <a:gd name="T1" fmla="*/ 196572582 h 157"/>
              <a:gd name="T2" fmla="*/ 196572777 w 105"/>
              <a:gd name="T3" fmla="*/ 0 h 157"/>
              <a:gd name="T4" fmla="*/ 264616406 w 105"/>
              <a:gd name="T5" fmla="*/ 68045149 h 157"/>
              <a:gd name="T6" fmla="*/ 136088846 w 105"/>
              <a:gd name="T7" fmla="*/ 196572582 h 157"/>
              <a:gd name="T8" fmla="*/ 264616406 w 105"/>
              <a:gd name="T9" fmla="*/ 327620970 h 157"/>
              <a:gd name="T10" fmla="*/ 196572777 w 105"/>
              <a:gd name="T11" fmla="*/ 395666119 h 157"/>
              <a:gd name="T12" fmla="*/ 0 w 105"/>
              <a:gd name="T13" fmla="*/ 196572582 h 157"/>
              <a:gd name="T14" fmla="*/ 0 w 105"/>
              <a:gd name="T15" fmla="*/ 196572582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157">
                <a:moveTo>
                  <a:pt x="0" y="78"/>
                </a:moveTo>
                <a:lnTo>
                  <a:pt x="78" y="0"/>
                </a:lnTo>
                <a:lnTo>
                  <a:pt x="105" y="27"/>
                </a:lnTo>
                <a:lnTo>
                  <a:pt x="54" y="78"/>
                </a:lnTo>
                <a:lnTo>
                  <a:pt x="105" y="130"/>
                </a:lnTo>
                <a:lnTo>
                  <a:pt x="78" y="157"/>
                </a:lnTo>
                <a:lnTo>
                  <a:pt x="0" y="7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5" name="Freeform 168"/>
          <p:cNvSpPr>
            <a:spLocks/>
          </p:cNvSpPr>
          <p:nvPr/>
        </p:nvSpPr>
        <p:spPr bwMode="auto">
          <a:xfrm>
            <a:off x="9965267" y="4847167"/>
            <a:ext cx="222251" cy="332317"/>
          </a:xfrm>
          <a:custGeom>
            <a:avLst/>
            <a:gdLst>
              <a:gd name="T0" fmla="*/ 0 w 105"/>
              <a:gd name="T1" fmla="*/ 327620970 h 157"/>
              <a:gd name="T2" fmla="*/ 128527561 w 105"/>
              <a:gd name="T3" fmla="*/ 196572582 h 157"/>
              <a:gd name="T4" fmla="*/ 25201638 w 105"/>
              <a:gd name="T5" fmla="*/ 93246762 h 157"/>
              <a:gd name="T6" fmla="*/ 0 w 105"/>
              <a:gd name="T7" fmla="*/ 68045149 h 157"/>
              <a:gd name="T8" fmla="*/ 68043629 w 105"/>
              <a:gd name="T9" fmla="*/ 0 h 157"/>
              <a:gd name="T10" fmla="*/ 93245267 w 105"/>
              <a:gd name="T11" fmla="*/ 25201613 h 157"/>
              <a:gd name="T12" fmla="*/ 264616406 w 105"/>
              <a:gd name="T13" fmla="*/ 196572582 h 157"/>
              <a:gd name="T14" fmla="*/ 68043629 w 105"/>
              <a:gd name="T15" fmla="*/ 395666119 h 157"/>
              <a:gd name="T16" fmla="*/ 0 w 105"/>
              <a:gd name="T17" fmla="*/ 327620970 h 157"/>
              <a:gd name="T18" fmla="*/ 0 w 105"/>
              <a:gd name="T19" fmla="*/ 327620970 h 1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" h="157">
                <a:moveTo>
                  <a:pt x="0" y="130"/>
                </a:moveTo>
                <a:lnTo>
                  <a:pt x="51" y="78"/>
                </a:lnTo>
                <a:lnTo>
                  <a:pt x="10" y="37"/>
                </a:lnTo>
                <a:lnTo>
                  <a:pt x="0" y="27"/>
                </a:lnTo>
                <a:lnTo>
                  <a:pt x="27" y="0"/>
                </a:lnTo>
                <a:lnTo>
                  <a:pt x="37" y="10"/>
                </a:lnTo>
                <a:lnTo>
                  <a:pt x="105" y="78"/>
                </a:lnTo>
                <a:lnTo>
                  <a:pt x="27" y="157"/>
                </a:lnTo>
                <a:lnTo>
                  <a:pt x="0" y="13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6" name="Freeform 169"/>
          <p:cNvSpPr>
            <a:spLocks noEditPoints="1"/>
          </p:cNvSpPr>
          <p:nvPr/>
        </p:nvSpPr>
        <p:spPr bwMode="auto">
          <a:xfrm>
            <a:off x="10530417" y="4764617"/>
            <a:ext cx="522816" cy="522816"/>
          </a:xfrm>
          <a:custGeom>
            <a:avLst/>
            <a:gdLst>
              <a:gd name="T0" fmla="*/ 827768714 w 174"/>
              <a:gd name="T1" fmla="*/ 55862439 h 174"/>
              <a:gd name="T2" fmla="*/ 700810059 w 174"/>
              <a:gd name="T3" fmla="*/ 0 h 174"/>
              <a:gd name="T4" fmla="*/ 573851405 w 174"/>
              <a:gd name="T5" fmla="*/ 55862439 h 174"/>
              <a:gd name="T6" fmla="*/ 517991220 w 174"/>
              <a:gd name="T7" fmla="*/ 264073911 h 174"/>
              <a:gd name="T8" fmla="*/ 365639933 w 174"/>
              <a:gd name="T9" fmla="*/ 182821093 h 174"/>
              <a:gd name="T10" fmla="*/ 253917309 w 174"/>
              <a:gd name="T11" fmla="*/ 15236030 h 174"/>
              <a:gd name="T12" fmla="*/ 182821093 w 174"/>
              <a:gd name="T13" fmla="*/ 0 h 174"/>
              <a:gd name="T14" fmla="*/ 15236030 w 174"/>
              <a:gd name="T15" fmla="*/ 116802052 h 174"/>
              <a:gd name="T16" fmla="*/ 0 w 174"/>
              <a:gd name="T17" fmla="*/ 187898268 h 174"/>
              <a:gd name="T18" fmla="*/ 15236030 w 174"/>
              <a:gd name="T19" fmla="*/ 258996737 h 174"/>
              <a:gd name="T20" fmla="*/ 182821093 w 174"/>
              <a:gd name="T21" fmla="*/ 365642186 h 174"/>
              <a:gd name="T22" fmla="*/ 182821093 w 174"/>
              <a:gd name="T23" fmla="*/ 517991220 h 174"/>
              <a:gd name="T24" fmla="*/ 55862439 w 174"/>
              <a:gd name="T25" fmla="*/ 568776484 h 174"/>
              <a:gd name="T26" fmla="*/ 0 w 174"/>
              <a:gd name="T27" fmla="*/ 700812313 h 174"/>
              <a:gd name="T28" fmla="*/ 111722624 w 174"/>
              <a:gd name="T29" fmla="*/ 868397376 h 174"/>
              <a:gd name="T30" fmla="*/ 192977695 w 174"/>
              <a:gd name="T31" fmla="*/ 883633406 h 174"/>
              <a:gd name="T32" fmla="*/ 350406156 w 174"/>
              <a:gd name="T33" fmla="*/ 771908528 h 174"/>
              <a:gd name="T34" fmla="*/ 517991220 w 174"/>
              <a:gd name="T35" fmla="*/ 624636670 h 174"/>
              <a:gd name="T36" fmla="*/ 533224996 w 174"/>
              <a:gd name="T37" fmla="*/ 771908528 h 174"/>
              <a:gd name="T38" fmla="*/ 700810059 w 174"/>
              <a:gd name="T39" fmla="*/ 883633406 h 174"/>
              <a:gd name="T40" fmla="*/ 716046089 w 174"/>
              <a:gd name="T41" fmla="*/ 883633406 h 174"/>
              <a:gd name="T42" fmla="*/ 827768714 w 174"/>
              <a:gd name="T43" fmla="*/ 827770967 h 174"/>
              <a:gd name="T44" fmla="*/ 883631153 w 174"/>
              <a:gd name="T45" fmla="*/ 695735138 h 174"/>
              <a:gd name="T46" fmla="*/ 827768714 w 174"/>
              <a:gd name="T47" fmla="*/ 573853658 h 174"/>
              <a:gd name="T48" fmla="*/ 624636670 w 174"/>
              <a:gd name="T49" fmla="*/ 517991220 h 174"/>
              <a:gd name="T50" fmla="*/ 710966662 w 174"/>
              <a:gd name="T51" fmla="*/ 365642186 h 174"/>
              <a:gd name="T52" fmla="*/ 868395122 w 174"/>
              <a:gd name="T53" fmla="*/ 253917309 h 174"/>
              <a:gd name="T54" fmla="*/ 264073911 w 174"/>
              <a:gd name="T55" fmla="*/ 700812313 h 174"/>
              <a:gd name="T56" fmla="*/ 213290900 w 174"/>
              <a:gd name="T57" fmla="*/ 771908528 h 174"/>
              <a:gd name="T58" fmla="*/ 126958654 w 174"/>
              <a:gd name="T59" fmla="*/ 756674752 h 174"/>
              <a:gd name="T60" fmla="*/ 106645450 w 174"/>
              <a:gd name="T61" fmla="*/ 700812313 h 174"/>
              <a:gd name="T62" fmla="*/ 152351287 w 174"/>
              <a:gd name="T63" fmla="*/ 629716097 h 174"/>
              <a:gd name="T64" fmla="*/ 264073911 w 174"/>
              <a:gd name="T65" fmla="*/ 700812313 h 174"/>
              <a:gd name="T66" fmla="*/ 152351287 w 174"/>
              <a:gd name="T67" fmla="*/ 253917309 h 174"/>
              <a:gd name="T68" fmla="*/ 106645450 w 174"/>
              <a:gd name="T69" fmla="*/ 187898268 h 174"/>
              <a:gd name="T70" fmla="*/ 126958654 w 174"/>
              <a:gd name="T71" fmla="*/ 132038082 h 174"/>
              <a:gd name="T72" fmla="*/ 182821093 w 174"/>
              <a:gd name="T73" fmla="*/ 106645450 h 174"/>
              <a:gd name="T74" fmla="*/ 258994483 w 174"/>
              <a:gd name="T75" fmla="*/ 157428461 h 174"/>
              <a:gd name="T76" fmla="*/ 517991220 w 174"/>
              <a:gd name="T77" fmla="*/ 517991220 h 174"/>
              <a:gd name="T78" fmla="*/ 517991220 w 174"/>
              <a:gd name="T79" fmla="*/ 365642186 h 174"/>
              <a:gd name="T80" fmla="*/ 731279866 w 174"/>
              <a:gd name="T81" fmla="*/ 629716097 h 174"/>
              <a:gd name="T82" fmla="*/ 776985703 w 174"/>
              <a:gd name="T83" fmla="*/ 700812313 h 174"/>
              <a:gd name="T84" fmla="*/ 756672498 w 174"/>
              <a:gd name="T85" fmla="*/ 756674752 h 174"/>
              <a:gd name="T86" fmla="*/ 670340253 w 174"/>
              <a:gd name="T87" fmla="*/ 771908528 h 174"/>
              <a:gd name="T88" fmla="*/ 624636670 w 174"/>
              <a:gd name="T89" fmla="*/ 700812313 h 174"/>
              <a:gd name="T90" fmla="*/ 771908528 w 174"/>
              <a:gd name="T91" fmla="*/ 213290900 h 174"/>
              <a:gd name="T92" fmla="*/ 700810059 w 174"/>
              <a:gd name="T93" fmla="*/ 264073911 h 174"/>
              <a:gd name="T94" fmla="*/ 624636670 w 174"/>
              <a:gd name="T95" fmla="*/ 187898268 h 174"/>
              <a:gd name="T96" fmla="*/ 670340253 w 174"/>
              <a:gd name="T97" fmla="*/ 111724878 h 174"/>
              <a:gd name="T98" fmla="*/ 731279866 w 174"/>
              <a:gd name="T99" fmla="*/ 111724878 h 174"/>
              <a:gd name="T100" fmla="*/ 776985703 w 174"/>
              <a:gd name="T101" fmla="*/ 187898268 h 1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4" h="174">
                <a:moveTo>
                  <a:pt x="174" y="36"/>
                </a:moveTo>
                <a:cubicBezTo>
                  <a:pt x="174" y="31"/>
                  <a:pt x="173" y="27"/>
                  <a:pt x="171" y="23"/>
                </a:cubicBezTo>
                <a:cubicBezTo>
                  <a:pt x="169" y="18"/>
                  <a:pt x="167" y="14"/>
                  <a:pt x="163" y="11"/>
                </a:cubicBezTo>
                <a:cubicBezTo>
                  <a:pt x="160" y="8"/>
                  <a:pt x="156" y="5"/>
                  <a:pt x="152" y="3"/>
                </a:cubicBezTo>
                <a:cubicBezTo>
                  <a:pt x="148" y="1"/>
                  <a:pt x="143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3" y="0"/>
                  <a:pt x="128" y="1"/>
                  <a:pt x="124" y="3"/>
                </a:cubicBezTo>
                <a:cubicBezTo>
                  <a:pt x="120" y="5"/>
                  <a:pt x="116" y="8"/>
                  <a:pt x="113" y="11"/>
                </a:cubicBezTo>
                <a:cubicBezTo>
                  <a:pt x="109" y="14"/>
                  <a:pt x="107" y="18"/>
                  <a:pt x="105" y="23"/>
                </a:cubicBezTo>
                <a:cubicBezTo>
                  <a:pt x="103" y="27"/>
                  <a:pt x="102" y="32"/>
                  <a:pt x="102" y="37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1"/>
                  <a:pt x="71" y="27"/>
                  <a:pt x="70" y="23"/>
                </a:cubicBezTo>
                <a:cubicBezTo>
                  <a:pt x="68" y="18"/>
                  <a:pt x="65" y="14"/>
                  <a:pt x="62" y="11"/>
                </a:cubicBezTo>
                <a:cubicBezTo>
                  <a:pt x="59" y="8"/>
                  <a:pt x="55" y="5"/>
                  <a:pt x="50" y="3"/>
                </a:cubicBezTo>
                <a:cubicBezTo>
                  <a:pt x="46" y="1"/>
                  <a:pt x="41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1" y="0"/>
                  <a:pt x="27" y="1"/>
                  <a:pt x="22" y="3"/>
                </a:cubicBezTo>
                <a:cubicBezTo>
                  <a:pt x="18" y="5"/>
                  <a:pt x="14" y="8"/>
                  <a:pt x="11" y="11"/>
                </a:cubicBezTo>
                <a:cubicBezTo>
                  <a:pt x="8" y="14"/>
                  <a:pt x="5" y="18"/>
                  <a:pt x="3" y="23"/>
                </a:cubicBezTo>
                <a:cubicBezTo>
                  <a:pt x="1" y="27"/>
                  <a:pt x="0" y="32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2"/>
                  <a:pt x="1" y="46"/>
                  <a:pt x="3" y="51"/>
                </a:cubicBezTo>
                <a:cubicBezTo>
                  <a:pt x="5" y="55"/>
                  <a:pt x="8" y="59"/>
                  <a:pt x="11" y="62"/>
                </a:cubicBezTo>
                <a:cubicBezTo>
                  <a:pt x="14" y="65"/>
                  <a:pt x="18" y="68"/>
                  <a:pt x="22" y="69"/>
                </a:cubicBezTo>
                <a:cubicBezTo>
                  <a:pt x="27" y="71"/>
                  <a:pt x="31" y="72"/>
                  <a:pt x="36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1" y="102"/>
                  <a:pt x="27" y="103"/>
                  <a:pt x="22" y="105"/>
                </a:cubicBezTo>
                <a:cubicBezTo>
                  <a:pt x="18" y="107"/>
                  <a:pt x="14" y="109"/>
                  <a:pt x="11" y="112"/>
                </a:cubicBezTo>
                <a:cubicBezTo>
                  <a:pt x="8" y="116"/>
                  <a:pt x="5" y="119"/>
                  <a:pt x="3" y="124"/>
                </a:cubicBezTo>
                <a:cubicBezTo>
                  <a:pt x="1" y="128"/>
                  <a:pt x="0" y="133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3"/>
                  <a:pt x="1" y="147"/>
                  <a:pt x="3" y="152"/>
                </a:cubicBezTo>
                <a:cubicBezTo>
                  <a:pt x="5" y="156"/>
                  <a:pt x="8" y="160"/>
                  <a:pt x="11" y="163"/>
                </a:cubicBezTo>
                <a:cubicBezTo>
                  <a:pt x="14" y="166"/>
                  <a:pt x="18" y="169"/>
                  <a:pt x="22" y="171"/>
                </a:cubicBezTo>
                <a:cubicBezTo>
                  <a:pt x="27" y="173"/>
                  <a:pt x="31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4"/>
                  <a:pt x="46" y="173"/>
                  <a:pt x="50" y="171"/>
                </a:cubicBezTo>
                <a:cubicBezTo>
                  <a:pt x="55" y="169"/>
                  <a:pt x="59" y="166"/>
                  <a:pt x="62" y="163"/>
                </a:cubicBezTo>
                <a:cubicBezTo>
                  <a:pt x="65" y="160"/>
                  <a:pt x="68" y="156"/>
                  <a:pt x="69" y="152"/>
                </a:cubicBezTo>
                <a:cubicBezTo>
                  <a:pt x="71" y="147"/>
                  <a:pt x="72" y="143"/>
                  <a:pt x="72" y="1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02" y="143"/>
                  <a:pt x="103" y="147"/>
                  <a:pt x="105" y="152"/>
                </a:cubicBezTo>
                <a:cubicBezTo>
                  <a:pt x="107" y="156"/>
                  <a:pt x="109" y="160"/>
                  <a:pt x="113" y="163"/>
                </a:cubicBezTo>
                <a:cubicBezTo>
                  <a:pt x="116" y="166"/>
                  <a:pt x="120" y="169"/>
                  <a:pt x="124" y="171"/>
                </a:cubicBezTo>
                <a:cubicBezTo>
                  <a:pt x="128" y="173"/>
                  <a:pt x="133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5" y="173"/>
                  <a:pt x="149" y="172"/>
                  <a:pt x="152" y="171"/>
                </a:cubicBezTo>
                <a:cubicBezTo>
                  <a:pt x="156" y="169"/>
                  <a:pt x="160" y="166"/>
                  <a:pt x="163" y="163"/>
                </a:cubicBezTo>
                <a:cubicBezTo>
                  <a:pt x="167" y="160"/>
                  <a:pt x="169" y="156"/>
                  <a:pt x="171" y="152"/>
                </a:cubicBezTo>
                <a:cubicBezTo>
                  <a:pt x="173" y="147"/>
                  <a:pt x="174" y="143"/>
                  <a:pt x="174" y="138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3"/>
                  <a:pt x="173" y="128"/>
                  <a:pt x="171" y="124"/>
                </a:cubicBezTo>
                <a:cubicBezTo>
                  <a:pt x="169" y="120"/>
                  <a:pt x="167" y="116"/>
                  <a:pt x="163" y="113"/>
                </a:cubicBezTo>
                <a:cubicBezTo>
                  <a:pt x="160" y="109"/>
                  <a:pt x="156" y="107"/>
                  <a:pt x="152" y="105"/>
                </a:cubicBezTo>
                <a:cubicBezTo>
                  <a:pt x="148" y="103"/>
                  <a:pt x="143" y="102"/>
                  <a:pt x="138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4" y="72"/>
                  <a:pt x="148" y="71"/>
                  <a:pt x="152" y="69"/>
                </a:cubicBezTo>
                <a:cubicBezTo>
                  <a:pt x="156" y="68"/>
                  <a:pt x="160" y="65"/>
                  <a:pt x="163" y="62"/>
                </a:cubicBezTo>
                <a:cubicBezTo>
                  <a:pt x="167" y="59"/>
                  <a:pt x="169" y="55"/>
                  <a:pt x="171" y="50"/>
                </a:cubicBezTo>
                <a:cubicBezTo>
                  <a:pt x="173" y="46"/>
                  <a:pt x="174" y="41"/>
                  <a:pt x="174" y="37"/>
                </a:cubicBezTo>
                <a:cubicBezTo>
                  <a:pt x="174" y="36"/>
                  <a:pt x="174" y="36"/>
                  <a:pt x="174" y="36"/>
                </a:cubicBezTo>
                <a:close/>
                <a:moveTo>
                  <a:pt x="52" y="138"/>
                </a:moveTo>
                <a:cubicBezTo>
                  <a:pt x="52" y="140"/>
                  <a:pt x="52" y="142"/>
                  <a:pt x="51" y="144"/>
                </a:cubicBezTo>
                <a:cubicBezTo>
                  <a:pt x="50" y="146"/>
                  <a:pt x="49" y="147"/>
                  <a:pt x="47" y="149"/>
                </a:cubicBezTo>
                <a:cubicBezTo>
                  <a:pt x="46" y="150"/>
                  <a:pt x="44" y="151"/>
                  <a:pt x="42" y="152"/>
                </a:cubicBezTo>
                <a:cubicBezTo>
                  <a:pt x="41" y="153"/>
                  <a:pt x="39" y="153"/>
                  <a:pt x="36" y="153"/>
                </a:cubicBezTo>
                <a:cubicBezTo>
                  <a:pt x="34" y="153"/>
                  <a:pt x="32" y="153"/>
                  <a:pt x="30" y="152"/>
                </a:cubicBezTo>
                <a:cubicBezTo>
                  <a:pt x="28" y="151"/>
                  <a:pt x="27" y="150"/>
                  <a:pt x="25" y="149"/>
                </a:cubicBezTo>
                <a:cubicBezTo>
                  <a:pt x="24" y="147"/>
                  <a:pt x="23" y="146"/>
                  <a:pt x="22" y="144"/>
                </a:cubicBezTo>
                <a:cubicBezTo>
                  <a:pt x="21" y="142"/>
                  <a:pt x="21" y="140"/>
                  <a:pt x="21" y="138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21" y="136"/>
                  <a:pt x="21" y="134"/>
                  <a:pt x="22" y="132"/>
                </a:cubicBezTo>
                <a:cubicBezTo>
                  <a:pt x="23" y="130"/>
                  <a:pt x="24" y="128"/>
                  <a:pt x="25" y="127"/>
                </a:cubicBezTo>
                <a:cubicBezTo>
                  <a:pt x="27" y="126"/>
                  <a:pt x="28" y="125"/>
                  <a:pt x="30" y="124"/>
                </a:cubicBezTo>
                <a:cubicBezTo>
                  <a:pt x="32" y="123"/>
                  <a:pt x="34" y="123"/>
                  <a:pt x="36" y="123"/>
                </a:cubicBezTo>
                <a:cubicBezTo>
                  <a:pt x="52" y="123"/>
                  <a:pt x="52" y="123"/>
                  <a:pt x="52" y="123"/>
                </a:cubicBezTo>
                <a:lnTo>
                  <a:pt x="52" y="138"/>
                </a:lnTo>
                <a:close/>
                <a:moveTo>
                  <a:pt x="52" y="51"/>
                </a:moveTo>
                <a:cubicBezTo>
                  <a:pt x="36" y="51"/>
                  <a:pt x="36" y="51"/>
                  <a:pt x="36" y="51"/>
                </a:cubicBezTo>
                <a:cubicBezTo>
                  <a:pt x="34" y="51"/>
                  <a:pt x="32" y="51"/>
                  <a:pt x="30" y="50"/>
                </a:cubicBezTo>
                <a:cubicBezTo>
                  <a:pt x="29" y="49"/>
                  <a:pt x="27" y="48"/>
                  <a:pt x="25" y="47"/>
                </a:cubicBezTo>
                <a:cubicBezTo>
                  <a:pt x="24" y="46"/>
                  <a:pt x="23" y="44"/>
                  <a:pt x="22" y="42"/>
                </a:cubicBezTo>
                <a:cubicBezTo>
                  <a:pt x="21" y="40"/>
                  <a:pt x="21" y="39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4"/>
                  <a:pt x="21" y="32"/>
                  <a:pt x="22" y="31"/>
                </a:cubicBezTo>
                <a:cubicBezTo>
                  <a:pt x="23" y="29"/>
                  <a:pt x="24" y="27"/>
                  <a:pt x="25" y="26"/>
                </a:cubicBezTo>
                <a:cubicBezTo>
                  <a:pt x="27" y="24"/>
                  <a:pt x="28" y="23"/>
                  <a:pt x="30" y="22"/>
                </a:cubicBezTo>
                <a:cubicBezTo>
                  <a:pt x="32" y="21"/>
                  <a:pt x="34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9" y="21"/>
                  <a:pt x="41" y="21"/>
                  <a:pt x="42" y="22"/>
                </a:cubicBezTo>
                <a:cubicBezTo>
                  <a:pt x="44" y="23"/>
                  <a:pt x="46" y="24"/>
                  <a:pt x="47" y="26"/>
                </a:cubicBezTo>
                <a:cubicBezTo>
                  <a:pt x="49" y="27"/>
                  <a:pt x="50" y="29"/>
                  <a:pt x="51" y="31"/>
                </a:cubicBezTo>
                <a:cubicBezTo>
                  <a:pt x="52" y="32"/>
                  <a:pt x="52" y="34"/>
                  <a:pt x="52" y="37"/>
                </a:cubicBezTo>
                <a:lnTo>
                  <a:pt x="52" y="51"/>
                </a:lnTo>
                <a:close/>
                <a:moveTo>
                  <a:pt x="102" y="102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72"/>
                  <a:pt x="72" y="72"/>
                  <a:pt x="72" y="72"/>
                </a:cubicBezTo>
                <a:cubicBezTo>
                  <a:pt x="102" y="72"/>
                  <a:pt x="102" y="72"/>
                  <a:pt x="102" y="72"/>
                </a:cubicBezTo>
                <a:lnTo>
                  <a:pt x="102" y="102"/>
                </a:lnTo>
                <a:close/>
                <a:moveTo>
                  <a:pt x="138" y="123"/>
                </a:moveTo>
                <a:cubicBezTo>
                  <a:pt x="140" y="123"/>
                  <a:pt x="142" y="123"/>
                  <a:pt x="144" y="124"/>
                </a:cubicBezTo>
                <a:cubicBezTo>
                  <a:pt x="146" y="125"/>
                  <a:pt x="147" y="126"/>
                  <a:pt x="149" y="127"/>
                </a:cubicBezTo>
                <a:cubicBezTo>
                  <a:pt x="150" y="128"/>
                  <a:pt x="151" y="130"/>
                  <a:pt x="152" y="132"/>
                </a:cubicBezTo>
                <a:cubicBezTo>
                  <a:pt x="153" y="134"/>
                  <a:pt x="153" y="136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40"/>
                  <a:pt x="153" y="142"/>
                  <a:pt x="152" y="144"/>
                </a:cubicBezTo>
                <a:cubicBezTo>
                  <a:pt x="151" y="146"/>
                  <a:pt x="150" y="147"/>
                  <a:pt x="149" y="149"/>
                </a:cubicBezTo>
                <a:cubicBezTo>
                  <a:pt x="147" y="150"/>
                  <a:pt x="146" y="151"/>
                  <a:pt x="144" y="152"/>
                </a:cubicBezTo>
                <a:cubicBezTo>
                  <a:pt x="142" y="153"/>
                  <a:pt x="140" y="153"/>
                  <a:pt x="138" y="153"/>
                </a:cubicBezTo>
                <a:cubicBezTo>
                  <a:pt x="136" y="153"/>
                  <a:pt x="134" y="153"/>
                  <a:pt x="132" y="152"/>
                </a:cubicBezTo>
                <a:cubicBezTo>
                  <a:pt x="130" y="151"/>
                  <a:pt x="129" y="150"/>
                  <a:pt x="127" y="149"/>
                </a:cubicBezTo>
                <a:cubicBezTo>
                  <a:pt x="126" y="147"/>
                  <a:pt x="125" y="146"/>
                  <a:pt x="124" y="144"/>
                </a:cubicBezTo>
                <a:cubicBezTo>
                  <a:pt x="123" y="142"/>
                  <a:pt x="123" y="140"/>
                  <a:pt x="123" y="138"/>
                </a:cubicBezTo>
                <a:cubicBezTo>
                  <a:pt x="123" y="123"/>
                  <a:pt x="123" y="123"/>
                  <a:pt x="123" y="123"/>
                </a:cubicBezTo>
                <a:lnTo>
                  <a:pt x="138" y="123"/>
                </a:lnTo>
                <a:close/>
                <a:moveTo>
                  <a:pt x="152" y="42"/>
                </a:moveTo>
                <a:cubicBezTo>
                  <a:pt x="151" y="44"/>
                  <a:pt x="150" y="46"/>
                  <a:pt x="149" y="47"/>
                </a:cubicBezTo>
                <a:cubicBezTo>
                  <a:pt x="147" y="48"/>
                  <a:pt x="146" y="50"/>
                  <a:pt x="144" y="50"/>
                </a:cubicBezTo>
                <a:cubicBezTo>
                  <a:pt x="142" y="51"/>
                  <a:pt x="140" y="52"/>
                  <a:pt x="138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23" y="34"/>
                  <a:pt x="123" y="32"/>
                  <a:pt x="124" y="31"/>
                </a:cubicBezTo>
                <a:cubicBezTo>
                  <a:pt x="125" y="29"/>
                  <a:pt x="126" y="27"/>
                  <a:pt x="127" y="26"/>
                </a:cubicBezTo>
                <a:cubicBezTo>
                  <a:pt x="129" y="24"/>
                  <a:pt x="130" y="23"/>
                  <a:pt x="132" y="22"/>
                </a:cubicBezTo>
                <a:cubicBezTo>
                  <a:pt x="134" y="21"/>
                  <a:pt x="136" y="21"/>
                  <a:pt x="138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40" y="21"/>
                  <a:pt x="142" y="21"/>
                  <a:pt x="144" y="22"/>
                </a:cubicBezTo>
                <a:cubicBezTo>
                  <a:pt x="146" y="23"/>
                  <a:pt x="147" y="24"/>
                  <a:pt x="149" y="26"/>
                </a:cubicBezTo>
                <a:cubicBezTo>
                  <a:pt x="150" y="27"/>
                  <a:pt x="151" y="29"/>
                  <a:pt x="152" y="31"/>
                </a:cubicBezTo>
                <a:cubicBezTo>
                  <a:pt x="153" y="33"/>
                  <a:pt x="153" y="34"/>
                  <a:pt x="153" y="37"/>
                </a:cubicBezTo>
                <a:cubicBezTo>
                  <a:pt x="153" y="39"/>
                  <a:pt x="153" y="41"/>
                  <a:pt x="152" y="4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7" name="Freeform 170"/>
          <p:cNvSpPr>
            <a:spLocks noEditPoints="1"/>
          </p:cNvSpPr>
          <p:nvPr/>
        </p:nvSpPr>
        <p:spPr bwMode="auto">
          <a:xfrm>
            <a:off x="1115484" y="5490634"/>
            <a:ext cx="533400" cy="531284"/>
          </a:xfrm>
          <a:custGeom>
            <a:avLst/>
            <a:gdLst>
              <a:gd name="T0" fmla="*/ 863743910 w 178"/>
              <a:gd name="T1" fmla="*/ 87136613 h 176"/>
              <a:gd name="T2" fmla="*/ 813231978 w 178"/>
              <a:gd name="T3" fmla="*/ 35879782 h 176"/>
              <a:gd name="T4" fmla="*/ 686953274 w 178"/>
              <a:gd name="T5" fmla="*/ 35879782 h 176"/>
              <a:gd name="T6" fmla="*/ 565726887 w 178"/>
              <a:gd name="T7" fmla="*/ 158896177 h 176"/>
              <a:gd name="T8" fmla="*/ 505112569 w 178"/>
              <a:gd name="T9" fmla="*/ 97387980 h 176"/>
              <a:gd name="T10" fmla="*/ 383886182 w 178"/>
              <a:gd name="T11" fmla="*/ 220404375 h 176"/>
              <a:gd name="T12" fmla="*/ 434398113 w 178"/>
              <a:gd name="T13" fmla="*/ 271661206 h 176"/>
              <a:gd name="T14" fmla="*/ 95971546 w 178"/>
              <a:gd name="T15" fmla="*/ 615079712 h 176"/>
              <a:gd name="T16" fmla="*/ 60614317 w 178"/>
              <a:gd name="T17" fmla="*/ 697090643 h 176"/>
              <a:gd name="T18" fmla="*/ 40409545 w 178"/>
              <a:gd name="T19" fmla="*/ 717593375 h 176"/>
              <a:gd name="T20" fmla="*/ 40409545 w 178"/>
              <a:gd name="T21" fmla="*/ 871363869 h 176"/>
              <a:gd name="T22" fmla="*/ 116176318 w 178"/>
              <a:gd name="T23" fmla="*/ 902117968 h 176"/>
              <a:gd name="T24" fmla="*/ 191943091 w 178"/>
              <a:gd name="T25" fmla="*/ 871363869 h 176"/>
              <a:gd name="T26" fmla="*/ 212147863 w 178"/>
              <a:gd name="T27" fmla="*/ 850861137 h 176"/>
              <a:gd name="T28" fmla="*/ 292964706 w 178"/>
              <a:gd name="T29" fmla="*/ 814981355 h 176"/>
              <a:gd name="T30" fmla="*/ 631391274 w 178"/>
              <a:gd name="T31" fmla="*/ 471560585 h 176"/>
              <a:gd name="T32" fmla="*/ 681903205 w 178"/>
              <a:gd name="T33" fmla="*/ 522817416 h 176"/>
              <a:gd name="T34" fmla="*/ 803129592 w 178"/>
              <a:gd name="T35" fmla="*/ 399803285 h 176"/>
              <a:gd name="T36" fmla="*/ 742515275 w 178"/>
              <a:gd name="T37" fmla="*/ 338295087 h 176"/>
              <a:gd name="T38" fmla="*/ 863743910 w 178"/>
              <a:gd name="T39" fmla="*/ 215278692 h 176"/>
              <a:gd name="T40" fmla="*/ 863743910 w 178"/>
              <a:gd name="T41" fmla="*/ 87136613 h 176"/>
              <a:gd name="T42" fmla="*/ 237402705 w 178"/>
              <a:gd name="T43" fmla="*/ 758598840 h 176"/>
              <a:gd name="T44" fmla="*/ 207095547 w 178"/>
              <a:gd name="T45" fmla="*/ 773975890 h 176"/>
              <a:gd name="T46" fmla="*/ 186890774 w 178"/>
              <a:gd name="T47" fmla="*/ 768850206 h 176"/>
              <a:gd name="T48" fmla="*/ 186890774 w 178"/>
              <a:gd name="T49" fmla="*/ 768850206 h 176"/>
              <a:gd name="T50" fmla="*/ 136381090 w 178"/>
              <a:gd name="T51" fmla="*/ 814981355 h 176"/>
              <a:gd name="T52" fmla="*/ 116176318 w 178"/>
              <a:gd name="T53" fmla="*/ 825232721 h 176"/>
              <a:gd name="T54" fmla="*/ 95971546 w 178"/>
              <a:gd name="T55" fmla="*/ 814981355 h 176"/>
              <a:gd name="T56" fmla="*/ 95971546 w 178"/>
              <a:gd name="T57" fmla="*/ 773975890 h 176"/>
              <a:gd name="T58" fmla="*/ 141431160 w 178"/>
              <a:gd name="T59" fmla="*/ 722719058 h 176"/>
              <a:gd name="T60" fmla="*/ 141431160 w 178"/>
              <a:gd name="T61" fmla="*/ 722719058 h 176"/>
              <a:gd name="T62" fmla="*/ 151533546 w 178"/>
              <a:gd name="T63" fmla="*/ 671462227 h 176"/>
              <a:gd name="T64" fmla="*/ 489960114 w 178"/>
              <a:gd name="T65" fmla="*/ 328043721 h 176"/>
              <a:gd name="T66" fmla="*/ 575829273 w 178"/>
              <a:gd name="T67" fmla="*/ 415180334 h 176"/>
              <a:gd name="T68" fmla="*/ 237402705 w 178"/>
              <a:gd name="T69" fmla="*/ 758598840 h 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8" h="176">
                <a:moveTo>
                  <a:pt x="171" y="17"/>
                </a:moveTo>
                <a:cubicBezTo>
                  <a:pt x="161" y="7"/>
                  <a:pt x="161" y="7"/>
                  <a:pt x="161" y="7"/>
                </a:cubicBezTo>
                <a:cubicBezTo>
                  <a:pt x="154" y="0"/>
                  <a:pt x="143" y="0"/>
                  <a:pt x="136" y="7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76" y="43"/>
                  <a:pt x="76" y="43"/>
                  <a:pt x="76" y="43"/>
                </a:cubicBezTo>
                <a:cubicBezTo>
                  <a:pt x="86" y="53"/>
                  <a:pt x="86" y="53"/>
                  <a:pt x="86" y="53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5" y="124"/>
                  <a:pt x="12" y="130"/>
                  <a:pt x="12" y="136"/>
                </a:cubicBezTo>
                <a:cubicBezTo>
                  <a:pt x="8" y="140"/>
                  <a:pt x="8" y="140"/>
                  <a:pt x="8" y="140"/>
                </a:cubicBezTo>
                <a:cubicBezTo>
                  <a:pt x="0" y="148"/>
                  <a:pt x="0" y="162"/>
                  <a:pt x="8" y="170"/>
                </a:cubicBezTo>
                <a:cubicBezTo>
                  <a:pt x="12" y="174"/>
                  <a:pt x="17" y="176"/>
                  <a:pt x="23" y="176"/>
                </a:cubicBezTo>
                <a:cubicBezTo>
                  <a:pt x="29" y="176"/>
                  <a:pt x="34" y="174"/>
                  <a:pt x="38" y="170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48" y="166"/>
                  <a:pt x="54" y="163"/>
                  <a:pt x="58" y="159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35" y="102"/>
                  <a:pt x="135" y="102"/>
                  <a:pt x="135" y="102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78" y="35"/>
                  <a:pt x="178" y="24"/>
                  <a:pt x="171" y="17"/>
                </a:cubicBezTo>
                <a:close/>
                <a:moveTo>
                  <a:pt x="47" y="148"/>
                </a:moveTo>
                <a:cubicBezTo>
                  <a:pt x="46" y="150"/>
                  <a:pt x="43" y="151"/>
                  <a:pt x="41" y="151"/>
                </a:cubicBezTo>
                <a:cubicBezTo>
                  <a:pt x="39" y="151"/>
                  <a:pt x="38" y="151"/>
                  <a:pt x="37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6" y="160"/>
                  <a:pt x="25" y="161"/>
                  <a:pt x="23" y="161"/>
                </a:cubicBezTo>
                <a:cubicBezTo>
                  <a:pt x="21" y="161"/>
                  <a:pt x="20" y="160"/>
                  <a:pt x="19" y="159"/>
                </a:cubicBezTo>
                <a:cubicBezTo>
                  <a:pt x="16" y="157"/>
                  <a:pt x="16" y="153"/>
                  <a:pt x="19" y="15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6" y="138"/>
                  <a:pt x="27" y="134"/>
                  <a:pt x="30" y="131"/>
                </a:cubicBezTo>
                <a:cubicBezTo>
                  <a:pt x="97" y="64"/>
                  <a:pt x="97" y="64"/>
                  <a:pt x="97" y="64"/>
                </a:cubicBezTo>
                <a:cubicBezTo>
                  <a:pt x="114" y="81"/>
                  <a:pt x="114" y="81"/>
                  <a:pt x="114" y="81"/>
                </a:cubicBezTo>
                <a:lnTo>
                  <a:pt x="47" y="14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8" name="Freeform 171"/>
          <p:cNvSpPr>
            <a:spLocks noEditPoints="1"/>
          </p:cNvSpPr>
          <p:nvPr/>
        </p:nvSpPr>
        <p:spPr bwMode="auto">
          <a:xfrm>
            <a:off x="2034117" y="5518151"/>
            <a:ext cx="522816" cy="482600"/>
          </a:xfrm>
          <a:custGeom>
            <a:avLst/>
            <a:gdLst>
              <a:gd name="T0" fmla="*/ 403224486 w 247"/>
              <a:gd name="T1" fmla="*/ 574595625 h 228"/>
              <a:gd name="T2" fmla="*/ 171370406 w 247"/>
              <a:gd name="T3" fmla="*/ 0 h 228"/>
              <a:gd name="T4" fmla="*/ 367942343 w 247"/>
              <a:gd name="T5" fmla="*/ 491431263 h 228"/>
              <a:gd name="T6" fmla="*/ 307458670 w 247"/>
              <a:gd name="T7" fmla="*/ 430947513 h 228"/>
              <a:gd name="T8" fmla="*/ 367942343 w 247"/>
              <a:gd name="T9" fmla="*/ 491431263 h 228"/>
              <a:gd name="T10" fmla="*/ 254534663 w 247"/>
              <a:gd name="T11" fmla="*/ 337700938 h 228"/>
              <a:gd name="T12" fmla="*/ 315018336 w 247"/>
              <a:gd name="T13" fmla="*/ 398184688 h 228"/>
              <a:gd name="T14" fmla="*/ 367942343 w 247"/>
              <a:gd name="T15" fmla="*/ 304939700 h 228"/>
              <a:gd name="T16" fmla="*/ 307458670 w 247"/>
              <a:gd name="T17" fmla="*/ 244455950 h 228"/>
              <a:gd name="T18" fmla="*/ 367942343 w 247"/>
              <a:gd name="T19" fmla="*/ 304939700 h 228"/>
              <a:gd name="T20" fmla="*/ 254534663 w 247"/>
              <a:gd name="T21" fmla="*/ 151209375 h 228"/>
              <a:gd name="T22" fmla="*/ 315018336 w 247"/>
              <a:gd name="T23" fmla="*/ 211693125 h 228"/>
              <a:gd name="T24" fmla="*/ 307458670 w 247"/>
              <a:gd name="T25" fmla="*/ 57964388 h 228"/>
              <a:gd name="T26" fmla="*/ 367942343 w 247"/>
              <a:gd name="T27" fmla="*/ 118448138 h 228"/>
              <a:gd name="T28" fmla="*/ 307458670 w 247"/>
              <a:gd name="T29" fmla="*/ 57964388 h 228"/>
              <a:gd name="T30" fmla="*/ 262095916 w 247"/>
              <a:gd name="T31" fmla="*/ 57964388 h 228"/>
              <a:gd name="T32" fmla="*/ 201612243 w 247"/>
              <a:gd name="T33" fmla="*/ 118448138 h 228"/>
              <a:gd name="T34" fmla="*/ 201612243 w 247"/>
              <a:gd name="T35" fmla="*/ 244455950 h 228"/>
              <a:gd name="T36" fmla="*/ 262095916 w 247"/>
              <a:gd name="T37" fmla="*/ 304939700 h 228"/>
              <a:gd name="T38" fmla="*/ 201612243 w 247"/>
              <a:gd name="T39" fmla="*/ 244455950 h 228"/>
              <a:gd name="T40" fmla="*/ 262095916 w 247"/>
              <a:gd name="T41" fmla="*/ 430947513 h 228"/>
              <a:gd name="T42" fmla="*/ 201612243 w 247"/>
              <a:gd name="T43" fmla="*/ 491431263 h 228"/>
              <a:gd name="T44" fmla="*/ 0 w 247"/>
              <a:gd name="T45" fmla="*/ 574595625 h 228"/>
              <a:gd name="T46" fmla="*/ 138607623 w 247"/>
              <a:gd name="T47" fmla="*/ 183972200 h 228"/>
              <a:gd name="T48" fmla="*/ 0 w 247"/>
              <a:gd name="T49" fmla="*/ 574595625 h 228"/>
              <a:gd name="T50" fmla="*/ 100806121 w 247"/>
              <a:gd name="T51" fmla="*/ 211693125 h 228"/>
              <a:gd name="T52" fmla="*/ 40322449 w 247"/>
              <a:gd name="T53" fmla="*/ 277217188 h 228"/>
              <a:gd name="T54" fmla="*/ 40322449 w 247"/>
              <a:gd name="T55" fmla="*/ 322580000 h 228"/>
              <a:gd name="T56" fmla="*/ 100806121 w 247"/>
              <a:gd name="T57" fmla="*/ 383063750 h 228"/>
              <a:gd name="T58" fmla="*/ 40322449 w 247"/>
              <a:gd name="T59" fmla="*/ 322580000 h 228"/>
              <a:gd name="T60" fmla="*/ 100806121 w 247"/>
              <a:gd name="T61" fmla="*/ 430947513 h 228"/>
              <a:gd name="T62" fmla="*/ 40322449 w 247"/>
              <a:gd name="T63" fmla="*/ 491431263 h 228"/>
              <a:gd name="T64" fmla="*/ 597275476 w 247"/>
              <a:gd name="T65" fmla="*/ 236894688 h 228"/>
              <a:gd name="T66" fmla="*/ 561993333 w 247"/>
              <a:gd name="T67" fmla="*/ 161290000 h 228"/>
              <a:gd name="T68" fmla="*/ 536791803 w 247"/>
              <a:gd name="T69" fmla="*/ 90725625 h 228"/>
              <a:gd name="T70" fmla="*/ 519151526 w 247"/>
              <a:gd name="T71" fmla="*/ 22682200 h 228"/>
              <a:gd name="T72" fmla="*/ 493949995 w 247"/>
              <a:gd name="T73" fmla="*/ 90725625 h 228"/>
              <a:gd name="T74" fmla="*/ 458667853 w 247"/>
              <a:gd name="T75" fmla="*/ 161290000 h 228"/>
              <a:gd name="T76" fmla="*/ 433466322 w 247"/>
              <a:gd name="T77" fmla="*/ 236894688 h 228"/>
              <a:gd name="T78" fmla="*/ 622477006 w 247"/>
              <a:gd name="T79" fmla="*/ 574595625 h 228"/>
              <a:gd name="T80" fmla="*/ 597275476 w 247"/>
              <a:gd name="T81" fmla="*/ 236894688 h 228"/>
              <a:gd name="T82" fmla="*/ 466227518 w 247"/>
              <a:gd name="T83" fmla="*/ 531753763 h 228"/>
              <a:gd name="T84" fmla="*/ 526711191 w 247"/>
              <a:gd name="T85" fmla="*/ 466229700 h 228"/>
              <a:gd name="T86" fmla="*/ 526711191 w 247"/>
              <a:gd name="T87" fmla="*/ 340221888 h 228"/>
              <a:gd name="T88" fmla="*/ 466227518 w 247"/>
              <a:gd name="T89" fmla="*/ 277217188 h 228"/>
              <a:gd name="T90" fmla="*/ 526711191 w 247"/>
              <a:gd name="T91" fmla="*/ 340221888 h 228"/>
              <a:gd name="T92" fmla="*/ 536791803 w 247"/>
              <a:gd name="T93" fmla="*/ 433466875 h 228"/>
              <a:gd name="T94" fmla="*/ 597275476 w 247"/>
              <a:gd name="T95" fmla="*/ 372983125 h 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7" h="228">
                <a:moveTo>
                  <a:pt x="68" y="228"/>
                </a:moveTo>
                <a:lnTo>
                  <a:pt x="160" y="228"/>
                </a:lnTo>
                <a:lnTo>
                  <a:pt x="160" y="0"/>
                </a:lnTo>
                <a:lnTo>
                  <a:pt x="68" y="0"/>
                </a:lnTo>
                <a:lnTo>
                  <a:pt x="68" y="228"/>
                </a:lnTo>
                <a:close/>
                <a:moveTo>
                  <a:pt x="146" y="195"/>
                </a:moveTo>
                <a:lnTo>
                  <a:pt x="122" y="195"/>
                </a:lnTo>
                <a:lnTo>
                  <a:pt x="122" y="171"/>
                </a:lnTo>
                <a:lnTo>
                  <a:pt x="146" y="171"/>
                </a:lnTo>
                <a:lnTo>
                  <a:pt x="146" y="195"/>
                </a:lnTo>
                <a:close/>
                <a:moveTo>
                  <a:pt x="101" y="158"/>
                </a:moveTo>
                <a:lnTo>
                  <a:pt x="101" y="134"/>
                </a:lnTo>
                <a:lnTo>
                  <a:pt x="125" y="134"/>
                </a:lnTo>
                <a:lnTo>
                  <a:pt x="125" y="158"/>
                </a:lnTo>
                <a:lnTo>
                  <a:pt x="101" y="158"/>
                </a:lnTo>
                <a:close/>
                <a:moveTo>
                  <a:pt x="146" y="121"/>
                </a:moveTo>
                <a:lnTo>
                  <a:pt x="122" y="121"/>
                </a:lnTo>
                <a:lnTo>
                  <a:pt x="122" y="97"/>
                </a:lnTo>
                <a:lnTo>
                  <a:pt x="146" y="97"/>
                </a:lnTo>
                <a:lnTo>
                  <a:pt x="146" y="121"/>
                </a:lnTo>
                <a:close/>
                <a:moveTo>
                  <a:pt x="101" y="84"/>
                </a:moveTo>
                <a:lnTo>
                  <a:pt x="101" y="60"/>
                </a:lnTo>
                <a:lnTo>
                  <a:pt x="125" y="60"/>
                </a:lnTo>
                <a:lnTo>
                  <a:pt x="125" y="84"/>
                </a:lnTo>
                <a:lnTo>
                  <a:pt x="101" y="84"/>
                </a:lnTo>
                <a:close/>
                <a:moveTo>
                  <a:pt x="122" y="23"/>
                </a:moveTo>
                <a:lnTo>
                  <a:pt x="146" y="23"/>
                </a:lnTo>
                <a:lnTo>
                  <a:pt x="146" y="47"/>
                </a:lnTo>
                <a:lnTo>
                  <a:pt x="122" y="47"/>
                </a:lnTo>
                <a:lnTo>
                  <a:pt x="122" y="23"/>
                </a:lnTo>
                <a:close/>
                <a:moveTo>
                  <a:pt x="80" y="23"/>
                </a:moveTo>
                <a:lnTo>
                  <a:pt x="104" y="23"/>
                </a:lnTo>
                <a:lnTo>
                  <a:pt x="104" y="47"/>
                </a:lnTo>
                <a:lnTo>
                  <a:pt x="80" y="47"/>
                </a:lnTo>
                <a:lnTo>
                  <a:pt x="80" y="23"/>
                </a:lnTo>
                <a:close/>
                <a:moveTo>
                  <a:pt x="80" y="97"/>
                </a:moveTo>
                <a:lnTo>
                  <a:pt x="104" y="97"/>
                </a:lnTo>
                <a:lnTo>
                  <a:pt x="104" y="121"/>
                </a:lnTo>
                <a:lnTo>
                  <a:pt x="80" y="121"/>
                </a:lnTo>
                <a:lnTo>
                  <a:pt x="80" y="97"/>
                </a:lnTo>
                <a:close/>
                <a:moveTo>
                  <a:pt x="80" y="171"/>
                </a:moveTo>
                <a:lnTo>
                  <a:pt x="104" y="171"/>
                </a:lnTo>
                <a:lnTo>
                  <a:pt x="104" y="195"/>
                </a:lnTo>
                <a:lnTo>
                  <a:pt x="80" y="195"/>
                </a:lnTo>
                <a:lnTo>
                  <a:pt x="80" y="171"/>
                </a:lnTo>
                <a:close/>
                <a:moveTo>
                  <a:pt x="0" y="228"/>
                </a:moveTo>
                <a:lnTo>
                  <a:pt x="55" y="228"/>
                </a:lnTo>
                <a:lnTo>
                  <a:pt x="55" y="73"/>
                </a:lnTo>
                <a:lnTo>
                  <a:pt x="0" y="73"/>
                </a:lnTo>
                <a:lnTo>
                  <a:pt x="0" y="228"/>
                </a:lnTo>
                <a:close/>
                <a:moveTo>
                  <a:pt x="16" y="84"/>
                </a:moveTo>
                <a:lnTo>
                  <a:pt x="40" y="84"/>
                </a:lnTo>
                <a:lnTo>
                  <a:pt x="40" y="110"/>
                </a:lnTo>
                <a:lnTo>
                  <a:pt x="16" y="110"/>
                </a:lnTo>
                <a:lnTo>
                  <a:pt x="16" y="84"/>
                </a:lnTo>
                <a:close/>
                <a:moveTo>
                  <a:pt x="16" y="128"/>
                </a:moveTo>
                <a:lnTo>
                  <a:pt x="40" y="128"/>
                </a:lnTo>
                <a:lnTo>
                  <a:pt x="40" y="152"/>
                </a:lnTo>
                <a:lnTo>
                  <a:pt x="16" y="152"/>
                </a:lnTo>
                <a:lnTo>
                  <a:pt x="16" y="128"/>
                </a:lnTo>
                <a:close/>
                <a:moveTo>
                  <a:pt x="16" y="171"/>
                </a:moveTo>
                <a:lnTo>
                  <a:pt x="40" y="171"/>
                </a:lnTo>
                <a:lnTo>
                  <a:pt x="40" y="195"/>
                </a:lnTo>
                <a:lnTo>
                  <a:pt x="16" y="195"/>
                </a:lnTo>
                <a:lnTo>
                  <a:pt x="16" y="171"/>
                </a:lnTo>
                <a:close/>
                <a:moveTo>
                  <a:pt x="237" y="94"/>
                </a:moveTo>
                <a:lnTo>
                  <a:pt x="237" y="64"/>
                </a:lnTo>
                <a:lnTo>
                  <a:pt x="223" y="64"/>
                </a:lnTo>
                <a:lnTo>
                  <a:pt x="223" y="36"/>
                </a:lnTo>
                <a:lnTo>
                  <a:pt x="213" y="36"/>
                </a:lnTo>
                <a:lnTo>
                  <a:pt x="213" y="9"/>
                </a:lnTo>
                <a:lnTo>
                  <a:pt x="206" y="9"/>
                </a:lnTo>
                <a:lnTo>
                  <a:pt x="206" y="36"/>
                </a:lnTo>
                <a:lnTo>
                  <a:pt x="196" y="36"/>
                </a:lnTo>
                <a:lnTo>
                  <a:pt x="196" y="64"/>
                </a:lnTo>
                <a:lnTo>
                  <a:pt x="182" y="64"/>
                </a:lnTo>
                <a:lnTo>
                  <a:pt x="182" y="94"/>
                </a:lnTo>
                <a:lnTo>
                  <a:pt x="172" y="94"/>
                </a:lnTo>
                <a:lnTo>
                  <a:pt x="172" y="228"/>
                </a:lnTo>
                <a:lnTo>
                  <a:pt x="247" y="228"/>
                </a:lnTo>
                <a:lnTo>
                  <a:pt x="247" y="94"/>
                </a:lnTo>
                <a:lnTo>
                  <a:pt x="237" y="94"/>
                </a:lnTo>
                <a:close/>
                <a:moveTo>
                  <a:pt x="209" y="211"/>
                </a:moveTo>
                <a:lnTo>
                  <a:pt x="185" y="211"/>
                </a:lnTo>
                <a:lnTo>
                  <a:pt x="185" y="185"/>
                </a:lnTo>
                <a:lnTo>
                  <a:pt x="209" y="185"/>
                </a:lnTo>
                <a:lnTo>
                  <a:pt x="209" y="211"/>
                </a:lnTo>
                <a:close/>
                <a:moveTo>
                  <a:pt x="209" y="135"/>
                </a:moveTo>
                <a:lnTo>
                  <a:pt x="185" y="135"/>
                </a:lnTo>
                <a:lnTo>
                  <a:pt x="185" y="110"/>
                </a:lnTo>
                <a:lnTo>
                  <a:pt x="209" y="110"/>
                </a:lnTo>
                <a:lnTo>
                  <a:pt x="209" y="135"/>
                </a:lnTo>
                <a:close/>
                <a:moveTo>
                  <a:pt x="237" y="172"/>
                </a:moveTo>
                <a:lnTo>
                  <a:pt x="213" y="172"/>
                </a:lnTo>
                <a:lnTo>
                  <a:pt x="213" y="148"/>
                </a:lnTo>
                <a:lnTo>
                  <a:pt x="237" y="148"/>
                </a:lnTo>
                <a:lnTo>
                  <a:pt x="237" y="17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89" name="Freeform 172"/>
          <p:cNvSpPr>
            <a:spLocks noEditPoints="1"/>
          </p:cNvSpPr>
          <p:nvPr/>
        </p:nvSpPr>
        <p:spPr bwMode="auto">
          <a:xfrm>
            <a:off x="2899834" y="5543551"/>
            <a:ext cx="522817" cy="457200"/>
          </a:xfrm>
          <a:custGeom>
            <a:avLst/>
            <a:gdLst>
              <a:gd name="T0" fmla="*/ 553539612 w 174"/>
              <a:gd name="T1" fmla="*/ 671772683 h 152"/>
              <a:gd name="T2" fmla="*/ 548462425 w 174"/>
              <a:gd name="T3" fmla="*/ 646325893 h 152"/>
              <a:gd name="T4" fmla="*/ 335170981 w 174"/>
              <a:gd name="T5" fmla="*/ 646325893 h 152"/>
              <a:gd name="T6" fmla="*/ 325014353 w 174"/>
              <a:gd name="T7" fmla="*/ 697217216 h 152"/>
              <a:gd name="T8" fmla="*/ 299623910 w 174"/>
              <a:gd name="T9" fmla="*/ 737932080 h 152"/>
              <a:gd name="T10" fmla="*/ 253917956 w 174"/>
              <a:gd name="T11" fmla="*/ 753197897 h 152"/>
              <a:gd name="T12" fmla="*/ 253917956 w 174"/>
              <a:gd name="T13" fmla="*/ 773555329 h 152"/>
              <a:gd name="T14" fmla="*/ 629715450 w 174"/>
              <a:gd name="T15" fmla="*/ 773555329 h 152"/>
              <a:gd name="T16" fmla="*/ 629715450 w 174"/>
              <a:gd name="T17" fmla="*/ 753197897 h 152"/>
              <a:gd name="T18" fmla="*/ 584009497 w 174"/>
              <a:gd name="T19" fmla="*/ 737932080 h 152"/>
              <a:gd name="T20" fmla="*/ 553539612 w 174"/>
              <a:gd name="T21" fmla="*/ 671772683 h 152"/>
              <a:gd name="T22" fmla="*/ 858240709 w 174"/>
              <a:gd name="T23" fmla="*/ 0 h 152"/>
              <a:gd name="T24" fmla="*/ 25392697 w 174"/>
              <a:gd name="T25" fmla="*/ 0 h 152"/>
              <a:gd name="T26" fmla="*/ 0 w 174"/>
              <a:gd name="T27" fmla="*/ 25446789 h 152"/>
              <a:gd name="T28" fmla="*/ 0 w 174"/>
              <a:gd name="T29" fmla="*/ 575077139 h 152"/>
              <a:gd name="T30" fmla="*/ 25392697 w 174"/>
              <a:gd name="T31" fmla="*/ 600523928 h 152"/>
              <a:gd name="T32" fmla="*/ 858240709 w 174"/>
              <a:gd name="T33" fmla="*/ 600523928 h 152"/>
              <a:gd name="T34" fmla="*/ 883633406 w 174"/>
              <a:gd name="T35" fmla="*/ 575077139 h 152"/>
              <a:gd name="T36" fmla="*/ 883633406 w 174"/>
              <a:gd name="T37" fmla="*/ 25446789 h 152"/>
              <a:gd name="T38" fmla="*/ 858240709 w 174"/>
              <a:gd name="T39" fmla="*/ 0 h 152"/>
              <a:gd name="T40" fmla="*/ 822693637 w 174"/>
              <a:gd name="T41" fmla="*/ 539453889 h 152"/>
              <a:gd name="T42" fmla="*/ 60939769 w 174"/>
              <a:gd name="T43" fmla="*/ 539453889 h 152"/>
              <a:gd name="T44" fmla="*/ 60939769 w 174"/>
              <a:gd name="T45" fmla="*/ 66159397 h 152"/>
              <a:gd name="T46" fmla="*/ 822693637 w 174"/>
              <a:gd name="T47" fmla="*/ 66159397 h 152"/>
              <a:gd name="T48" fmla="*/ 822693637 w 174"/>
              <a:gd name="T49" fmla="*/ 539453889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0" name="Freeform 173"/>
          <p:cNvSpPr>
            <a:spLocks noEditPoints="1"/>
          </p:cNvSpPr>
          <p:nvPr/>
        </p:nvSpPr>
        <p:spPr bwMode="auto">
          <a:xfrm>
            <a:off x="3797300" y="5539318"/>
            <a:ext cx="433917" cy="463549"/>
          </a:xfrm>
          <a:custGeom>
            <a:avLst/>
            <a:gdLst>
              <a:gd name="T0" fmla="*/ 367742680 w 144"/>
              <a:gd name="T1" fmla="*/ 219151225 h 154"/>
              <a:gd name="T2" fmla="*/ 214515622 w 144"/>
              <a:gd name="T3" fmla="*/ 366950468 h 154"/>
              <a:gd name="T4" fmla="*/ 367742680 w 144"/>
              <a:gd name="T5" fmla="*/ 519844992 h 154"/>
              <a:gd name="T6" fmla="*/ 515859910 w 144"/>
              <a:gd name="T7" fmla="*/ 366950468 h 154"/>
              <a:gd name="T8" fmla="*/ 367742680 w 144"/>
              <a:gd name="T9" fmla="*/ 219151225 h 154"/>
              <a:gd name="T10" fmla="*/ 367742680 w 144"/>
              <a:gd name="T11" fmla="*/ 453590548 h 154"/>
              <a:gd name="T12" fmla="*/ 280914014 w 144"/>
              <a:gd name="T13" fmla="*/ 366950468 h 154"/>
              <a:gd name="T14" fmla="*/ 367742680 w 144"/>
              <a:gd name="T15" fmla="*/ 285405669 h 154"/>
              <a:gd name="T16" fmla="*/ 449461518 w 144"/>
              <a:gd name="T17" fmla="*/ 366950468 h 154"/>
              <a:gd name="T18" fmla="*/ 367742680 w 144"/>
              <a:gd name="T19" fmla="*/ 453590548 h 154"/>
              <a:gd name="T20" fmla="*/ 265591308 w 144"/>
              <a:gd name="T21" fmla="*/ 652356137 h 154"/>
              <a:gd name="T22" fmla="*/ 464784224 w 144"/>
              <a:gd name="T23" fmla="*/ 652356137 h 154"/>
              <a:gd name="T24" fmla="*/ 464784224 w 144"/>
              <a:gd name="T25" fmla="*/ 586099436 h 154"/>
              <a:gd name="T26" fmla="*/ 265591308 w 144"/>
              <a:gd name="T27" fmla="*/ 586099436 h 154"/>
              <a:gd name="T28" fmla="*/ 265591308 w 144"/>
              <a:gd name="T29" fmla="*/ 652356137 h 154"/>
              <a:gd name="T30" fmla="*/ 265591308 w 144"/>
              <a:gd name="T31" fmla="*/ 784865025 h 154"/>
              <a:gd name="T32" fmla="*/ 464784224 w 144"/>
              <a:gd name="T33" fmla="*/ 784865025 h 154"/>
              <a:gd name="T34" fmla="*/ 464784224 w 144"/>
              <a:gd name="T35" fmla="*/ 718610581 h 154"/>
              <a:gd name="T36" fmla="*/ 265591308 w 144"/>
              <a:gd name="T37" fmla="*/ 718610581 h 154"/>
              <a:gd name="T38" fmla="*/ 265591308 w 144"/>
              <a:gd name="T39" fmla="*/ 784865025 h 154"/>
              <a:gd name="T40" fmla="*/ 234945896 w 144"/>
              <a:gd name="T41" fmla="*/ 101930435 h 154"/>
              <a:gd name="T42" fmla="*/ 97043804 w 144"/>
              <a:gd name="T43" fmla="*/ 239536860 h 154"/>
              <a:gd name="T44" fmla="*/ 143009661 w 144"/>
              <a:gd name="T45" fmla="*/ 285405669 h 154"/>
              <a:gd name="T46" fmla="*/ 280914014 w 144"/>
              <a:gd name="T47" fmla="*/ 147799243 h 154"/>
              <a:gd name="T48" fmla="*/ 234945896 w 144"/>
              <a:gd name="T49" fmla="*/ 101930435 h 154"/>
              <a:gd name="T50" fmla="*/ 143009661 w 144"/>
              <a:gd name="T51" fmla="*/ 10192818 h 154"/>
              <a:gd name="T52" fmla="*/ 0 w 144"/>
              <a:gd name="T53" fmla="*/ 147799243 h 154"/>
              <a:gd name="T54" fmla="*/ 45968118 w 144"/>
              <a:gd name="T55" fmla="*/ 193668052 h 154"/>
              <a:gd name="T56" fmla="*/ 188977779 w 144"/>
              <a:gd name="T57" fmla="*/ 56061626 h 154"/>
              <a:gd name="T58" fmla="*/ 143009661 w 144"/>
              <a:gd name="T59" fmla="*/ 10192818 h 154"/>
              <a:gd name="T60" fmla="*/ 612903713 w 144"/>
              <a:gd name="T61" fmla="*/ 0 h 154"/>
              <a:gd name="T62" fmla="*/ 459676655 w 144"/>
              <a:gd name="T63" fmla="*/ 152896781 h 154"/>
              <a:gd name="T64" fmla="*/ 582258302 w 144"/>
              <a:gd name="T65" fmla="*/ 275212851 h 154"/>
              <a:gd name="T66" fmla="*/ 735483100 w 144"/>
              <a:gd name="T67" fmla="*/ 122316070 h 154"/>
              <a:gd name="T68" fmla="*/ 612903713 w 144"/>
              <a:gd name="T69" fmla="*/ 0 h 1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4" h="154">
                <a:moveTo>
                  <a:pt x="72" y="43"/>
                </a:moveTo>
                <a:cubicBezTo>
                  <a:pt x="55" y="43"/>
                  <a:pt x="42" y="56"/>
                  <a:pt x="42" y="72"/>
                </a:cubicBezTo>
                <a:cubicBezTo>
                  <a:pt x="42" y="89"/>
                  <a:pt x="55" y="102"/>
                  <a:pt x="72" y="102"/>
                </a:cubicBezTo>
                <a:cubicBezTo>
                  <a:pt x="88" y="102"/>
                  <a:pt x="101" y="89"/>
                  <a:pt x="101" y="72"/>
                </a:cubicBezTo>
                <a:cubicBezTo>
                  <a:pt x="101" y="56"/>
                  <a:pt x="88" y="43"/>
                  <a:pt x="72" y="43"/>
                </a:cubicBezTo>
                <a:close/>
                <a:moveTo>
                  <a:pt x="72" y="89"/>
                </a:moveTo>
                <a:cubicBezTo>
                  <a:pt x="62" y="89"/>
                  <a:pt x="55" y="82"/>
                  <a:pt x="55" y="72"/>
                </a:cubicBezTo>
                <a:cubicBezTo>
                  <a:pt x="55" y="63"/>
                  <a:pt x="62" y="56"/>
                  <a:pt x="72" y="56"/>
                </a:cubicBezTo>
                <a:cubicBezTo>
                  <a:pt x="81" y="56"/>
                  <a:pt x="88" y="63"/>
                  <a:pt x="88" y="72"/>
                </a:cubicBezTo>
                <a:cubicBezTo>
                  <a:pt x="88" y="82"/>
                  <a:pt x="81" y="89"/>
                  <a:pt x="72" y="89"/>
                </a:cubicBezTo>
                <a:close/>
                <a:moveTo>
                  <a:pt x="52" y="128"/>
                </a:moveTo>
                <a:cubicBezTo>
                  <a:pt x="91" y="128"/>
                  <a:pt x="91" y="128"/>
                  <a:pt x="91" y="128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52" y="115"/>
                  <a:pt x="52" y="115"/>
                  <a:pt x="52" y="115"/>
                </a:cubicBezTo>
                <a:lnTo>
                  <a:pt x="52" y="128"/>
                </a:lnTo>
                <a:close/>
                <a:moveTo>
                  <a:pt x="52" y="154"/>
                </a:moveTo>
                <a:cubicBezTo>
                  <a:pt x="91" y="154"/>
                  <a:pt x="91" y="154"/>
                  <a:pt x="91" y="154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52" y="141"/>
                  <a:pt x="52" y="141"/>
                  <a:pt x="52" y="141"/>
                </a:cubicBezTo>
                <a:lnTo>
                  <a:pt x="52" y="154"/>
                </a:lnTo>
                <a:close/>
                <a:moveTo>
                  <a:pt x="46" y="20"/>
                </a:moveTo>
                <a:cubicBezTo>
                  <a:pt x="19" y="47"/>
                  <a:pt x="19" y="47"/>
                  <a:pt x="19" y="47"/>
                </a:cubicBezTo>
                <a:cubicBezTo>
                  <a:pt x="28" y="56"/>
                  <a:pt x="28" y="56"/>
                  <a:pt x="28" y="56"/>
                </a:cubicBezTo>
                <a:cubicBezTo>
                  <a:pt x="55" y="29"/>
                  <a:pt x="55" y="29"/>
                  <a:pt x="55" y="29"/>
                </a:cubicBezTo>
                <a:lnTo>
                  <a:pt x="46" y="20"/>
                </a:lnTo>
                <a:close/>
                <a:moveTo>
                  <a:pt x="28" y="2"/>
                </a:moveTo>
                <a:cubicBezTo>
                  <a:pt x="0" y="29"/>
                  <a:pt x="0" y="29"/>
                  <a:pt x="0" y="29"/>
                </a:cubicBezTo>
                <a:cubicBezTo>
                  <a:pt x="9" y="38"/>
                  <a:pt x="9" y="38"/>
                  <a:pt x="9" y="38"/>
                </a:cubicBezTo>
                <a:cubicBezTo>
                  <a:pt x="37" y="11"/>
                  <a:pt x="37" y="11"/>
                  <a:pt x="37" y="11"/>
                </a:cubicBezTo>
                <a:lnTo>
                  <a:pt x="28" y="2"/>
                </a:lnTo>
                <a:close/>
                <a:moveTo>
                  <a:pt x="120" y="0"/>
                </a:moveTo>
                <a:cubicBezTo>
                  <a:pt x="90" y="30"/>
                  <a:pt x="90" y="30"/>
                  <a:pt x="90" y="30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44" y="24"/>
                  <a:pt x="144" y="24"/>
                  <a:pt x="144" y="24"/>
                </a:cubicBezTo>
                <a:lnTo>
                  <a:pt x="12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1" name="Freeform 174"/>
          <p:cNvSpPr>
            <a:spLocks noEditPoints="1"/>
          </p:cNvSpPr>
          <p:nvPr/>
        </p:nvSpPr>
        <p:spPr bwMode="auto">
          <a:xfrm>
            <a:off x="4584700" y="5511800"/>
            <a:ext cx="516467" cy="518584"/>
          </a:xfrm>
          <a:custGeom>
            <a:avLst/>
            <a:gdLst>
              <a:gd name="T0" fmla="*/ 846967799 w 172"/>
              <a:gd name="T1" fmla="*/ 853926947 h 172"/>
              <a:gd name="T2" fmla="*/ 649171576 w 172"/>
              <a:gd name="T3" fmla="*/ 557352677 h 172"/>
              <a:gd name="T4" fmla="*/ 674531740 w 172"/>
              <a:gd name="T5" fmla="*/ 480652746 h 172"/>
              <a:gd name="T6" fmla="*/ 872325712 w 172"/>
              <a:gd name="T7" fmla="*/ 439746418 h 172"/>
              <a:gd name="T8" fmla="*/ 674531740 w 172"/>
              <a:gd name="T9" fmla="*/ 398840090 h 172"/>
              <a:gd name="T10" fmla="*/ 476735517 w 172"/>
              <a:gd name="T11" fmla="*/ 199418914 h 172"/>
              <a:gd name="T12" fmla="*/ 436162856 w 172"/>
              <a:gd name="T13" fmla="*/ 0 h 172"/>
              <a:gd name="T14" fmla="*/ 395590196 w 172"/>
              <a:gd name="T15" fmla="*/ 199418914 h 172"/>
              <a:gd name="T16" fmla="*/ 319514205 w 172"/>
              <a:gd name="T17" fmla="*/ 224987065 h 172"/>
              <a:gd name="T18" fmla="*/ 25357913 w 172"/>
              <a:gd name="T19" fmla="*/ 25565890 h 172"/>
              <a:gd name="T20" fmla="*/ 223154137 w 172"/>
              <a:gd name="T21" fmla="*/ 322140160 h 172"/>
              <a:gd name="T22" fmla="*/ 197793972 w 172"/>
              <a:gd name="T23" fmla="*/ 398840090 h 172"/>
              <a:gd name="T24" fmla="*/ 0 w 172"/>
              <a:gd name="T25" fmla="*/ 439746418 h 172"/>
              <a:gd name="T26" fmla="*/ 197793972 w 172"/>
              <a:gd name="T27" fmla="*/ 480652746 h 172"/>
              <a:gd name="T28" fmla="*/ 395590196 w 172"/>
              <a:gd name="T29" fmla="*/ 680073922 h 172"/>
              <a:gd name="T30" fmla="*/ 436162856 w 172"/>
              <a:gd name="T31" fmla="*/ 879492836 h 172"/>
              <a:gd name="T32" fmla="*/ 476735517 w 172"/>
              <a:gd name="T33" fmla="*/ 680073922 h 172"/>
              <a:gd name="T34" fmla="*/ 552811507 w 172"/>
              <a:gd name="T35" fmla="*/ 654505771 h 172"/>
              <a:gd name="T36" fmla="*/ 846967799 w 172"/>
              <a:gd name="T37" fmla="*/ 853926947 h 172"/>
              <a:gd name="T38" fmla="*/ 436162856 w 172"/>
              <a:gd name="T39" fmla="*/ 240327504 h 172"/>
              <a:gd name="T40" fmla="*/ 633956828 w 172"/>
              <a:gd name="T41" fmla="*/ 439746418 h 172"/>
              <a:gd name="T42" fmla="*/ 618742080 w 172"/>
              <a:gd name="T43" fmla="*/ 511333623 h 172"/>
              <a:gd name="T44" fmla="*/ 537596759 w 172"/>
              <a:gd name="T45" fmla="*/ 388612377 h 172"/>
              <a:gd name="T46" fmla="*/ 486878682 w 172"/>
              <a:gd name="T47" fmla="*/ 337480598 h 172"/>
              <a:gd name="T48" fmla="*/ 365160700 w 172"/>
              <a:gd name="T49" fmla="*/ 255665681 h 172"/>
              <a:gd name="T50" fmla="*/ 436162856 w 172"/>
              <a:gd name="T51" fmla="*/ 240327504 h 172"/>
              <a:gd name="T52" fmla="*/ 476735517 w 172"/>
              <a:gd name="T53" fmla="*/ 439746418 h 172"/>
              <a:gd name="T54" fmla="*/ 436162856 w 172"/>
              <a:gd name="T55" fmla="*/ 480652746 h 172"/>
              <a:gd name="T56" fmla="*/ 395590196 w 172"/>
              <a:gd name="T57" fmla="*/ 439746418 h 172"/>
              <a:gd name="T58" fmla="*/ 436162856 w 172"/>
              <a:gd name="T59" fmla="*/ 398840090 h 172"/>
              <a:gd name="T60" fmla="*/ 476735517 w 172"/>
              <a:gd name="T61" fmla="*/ 439746418 h 172"/>
              <a:gd name="T62" fmla="*/ 436162856 w 172"/>
              <a:gd name="T63" fmla="*/ 639165333 h 172"/>
              <a:gd name="T64" fmla="*/ 238368884 w 172"/>
              <a:gd name="T65" fmla="*/ 439746418 h 172"/>
              <a:gd name="T66" fmla="*/ 253583632 w 172"/>
              <a:gd name="T67" fmla="*/ 368159213 h 172"/>
              <a:gd name="T68" fmla="*/ 334728953 w 172"/>
              <a:gd name="T69" fmla="*/ 490880459 h 172"/>
              <a:gd name="T70" fmla="*/ 385447031 w 172"/>
              <a:gd name="T71" fmla="*/ 542012238 h 172"/>
              <a:gd name="T72" fmla="*/ 507165012 w 172"/>
              <a:gd name="T73" fmla="*/ 623827156 h 172"/>
              <a:gd name="T74" fmla="*/ 436162856 w 172"/>
              <a:gd name="T75" fmla="*/ 639165333 h 1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" h="172">
                <a:moveTo>
                  <a:pt x="167" y="167"/>
                </a:moveTo>
                <a:cubicBezTo>
                  <a:pt x="128" y="109"/>
                  <a:pt x="128" y="109"/>
                  <a:pt x="128" y="109"/>
                </a:cubicBezTo>
                <a:cubicBezTo>
                  <a:pt x="131" y="104"/>
                  <a:pt x="132" y="99"/>
                  <a:pt x="133" y="94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0" y="58"/>
                  <a:pt x="114" y="42"/>
                  <a:pt x="94" y="39"/>
                </a:cubicBezTo>
                <a:cubicBezTo>
                  <a:pt x="86" y="0"/>
                  <a:pt x="86" y="0"/>
                  <a:pt x="86" y="0"/>
                </a:cubicBezTo>
                <a:cubicBezTo>
                  <a:pt x="78" y="39"/>
                  <a:pt x="78" y="39"/>
                  <a:pt x="78" y="39"/>
                </a:cubicBezTo>
                <a:cubicBezTo>
                  <a:pt x="73" y="40"/>
                  <a:pt x="68" y="41"/>
                  <a:pt x="63" y="44"/>
                </a:cubicBezTo>
                <a:cubicBezTo>
                  <a:pt x="5" y="5"/>
                  <a:pt x="5" y="5"/>
                  <a:pt x="5" y="5"/>
                </a:cubicBezTo>
                <a:cubicBezTo>
                  <a:pt x="44" y="63"/>
                  <a:pt x="44" y="63"/>
                  <a:pt x="44" y="63"/>
                </a:cubicBezTo>
                <a:cubicBezTo>
                  <a:pt x="41" y="68"/>
                  <a:pt x="40" y="73"/>
                  <a:pt x="39" y="78"/>
                </a:cubicBezTo>
                <a:cubicBezTo>
                  <a:pt x="0" y="86"/>
                  <a:pt x="0" y="86"/>
                  <a:pt x="0" y="86"/>
                </a:cubicBezTo>
                <a:cubicBezTo>
                  <a:pt x="39" y="94"/>
                  <a:pt x="39" y="94"/>
                  <a:pt x="39" y="94"/>
                </a:cubicBezTo>
                <a:cubicBezTo>
                  <a:pt x="42" y="114"/>
                  <a:pt x="58" y="130"/>
                  <a:pt x="78" y="133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9" y="132"/>
                  <a:pt x="104" y="131"/>
                  <a:pt x="109" y="128"/>
                </a:cubicBezTo>
                <a:lnTo>
                  <a:pt x="167" y="167"/>
                </a:lnTo>
                <a:close/>
                <a:moveTo>
                  <a:pt x="86" y="47"/>
                </a:moveTo>
                <a:cubicBezTo>
                  <a:pt x="107" y="47"/>
                  <a:pt x="125" y="65"/>
                  <a:pt x="125" y="86"/>
                </a:cubicBezTo>
                <a:cubicBezTo>
                  <a:pt x="125" y="91"/>
                  <a:pt x="124" y="96"/>
                  <a:pt x="122" y="100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50"/>
                  <a:pt x="72" y="50"/>
                  <a:pt x="72" y="50"/>
                </a:cubicBezTo>
                <a:cubicBezTo>
                  <a:pt x="76" y="48"/>
                  <a:pt x="81" y="47"/>
                  <a:pt x="86" y="47"/>
                </a:cubicBezTo>
                <a:close/>
                <a:moveTo>
                  <a:pt x="94" y="86"/>
                </a:moveTo>
                <a:cubicBezTo>
                  <a:pt x="94" y="90"/>
                  <a:pt x="90" y="94"/>
                  <a:pt x="86" y="94"/>
                </a:cubicBezTo>
                <a:cubicBezTo>
                  <a:pt x="82" y="94"/>
                  <a:pt x="78" y="90"/>
                  <a:pt x="78" y="86"/>
                </a:cubicBezTo>
                <a:cubicBezTo>
                  <a:pt x="78" y="82"/>
                  <a:pt x="82" y="78"/>
                  <a:pt x="86" y="78"/>
                </a:cubicBezTo>
                <a:cubicBezTo>
                  <a:pt x="90" y="78"/>
                  <a:pt x="94" y="82"/>
                  <a:pt x="94" y="86"/>
                </a:cubicBezTo>
                <a:close/>
                <a:moveTo>
                  <a:pt x="86" y="125"/>
                </a:moveTo>
                <a:cubicBezTo>
                  <a:pt x="65" y="125"/>
                  <a:pt x="47" y="107"/>
                  <a:pt x="47" y="86"/>
                </a:cubicBezTo>
                <a:cubicBezTo>
                  <a:pt x="47" y="81"/>
                  <a:pt x="48" y="76"/>
                  <a:pt x="50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6" y="124"/>
                  <a:pt x="91" y="125"/>
                  <a:pt x="86" y="12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2" name="Freeform 175"/>
          <p:cNvSpPr>
            <a:spLocks noEditPoints="1"/>
          </p:cNvSpPr>
          <p:nvPr/>
        </p:nvSpPr>
        <p:spPr bwMode="auto">
          <a:xfrm>
            <a:off x="5441951" y="5507567"/>
            <a:ext cx="414867" cy="529167"/>
          </a:xfrm>
          <a:custGeom>
            <a:avLst/>
            <a:gdLst>
              <a:gd name="T0" fmla="*/ 427033083 w 138"/>
              <a:gd name="T1" fmla="*/ 361027717 h 176"/>
              <a:gd name="T2" fmla="*/ 350776531 w 138"/>
              <a:gd name="T3" fmla="*/ 350857795 h 176"/>
              <a:gd name="T4" fmla="*/ 274519979 w 138"/>
              <a:gd name="T5" fmla="*/ 361027717 h 176"/>
              <a:gd name="T6" fmla="*/ 274519979 w 138"/>
              <a:gd name="T7" fmla="*/ 132206729 h 176"/>
              <a:gd name="T8" fmla="*/ 76256552 w 138"/>
              <a:gd name="T9" fmla="*/ 132206729 h 176"/>
              <a:gd name="T10" fmla="*/ 76256552 w 138"/>
              <a:gd name="T11" fmla="*/ 244075870 h 176"/>
              <a:gd name="T12" fmla="*/ 172846080 w 138"/>
              <a:gd name="T13" fmla="*/ 416962287 h 176"/>
              <a:gd name="T14" fmla="*/ 81338668 w 138"/>
              <a:gd name="T15" fmla="*/ 620358469 h 176"/>
              <a:gd name="T16" fmla="*/ 350776531 w 138"/>
              <a:gd name="T17" fmla="*/ 894941850 h 176"/>
              <a:gd name="T18" fmla="*/ 620214393 w 138"/>
              <a:gd name="T19" fmla="*/ 620358469 h 176"/>
              <a:gd name="T20" fmla="*/ 513456122 w 138"/>
              <a:gd name="T21" fmla="*/ 406792365 h 176"/>
              <a:gd name="T22" fmla="*/ 625296510 w 138"/>
              <a:gd name="T23" fmla="*/ 249160831 h 176"/>
              <a:gd name="T24" fmla="*/ 625296510 w 138"/>
              <a:gd name="T25" fmla="*/ 132206729 h 176"/>
              <a:gd name="T26" fmla="*/ 427033083 w 138"/>
              <a:gd name="T27" fmla="*/ 132206729 h 176"/>
              <a:gd name="T28" fmla="*/ 427033083 w 138"/>
              <a:gd name="T29" fmla="*/ 361027717 h 176"/>
              <a:gd name="T30" fmla="*/ 523622611 w 138"/>
              <a:gd name="T31" fmla="*/ 620358469 h 176"/>
              <a:gd name="T32" fmla="*/ 350776531 w 138"/>
              <a:gd name="T33" fmla="*/ 798329847 h 176"/>
              <a:gd name="T34" fmla="*/ 177930451 w 138"/>
              <a:gd name="T35" fmla="*/ 620358469 h 176"/>
              <a:gd name="T36" fmla="*/ 350776531 w 138"/>
              <a:gd name="T37" fmla="*/ 447472053 h 176"/>
              <a:gd name="T38" fmla="*/ 523622611 w 138"/>
              <a:gd name="T39" fmla="*/ 620358469 h 176"/>
              <a:gd name="T40" fmla="*/ 0 w 138"/>
              <a:gd name="T41" fmla="*/ 0 h 176"/>
              <a:gd name="T42" fmla="*/ 0 w 138"/>
              <a:gd name="T43" fmla="*/ 81359375 h 176"/>
              <a:gd name="T44" fmla="*/ 701553062 w 138"/>
              <a:gd name="T45" fmla="*/ 81359375 h 176"/>
              <a:gd name="T46" fmla="*/ 701553062 w 138"/>
              <a:gd name="T47" fmla="*/ 0 h 176"/>
              <a:gd name="T48" fmla="*/ 0 w 138"/>
              <a:gd name="T49" fmla="*/ 0 h 176"/>
              <a:gd name="T50" fmla="*/ 345692159 w 138"/>
              <a:gd name="T51" fmla="*/ 462724680 h 176"/>
              <a:gd name="T52" fmla="*/ 310106069 w 138"/>
              <a:gd name="T53" fmla="*/ 564423899 h 176"/>
              <a:gd name="T54" fmla="*/ 198265682 w 138"/>
              <a:gd name="T55" fmla="*/ 564423899 h 176"/>
              <a:gd name="T56" fmla="*/ 193181311 w 138"/>
              <a:gd name="T57" fmla="*/ 569508860 h 176"/>
              <a:gd name="T58" fmla="*/ 193181311 w 138"/>
              <a:gd name="T59" fmla="*/ 579678782 h 176"/>
              <a:gd name="T60" fmla="*/ 284688722 w 138"/>
              <a:gd name="T61" fmla="*/ 645781019 h 176"/>
              <a:gd name="T62" fmla="*/ 249102632 w 138"/>
              <a:gd name="T63" fmla="*/ 752565199 h 176"/>
              <a:gd name="T64" fmla="*/ 254187003 w 138"/>
              <a:gd name="T65" fmla="*/ 757650160 h 176"/>
              <a:gd name="T66" fmla="*/ 259269120 w 138"/>
              <a:gd name="T67" fmla="*/ 757650160 h 176"/>
              <a:gd name="T68" fmla="*/ 350776531 w 138"/>
              <a:gd name="T69" fmla="*/ 691545668 h 176"/>
              <a:gd name="T70" fmla="*/ 442283942 w 138"/>
              <a:gd name="T71" fmla="*/ 757650160 h 176"/>
              <a:gd name="T72" fmla="*/ 447366059 w 138"/>
              <a:gd name="T73" fmla="*/ 757650160 h 176"/>
              <a:gd name="T74" fmla="*/ 447366059 w 138"/>
              <a:gd name="T75" fmla="*/ 757650160 h 176"/>
              <a:gd name="T76" fmla="*/ 452450430 w 138"/>
              <a:gd name="T77" fmla="*/ 752565199 h 176"/>
              <a:gd name="T78" fmla="*/ 416864340 w 138"/>
              <a:gd name="T79" fmla="*/ 645781019 h 176"/>
              <a:gd name="T80" fmla="*/ 508371751 w 138"/>
              <a:gd name="T81" fmla="*/ 579678782 h 176"/>
              <a:gd name="T82" fmla="*/ 508371751 w 138"/>
              <a:gd name="T83" fmla="*/ 569508860 h 176"/>
              <a:gd name="T84" fmla="*/ 503287380 w 138"/>
              <a:gd name="T85" fmla="*/ 564423899 h 176"/>
              <a:gd name="T86" fmla="*/ 391446992 w 138"/>
              <a:gd name="T87" fmla="*/ 564423899 h 176"/>
              <a:gd name="T88" fmla="*/ 355860902 w 138"/>
              <a:gd name="T89" fmla="*/ 462724680 h 176"/>
              <a:gd name="T90" fmla="*/ 350776531 w 138"/>
              <a:gd name="T91" fmla="*/ 457639719 h 176"/>
              <a:gd name="T92" fmla="*/ 345692159 w 138"/>
              <a:gd name="T93" fmla="*/ 462724680 h 1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8" h="176">
                <a:moveTo>
                  <a:pt x="84" y="71"/>
                </a:moveTo>
                <a:cubicBezTo>
                  <a:pt x="79" y="70"/>
                  <a:pt x="74" y="69"/>
                  <a:pt x="69" y="69"/>
                </a:cubicBezTo>
                <a:cubicBezTo>
                  <a:pt x="64" y="69"/>
                  <a:pt x="59" y="70"/>
                  <a:pt x="54" y="71"/>
                </a:cubicBezTo>
                <a:cubicBezTo>
                  <a:pt x="54" y="26"/>
                  <a:pt x="54" y="26"/>
                  <a:pt x="54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48"/>
                  <a:pt x="15" y="48"/>
                  <a:pt x="15" y="48"/>
                </a:cubicBezTo>
                <a:cubicBezTo>
                  <a:pt x="34" y="82"/>
                  <a:pt x="34" y="82"/>
                  <a:pt x="34" y="82"/>
                </a:cubicBezTo>
                <a:cubicBezTo>
                  <a:pt x="23" y="92"/>
                  <a:pt x="16" y="106"/>
                  <a:pt x="16" y="122"/>
                </a:cubicBezTo>
                <a:cubicBezTo>
                  <a:pt x="16" y="152"/>
                  <a:pt x="40" y="176"/>
                  <a:pt x="69" y="176"/>
                </a:cubicBezTo>
                <a:cubicBezTo>
                  <a:pt x="98" y="176"/>
                  <a:pt x="122" y="152"/>
                  <a:pt x="122" y="122"/>
                </a:cubicBezTo>
                <a:cubicBezTo>
                  <a:pt x="122" y="105"/>
                  <a:pt x="114" y="90"/>
                  <a:pt x="101" y="80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84" y="26"/>
                  <a:pt x="84" y="26"/>
                  <a:pt x="84" y="26"/>
                </a:cubicBezTo>
                <a:lnTo>
                  <a:pt x="84" y="71"/>
                </a:lnTo>
                <a:close/>
                <a:moveTo>
                  <a:pt x="103" y="122"/>
                </a:moveTo>
                <a:cubicBezTo>
                  <a:pt x="103" y="141"/>
                  <a:pt x="88" y="157"/>
                  <a:pt x="69" y="157"/>
                </a:cubicBezTo>
                <a:cubicBezTo>
                  <a:pt x="50" y="157"/>
                  <a:pt x="35" y="141"/>
                  <a:pt x="35" y="122"/>
                </a:cubicBezTo>
                <a:cubicBezTo>
                  <a:pt x="35" y="104"/>
                  <a:pt x="50" y="88"/>
                  <a:pt x="69" y="88"/>
                </a:cubicBezTo>
                <a:cubicBezTo>
                  <a:pt x="88" y="88"/>
                  <a:pt x="103" y="104"/>
                  <a:pt x="103" y="122"/>
                </a:cubicBezTo>
                <a:close/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138" y="16"/>
                  <a:pt x="138" y="16"/>
                  <a:pt x="138" y="16"/>
                </a:cubicBezTo>
                <a:cubicBezTo>
                  <a:pt x="138" y="0"/>
                  <a:pt x="138" y="0"/>
                  <a:pt x="138" y="0"/>
                </a:cubicBezTo>
                <a:lnTo>
                  <a:pt x="0" y="0"/>
                </a:lnTo>
                <a:close/>
                <a:moveTo>
                  <a:pt x="68" y="91"/>
                </a:moveTo>
                <a:cubicBezTo>
                  <a:pt x="61" y="111"/>
                  <a:pt x="61" y="111"/>
                  <a:pt x="61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8" y="112"/>
                  <a:pt x="38" y="112"/>
                </a:cubicBezTo>
                <a:cubicBezTo>
                  <a:pt x="38" y="113"/>
                  <a:pt x="38" y="113"/>
                  <a:pt x="38" y="11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48"/>
                  <a:pt x="49" y="149"/>
                  <a:pt x="50" y="149"/>
                </a:cubicBezTo>
                <a:cubicBezTo>
                  <a:pt x="50" y="149"/>
                  <a:pt x="51" y="149"/>
                  <a:pt x="51" y="149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9" y="149"/>
                  <a:pt x="89" y="148"/>
                  <a:pt x="89" y="148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3"/>
                  <a:pt x="100" y="113"/>
                  <a:pt x="100" y="112"/>
                </a:cubicBezTo>
                <a:cubicBezTo>
                  <a:pt x="100" y="112"/>
                  <a:pt x="99" y="111"/>
                  <a:pt x="99" y="111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0"/>
                  <a:pt x="70" y="90"/>
                  <a:pt x="69" y="90"/>
                </a:cubicBezTo>
                <a:cubicBezTo>
                  <a:pt x="68" y="90"/>
                  <a:pt x="68" y="90"/>
                  <a:pt x="68" y="9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3" name="Freeform 176"/>
          <p:cNvSpPr>
            <a:spLocks/>
          </p:cNvSpPr>
          <p:nvPr/>
        </p:nvSpPr>
        <p:spPr bwMode="auto">
          <a:xfrm>
            <a:off x="6405034" y="5516034"/>
            <a:ext cx="241300" cy="463551"/>
          </a:xfrm>
          <a:custGeom>
            <a:avLst/>
            <a:gdLst>
              <a:gd name="T0" fmla="*/ 225169095 w 80"/>
              <a:gd name="T1" fmla="*/ 473977547 h 154"/>
              <a:gd name="T2" fmla="*/ 409399383 w 80"/>
              <a:gd name="T3" fmla="*/ 494365498 h 154"/>
              <a:gd name="T4" fmla="*/ 10234136 w 80"/>
              <a:gd name="T5" fmla="*/ 0 h 154"/>
              <a:gd name="T6" fmla="*/ 0 w 80"/>
              <a:gd name="T7" fmla="*/ 631970062 h 154"/>
              <a:gd name="T8" fmla="*/ 15353467 w 80"/>
              <a:gd name="T9" fmla="*/ 616681920 h 154"/>
              <a:gd name="T10" fmla="*/ 133055082 w 80"/>
              <a:gd name="T11" fmla="*/ 504558345 h 154"/>
              <a:gd name="T12" fmla="*/ 225169095 w 80"/>
              <a:gd name="T13" fmla="*/ 754288742 h 154"/>
              <a:gd name="T14" fmla="*/ 271227233 w 80"/>
              <a:gd name="T15" fmla="*/ 784867283 h 154"/>
              <a:gd name="T16" fmla="*/ 286580699 w 80"/>
              <a:gd name="T17" fmla="*/ 784867283 h 154"/>
              <a:gd name="T18" fmla="*/ 317285370 w 80"/>
              <a:gd name="T19" fmla="*/ 738998342 h 154"/>
              <a:gd name="T20" fmla="*/ 317285370 w 80"/>
              <a:gd name="T21" fmla="*/ 723707943 h 154"/>
              <a:gd name="T22" fmla="*/ 225169095 w 80"/>
              <a:gd name="T23" fmla="*/ 473977547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0" h="154">
                <a:moveTo>
                  <a:pt x="44" y="93"/>
                </a:moveTo>
                <a:cubicBezTo>
                  <a:pt x="80" y="97"/>
                  <a:pt x="80" y="97"/>
                  <a:pt x="80" y="97"/>
                </a:cubicBezTo>
                <a:cubicBezTo>
                  <a:pt x="2" y="0"/>
                  <a:pt x="2" y="0"/>
                  <a:pt x="2" y="0"/>
                </a:cubicBezTo>
                <a:cubicBezTo>
                  <a:pt x="0" y="124"/>
                  <a:pt x="0" y="124"/>
                  <a:pt x="0" y="124"/>
                </a:cubicBezTo>
                <a:cubicBezTo>
                  <a:pt x="3" y="121"/>
                  <a:pt x="3" y="121"/>
                  <a:pt x="3" y="121"/>
                </a:cubicBezTo>
                <a:cubicBezTo>
                  <a:pt x="26" y="99"/>
                  <a:pt x="26" y="99"/>
                  <a:pt x="26" y="99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5" y="152"/>
                  <a:pt x="49" y="154"/>
                  <a:pt x="53" y="154"/>
                </a:cubicBezTo>
                <a:cubicBezTo>
                  <a:pt x="54" y="154"/>
                  <a:pt x="55" y="154"/>
                  <a:pt x="56" y="154"/>
                </a:cubicBezTo>
                <a:cubicBezTo>
                  <a:pt x="60" y="152"/>
                  <a:pt x="62" y="149"/>
                  <a:pt x="62" y="145"/>
                </a:cubicBezTo>
                <a:cubicBezTo>
                  <a:pt x="62" y="144"/>
                  <a:pt x="62" y="143"/>
                  <a:pt x="62" y="142"/>
                </a:cubicBezTo>
                <a:lnTo>
                  <a:pt x="44" y="9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4" name="Freeform 177"/>
          <p:cNvSpPr>
            <a:spLocks/>
          </p:cNvSpPr>
          <p:nvPr/>
        </p:nvSpPr>
        <p:spPr bwMode="auto">
          <a:xfrm>
            <a:off x="7090833" y="5636684"/>
            <a:ext cx="59267" cy="118533"/>
          </a:xfrm>
          <a:custGeom>
            <a:avLst/>
            <a:gdLst>
              <a:gd name="T0" fmla="*/ 0 w 28"/>
              <a:gd name="T1" fmla="*/ 0 h 56"/>
              <a:gd name="T2" fmla="*/ 70564375 w 28"/>
              <a:gd name="T3" fmla="*/ 70564375 h 56"/>
              <a:gd name="T4" fmla="*/ 0 w 28"/>
              <a:gd name="T5" fmla="*/ 141128750 h 56"/>
              <a:gd name="T6" fmla="*/ 0 w 28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56">
                <a:moveTo>
                  <a:pt x="0" y="0"/>
                </a:moveTo>
                <a:lnTo>
                  <a:pt x="28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5" name="Freeform 178"/>
          <p:cNvSpPr>
            <a:spLocks noEditPoints="1"/>
          </p:cNvSpPr>
          <p:nvPr/>
        </p:nvSpPr>
        <p:spPr bwMode="auto">
          <a:xfrm>
            <a:off x="7078134" y="5511801"/>
            <a:ext cx="480484" cy="469900"/>
          </a:xfrm>
          <a:custGeom>
            <a:avLst/>
            <a:gdLst>
              <a:gd name="T0" fmla="*/ 118446714 w 227"/>
              <a:gd name="T1" fmla="*/ 219254388 h 222"/>
              <a:gd name="T2" fmla="*/ 15120958 w 227"/>
              <a:gd name="T3" fmla="*/ 327620313 h 222"/>
              <a:gd name="T4" fmla="*/ 15120958 w 227"/>
              <a:gd name="T5" fmla="*/ 559474688 h 222"/>
              <a:gd name="T6" fmla="*/ 572075469 w 227"/>
              <a:gd name="T7" fmla="*/ 559474688 h 222"/>
              <a:gd name="T8" fmla="*/ 572075469 w 227"/>
              <a:gd name="T9" fmla="*/ 219254388 h 222"/>
              <a:gd name="T10" fmla="*/ 118446714 w 227"/>
              <a:gd name="T11" fmla="*/ 219254388 h 222"/>
              <a:gd name="T12" fmla="*/ 453628754 w 227"/>
              <a:gd name="T13" fmla="*/ 448587813 h 222"/>
              <a:gd name="T14" fmla="*/ 143648312 w 227"/>
              <a:gd name="T15" fmla="*/ 448587813 h 222"/>
              <a:gd name="T16" fmla="*/ 143648312 w 227"/>
              <a:gd name="T17" fmla="*/ 413305625 h 222"/>
              <a:gd name="T18" fmla="*/ 453628754 w 227"/>
              <a:gd name="T19" fmla="*/ 413305625 h 222"/>
              <a:gd name="T20" fmla="*/ 453628754 w 227"/>
              <a:gd name="T21" fmla="*/ 448587813 h 222"/>
              <a:gd name="T22" fmla="*/ 453628754 w 227"/>
              <a:gd name="T23" fmla="*/ 365423450 h 222"/>
              <a:gd name="T24" fmla="*/ 143648312 w 227"/>
              <a:gd name="T25" fmla="*/ 365423450 h 222"/>
              <a:gd name="T26" fmla="*/ 143648312 w 227"/>
              <a:gd name="T27" fmla="*/ 330141263 h 222"/>
              <a:gd name="T28" fmla="*/ 453628754 w 227"/>
              <a:gd name="T29" fmla="*/ 330141263 h 222"/>
              <a:gd name="T30" fmla="*/ 453628754 w 227"/>
              <a:gd name="T31" fmla="*/ 365423450 h 222"/>
              <a:gd name="T32" fmla="*/ 561994830 w 227"/>
              <a:gd name="T33" fmla="*/ 118448138 h 222"/>
              <a:gd name="T34" fmla="*/ 541833552 w 227"/>
              <a:gd name="T35" fmla="*/ 0 h 222"/>
              <a:gd name="T36" fmla="*/ 541833552 w 227"/>
              <a:gd name="T37" fmla="*/ 0 h 222"/>
              <a:gd name="T38" fmla="*/ 0 w 227"/>
              <a:gd name="T39" fmla="*/ 100806250 h 222"/>
              <a:gd name="T40" fmla="*/ 103325756 w 227"/>
              <a:gd name="T41" fmla="*/ 201612500 h 222"/>
              <a:gd name="T42" fmla="*/ 561994830 w 227"/>
              <a:gd name="T43" fmla="*/ 118448138 h 222"/>
              <a:gd name="T44" fmla="*/ 504031949 w 227"/>
              <a:gd name="T45" fmla="*/ 30241875 h 222"/>
              <a:gd name="T46" fmla="*/ 534273866 w 227"/>
              <a:gd name="T47" fmla="*/ 83165950 h 222"/>
              <a:gd name="T48" fmla="*/ 536793232 w 227"/>
              <a:gd name="T49" fmla="*/ 100806250 h 222"/>
              <a:gd name="T50" fmla="*/ 473790032 w 227"/>
              <a:gd name="T51" fmla="*/ 110886875 h 222"/>
              <a:gd name="T52" fmla="*/ 430946523 w 227"/>
              <a:gd name="T53" fmla="*/ 42843450 h 222"/>
              <a:gd name="T54" fmla="*/ 504031949 w 227"/>
              <a:gd name="T55" fmla="*/ 30241875 h 222"/>
              <a:gd name="T56" fmla="*/ 355341731 w 227"/>
              <a:gd name="T57" fmla="*/ 57964388 h 222"/>
              <a:gd name="T58" fmla="*/ 398185240 w 227"/>
              <a:gd name="T59" fmla="*/ 126007813 h 222"/>
              <a:gd name="T60" fmla="*/ 322580448 w 227"/>
              <a:gd name="T61" fmla="*/ 141128750 h 222"/>
              <a:gd name="T62" fmla="*/ 282257892 w 227"/>
              <a:gd name="T63" fmla="*/ 68045013 h 222"/>
              <a:gd name="T64" fmla="*/ 355341731 w 227"/>
              <a:gd name="T65" fmla="*/ 57964388 h 222"/>
              <a:gd name="T66" fmla="*/ 209172465 w 227"/>
              <a:gd name="T67" fmla="*/ 83165950 h 222"/>
              <a:gd name="T68" fmla="*/ 246975655 w 227"/>
              <a:gd name="T69" fmla="*/ 153730325 h 222"/>
              <a:gd name="T70" fmla="*/ 176411182 w 227"/>
              <a:gd name="T71" fmla="*/ 168851263 h 222"/>
              <a:gd name="T72" fmla="*/ 136088626 w 227"/>
              <a:gd name="T73" fmla="*/ 98286888 h 222"/>
              <a:gd name="T74" fmla="*/ 209172465 w 227"/>
              <a:gd name="T75" fmla="*/ 83165950 h 2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27" h="222">
                <a:moveTo>
                  <a:pt x="47" y="87"/>
                </a:moveTo>
                <a:lnTo>
                  <a:pt x="6" y="130"/>
                </a:lnTo>
                <a:lnTo>
                  <a:pt x="6" y="222"/>
                </a:lnTo>
                <a:lnTo>
                  <a:pt x="227" y="222"/>
                </a:lnTo>
                <a:lnTo>
                  <a:pt x="227" y="87"/>
                </a:lnTo>
                <a:lnTo>
                  <a:pt x="47" y="87"/>
                </a:lnTo>
                <a:close/>
                <a:moveTo>
                  <a:pt x="180" y="178"/>
                </a:moveTo>
                <a:lnTo>
                  <a:pt x="57" y="178"/>
                </a:lnTo>
                <a:lnTo>
                  <a:pt x="57" y="164"/>
                </a:lnTo>
                <a:lnTo>
                  <a:pt x="180" y="164"/>
                </a:lnTo>
                <a:lnTo>
                  <a:pt x="180" y="178"/>
                </a:lnTo>
                <a:close/>
                <a:moveTo>
                  <a:pt x="180" y="145"/>
                </a:moveTo>
                <a:lnTo>
                  <a:pt x="57" y="145"/>
                </a:lnTo>
                <a:lnTo>
                  <a:pt x="57" y="131"/>
                </a:lnTo>
                <a:lnTo>
                  <a:pt x="180" y="131"/>
                </a:lnTo>
                <a:lnTo>
                  <a:pt x="180" y="145"/>
                </a:lnTo>
                <a:close/>
                <a:moveTo>
                  <a:pt x="223" y="47"/>
                </a:moveTo>
                <a:lnTo>
                  <a:pt x="215" y="0"/>
                </a:lnTo>
                <a:lnTo>
                  <a:pt x="0" y="40"/>
                </a:lnTo>
                <a:lnTo>
                  <a:pt x="41" y="80"/>
                </a:lnTo>
                <a:lnTo>
                  <a:pt x="223" y="47"/>
                </a:lnTo>
                <a:close/>
                <a:moveTo>
                  <a:pt x="200" y="12"/>
                </a:moveTo>
                <a:lnTo>
                  <a:pt x="212" y="33"/>
                </a:lnTo>
                <a:lnTo>
                  <a:pt x="213" y="40"/>
                </a:lnTo>
                <a:lnTo>
                  <a:pt x="188" y="44"/>
                </a:lnTo>
                <a:lnTo>
                  <a:pt x="171" y="17"/>
                </a:lnTo>
                <a:lnTo>
                  <a:pt x="200" y="12"/>
                </a:lnTo>
                <a:close/>
                <a:moveTo>
                  <a:pt x="141" y="23"/>
                </a:moveTo>
                <a:lnTo>
                  <a:pt x="158" y="50"/>
                </a:lnTo>
                <a:lnTo>
                  <a:pt x="128" y="56"/>
                </a:lnTo>
                <a:lnTo>
                  <a:pt x="112" y="27"/>
                </a:lnTo>
                <a:lnTo>
                  <a:pt x="141" y="23"/>
                </a:lnTo>
                <a:close/>
                <a:moveTo>
                  <a:pt x="83" y="33"/>
                </a:moveTo>
                <a:lnTo>
                  <a:pt x="98" y="61"/>
                </a:lnTo>
                <a:lnTo>
                  <a:pt x="70" y="67"/>
                </a:lnTo>
                <a:lnTo>
                  <a:pt x="54" y="39"/>
                </a:lnTo>
                <a:lnTo>
                  <a:pt x="83" y="3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6" name="Freeform 179"/>
          <p:cNvSpPr>
            <a:spLocks noEditPoints="1"/>
          </p:cNvSpPr>
          <p:nvPr/>
        </p:nvSpPr>
        <p:spPr bwMode="auto">
          <a:xfrm>
            <a:off x="8001001" y="5545667"/>
            <a:ext cx="342900" cy="402167"/>
          </a:xfrm>
          <a:custGeom>
            <a:avLst/>
            <a:gdLst>
              <a:gd name="T0" fmla="*/ 103327200 w 162"/>
              <a:gd name="T1" fmla="*/ 239415638 h 190"/>
              <a:gd name="T2" fmla="*/ 408265313 w 162"/>
              <a:gd name="T3" fmla="*/ 478829688 h 190"/>
              <a:gd name="T4" fmla="*/ 408265313 w 162"/>
              <a:gd name="T5" fmla="*/ 0 h 190"/>
              <a:gd name="T6" fmla="*/ 103327200 w 162"/>
              <a:gd name="T7" fmla="*/ 239415638 h 190"/>
              <a:gd name="T8" fmla="*/ 0 w 162"/>
              <a:gd name="T9" fmla="*/ 478829688 h 190"/>
              <a:gd name="T10" fmla="*/ 93246575 w 162"/>
              <a:gd name="T11" fmla="*/ 478829688 h 190"/>
              <a:gd name="T12" fmla="*/ 93246575 w 162"/>
              <a:gd name="T13" fmla="*/ 0 h 190"/>
              <a:gd name="T14" fmla="*/ 0 w 162"/>
              <a:gd name="T15" fmla="*/ 0 h 190"/>
              <a:gd name="T16" fmla="*/ 0 w 162"/>
              <a:gd name="T17" fmla="*/ 478829688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90">
                <a:moveTo>
                  <a:pt x="41" y="95"/>
                </a:moveTo>
                <a:lnTo>
                  <a:pt x="162" y="190"/>
                </a:lnTo>
                <a:lnTo>
                  <a:pt x="162" y="0"/>
                </a:lnTo>
                <a:lnTo>
                  <a:pt x="41" y="95"/>
                </a:lnTo>
                <a:close/>
                <a:moveTo>
                  <a:pt x="0" y="190"/>
                </a:moveTo>
                <a:lnTo>
                  <a:pt x="37" y="190"/>
                </a:lnTo>
                <a:lnTo>
                  <a:pt x="37" y="0"/>
                </a:lnTo>
                <a:lnTo>
                  <a:pt x="0" y="0"/>
                </a:lnTo>
                <a:lnTo>
                  <a:pt x="0" y="19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7" name="Freeform 180"/>
          <p:cNvSpPr>
            <a:spLocks noEditPoints="1"/>
          </p:cNvSpPr>
          <p:nvPr/>
        </p:nvSpPr>
        <p:spPr bwMode="auto">
          <a:xfrm>
            <a:off x="8913285" y="5545667"/>
            <a:ext cx="342900" cy="402167"/>
          </a:xfrm>
          <a:custGeom>
            <a:avLst/>
            <a:gdLst>
              <a:gd name="T0" fmla="*/ 304939700 w 162"/>
              <a:gd name="T1" fmla="*/ 239415638 h 190"/>
              <a:gd name="T2" fmla="*/ 0 w 162"/>
              <a:gd name="T3" fmla="*/ 478829688 h 190"/>
              <a:gd name="T4" fmla="*/ 0 w 162"/>
              <a:gd name="T5" fmla="*/ 0 h 190"/>
              <a:gd name="T6" fmla="*/ 304939700 w 162"/>
              <a:gd name="T7" fmla="*/ 239415638 h 190"/>
              <a:gd name="T8" fmla="*/ 408265313 w 162"/>
              <a:gd name="T9" fmla="*/ 478829688 h 190"/>
              <a:gd name="T10" fmla="*/ 315020325 w 162"/>
              <a:gd name="T11" fmla="*/ 478829688 h 190"/>
              <a:gd name="T12" fmla="*/ 315020325 w 162"/>
              <a:gd name="T13" fmla="*/ 0 h 190"/>
              <a:gd name="T14" fmla="*/ 408265313 w 162"/>
              <a:gd name="T15" fmla="*/ 0 h 190"/>
              <a:gd name="T16" fmla="*/ 408265313 w 162"/>
              <a:gd name="T17" fmla="*/ 478829688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90">
                <a:moveTo>
                  <a:pt x="121" y="95"/>
                </a:moveTo>
                <a:lnTo>
                  <a:pt x="0" y="190"/>
                </a:lnTo>
                <a:lnTo>
                  <a:pt x="0" y="0"/>
                </a:lnTo>
                <a:lnTo>
                  <a:pt x="121" y="95"/>
                </a:lnTo>
                <a:close/>
                <a:moveTo>
                  <a:pt x="162" y="190"/>
                </a:moveTo>
                <a:lnTo>
                  <a:pt x="125" y="190"/>
                </a:lnTo>
                <a:lnTo>
                  <a:pt x="125" y="0"/>
                </a:lnTo>
                <a:lnTo>
                  <a:pt x="162" y="0"/>
                </a:lnTo>
                <a:lnTo>
                  <a:pt x="162" y="19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8" name="Freeform 181"/>
          <p:cNvSpPr>
            <a:spLocks/>
          </p:cNvSpPr>
          <p:nvPr/>
        </p:nvSpPr>
        <p:spPr bwMode="auto">
          <a:xfrm>
            <a:off x="9787467" y="5545667"/>
            <a:ext cx="254000" cy="402167"/>
          </a:xfrm>
          <a:custGeom>
            <a:avLst/>
            <a:gdLst>
              <a:gd name="T0" fmla="*/ 302418750 w 120"/>
              <a:gd name="T1" fmla="*/ 239415638 h 190"/>
              <a:gd name="T2" fmla="*/ 0 w 120"/>
              <a:gd name="T3" fmla="*/ 0 h 190"/>
              <a:gd name="T4" fmla="*/ 0 w 120"/>
              <a:gd name="T5" fmla="*/ 478829688 h 190"/>
              <a:gd name="T6" fmla="*/ 302418750 w 120"/>
              <a:gd name="T7" fmla="*/ 239415638 h 1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190">
                <a:moveTo>
                  <a:pt x="120" y="95"/>
                </a:moveTo>
                <a:lnTo>
                  <a:pt x="0" y="0"/>
                </a:lnTo>
                <a:lnTo>
                  <a:pt x="0" y="190"/>
                </a:lnTo>
                <a:lnTo>
                  <a:pt x="120" y="9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499" name="Freeform 182"/>
          <p:cNvSpPr>
            <a:spLocks/>
          </p:cNvSpPr>
          <p:nvPr/>
        </p:nvSpPr>
        <p:spPr bwMode="auto">
          <a:xfrm>
            <a:off x="10797117" y="5547784"/>
            <a:ext cx="99483" cy="397933"/>
          </a:xfrm>
          <a:custGeom>
            <a:avLst/>
            <a:gdLst>
              <a:gd name="T0" fmla="*/ 0 w 47"/>
              <a:gd name="T1" fmla="*/ 473789375 h 188"/>
              <a:gd name="T2" fmla="*/ 0 w 47"/>
              <a:gd name="T3" fmla="*/ 0 h 188"/>
              <a:gd name="T4" fmla="*/ 118445756 w 47"/>
              <a:gd name="T5" fmla="*/ 0 h 188"/>
              <a:gd name="T6" fmla="*/ 118445756 w 47"/>
              <a:gd name="T7" fmla="*/ 473789375 h 188"/>
              <a:gd name="T8" fmla="*/ 0 w 47"/>
              <a:gd name="T9" fmla="*/ 473789375 h 188"/>
              <a:gd name="T10" fmla="*/ 0 w 47"/>
              <a:gd name="T11" fmla="*/ 473789375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" h="188">
                <a:moveTo>
                  <a:pt x="0" y="188"/>
                </a:moveTo>
                <a:lnTo>
                  <a:pt x="0" y="0"/>
                </a:lnTo>
                <a:lnTo>
                  <a:pt x="47" y="0"/>
                </a:lnTo>
                <a:lnTo>
                  <a:pt x="47" y="188"/>
                </a:lnTo>
                <a:lnTo>
                  <a:pt x="0" y="18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500" name="Freeform 183"/>
          <p:cNvSpPr>
            <a:spLocks/>
          </p:cNvSpPr>
          <p:nvPr/>
        </p:nvSpPr>
        <p:spPr bwMode="auto">
          <a:xfrm>
            <a:off x="10615084" y="5547784"/>
            <a:ext cx="99483" cy="397933"/>
          </a:xfrm>
          <a:custGeom>
            <a:avLst/>
            <a:gdLst>
              <a:gd name="T0" fmla="*/ 0 w 47"/>
              <a:gd name="T1" fmla="*/ 473789375 h 188"/>
              <a:gd name="T2" fmla="*/ 0 w 47"/>
              <a:gd name="T3" fmla="*/ 0 h 188"/>
              <a:gd name="T4" fmla="*/ 118445756 w 47"/>
              <a:gd name="T5" fmla="*/ 0 h 188"/>
              <a:gd name="T6" fmla="*/ 118445756 w 47"/>
              <a:gd name="T7" fmla="*/ 473789375 h 188"/>
              <a:gd name="T8" fmla="*/ 0 w 47"/>
              <a:gd name="T9" fmla="*/ 473789375 h 188"/>
              <a:gd name="T10" fmla="*/ 0 w 47"/>
              <a:gd name="T11" fmla="*/ 473789375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" h="188">
                <a:moveTo>
                  <a:pt x="0" y="188"/>
                </a:moveTo>
                <a:lnTo>
                  <a:pt x="0" y="0"/>
                </a:lnTo>
                <a:lnTo>
                  <a:pt x="47" y="0"/>
                </a:lnTo>
                <a:lnTo>
                  <a:pt x="47" y="188"/>
                </a:lnTo>
                <a:lnTo>
                  <a:pt x="0" y="18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501" name="Freeform 184"/>
          <p:cNvSpPr>
            <a:spLocks noEditPoints="1"/>
          </p:cNvSpPr>
          <p:nvPr/>
        </p:nvSpPr>
        <p:spPr bwMode="auto">
          <a:xfrm>
            <a:off x="5410200" y="4764618"/>
            <a:ext cx="476251" cy="474133"/>
          </a:xfrm>
          <a:custGeom>
            <a:avLst/>
            <a:gdLst>
              <a:gd name="T0" fmla="*/ 403744517 w 158"/>
              <a:gd name="T1" fmla="*/ 0 h 158"/>
              <a:gd name="T2" fmla="*/ 0 w 158"/>
              <a:gd name="T3" fmla="*/ 400162532 h 158"/>
              <a:gd name="T4" fmla="*/ 403744517 w 158"/>
              <a:gd name="T5" fmla="*/ 800325063 h 158"/>
              <a:gd name="T6" fmla="*/ 807486773 w 158"/>
              <a:gd name="T7" fmla="*/ 400162532 h 158"/>
              <a:gd name="T8" fmla="*/ 403744517 w 158"/>
              <a:gd name="T9" fmla="*/ 0 h 158"/>
              <a:gd name="T10" fmla="*/ 117546502 w 158"/>
              <a:gd name="T11" fmla="*/ 471077724 h 158"/>
              <a:gd name="T12" fmla="*/ 117546502 w 158"/>
              <a:gd name="T13" fmla="*/ 329247339 h 158"/>
              <a:gd name="T14" fmla="*/ 689940272 w 158"/>
              <a:gd name="T15" fmla="*/ 329247339 h 158"/>
              <a:gd name="T16" fmla="*/ 689940272 w 158"/>
              <a:gd name="T17" fmla="*/ 471077724 h 158"/>
              <a:gd name="T18" fmla="*/ 117546502 w 158"/>
              <a:gd name="T19" fmla="*/ 471077724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" h="158"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2"/>
                  <a:pt x="36" y="158"/>
                  <a:pt x="79" y="158"/>
                </a:cubicBezTo>
                <a:cubicBezTo>
                  <a:pt x="122" y="158"/>
                  <a:pt x="158" y="122"/>
                  <a:pt x="158" y="79"/>
                </a:cubicBezTo>
                <a:cubicBezTo>
                  <a:pt x="158" y="36"/>
                  <a:pt x="122" y="0"/>
                  <a:pt x="79" y="0"/>
                </a:cubicBezTo>
                <a:close/>
                <a:moveTo>
                  <a:pt x="23" y="93"/>
                </a:moveTo>
                <a:cubicBezTo>
                  <a:pt x="23" y="65"/>
                  <a:pt x="23" y="65"/>
                  <a:pt x="23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93"/>
                  <a:pt x="135" y="93"/>
                  <a:pt x="135" y="93"/>
                </a:cubicBezTo>
                <a:lnTo>
                  <a:pt x="23" y="9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502" name="Freeform 185"/>
          <p:cNvSpPr>
            <a:spLocks noEditPoints="1"/>
          </p:cNvSpPr>
          <p:nvPr/>
        </p:nvSpPr>
        <p:spPr bwMode="auto">
          <a:xfrm>
            <a:off x="9884834" y="2487084"/>
            <a:ext cx="156633" cy="421216"/>
          </a:xfrm>
          <a:custGeom>
            <a:avLst/>
            <a:gdLst>
              <a:gd name="T0" fmla="*/ 132697049 w 52"/>
              <a:gd name="T1" fmla="*/ 712862198 h 140"/>
              <a:gd name="T2" fmla="*/ 0 w 52"/>
              <a:gd name="T3" fmla="*/ 534647212 h 140"/>
              <a:gd name="T4" fmla="*/ 0 w 52"/>
              <a:gd name="T5" fmla="*/ 0 h 140"/>
              <a:gd name="T6" fmla="*/ 265391839 w 52"/>
              <a:gd name="T7" fmla="*/ 0 h 140"/>
              <a:gd name="T8" fmla="*/ 265391839 w 52"/>
              <a:gd name="T9" fmla="*/ 534647212 h 140"/>
              <a:gd name="T10" fmla="*/ 132697049 w 52"/>
              <a:gd name="T11" fmla="*/ 712862198 h 140"/>
              <a:gd name="T12" fmla="*/ 219459114 w 52"/>
              <a:gd name="T13" fmla="*/ 193491587 h 140"/>
              <a:gd name="T14" fmla="*/ 209252344 w 52"/>
              <a:gd name="T15" fmla="*/ 173124289 h 140"/>
              <a:gd name="T16" fmla="*/ 204146700 w 52"/>
              <a:gd name="T17" fmla="*/ 193491587 h 140"/>
              <a:gd name="T18" fmla="*/ 193939929 w 52"/>
              <a:gd name="T19" fmla="*/ 218949581 h 140"/>
              <a:gd name="T20" fmla="*/ 204146700 w 52"/>
              <a:gd name="T21" fmla="*/ 218949581 h 140"/>
              <a:gd name="T22" fmla="*/ 204146700 w 52"/>
              <a:gd name="T23" fmla="*/ 356432227 h 140"/>
              <a:gd name="T24" fmla="*/ 142903819 w 52"/>
              <a:gd name="T25" fmla="*/ 442992115 h 140"/>
              <a:gd name="T26" fmla="*/ 142903819 w 52"/>
              <a:gd name="T27" fmla="*/ 96745793 h 140"/>
              <a:gd name="T28" fmla="*/ 153110589 w 52"/>
              <a:gd name="T29" fmla="*/ 96745793 h 140"/>
              <a:gd name="T30" fmla="*/ 142903819 w 52"/>
              <a:gd name="T31" fmla="*/ 66194847 h 140"/>
              <a:gd name="T32" fmla="*/ 132697049 w 52"/>
              <a:gd name="T33" fmla="*/ 30550947 h 140"/>
              <a:gd name="T34" fmla="*/ 122488020 w 52"/>
              <a:gd name="T35" fmla="*/ 66194847 h 140"/>
              <a:gd name="T36" fmla="*/ 112281250 w 52"/>
              <a:gd name="T37" fmla="*/ 96745793 h 140"/>
              <a:gd name="T38" fmla="*/ 122488020 w 52"/>
              <a:gd name="T39" fmla="*/ 96745793 h 140"/>
              <a:gd name="T40" fmla="*/ 122488020 w 52"/>
              <a:gd name="T41" fmla="*/ 366615876 h 140"/>
              <a:gd name="T42" fmla="*/ 56139495 w 52"/>
              <a:gd name="T43" fmla="*/ 274960779 h 140"/>
              <a:gd name="T44" fmla="*/ 56139495 w 52"/>
              <a:gd name="T45" fmla="*/ 137480389 h 140"/>
              <a:gd name="T46" fmla="*/ 66348525 w 52"/>
              <a:gd name="T47" fmla="*/ 137480389 h 140"/>
              <a:gd name="T48" fmla="*/ 56139495 w 52"/>
              <a:gd name="T49" fmla="*/ 117113091 h 140"/>
              <a:gd name="T50" fmla="*/ 51036110 w 52"/>
              <a:gd name="T51" fmla="*/ 91652841 h 140"/>
              <a:gd name="T52" fmla="*/ 35725955 w 52"/>
              <a:gd name="T53" fmla="*/ 137480389 h 140"/>
              <a:gd name="T54" fmla="*/ 45932725 w 52"/>
              <a:gd name="T55" fmla="*/ 137480389 h 140"/>
              <a:gd name="T56" fmla="*/ 45932725 w 52"/>
              <a:gd name="T57" fmla="*/ 285144428 h 140"/>
              <a:gd name="T58" fmla="*/ 122488020 w 52"/>
              <a:gd name="T59" fmla="*/ 386983174 h 140"/>
              <a:gd name="T60" fmla="*/ 122488020 w 52"/>
              <a:gd name="T61" fmla="*/ 575381808 h 140"/>
              <a:gd name="T62" fmla="*/ 112281250 w 52"/>
              <a:gd name="T63" fmla="*/ 611025708 h 140"/>
              <a:gd name="T64" fmla="*/ 132697049 w 52"/>
              <a:gd name="T65" fmla="*/ 651760304 h 140"/>
              <a:gd name="T66" fmla="*/ 153110589 w 52"/>
              <a:gd name="T67" fmla="*/ 611025708 h 140"/>
              <a:gd name="T68" fmla="*/ 142903819 w 52"/>
              <a:gd name="T69" fmla="*/ 575381808 h 140"/>
              <a:gd name="T70" fmla="*/ 142903819 w 52"/>
              <a:gd name="T71" fmla="*/ 463359413 h 140"/>
              <a:gd name="T72" fmla="*/ 214355729 w 52"/>
              <a:gd name="T73" fmla="*/ 361522923 h 140"/>
              <a:gd name="T74" fmla="*/ 214355729 w 52"/>
              <a:gd name="T75" fmla="*/ 218949581 h 140"/>
              <a:gd name="T76" fmla="*/ 224562499 w 52"/>
              <a:gd name="T77" fmla="*/ 218949581 h 140"/>
              <a:gd name="T78" fmla="*/ 219459114 w 52"/>
              <a:gd name="T79" fmla="*/ 193491587 h 1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" h="140">
                <a:moveTo>
                  <a:pt x="26" y="140"/>
                </a:moveTo>
                <a:cubicBezTo>
                  <a:pt x="12" y="140"/>
                  <a:pt x="0" y="124"/>
                  <a:pt x="0" y="105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24"/>
                  <a:pt x="40" y="140"/>
                  <a:pt x="26" y="140"/>
                </a:cubicBezTo>
                <a:close/>
                <a:moveTo>
                  <a:pt x="43" y="38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8"/>
                  <a:pt x="40" y="38"/>
                  <a:pt x="40" y="38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70"/>
                  <a:pt x="40" y="70"/>
                  <a:pt x="40" y="70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19"/>
                  <a:pt x="28" y="19"/>
                  <a:pt x="28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13"/>
                  <a:pt x="28" y="13"/>
                  <a:pt x="28" y="13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9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72"/>
                  <a:pt x="24" y="72"/>
                  <a:pt x="24" y="72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18"/>
                  <a:pt x="10" y="18"/>
                  <a:pt x="10" y="18"/>
                </a:cubicBezTo>
                <a:cubicBezTo>
                  <a:pt x="7" y="27"/>
                  <a:pt x="7" y="27"/>
                  <a:pt x="7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56"/>
                  <a:pt x="9" y="56"/>
                  <a:pt x="9" y="5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3" y="114"/>
                  <a:pt x="22" y="117"/>
                  <a:pt x="22" y="120"/>
                </a:cubicBezTo>
                <a:cubicBezTo>
                  <a:pt x="22" y="125"/>
                  <a:pt x="24" y="128"/>
                  <a:pt x="26" y="128"/>
                </a:cubicBezTo>
                <a:cubicBezTo>
                  <a:pt x="28" y="128"/>
                  <a:pt x="30" y="125"/>
                  <a:pt x="30" y="120"/>
                </a:cubicBezTo>
                <a:cubicBezTo>
                  <a:pt x="30" y="117"/>
                  <a:pt x="29" y="114"/>
                  <a:pt x="28" y="113"/>
                </a:cubicBezTo>
                <a:cubicBezTo>
                  <a:pt x="28" y="91"/>
                  <a:pt x="28" y="91"/>
                  <a:pt x="28" y="9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43"/>
                  <a:pt x="42" y="43"/>
                  <a:pt x="42" y="43"/>
                </a:cubicBezTo>
                <a:cubicBezTo>
                  <a:pt x="44" y="43"/>
                  <a:pt x="44" y="43"/>
                  <a:pt x="44" y="43"/>
                </a:cubicBezTo>
                <a:lnTo>
                  <a:pt x="43" y="3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503" name="Freeform 186"/>
          <p:cNvSpPr>
            <a:spLocks noEditPoints="1"/>
          </p:cNvSpPr>
          <p:nvPr/>
        </p:nvSpPr>
        <p:spPr bwMode="auto">
          <a:xfrm>
            <a:off x="9912351" y="2330451"/>
            <a:ext cx="103716" cy="141816"/>
          </a:xfrm>
          <a:custGeom>
            <a:avLst/>
            <a:gdLst>
              <a:gd name="T0" fmla="*/ 153122598 w 35"/>
              <a:gd name="T1" fmla="*/ 240701732 h 47"/>
              <a:gd name="T2" fmla="*/ 19757898 w 35"/>
              <a:gd name="T3" fmla="*/ 240701732 h 47"/>
              <a:gd name="T4" fmla="*/ 0 w 35"/>
              <a:gd name="T5" fmla="*/ 215095646 h 47"/>
              <a:gd name="T6" fmla="*/ 0 w 35"/>
              <a:gd name="T7" fmla="*/ 25606086 h 47"/>
              <a:gd name="T8" fmla="*/ 19757898 w 35"/>
              <a:gd name="T9" fmla="*/ 0 h 47"/>
              <a:gd name="T10" fmla="*/ 153122598 w 35"/>
              <a:gd name="T11" fmla="*/ 0 h 47"/>
              <a:gd name="T12" fmla="*/ 172880496 w 35"/>
              <a:gd name="T13" fmla="*/ 25606086 h 47"/>
              <a:gd name="T14" fmla="*/ 172880496 w 35"/>
              <a:gd name="T15" fmla="*/ 215095646 h 47"/>
              <a:gd name="T16" fmla="*/ 153122598 w 35"/>
              <a:gd name="T17" fmla="*/ 240701732 h 47"/>
              <a:gd name="T18" fmla="*/ 74091006 w 35"/>
              <a:gd name="T19" fmla="*/ 122911475 h 47"/>
              <a:gd name="T20" fmla="*/ 59273694 w 35"/>
              <a:gd name="T21" fmla="*/ 107547823 h 47"/>
              <a:gd name="T22" fmla="*/ 34575210 w 35"/>
              <a:gd name="T23" fmla="*/ 107547823 h 47"/>
              <a:gd name="T24" fmla="*/ 19757898 w 35"/>
              <a:gd name="T25" fmla="*/ 122911475 h 47"/>
              <a:gd name="T26" fmla="*/ 19757898 w 35"/>
              <a:gd name="T27" fmla="*/ 138275126 h 47"/>
              <a:gd name="T28" fmla="*/ 34575210 w 35"/>
              <a:gd name="T29" fmla="*/ 153638777 h 47"/>
              <a:gd name="T30" fmla="*/ 59273694 w 35"/>
              <a:gd name="T31" fmla="*/ 153638777 h 47"/>
              <a:gd name="T32" fmla="*/ 74091006 w 35"/>
              <a:gd name="T33" fmla="*/ 138275126 h 47"/>
              <a:gd name="T34" fmla="*/ 74091006 w 35"/>
              <a:gd name="T35" fmla="*/ 122911475 h 47"/>
              <a:gd name="T36" fmla="*/ 153122598 w 35"/>
              <a:gd name="T37" fmla="*/ 122911475 h 47"/>
              <a:gd name="T38" fmla="*/ 138305286 w 35"/>
              <a:gd name="T39" fmla="*/ 107547823 h 47"/>
              <a:gd name="T40" fmla="*/ 118547388 w 35"/>
              <a:gd name="T41" fmla="*/ 107547823 h 47"/>
              <a:gd name="T42" fmla="*/ 98789490 w 35"/>
              <a:gd name="T43" fmla="*/ 122911475 h 47"/>
              <a:gd name="T44" fmla="*/ 98789490 w 35"/>
              <a:gd name="T45" fmla="*/ 138275126 h 47"/>
              <a:gd name="T46" fmla="*/ 118547388 w 35"/>
              <a:gd name="T47" fmla="*/ 153638777 h 47"/>
              <a:gd name="T48" fmla="*/ 138305286 w 35"/>
              <a:gd name="T49" fmla="*/ 153638777 h 47"/>
              <a:gd name="T50" fmla="*/ 153122598 w 35"/>
              <a:gd name="T51" fmla="*/ 138275126 h 47"/>
              <a:gd name="T52" fmla="*/ 153122598 w 35"/>
              <a:gd name="T53" fmla="*/ 122911475 h 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5" h="47">
                <a:moveTo>
                  <a:pt x="31" y="47"/>
                </a:moveTo>
                <a:cubicBezTo>
                  <a:pt x="4" y="47"/>
                  <a:pt x="4" y="47"/>
                  <a:pt x="4" y="47"/>
                </a:cubicBezTo>
                <a:cubicBezTo>
                  <a:pt x="2" y="47"/>
                  <a:pt x="0" y="45"/>
                  <a:pt x="0" y="4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5"/>
                  <a:pt x="33" y="47"/>
                  <a:pt x="31" y="47"/>
                </a:cubicBezTo>
                <a:close/>
                <a:moveTo>
                  <a:pt x="15" y="24"/>
                </a:moveTo>
                <a:cubicBezTo>
                  <a:pt x="15" y="22"/>
                  <a:pt x="13" y="21"/>
                  <a:pt x="12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4" y="22"/>
                  <a:pt x="4" y="24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9"/>
                  <a:pt x="6" y="30"/>
                  <a:pt x="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0"/>
                  <a:pt x="15" y="29"/>
                  <a:pt x="15" y="27"/>
                </a:cubicBezTo>
                <a:lnTo>
                  <a:pt x="15" y="24"/>
                </a:lnTo>
                <a:close/>
                <a:moveTo>
                  <a:pt x="31" y="24"/>
                </a:moveTo>
                <a:cubicBezTo>
                  <a:pt x="31" y="22"/>
                  <a:pt x="29" y="21"/>
                  <a:pt x="28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2" y="21"/>
                  <a:pt x="20" y="22"/>
                  <a:pt x="20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9"/>
                  <a:pt x="22" y="30"/>
                  <a:pt x="24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30"/>
                  <a:pt x="31" y="29"/>
                  <a:pt x="31" y="27"/>
                </a:cubicBezTo>
                <a:lnTo>
                  <a:pt x="31" y="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504" name="Freeform 187"/>
          <p:cNvSpPr>
            <a:spLocks noEditPoints="1"/>
          </p:cNvSpPr>
          <p:nvPr/>
        </p:nvSpPr>
        <p:spPr bwMode="auto">
          <a:xfrm>
            <a:off x="10636251" y="2425701"/>
            <a:ext cx="311149" cy="410633"/>
          </a:xfrm>
          <a:custGeom>
            <a:avLst/>
            <a:gdLst>
              <a:gd name="T0" fmla="*/ 30209160 w 104"/>
              <a:gd name="T1" fmla="*/ 0 h 136"/>
              <a:gd name="T2" fmla="*/ 0 w 104"/>
              <a:gd name="T3" fmla="*/ 666648120 h 136"/>
              <a:gd name="T4" fmla="*/ 493423754 w 104"/>
              <a:gd name="T5" fmla="*/ 697416181 h 136"/>
              <a:gd name="T6" fmla="*/ 523632914 w 104"/>
              <a:gd name="T7" fmla="*/ 30768061 h 136"/>
              <a:gd name="T8" fmla="*/ 176221968 w 104"/>
              <a:gd name="T9" fmla="*/ 574341672 h 136"/>
              <a:gd name="T10" fmla="*/ 105733181 w 104"/>
              <a:gd name="T11" fmla="*/ 589726835 h 136"/>
              <a:gd name="T12" fmla="*/ 90629723 w 104"/>
              <a:gd name="T13" fmla="*/ 538446733 h 136"/>
              <a:gd name="T14" fmla="*/ 161118510 w 104"/>
              <a:gd name="T15" fmla="*/ 523061570 h 136"/>
              <a:gd name="T16" fmla="*/ 176221968 w 104"/>
              <a:gd name="T17" fmla="*/ 574341672 h 136"/>
              <a:gd name="T18" fmla="*/ 161118510 w 104"/>
              <a:gd name="T19" fmla="*/ 487166631 h 136"/>
              <a:gd name="T20" fmla="*/ 90629723 w 104"/>
              <a:gd name="T21" fmla="*/ 471781468 h 136"/>
              <a:gd name="T22" fmla="*/ 105733181 w 104"/>
              <a:gd name="T23" fmla="*/ 420501366 h 136"/>
              <a:gd name="T24" fmla="*/ 176221968 w 104"/>
              <a:gd name="T25" fmla="*/ 435884264 h 136"/>
              <a:gd name="T26" fmla="*/ 176221968 w 104"/>
              <a:gd name="T27" fmla="*/ 369221264 h 136"/>
              <a:gd name="T28" fmla="*/ 105733181 w 104"/>
              <a:gd name="T29" fmla="*/ 379477284 h 136"/>
              <a:gd name="T30" fmla="*/ 90629723 w 104"/>
              <a:gd name="T31" fmla="*/ 328194917 h 136"/>
              <a:gd name="T32" fmla="*/ 161118510 w 104"/>
              <a:gd name="T33" fmla="*/ 312812019 h 136"/>
              <a:gd name="T34" fmla="*/ 176221968 w 104"/>
              <a:gd name="T35" fmla="*/ 369221264 h 136"/>
              <a:gd name="T36" fmla="*/ 292025617 w 104"/>
              <a:gd name="T37" fmla="*/ 589726835 h 136"/>
              <a:gd name="T38" fmla="*/ 216501596 w 104"/>
              <a:gd name="T39" fmla="*/ 574341672 h 136"/>
              <a:gd name="T40" fmla="*/ 236642531 w 104"/>
              <a:gd name="T41" fmla="*/ 523061570 h 136"/>
              <a:gd name="T42" fmla="*/ 307131318 w 104"/>
              <a:gd name="T43" fmla="*/ 538446733 h 136"/>
              <a:gd name="T44" fmla="*/ 307131318 w 104"/>
              <a:gd name="T45" fmla="*/ 471781468 h 136"/>
              <a:gd name="T46" fmla="*/ 236642531 w 104"/>
              <a:gd name="T47" fmla="*/ 487166631 h 136"/>
              <a:gd name="T48" fmla="*/ 216501596 w 104"/>
              <a:gd name="T49" fmla="*/ 435884264 h 136"/>
              <a:gd name="T50" fmla="*/ 292025617 w 104"/>
              <a:gd name="T51" fmla="*/ 420501366 h 136"/>
              <a:gd name="T52" fmla="*/ 307131318 w 104"/>
              <a:gd name="T53" fmla="*/ 471781468 h 136"/>
              <a:gd name="T54" fmla="*/ 292025617 w 104"/>
              <a:gd name="T55" fmla="*/ 379477284 h 136"/>
              <a:gd name="T56" fmla="*/ 216501596 w 104"/>
              <a:gd name="T57" fmla="*/ 369221264 h 136"/>
              <a:gd name="T58" fmla="*/ 236642531 w 104"/>
              <a:gd name="T59" fmla="*/ 312812019 h 136"/>
              <a:gd name="T60" fmla="*/ 307131318 w 104"/>
              <a:gd name="T61" fmla="*/ 328194917 h 136"/>
              <a:gd name="T62" fmla="*/ 433003191 w 104"/>
              <a:gd name="T63" fmla="*/ 574341672 h 136"/>
              <a:gd name="T64" fmla="*/ 362514404 w 104"/>
              <a:gd name="T65" fmla="*/ 589726835 h 136"/>
              <a:gd name="T66" fmla="*/ 347410946 w 104"/>
              <a:gd name="T67" fmla="*/ 533317590 h 136"/>
              <a:gd name="T68" fmla="*/ 417899733 w 104"/>
              <a:gd name="T69" fmla="*/ 523061570 h 136"/>
              <a:gd name="T70" fmla="*/ 433003191 w 104"/>
              <a:gd name="T71" fmla="*/ 574341672 h 136"/>
              <a:gd name="T72" fmla="*/ 417899733 w 104"/>
              <a:gd name="T73" fmla="*/ 487166631 h 136"/>
              <a:gd name="T74" fmla="*/ 347410946 w 104"/>
              <a:gd name="T75" fmla="*/ 471781468 h 136"/>
              <a:gd name="T76" fmla="*/ 362514404 w 104"/>
              <a:gd name="T77" fmla="*/ 420501366 h 136"/>
              <a:gd name="T78" fmla="*/ 433003191 w 104"/>
              <a:gd name="T79" fmla="*/ 430757386 h 136"/>
              <a:gd name="T80" fmla="*/ 433003191 w 104"/>
              <a:gd name="T81" fmla="*/ 369221264 h 136"/>
              <a:gd name="T82" fmla="*/ 362514404 w 104"/>
              <a:gd name="T83" fmla="*/ 379477284 h 136"/>
              <a:gd name="T84" fmla="*/ 347410946 w 104"/>
              <a:gd name="T85" fmla="*/ 328194917 h 136"/>
              <a:gd name="T86" fmla="*/ 417899733 w 104"/>
              <a:gd name="T87" fmla="*/ 312812019 h 136"/>
              <a:gd name="T88" fmla="*/ 433003191 w 104"/>
              <a:gd name="T89" fmla="*/ 369221264 h 136"/>
              <a:gd name="T90" fmla="*/ 357479170 w 104"/>
              <a:gd name="T91" fmla="*/ 246146754 h 136"/>
              <a:gd name="T92" fmla="*/ 357479170 w 104"/>
              <a:gd name="T93" fmla="*/ 199993530 h 136"/>
              <a:gd name="T94" fmla="*/ 453144127 w 104"/>
              <a:gd name="T95" fmla="*/ 220505571 h 136"/>
              <a:gd name="T96" fmla="*/ 473282819 w 104"/>
              <a:gd name="T97" fmla="*/ 138457408 h 136"/>
              <a:gd name="T98" fmla="*/ 70488787 w 104"/>
              <a:gd name="T99" fmla="*/ 164098591 h 136"/>
              <a:gd name="T100" fmla="*/ 50350095 w 104"/>
              <a:gd name="T101" fmla="*/ 82048163 h 136"/>
              <a:gd name="T102" fmla="*/ 453144127 w 104"/>
              <a:gd name="T103" fmla="*/ 61536122 h 136"/>
              <a:gd name="T104" fmla="*/ 473282819 w 104"/>
              <a:gd name="T105" fmla="*/ 138457408 h 1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4" h="136">
                <a:moveTo>
                  <a:pt x="9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3" y="136"/>
                  <a:pt x="6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1" y="136"/>
                  <a:pt x="104" y="133"/>
                  <a:pt x="104" y="130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3"/>
                  <a:pt x="101" y="0"/>
                  <a:pt x="98" y="0"/>
                </a:cubicBezTo>
                <a:close/>
                <a:moveTo>
                  <a:pt x="35" y="112"/>
                </a:moveTo>
                <a:cubicBezTo>
                  <a:pt x="35" y="114"/>
                  <a:pt x="34" y="115"/>
                  <a:pt x="32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19" y="115"/>
                  <a:pt x="18" y="114"/>
                  <a:pt x="18" y="112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3"/>
                  <a:pt x="19" y="102"/>
                  <a:pt x="21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2"/>
                  <a:pt x="35" y="103"/>
                  <a:pt x="35" y="105"/>
                </a:cubicBezTo>
                <a:lnTo>
                  <a:pt x="35" y="112"/>
                </a:lnTo>
                <a:close/>
                <a:moveTo>
                  <a:pt x="35" y="92"/>
                </a:moveTo>
                <a:cubicBezTo>
                  <a:pt x="35" y="94"/>
                  <a:pt x="34" y="95"/>
                  <a:pt x="32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19" y="95"/>
                  <a:pt x="18" y="94"/>
                  <a:pt x="18" y="92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3"/>
                  <a:pt x="19" y="82"/>
                  <a:pt x="21" y="82"/>
                </a:cubicBezTo>
                <a:cubicBezTo>
                  <a:pt x="32" y="82"/>
                  <a:pt x="32" y="82"/>
                  <a:pt x="32" y="82"/>
                </a:cubicBezTo>
                <a:cubicBezTo>
                  <a:pt x="34" y="82"/>
                  <a:pt x="35" y="83"/>
                  <a:pt x="35" y="85"/>
                </a:cubicBezTo>
                <a:lnTo>
                  <a:pt x="35" y="92"/>
                </a:lnTo>
                <a:close/>
                <a:moveTo>
                  <a:pt x="35" y="72"/>
                </a:moveTo>
                <a:cubicBezTo>
                  <a:pt x="35" y="73"/>
                  <a:pt x="34" y="74"/>
                  <a:pt x="32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9" y="74"/>
                  <a:pt x="18" y="73"/>
                  <a:pt x="18" y="72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2"/>
                  <a:pt x="19" y="61"/>
                  <a:pt x="21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4" y="61"/>
                  <a:pt x="35" y="62"/>
                  <a:pt x="35" y="64"/>
                </a:cubicBezTo>
                <a:lnTo>
                  <a:pt x="35" y="72"/>
                </a:lnTo>
                <a:close/>
                <a:moveTo>
                  <a:pt x="61" y="112"/>
                </a:moveTo>
                <a:cubicBezTo>
                  <a:pt x="61" y="114"/>
                  <a:pt x="59" y="115"/>
                  <a:pt x="58" y="115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5" y="115"/>
                  <a:pt x="43" y="114"/>
                  <a:pt x="43" y="112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3"/>
                  <a:pt x="45" y="102"/>
                  <a:pt x="47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1" y="103"/>
                  <a:pt x="61" y="105"/>
                </a:cubicBezTo>
                <a:lnTo>
                  <a:pt x="61" y="112"/>
                </a:lnTo>
                <a:close/>
                <a:moveTo>
                  <a:pt x="61" y="92"/>
                </a:moveTo>
                <a:cubicBezTo>
                  <a:pt x="61" y="94"/>
                  <a:pt x="59" y="95"/>
                  <a:pt x="58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45" y="95"/>
                  <a:pt x="43" y="94"/>
                  <a:pt x="43" y="92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3"/>
                  <a:pt x="45" y="82"/>
                  <a:pt x="47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82"/>
                  <a:pt x="61" y="83"/>
                  <a:pt x="61" y="85"/>
                </a:cubicBezTo>
                <a:lnTo>
                  <a:pt x="61" y="92"/>
                </a:lnTo>
                <a:close/>
                <a:moveTo>
                  <a:pt x="61" y="72"/>
                </a:moveTo>
                <a:cubicBezTo>
                  <a:pt x="61" y="73"/>
                  <a:pt x="59" y="74"/>
                  <a:pt x="58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4"/>
                  <a:pt x="43" y="73"/>
                  <a:pt x="43" y="72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2"/>
                  <a:pt x="45" y="61"/>
                  <a:pt x="47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61" y="62"/>
                  <a:pt x="61" y="64"/>
                </a:cubicBezTo>
                <a:lnTo>
                  <a:pt x="61" y="72"/>
                </a:lnTo>
                <a:close/>
                <a:moveTo>
                  <a:pt x="86" y="112"/>
                </a:moveTo>
                <a:cubicBezTo>
                  <a:pt x="86" y="114"/>
                  <a:pt x="85" y="115"/>
                  <a:pt x="83" y="115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0" y="115"/>
                  <a:pt x="69" y="114"/>
                  <a:pt x="69" y="112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103"/>
                  <a:pt x="70" y="102"/>
                  <a:pt x="72" y="10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5" y="102"/>
                  <a:pt x="86" y="103"/>
                  <a:pt x="86" y="104"/>
                </a:cubicBezTo>
                <a:lnTo>
                  <a:pt x="86" y="112"/>
                </a:lnTo>
                <a:close/>
                <a:moveTo>
                  <a:pt x="86" y="92"/>
                </a:moveTo>
                <a:cubicBezTo>
                  <a:pt x="86" y="94"/>
                  <a:pt x="85" y="95"/>
                  <a:pt x="83" y="95"/>
                </a:cubicBezTo>
                <a:cubicBezTo>
                  <a:pt x="72" y="95"/>
                  <a:pt x="72" y="95"/>
                  <a:pt x="72" y="95"/>
                </a:cubicBezTo>
                <a:cubicBezTo>
                  <a:pt x="70" y="95"/>
                  <a:pt x="69" y="94"/>
                  <a:pt x="69" y="92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3"/>
                  <a:pt x="70" y="82"/>
                  <a:pt x="72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5" y="82"/>
                  <a:pt x="86" y="83"/>
                  <a:pt x="86" y="84"/>
                </a:cubicBezTo>
                <a:lnTo>
                  <a:pt x="86" y="92"/>
                </a:lnTo>
                <a:close/>
                <a:moveTo>
                  <a:pt x="86" y="72"/>
                </a:moveTo>
                <a:cubicBezTo>
                  <a:pt x="86" y="73"/>
                  <a:pt x="85" y="74"/>
                  <a:pt x="83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0" y="74"/>
                  <a:pt x="69" y="73"/>
                  <a:pt x="69" y="72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2"/>
                  <a:pt x="70" y="61"/>
                  <a:pt x="72" y="61"/>
                </a:cubicBezTo>
                <a:cubicBezTo>
                  <a:pt x="83" y="61"/>
                  <a:pt x="83" y="61"/>
                  <a:pt x="83" y="61"/>
                </a:cubicBezTo>
                <a:cubicBezTo>
                  <a:pt x="85" y="61"/>
                  <a:pt x="86" y="62"/>
                  <a:pt x="86" y="64"/>
                </a:cubicBezTo>
                <a:lnTo>
                  <a:pt x="86" y="72"/>
                </a:lnTo>
                <a:close/>
                <a:moveTo>
                  <a:pt x="87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0" y="48"/>
                  <a:pt x="68" y="46"/>
                  <a:pt x="68" y="43"/>
                </a:cubicBezTo>
                <a:cubicBezTo>
                  <a:pt x="68" y="41"/>
                  <a:pt x="70" y="39"/>
                  <a:pt x="7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39"/>
                  <a:pt x="90" y="41"/>
                  <a:pt x="90" y="43"/>
                </a:cubicBezTo>
                <a:cubicBezTo>
                  <a:pt x="90" y="46"/>
                  <a:pt x="89" y="48"/>
                  <a:pt x="87" y="48"/>
                </a:cubicBezTo>
                <a:close/>
                <a:moveTo>
                  <a:pt x="94" y="27"/>
                </a:moveTo>
                <a:cubicBezTo>
                  <a:pt x="94" y="30"/>
                  <a:pt x="92" y="32"/>
                  <a:pt x="90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0" y="30"/>
                  <a:pt x="10" y="27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4"/>
                  <a:pt x="12" y="12"/>
                  <a:pt x="14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2" y="12"/>
                  <a:pt x="94" y="14"/>
                  <a:pt x="94" y="16"/>
                </a:cubicBezTo>
                <a:lnTo>
                  <a:pt x="94" y="2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505" name="Freeform 188"/>
          <p:cNvSpPr>
            <a:spLocks/>
          </p:cNvSpPr>
          <p:nvPr/>
        </p:nvSpPr>
        <p:spPr bwMode="auto">
          <a:xfrm>
            <a:off x="10888134" y="2468034"/>
            <a:ext cx="14817" cy="48684"/>
          </a:xfrm>
          <a:custGeom>
            <a:avLst/>
            <a:gdLst>
              <a:gd name="T0" fmla="*/ 24697531 w 5"/>
              <a:gd name="T1" fmla="*/ 72909615 h 16"/>
              <a:gd name="T2" fmla="*/ 9879457 w 5"/>
              <a:gd name="T3" fmla="*/ 83324948 h 16"/>
              <a:gd name="T4" fmla="*/ 9879457 w 5"/>
              <a:gd name="T5" fmla="*/ 83324948 h 16"/>
              <a:gd name="T6" fmla="*/ 0 w 5"/>
              <a:gd name="T7" fmla="*/ 72909615 h 16"/>
              <a:gd name="T8" fmla="*/ 0 w 5"/>
              <a:gd name="T9" fmla="*/ 10415333 h 16"/>
              <a:gd name="T10" fmla="*/ 9879457 w 5"/>
              <a:gd name="T11" fmla="*/ 0 h 16"/>
              <a:gd name="T12" fmla="*/ 9879457 w 5"/>
              <a:gd name="T13" fmla="*/ 0 h 16"/>
              <a:gd name="T14" fmla="*/ 24697531 w 5"/>
              <a:gd name="T15" fmla="*/ 10415333 h 16"/>
              <a:gd name="T16" fmla="*/ 24697531 w 5"/>
              <a:gd name="T17" fmla="*/ 72909615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16">
                <a:moveTo>
                  <a:pt x="5" y="14"/>
                </a:moveTo>
                <a:cubicBezTo>
                  <a:pt x="5" y="15"/>
                  <a:pt x="4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0"/>
                  <a:pt x="5" y="1"/>
                  <a:pt x="5" y="2"/>
                </a:cubicBezTo>
                <a:lnTo>
                  <a:pt x="5" y="1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6506" name="Freeform 189"/>
          <p:cNvSpPr>
            <a:spLocks noEditPoints="1"/>
          </p:cNvSpPr>
          <p:nvPr/>
        </p:nvSpPr>
        <p:spPr bwMode="auto">
          <a:xfrm>
            <a:off x="4578351" y="2366434"/>
            <a:ext cx="529167" cy="472017"/>
          </a:xfrm>
          <a:custGeom>
            <a:avLst/>
            <a:gdLst>
              <a:gd name="T0" fmla="*/ 432217170 w 176"/>
              <a:gd name="T1" fmla="*/ 635548039 h 157"/>
              <a:gd name="T2" fmla="*/ 462724680 w 176"/>
              <a:gd name="T3" fmla="*/ 635548039 h 157"/>
              <a:gd name="T4" fmla="*/ 452554759 w 176"/>
              <a:gd name="T5" fmla="*/ 549114750 h 157"/>
              <a:gd name="T6" fmla="*/ 371197638 w 176"/>
              <a:gd name="T7" fmla="*/ 432173208 h 157"/>
              <a:gd name="T8" fmla="*/ 386452521 w 176"/>
              <a:gd name="T9" fmla="*/ 457594498 h 157"/>
              <a:gd name="T10" fmla="*/ 371197638 w 176"/>
              <a:gd name="T11" fmla="*/ 432173208 h 157"/>
              <a:gd name="T12" fmla="*/ 432217170 w 176"/>
              <a:gd name="T13" fmla="*/ 386413082 h 157"/>
              <a:gd name="T14" fmla="*/ 452554759 w 176"/>
              <a:gd name="T15" fmla="*/ 483018043 h 157"/>
              <a:gd name="T16" fmla="*/ 462724680 w 176"/>
              <a:gd name="T17" fmla="*/ 391497791 h 157"/>
              <a:gd name="T18" fmla="*/ 655950941 w 176"/>
              <a:gd name="T19" fmla="*/ 279640957 h 157"/>
              <a:gd name="T20" fmla="*/ 528829173 w 176"/>
              <a:gd name="T21" fmla="*/ 162701669 h 157"/>
              <a:gd name="T22" fmla="*/ 523744212 w 176"/>
              <a:gd name="T23" fmla="*/ 142362833 h 157"/>
              <a:gd name="T24" fmla="*/ 569508860 w 176"/>
              <a:gd name="T25" fmla="*/ 30505999 h 157"/>
              <a:gd name="T26" fmla="*/ 305093146 w 176"/>
              <a:gd name="T27" fmla="*/ 30505999 h 157"/>
              <a:gd name="T28" fmla="*/ 355942756 w 176"/>
              <a:gd name="T29" fmla="*/ 152532251 h 157"/>
              <a:gd name="T30" fmla="*/ 371197638 w 176"/>
              <a:gd name="T31" fmla="*/ 167784123 h 157"/>
              <a:gd name="T32" fmla="*/ 289838263 w 176"/>
              <a:gd name="T33" fmla="*/ 793164999 h 157"/>
              <a:gd name="T34" fmla="*/ 600018626 w 176"/>
              <a:gd name="T35" fmla="*/ 793164999 h 157"/>
              <a:gd name="T36" fmla="*/ 579678782 w 176"/>
              <a:gd name="T37" fmla="*/ 579620750 h 157"/>
              <a:gd name="T38" fmla="*/ 513574290 w 176"/>
              <a:gd name="T39" fmla="*/ 655886875 h 157"/>
              <a:gd name="T40" fmla="*/ 498319407 w 176"/>
              <a:gd name="T41" fmla="*/ 691477583 h 157"/>
              <a:gd name="T42" fmla="*/ 462724680 w 176"/>
              <a:gd name="T43" fmla="*/ 691477583 h 157"/>
              <a:gd name="T44" fmla="*/ 452554759 w 176"/>
              <a:gd name="T45" fmla="*/ 671141002 h 157"/>
              <a:gd name="T46" fmla="*/ 437302131 w 176"/>
              <a:gd name="T47" fmla="*/ 691477583 h 157"/>
              <a:gd name="T48" fmla="*/ 396622443 w 176"/>
              <a:gd name="T49" fmla="*/ 691477583 h 157"/>
              <a:gd name="T50" fmla="*/ 361027717 w 176"/>
              <a:gd name="T51" fmla="*/ 645717457 h 157"/>
              <a:gd name="T52" fmla="*/ 340687873 w 176"/>
              <a:gd name="T53" fmla="*/ 549114750 h 157"/>
              <a:gd name="T54" fmla="*/ 391537482 w 176"/>
              <a:gd name="T55" fmla="*/ 620296167 h 157"/>
              <a:gd name="T56" fmla="*/ 366112678 w 176"/>
              <a:gd name="T57" fmla="*/ 518608751 h 157"/>
              <a:gd name="T58" fmla="*/ 320348029 w 176"/>
              <a:gd name="T59" fmla="*/ 442342626 h 157"/>
              <a:gd name="T60" fmla="*/ 361027717 w 176"/>
              <a:gd name="T61" fmla="*/ 371161209 h 157"/>
              <a:gd name="T62" fmla="*/ 391537482 w 176"/>
              <a:gd name="T63" fmla="*/ 320316374 h 157"/>
              <a:gd name="T64" fmla="*/ 432217170 w 176"/>
              <a:gd name="T65" fmla="*/ 320316374 h 157"/>
              <a:gd name="T66" fmla="*/ 442387092 w 176"/>
              <a:gd name="T67" fmla="*/ 345737664 h 157"/>
              <a:gd name="T68" fmla="*/ 462724680 w 176"/>
              <a:gd name="T69" fmla="*/ 320316374 h 157"/>
              <a:gd name="T70" fmla="*/ 503404368 w 176"/>
              <a:gd name="T71" fmla="*/ 320316374 h 157"/>
              <a:gd name="T72" fmla="*/ 508489329 w 176"/>
              <a:gd name="T73" fmla="*/ 360991791 h 157"/>
              <a:gd name="T74" fmla="*/ 569508860 w 176"/>
              <a:gd name="T75" fmla="*/ 442342626 h 157"/>
              <a:gd name="T76" fmla="*/ 523744212 w 176"/>
              <a:gd name="T77" fmla="*/ 437257917 h 157"/>
              <a:gd name="T78" fmla="*/ 508489329 w 176"/>
              <a:gd name="T79" fmla="*/ 498269915 h 157"/>
              <a:gd name="T80" fmla="*/ 569508860 w 176"/>
              <a:gd name="T81" fmla="*/ 538945332 h 157"/>
              <a:gd name="T82" fmla="*/ 513574290 w 176"/>
              <a:gd name="T83" fmla="*/ 564366623 h 157"/>
              <a:gd name="T84" fmla="*/ 503404368 w 176"/>
              <a:gd name="T85" fmla="*/ 625380876 h 157"/>
              <a:gd name="T86" fmla="*/ 528829173 w 176"/>
              <a:gd name="T87" fmla="*/ 589790168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5"/>
          <p:cNvSpPr>
            <a:spLocks/>
          </p:cNvSpPr>
          <p:nvPr/>
        </p:nvSpPr>
        <p:spPr bwMode="auto">
          <a:xfrm>
            <a:off x="1346201" y="1562101"/>
            <a:ext cx="258233" cy="302684"/>
          </a:xfrm>
          <a:custGeom>
            <a:avLst/>
            <a:gdLst>
              <a:gd name="T0" fmla="*/ 307459063 w 122"/>
              <a:gd name="T1" fmla="*/ 178932282 h 143"/>
              <a:gd name="T2" fmla="*/ 0 w 122"/>
              <a:gd name="T3" fmla="*/ 360383931 h 143"/>
              <a:gd name="T4" fmla="*/ 0 w 122"/>
              <a:gd name="T5" fmla="*/ 0 h 143"/>
              <a:gd name="T6" fmla="*/ 307459063 w 122"/>
              <a:gd name="T7" fmla="*/ 178932282 h 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" h="143">
                <a:moveTo>
                  <a:pt x="122" y="71"/>
                </a:moveTo>
                <a:lnTo>
                  <a:pt x="0" y="143"/>
                </a:lnTo>
                <a:lnTo>
                  <a:pt x="0" y="0"/>
                </a:lnTo>
                <a:lnTo>
                  <a:pt x="122" y="7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47" name="Freeform 6"/>
          <p:cNvSpPr>
            <a:spLocks/>
          </p:cNvSpPr>
          <p:nvPr/>
        </p:nvSpPr>
        <p:spPr bwMode="auto">
          <a:xfrm>
            <a:off x="1600201" y="1562101"/>
            <a:ext cx="258233" cy="302684"/>
          </a:xfrm>
          <a:custGeom>
            <a:avLst/>
            <a:gdLst>
              <a:gd name="T0" fmla="*/ 307459063 w 122"/>
              <a:gd name="T1" fmla="*/ 178932282 h 143"/>
              <a:gd name="T2" fmla="*/ 0 w 122"/>
              <a:gd name="T3" fmla="*/ 360383931 h 143"/>
              <a:gd name="T4" fmla="*/ 0 w 122"/>
              <a:gd name="T5" fmla="*/ 0 h 143"/>
              <a:gd name="T6" fmla="*/ 307459063 w 122"/>
              <a:gd name="T7" fmla="*/ 178932282 h 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" h="143">
                <a:moveTo>
                  <a:pt x="122" y="71"/>
                </a:moveTo>
                <a:lnTo>
                  <a:pt x="0" y="143"/>
                </a:lnTo>
                <a:lnTo>
                  <a:pt x="0" y="0"/>
                </a:lnTo>
                <a:lnTo>
                  <a:pt x="122" y="7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48" name="Freeform 7"/>
          <p:cNvSpPr>
            <a:spLocks noEditPoints="1"/>
          </p:cNvSpPr>
          <p:nvPr/>
        </p:nvSpPr>
        <p:spPr bwMode="auto">
          <a:xfrm>
            <a:off x="4734984" y="1530351"/>
            <a:ext cx="524933" cy="366183"/>
          </a:xfrm>
          <a:custGeom>
            <a:avLst/>
            <a:gdLst>
              <a:gd name="T0" fmla="*/ 430042583 w 174"/>
              <a:gd name="T1" fmla="*/ 395270177 h 122"/>
              <a:gd name="T2" fmla="*/ 250859305 w 174"/>
              <a:gd name="T3" fmla="*/ 212839173 h 122"/>
              <a:gd name="T4" fmla="*/ 133109065 w 174"/>
              <a:gd name="T5" fmla="*/ 430743372 h 122"/>
              <a:gd name="T6" fmla="*/ 133109065 w 174"/>
              <a:gd name="T7" fmla="*/ 491555208 h 122"/>
              <a:gd name="T8" fmla="*/ 726976101 w 174"/>
              <a:gd name="T9" fmla="*/ 491555208 h 122"/>
              <a:gd name="T10" fmla="*/ 491477884 w 174"/>
              <a:gd name="T11" fmla="*/ 288850590 h 122"/>
              <a:gd name="T12" fmla="*/ 430042583 w 174"/>
              <a:gd name="T13" fmla="*/ 395270177 h 122"/>
              <a:gd name="T14" fmla="*/ 634825411 w 174"/>
              <a:gd name="T15" fmla="*/ 258446924 h 122"/>
              <a:gd name="T16" fmla="*/ 691140350 w 174"/>
              <a:gd name="T17" fmla="*/ 197635088 h 122"/>
              <a:gd name="T18" fmla="*/ 634825411 w 174"/>
              <a:gd name="T19" fmla="*/ 141892782 h 122"/>
              <a:gd name="T20" fmla="*/ 573390110 w 174"/>
              <a:gd name="T21" fmla="*/ 197635088 h 122"/>
              <a:gd name="T22" fmla="*/ 634825411 w 174"/>
              <a:gd name="T23" fmla="*/ 258446924 h 122"/>
              <a:gd name="T24" fmla="*/ 0 w 174"/>
              <a:gd name="T25" fmla="*/ 0 h 122"/>
              <a:gd name="T26" fmla="*/ 0 w 174"/>
              <a:gd name="T27" fmla="*/ 618243905 h 122"/>
              <a:gd name="T28" fmla="*/ 890802816 w 174"/>
              <a:gd name="T29" fmla="*/ 618243905 h 122"/>
              <a:gd name="T30" fmla="*/ 890802816 w 174"/>
              <a:gd name="T31" fmla="*/ 0 h 122"/>
              <a:gd name="T32" fmla="*/ 0 w 174"/>
              <a:gd name="T33" fmla="*/ 0 h 122"/>
              <a:gd name="T34" fmla="*/ 808890590 w 174"/>
              <a:gd name="T35" fmla="*/ 542230236 h 122"/>
              <a:gd name="T36" fmla="*/ 81912226 w 174"/>
              <a:gd name="T37" fmla="*/ 542230236 h 122"/>
              <a:gd name="T38" fmla="*/ 81912226 w 174"/>
              <a:gd name="T39" fmla="*/ 81080946 h 122"/>
              <a:gd name="T40" fmla="*/ 808890590 w 174"/>
              <a:gd name="T41" fmla="*/ 81080946 h 122"/>
              <a:gd name="T42" fmla="*/ 808890590 w 174"/>
              <a:gd name="T43" fmla="*/ 81080946 h 122"/>
              <a:gd name="T44" fmla="*/ 808890590 w 174"/>
              <a:gd name="T45" fmla="*/ 81080946 h 122"/>
              <a:gd name="T46" fmla="*/ 808890590 w 174"/>
              <a:gd name="T47" fmla="*/ 542230236 h 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122">
                <a:moveTo>
                  <a:pt x="84" y="78"/>
                </a:moveTo>
                <a:cubicBezTo>
                  <a:pt x="49" y="42"/>
                  <a:pt x="49" y="42"/>
                  <a:pt x="49" y="42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7"/>
                  <a:pt x="26" y="97"/>
                  <a:pt x="26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27" y="84"/>
                  <a:pt x="96" y="57"/>
                  <a:pt x="96" y="57"/>
                </a:cubicBezTo>
                <a:lnTo>
                  <a:pt x="84" y="78"/>
                </a:lnTo>
                <a:close/>
                <a:moveTo>
                  <a:pt x="124" y="51"/>
                </a:moveTo>
                <a:cubicBezTo>
                  <a:pt x="130" y="51"/>
                  <a:pt x="135" y="46"/>
                  <a:pt x="135" y="39"/>
                </a:cubicBezTo>
                <a:cubicBezTo>
                  <a:pt x="135" y="33"/>
                  <a:pt x="130" y="28"/>
                  <a:pt x="124" y="28"/>
                </a:cubicBezTo>
                <a:cubicBezTo>
                  <a:pt x="117" y="28"/>
                  <a:pt x="112" y="33"/>
                  <a:pt x="112" y="39"/>
                </a:cubicBezTo>
                <a:cubicBezTo>
                  <a:pt x="112" y="46"/>
                  <a:pt x="117" y="51"/>
                  <a:pt x="124" y="51"/>
                </a:cubicBezTo>
                <a:close/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0"/>
                  <a:pt x="174" y="0"/>
                  <a:pt x="174" y="0"/>
                </a:cubicBezTo>
                <a:lnTo>
                  <a:pt x="0" y="0"/>
                </a:lnTo>
                <a:close/>
                <a:moveTo>
                  <a:pt x="158" y="107"/>
                </a:moveTo>
                <a:cubicBezTo>
                  <a:pt x="16" y="107"/>
                  <a:pt x="16" y="107"/>
                  <a:pt x="16" y="107"/>
                </a:cubicBezTo>
                <a:cubicBezTo>
                  <a:pt x="16" y="16"/>
                  <a:pt x="16" y="16"/>
                  <a:pt x="16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lnTo>
                  <a:pt x="158" y="10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49" name="Freeform 8"/>
          <p:cNvSpPr>
            <a:spLocks noEditPoints="1"/>
          </p:cNvSpPr>
          <p:nvPr/>
        </p:nvSpPr>
        <p:spPr bwMode="auto">
          <a:xfrm>
            <a:off x="5539318" y="1411817"/>
            <a:ext cx="529167" cy="482600"/>
          </a:xfrm>
          <a:custGeom>
            <a:avLst/>
            <a:gdLst>
              <a:gd name="T0" fmla="*/ 559474688 w 250"/>
              <a:gd name="T1" fmla="*/ 201612500 h 228"/>
              <a:gd name="T2" fmla="*/ 473789375 w 250"/>
              <a:gd name="T3" fmla="*/ 0 h 228"/>
              <a:gd name="T4" fmla="*/ 0 w 250"/>
              <a:gd name="T5" fmla="*/ 209173763 h 228"/>
              <a:gd name="T6" fmla="*/ 113407825 w 250"/>
              <a:gd name="T7" fmla="*/ 466229700 h 228"/>
              <a:gd name="T8" fmla="*/ 113407825 w 250"/>
              <a:gd name="T9" fmla="*/ 574595625 h 228"/>
              <a:gd name="T10" fmla="*/ 630039063 w 250"/>
              <a:gd name="T11" fmla="*/ 574595625 h 228"/>
              <a:gd name="T12" fmla="*/ 630039063 w 250"/>
              <a:gd name="T13" fmla="*/ 201612500 h 228"/>
              <a:gd name="T14" fmla="*/ 559474688 w 250"/>
              <a:gd name="T15" fmla="*/ 201612500 h 228"/>
              <a:gd name="T16" fmla="*/ 113407825 w 250"/>
              <a:gd name="T17" fmla="*/ 236894688 h 228"/>
              <a:gd name="T18" fmla="*/ 100806250 w 250"/>
              <a:gd name="T19" fmla="*/ 244455950 h 228"/>
              <a:gd name="T20" fmla="*/ 113407825 w 250"/>
              <a:gd name="T21" fmla="*/ 284778450 h 228"/>
              <a:gd name="T22" fmla="*/ 113407825 w 250"/>
              <a:gd name="T23" fmla="*/ 380544388 h 228"/>
              <a:gd name="T24" fmla="*/ 50403125 w 250"/>
              <a:gd name="T25" fmla="*/ 226814063 h 228"/>
              <a:gd name="T26" fmla="*/ 456149075 w 250"/>
              <a:gd name="T27" fmla="*/ 52924075 h 228"/>
              <a:gd name="T28" fmla="*/ 516632825 w 250"/>
              <a:gd name="T29" fmla="*/ 201612500 h 228"/>
              <a:gd name="T30" fmla="*/ 476310325 w 250"/>
              <a:gd name="T31" fmla="*/ 201612500 h 228"/>
              <a:gd name="T32" fmla="*/ 433466875 w 250"/>
              <a:gd name="T33" fmla="*/ 103327200 h 228"/>
              <a:gd name="T34" fmla="*/ 204133450 w 250"/>
              <a:gd name="T35" fmla="*/ 201612500 h 228"/>
              <a:gd name="T36" fmla="*/ 113407825 w 250"/>
              <a:gd name="T37" fmla="*/ 201612500 h 228"/>
              <a:gd name="T38" fmla="*/ 113407825 w 250"/>
              <a:gd name="T39" fmla="*/ 236894688 h 228"/>
              <a:gd name="T40" fmla="*/ 592237513 w 250"/>
              <a:gd name="T41" fmla="*/ 534273125 h 228"/>
              <a:gd name="T42" fmla="*/ 151209375 w 250"/>
              <a:gd name="T43" fmla="*/ 534273125 h 228"/>
              <a:gd name="T44" fmla="*/ 151209375 w 250"/>
              <a:gd name="T45" fmla="*/ 236894688 h 228"/>
              <a:gd name="T46" fmla="*/ 592237513 w 250"/>
              <a:gd name="T47" fmla="*/ 236894688 h 228"/>
              <a:gd name="T48" fmla="*/ 592237513 w 250"/>
              <a:gd name="T49" fmla="*/ 534273125 h 228"/>
              <a:gd name="T50" fmla="*/ 554434375 w 250"/>
              <a:gd name="T51" fmla="*/ 277217188 h 228"/>
              <a:gd name="T52" fmla="*/ 189012513 w 250"/>
              <a:gd name="T53" fmla="*/ 277217188 h 228"/>
              <a:gd name="T54" fmla="*/ 189012513 w 250"/>
              <a:gd name="T55" fmla="*/ 498990938 h 228"/>
              <a:gd name="T56" fmla="*/ 554434375 w 250"/>
              <a:gd name="T57" fmla="*/ 498990938 h 228"/>
              <a:gd name="T58" fmla="*/ 554434375 w 250"/>
              <a:gd name="T59" fmla="*/ 277217188 h 2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50" h="228">
                <a:moveTo>
                  <a:pt x="222" y="80"/>
                </a:moveTo>
                <a:lnTo>
                  <a:pt x="188" y="0"/>
                </a:lnTo>
                <a:lnTo>
                  <a:pt x="0" y="83"/>
                </a:lnTo>
                <a:lnTo>
                  <a:pt x="45" y="185"/>
                </a:lnTo>
                <a:lnTo>
                  <a:pt x="45" y="228"/>
                </a:lnTo>
                <a:lnTo>
                  <a:pt x="250" y="228"/>
                </a:lnTo>
                <a:lnTo>
                  <a:pt x="250" y="80"/>
                </a:lnTo>
                <a:lnTo>
                  <a:pt x="222" y="80"/>
                </a:lnTo>
                <a:close/>
                <a:moveTo>
                  <a:pt x="45" y="94"/>
                </a:moveTo>
                <a:lnTo>
                  <a:pt x="40" y="97"/>
                </a:lnTo>
                <a:lnTo>
                  <a:pt x="45" y="113"/>
                </a:lnTo>
                <a:lnTo>
                  <a:pt x="45" y="151"/>
                </a:lnTo>
                <a:lnTo>
                  <a:pt x="20" y="90"/>
                </a:lnTo>
                <a:lnTo>
                  <a:pt x="181" y="21"/>
                </a:lnTo>
                <a:lnTo>
                  <a:pt x="205" y="80"/>
                </a:lnTo>
                <a:lnTo>
                  <a:pt x="189" y="80"/>
                </a:lnTo>
                <a:lnTo>
                  <a:pt x="172" y="41"/>
                </a:lnTo>
                <a:lnTo>
                  <a:pt x="81" y="80"/>
                </a:lnTo>
                <a:lnTo>
                  <a:pt x="45" y="80"/>
                </a:lnTo>
                <a:lnTo>
                  <a:pt x="45" y="94"/>
                </a:lnTo>
                <a:close/>
                <a:moveTo>
                  <a:pt x="235" y="212"/>
                </a:moveTo>
                <a:lnTo>
                  <a:pt x="60" y="212"/>
                </a:lnTo>
                <a:lnTo>
                  <a:pt x="60" y="94"/>
                </a:lnTo>
                <a:lnTo>
                  <a:pt x="235" y="94"/>
                </a:lnTo>
                <a:lnTo>
                  <a:pt x="235" y="212"/>
                </a:lnTo>
                <a:close/>
                <a:moveTo>
                  <a:pt x="220" y="110"/>
                </a:moveTo>
                <a:lnTo>
                  <a:pt x="75" y="110"/>
                </a:lnTo>
                <a:lnTo>
                  <a:pt x="75" y="198"/>
                </a:lnTo>
                <a:lnTo>
                  <a:pt x="220" y="198"/>
                </a:lnTo>
                <a:lnTo>
                  <a:pt x="220" y="11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0" name="Freeform 9"/>
          <p:cNvSpPr>
            <a:spLocks/>
          </p:cNvSpPr>
          <p:nvPr/>
        </p:nvSpPr>
        <p:spPr bwMode="auto">
          <a:xfrm>
            <a:off x="6464301" y="1460500"/>
            <a:ext cx="328084" cy="389467"/>
          </a:xfrm>
          <a:custGeom>
            <a:avLst/>
            <a:gdLst>
              <a:gd name="T0" fmla="*/ 0 w 155"/>
              <a:gd name="T1" fmla="*/ 0 h 184"/>
              <a:gd name="T2" fmla="*/ 0 w 155"/>
              <a:gd name="T3" fmla="*/ 463708750 h 184"/>
              <a:gd name="T4" fmla="*/ 113408055 w 155"/>
              <a:gd name="T5" fmla="*/ 463708750 h 184"/>
              <a:gd name="T6" fmla="*/ 113408055 w 155"/>
              <a:gd name="T7" fmla="*/ 340221888 h 184"/>
              <a:gd name="T8" fmla="*/ 45362905 w 155"/>
              <a:gd name="T9" fmla="*/ 340221888 h 184"/>
              <a:gd name="T10" fmla="*/ 45362905 w 155"/>
              <a:gd name="T11" fmla="*/ 45362813 h 184"/>
              <a:gd name="T12" fmla="*/ 342741946 w 155"/>
              <a:gd name="T13" fmla="*/ 45362813 h 184"/>
              <a:gd name="T14" fmla="*/ 342741946 w 155"/>
              <a:gd name="T15" fmla="*/ 95765938 h 184"/>
              <a:gd name="T16" fmla="*/ 390625806 w 155"/>
              <a:gd name="T17" fmla="*/ 95765938 h 184"/>
              <a:gd name="T18" fmla="*/ 390625806 w 155"/>
              <a:gd name="T19" fmla="*/ 0 h 184"/>
              <a:gd name="T20" fmla="*/ 0 w 155"/>
              <a:gd name="T21" fmla="*/ 0 h 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5" h="184">
                <a:moveTo>
                  <a:pt x="0" y="0"/>
                </a:moveTo>
                <a:lnTo>
                  <a:pt x="0" y="184"/>
                </a:lnTo>
                <a:lnTo>
                  <a:pt x="45" y="184"/>
                </a:lnTo>
                <a:lnTo>
                  <a:pt x="45" y="135"/>
                </a:lnTo>
                <a:lnTo>
                  <a:pt x="18" y="135"/>
                </a:lnTo>
                <a:lnTo>
                  <a:pt x="18" y="18"/>
                </a:lnTo>
                <a:lnTo>
                  <a:pt x="136" y="18"/>
                </a:lnTo>
                <a:lnTo>
                  <a:pt x="136" y="38"/>
                </a:lnTo>
                <a:lnTo>
                  <a:pt x="155" y="38"/>
                </a:lnTo>
                <a:lnTo>
                  <a:pt x="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1" name="Freeform 10"/>
          <p:cNvSpPr>
            <a:spLocks noEditPoints="1"/>
          </p:cNvSpPr>
          <p:nvPr/>
        </p:nvSpPr>
        <p:spPr bwMode="auto">
          <a:xfrm>
            <a:off x="6599767" y="1576917"/>
            <a:ext cx="328084" cy="389467"/>
          </a:xfrm>
          <a:custGeom>
            <a:avLst/>
            <a:gdLst>
              <a:gd name="T0" fmla="*/ 0 w 155"/>
              <a:gd name="T1" fmla="*/ 0 h 184"/>
              <a:gd name="T2" fmla="*/ 0 w 155"/>
              <a:gd name="T3" fmla="*/ 463708750 h 184"/>
              <a:gd name="T4" fmla="*/ 390625806 w 155"/>
              <a:gd name="T5" fmla="*/ 463708750 h 184"/>
              <a:gd name="T6" fmla="*/ 390625806 w 155"/>
              <a:gd name="T7" fmla="*/ 0 h 184"/>
              <a:gd name="T8" fmla="*/ 0 w 155"/>
              <a:gd name="T9" fmla="*/ 0 h 184"/>
              <a:gd name="T10" fmla="*/ 345262902 w 155"/>
              <a:gd name="T11" fmla="*/ 342741250 h 184"/>
              <a:gd name="T12" fmla="*/ 45362905 w 155"/>
              <a:gd name="T13" fmla="*/ 342741250 h 184"/>
              <a:gd name="T14" fmla="*/ 45362905 w 155"/>
              <a:gd name="T15" fmla="*/ 45362813 h 184"/>
              <a:gd name="T16" fmla="*/ 345262902 w 155"/>
              <a:gd name="T17" fmla="*/ 45362813 h 184"/>
              <a:gd name="T18" fmla="*/ 345262902 w 155"/>
              <a:gd name="T19" fmla="*/ 342741250 h 1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5" h="184">
                <a:moveTo>
                  <a:pt x="0" y="0"/>
                </a:moveTo>
                <a:lnTo>
                  <a:pt x="0" y="184"/>
                </a:lnTo>
                <a:lnTo>
                  <a:pt x="155" y="184"/>
                </a:lnTo>
                <a:lnTo>
                  <a:pt x="155" y="0"/>
                </a:lnTo>
                <a:lnTo>
                  <a:pt x="0" y="0"/>
                </a:lnTo>
                <a:close/>
                <a:moveTo>
                  <a:pt x="137" y="136"/>
                </a:moveTo>
                <a:lnTo>
                  <a:pt x="18" y="136"/>
                </a:lnTo>
                <a:lnTo>
                  <a:pt x="18" y="18"/>
                </a:lnTo>
                <a:lnTo>
                  <a:pt x="137" y="18"/>
                </a:lnTo>
                <a:lnTo>
                  <a:pt x="137" y="13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2" name="Freeform 11"/>
          <p:cNvSpPr>
            <a:spLocks/>
          </p:cNvSpPr>
          <p:nvPr/>
        </p:nvSpPr>
        <p:spPr bwMode="auto">
          <a:xfrm>
            <a:off x="7264400" y="1439334"/>
            <a:ext cx="459317" cy="461433"/>
          </a:xfrm>
          <a:custGeom>
            <a:avLst/>
            <a:gdLst>
              <a:gd name="T0" fmla="*/ 775633870 w 153"/>
              <a:gd name="T1" fmla="*/ 388841275 h 153"/>
              <a:gd name="T2" fmla="*/ 390352187 w 153"/>
              <a:gd name="T3" fmla="*/ 0 h 153"/>
              <a:gd name="T4" fmla="*/ 0 w 153"/>
              <a:gd name="T5" fmla="*/ 388841275 h 153"/>
              <a:gd name="T6" fmla="*/ 390352187 w 153"/>
              <a:gd name="T7" fmla="*/ 782796769 h 153"/>
              <a:gd name="T8" fmla="*/ 390352187 w 153"/>
              <a:gd name="T9" fmla="*/ 388841275 h 153"/>
              <a:gd name="T10" fmla="*/ 775633870 w 153"/>
              <a:gd name="T11" fmla="*/ 388841275 h 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153">
                <a:moveTo>
                  <a:pt x="153" y="76"/>
                </a:moveTo>
                <a:cubicBezTo>
                  <a:pt x="153" y="34"/>
                  <a:pt x="119" y="0"/>
                  <a:pt x="77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9"/>
                  <a:pt x="34" y="153"/>
                  <a:pt x="77" y="153"/>
                </a:cubicBezTo>
                <a:cubicBezTo>
                  <a:pt x="77" y="76"/>
                  <a:pt x="77" y="76"/>
                  <a:pt x="77" y="76"/>
                </a:cubicBezTo>
                <a:lnTo>
                  <a:pt x="153" y="7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3" name="Freeform 12"/>
          <p:cNvSpPr>
            <a:spLocks/>
          </p:cNvSpPr>
          <p:nvPr/>
        </p:nvSpPr>
        <p:spPr bwMode="auto">
          <a:xfrm>
            <a:off x="7556500" y="1733551"/>
            <a:ext cx="230717" cy="230716"/>
          </a:xfrm>
          <a:custGeom>
            <a:avLst/>
            <a:gdLst>
              <a:gd name="T0" fmla="*/ 388859084 w 77"/>
              <a:gd name="T1" fmla="*/ 0 h 76"/>
              <a:gd name="T2" fmla="*/ 0 w 77"/>
              <a:gd name="T3" fmla="*/ 393973374 h 76"/>
              <a:gd name="T4" fmla="*/ 0 w 77"/>
              <a:gd name="T5" fmla="*/ 0 h 76"/>
              <a:gd name="T6" fmla="*/ 388859084 w 77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" h="76">
                <a:moveTo>
                  <a:pt x="77" y="0"/>
                </a:moveTo>
                <a:cubicBezTo>
                  <a:pt x="77" y="42"/>
                  <a:pt x="43" y="76"/>
                  <a:pt x="0" y="76"/>
                </a:cubicBezTo>
                <a:cubicBezTo>
                  <a:pt x="0" y="0"/>
                  <a:pt x="0" y="0"/>
                  <a:pt x="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4" name="Freeform 13"/>
          <p:cNvSpPr>
            <a:spLocks noEditPoints="1"/>
          </p:cNvSpPr>
          <p:nvPr/>
        </p:nvSpPr>
        <p:spPr bwMode="auto">
          <a:xfrm>
            <a:off x="8121651" y="1439333"/>
            <a:ext cx="493183" cy="467784"/>
          </a:xfrm>
          <a:custGeom>
            <a:avLst/>
            <a:gdLst>
              <a:gd name="T0" fmla="*/ 417124276 w 164"/>
              <a:gd name="T1" fmla="*/ 204932398 h 155"/>
              <a:gd name="T2" fmla="*/ 630772361 w 164"/>
              <a:gd name="T3" fmla="*/ 420111529 h 155"/>
              <a:gd name="T4" fmla="*/ 574817930 w 164"/>
              <a:gd name="T5" fmla="*/ 594303728 h 155"/>
              <a:gd name="T6" fmla="*/ 686729047 w 164"/>
              <a:gd name="T7" fmla="*/ 420111529 h 155"/>
              <a:gd name="T8" fmla="*/ 417124276 w 164"/>
              <a:gd name="T9" fmla="*/ 148576498 h 155"/>
              <a:gd name="T10" fmla="*/ 417124276 w 164"/>
              <a:gd name="T11" fmla="*/ 148576498 h 155"/>
              <a:gd name="T12" fmla="*/ 147519506 w 164"/>
              <a:gd name="T13" fmla="*/ 420111529 h 155"/>
              <a:gd name="T14" fmla="*/ 264518824 w 164"/>
              <a:gd name="T15" fmla="*/ 594303728 h 155"/>
              <a:gd name="T16" fmla="*/ 203476192 w 164"/>
              <a:gd name="T17" fmla="*/ 420111529 h 155"/>
              <a:gd name="T18" fmla="*/ 417124276 w 164"/>
              <a:gd name="T19" fmla="*/ 204932398 h 155"/>
              <a:gd name="T20" fmla="*/ 417124276 w 164"/>
              <a:gd name="T21" fmla="*/ 0 h 155"/>
              <a:gd name="T22" fmla="*/ 0 w 164"/>
              <a:gd name="T23" fmla="*/ 420111529 h 155"/>
              <a:gd name="T24" fmla="*/ 40694336 w 164"/>
              <a:gd name="T25" fmla="*/ 594303728 h 155"/>
              <a:gd name="T26" fmla="*/ 289953066 w 164"/>
              <a:gd name="T27" fmla="*/ 794111627 h 155"/>
              <a:gd name="T28" fmla="*/ 279778918 w 164"/>
              <a:gd name="T29" fmla="*/ 778742660 h 155"/>
              <a:gd name="T30" fmla="*/ 91562820 w 164"/>
              <a:gd name="T31" fmla="*/ 573810262 h 155"/>
              <a:gd name="T32" fmla="*/ 55956686 w 164"/>
              <a:gd name="T33" fmla="*/ 420111529 h 155"/>
              <a:gd name="T34" fmla="*/ 417124276 w 164"/>
              <a:gd name="T35" fmla="*/ 56355900 h 155"/>
              <a:gd name="T36" fmla="*/ 778291867 w 164"/>
              <a:gd name="T37" fmla="*/ 420111529 h 155"/>
              <a:gd name="T38" fmla="*/ 559557836 w 164"/>
              <a:gd name="T39" fmla="*/ 778742660 h 155"/>
              <a:gd name="T40" fmla="*/ 554469635 w 164"/>
              <a:gd name="T41" fmla="*/ 794111627 h 155"/>
              <a:gd name="T42" fmla="*/ 834248553 w 164"/>
              <a:gd name="T43" fmla="*/ 420111529 h 155"/>
              <a:gd name="T44" fmla="*/ 417124276 w 164"/>
              <a:gd name="T45" fmla="*/ 0 h 1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4" h="155">
                <a:moveTo>
                  <a:pt x="82" y="40"/>
                </a:moveTo>
                <a:cubicBezTo>
                  <a:pt x="105" y="40"/>
                  <a:pt x="124" y="59"/>
                  <a:pt x="124" y="82"/>
                </a:cubicBezTo>
                <a:cubicBezTo>
                  <a:pt x="124" y="95"/>
                  <a:pt x="119" y="106"/>
                  <a:pt x="113" y="116"/>
                </a:cubicBezTo>
                <a:cubicBezTo>
                  <a:pt x="123" y="111"/>
                  <a:pt x="135" y="100"/>
                  <a:pt x="135" y="82"/>
                </a:cubicBezTo>
                <a:cubicBezTo>
                  <a:pt x="135" y="53"/>
                  <a:pt x="11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53" y="29"/>
                  <a:pt x="29" y="53"/>
                  <a:pt x="29" y="82"/>
                </a:cubicBezTo>
                <a:cubicBezTo>
                  <a:pt x="29" y="100"/>
                  <a:pt x="41" y="111"/>
                  <a:pt x="52" y="116"/>
                </a:cubicBezTo>
                <a:cubicBezTo>
                  <a:pt x="45" y="106"/>
                  <a:pt x="40" y="95"/>
                  <a:pt x="40" y="82"/>
                </a:cubicBezTo>
                <a:cubicBezTo>
                  <a:pt x="40" y="59"/>
                  <a:pt x="59" y="40"/>
                  <a:pt x="82" y="40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94"/>
                  <a:pt x="3" y="106"/>
                  <a:pt x="8" y="116"/>
                </a:cubicBezTo>
                <a:cubicBezTo>
                  <a:pt x="17" y="137"/>
                  <a:pt x="35" y="150"/>
                  <a:pt x="57" y="155"/>
                </a:cubicBezTo>
                <a:cubicBezTo>
                  <a:pt x="55" y="152"/>
                  <a:pt x="55" y="152"/>
                  <a:pt x="55" y="152"/>
                </a:cubicBezTo>
                <a:cubicBezTo>
                  <a:pt x="39" y="144"/>
                  <a:pt x="25" y="128"/>
                  <a:pt x="18" y="112"/>
                </a:cubicBezTo>
                <a:cubicBezTo>
                  <a:pt x="14" y="103"/>
                  <a:pt x="11" y="93"/>
                  <a:pt x="11" y="82"/>
                </a:cubicBezTo>
                <a:cubicBezTo>
                  <a:pt x="11" y="43"/>
                  <a:pt x="43" y="12"/>
                  <a:pt x="82" y="11"/>
                </a:cubicBezTo>
                <a:cubicBezTo>
                  <a:pt x="121" y="12"/>
                  <a:pt x="153" y="43"/>
                  <a:pt x="153" y="82"/>
                </a:cubicBezTo>
                <a:cubicBezTo>
                  <a:pt x="153" y="111"/>
                  <a:pt x="135" y="140"/>
                  <a:pt x="110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41" y="146"/>
                  <a:pt x="164" y="118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5" name="Freeform 14"/>
          <p:cNvSpPr>
            <a:spLocks/>
          </p:cNvSpPr>
          <p:nvPr/>
        </p:nvSpPr>
        <p:spPr bwMode="auto">
          <a:xfrm>
            <a:off x="8290985" y="1725085"/>
            <a:ext cx="156633" cy="239183"/>
          </a:xfrm>
          <a:custGeom>
            <a:avLst/>
            <a:gdLst>
              <a:gd name="T0" fmla="*/ 255185069 w 52"/>
              <a:gd name="T1" fmla="*/ 61874891 h 79"/>
              <a:gd name="T2" fmla="*/ 183733159 w 52"/>
              <a:gd name="T3" fmla="*/ 397028845 h 79"/>
              <a:gd name="T4" fmla="*/ 132697049 w 52"/>
              <a:gd name="T5" fmla="*/ 407340192 h 79"/>
              <a:gd name="T6" fmla="*/ 81658680 w 52"/>
              <a:gd name="T7" fmla="*/ 397028845 h 79"/>
              <a:gd name="T8" fmla="*/ 10206770 w 52"/>
              <a:gd name="T9" fmla="*/ 61874891 h 79"/>
              <a:gd name="T10" fmla="*/ 132697049 w 52"/>
              <a:gd name="T11" fmla="*/ 0 h 79"/>
              <a:gd name="T12" fmla="*/ 255185069 w 52"/>
              <a:gd name="T13" fmla="*/ 61874891 h 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79">
                <a:moveTo>
                  <a:pt x="50" y="12"/>
                </a:moveTo>
                <a:cubicBezTo>
                  <a:pt x="52" y="41"/>
                  <a:pt x="36" y="77"/>
                  <a:pt x="36" y="77"/>
                </a:cubicBezTo>
                <a:cubicBezTo>
                  <a:pt x="36" y="77"/>
                  <a:pt x="32" y="79"/>
                  <a:pt x="26" y="79"/>
                </a:cubicBezTo>
                <a:cubicBezTo>
                  <a:pt x="20" y="79"/>
                  <a:pt x="16" y="77"/>
                  <a:pt x="16" y="77"/>
                </a:cubicBezTo>
                <a:cubicBezTo>
                  <a:pt x="16" y="77"/>
                  <a:pt x="0" y="41"/>
                  <a:pt x="2" y="12"/>
                </a:cubicBezTo>
                <a:cubicBezTo>
                  <a:pt x="2" y="12"/>
                  <a:pt x="6" y="0"/>
                  <a:pt x="26" y="0"/>
                </a:cubicBezTo>
                <a:cubicBezTo>
                  <a:pt x="46" y="0"/>
                  <a:pt x="50" y="12"/>
                  <a:pt x="50" y="1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6" name="Oval 15"/>
          <p:cNvSpPr>
            <a:spLocks noChangeArrowheads="1"/>
          </p:cNvSpPr>
          <p:nvPr/>
        </p:nvSpPr>
        <p:spPr bwMode="auto">
          <a:xfrm>
            <a:off x="8314267" y="1598084"/>
            <a:ext cx="107951" cy="11006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357" name="Freeform 16"/>
          <p:cNvSpPr>
            <a:spLocks noEditPoints="1"/>
          </p:cNvSpPr>
          <p:nvPr/>
        </p:nvSpPr>
        <p:spPr bwMode="auto">
          <a:xfrm>
            <a:off x="8985251" y="1481667"/>
            <a:ext cx="524933" cy="488951"/>
          </a:xfrm>
          <a:custGeom>
            <a:avLst/>
            <a:gdLst>
              <a:gd name="T0" fmla="*/ 849846703 w 174"/>
              <a:gd name="T1" fmla="*/ 148600257 h 162"/>
              <a:gd name="T2" fmla="*/ 711617275 w 174"/>
              <a:gd name="T3" fmla="*/ 148600257 h 162"/>
              <a:gd name="T4" fmla="*/ 711617275 w 174"/>
              <a:gd name="T5" fmla="*/ 0 h 162"/>
              <a:gd name="T6" fmla="*/ 179185541 w 174"/>
              <a:gd name="T7" fmla="*/ 0 h 162"/>
              <a:gd name="T8" fmla="*/ 179185541 w 174"/>
              <a:gd name="T9" fmla="*/ 148600257 h 162"/>
              <a:gd name="T10" fmla="*/ 40956113 w 174"/>
              <a:gd name="T11" fmla="*/ 148600257 h 162"/>
              <a:gd name="T12" fmla="*/ 0 w 174"/>
              <a:gd name="T13" fmla="*/ 194717812 h 162"/>
              <a:gd name="T14" fmla="*/ 0 w 174"/>
              <a:gd name="T15" fmla="*/ 563658254 h 162"/>
              <a:gd name="T16" fmla="*/ 179185541 w 174"/>
              <a:gd name="T17" fmla="*/ 563658254 h 162"/>
              <a:gd name="T18" fmla="*/ 179185541 w 174"/>
              <a:gd name="T19" fmla="*/ 630270991 h 162"/>
              <a:gd name="T20" fmla="*/ 383966107 w 174"/>
              <a:gd name="T21" fmla="*/ 830113731 h 162"/>
              <a:gd name="T22" fmla="*/ 711617275 w 174"/>
              <a:gd name="T23" fmla="*/ 830113731 h 162"/>
              <a:gd name="T24" fmla="*/ 711617275 w 174"/>
              <a:gd name="T25" fmla="*/ 568780918 h 162"/>
              <a:gd name="T26" fmla="*/ 890802816 w 174"/>
              <a:gd name="T27" fmla="*/ 568780918 h 162"/>
              <a:gd name="T28" fmla="*/ 890802816 w 174"/>
              <a:gd name="T29" fmla="*/ 194717812 h 162"/>
              <a:gd name="T30" fmla="*/ 849846703 w 174"/>
              <a:gd name="T31" fmla="*/ 148600257 h 162"/>
              <a:gd name="T32" fmla="*/ 230380117 w 174"/>
              <a:gd name="T33" fmla="*/ 51242483 h 162"/>
              <a:gd name="T34" fmla="*/ 660422699 w 174"/>
              <a:gd name="T35" fmla="*/ 51242483 h 162"/>
              <a:gd name="T36" fmla="*/ 660422699 w 174"/>
              <a:gd name="T37" fmla="*/ 148600257 h 162"/>
              <a:gd name="T38" fmla="*/ 230380117 w 174"/>
              <a:gd name="T39" fmla="*/ 148600257 h 162"/>
              <a:gd name="T40" fmla="*/ 230380117 w 174"/>
              <a:gd name="T41" fmla="*/ 51242483 h 162"/>
              <a:gd name="T42" fmla="*/ 762814114 w 174"/>
              <a:gd name="T43" fmla="*/ 497043253 h 162"/>
              <a:gd name="T44" fmla="*/ 711617275 w 174"/>
              <a:gd name="T45" fmla="*/ 497043253 h 162"/>
              <a:gd name="T46" fmla="*/ 711617275 w 174"/>
              <a:gd name="T47" fmla="*/ 394560551 h 162"/>
              <a:gd name="T48" fmla="*/ 660422699 w 174"/>
              <a:gd name="T49" fmla="*/ 394560551 h 162"/>
              <a:gd name="T50" fmla="*/ 660422699 w 174"/>
              <a:gd name="T51" fmla="*/ 778871248 h 162"/>
              <a:gd name="T52" fmla="*/ 450521771 w 174"/>
              <a:gd name="T53" fmla="*/ 778871248 h 162"/>
              <a:gd name="T54" fmla="*/ 409563395 w 174"/>
              <a:gd name="T55" fmla="*/ 599525954 h 162"/>
              <a:gd name="T56" fmla="*/ 230380117 w 174"/>
              <a:gd name="T57" fmla="*/ 558533327 h 162"/>
              <a:gd name="T58" fmla="*/ 230380117 w 174"/>
              <a:gd name="T59" fmla="*/ 394560551 h 162"/>
              <a:gd name="T60" fmla="*/ 179185541 w 174"/>
              <a:gd name="T61" fmla="*/ 394560551 h 162"/>
              <a:gd name="T62" fmla="*/ 179185541 w 174"/>
              <a:gd name="T63" fmla="*/ 491918326 h 162"/>
              <a:gd name="T64" fmla="*/ 127988702 w 174"/>
              <a:gd name="T65" fmla="*/ 491918326 h 162"/>
              <a:gd name="T66" fmla="*/ 127988702 w 174"/>
              <a:gd name="T67" fmla="*/ 322822887 h 162"/>
              <a:gd name="T68" fmla="*/ 762814114 w 174"/>
              <a:gd name="T69" fmla="*/ 322822887 h 162"/>
              <a:gd name="T70" fmla="*/ 762814114 w 174"/>
              <a:gd name="T71" fmla="*/ 497043253 h 162"/>
              <a:gd name="T72" fmla="*/ 798649864 w 174"/>
              <a:gd name="T73" fmla="*/ 256207886 h 162"/>
              <a:gd name="T74" fmla="*/ 762814114 w 174"/>
              <a:gd name="T75" fmla="*/ 225462849 h 162"/>
              <a:gd name="T76" fmla="*/ 798649864 w 174"/>
              <a:gd name="T77" fmla="*/ 189592885 h 162"/>
              <a:gd name="T78" fmla="*/ 834487878 w 174"/>
              <a:gd name="T79" fmla="*/ 225462849 h 162"/>
              <a:gd name="T80" fmla="*/ 798649864 w 174"/>
              <a:gd name="T81" fmla="*/ 256207886 h 162"/>
              <a:gd name="T82" fmla="*/ 598987398 w 174"/>
              <a:gd name="T83" fmla="*/ 399685479 h 162"/>
              <a:gd name="T84" fmla="*/ 302053880 w 174"/>
              <a:gd name="T85" fmla="*/ 399685479 h 162"/>
              <a:gd name="T86" fmla="*/ 302053880 w 174"/>
              <a:gd name="T87" fmla="*/ 450925698 h 162"/>
              <a:gd name="T88" fmla="*/ 598987398 w 174"/>
              <a:gd name="T89" fmla="*/ 450925698 h 162"/>
              <a:gd name="T90" fmla="*/ 598987398 w 174"/>
              <a:gd name="T91" fmla="*/ 399685479 h 162"/>
              <a:gd name="T92" fmla="*/ 302053880 w 174"/>
              <a:gd name="T93" fmla="*/ 553408399 h 162"/>
              <a:gd name="T94" fmla="*/ 598987398 w 174"/>
              <a:gd name="T95" fmla="*/ 553408399 h 162"/>
              <a:gd name="T96" fmla="*/ 598987398 w 174"/>
              <a:gd name="T97" fmla="*/ 502168180 h 162"/>
              <a:gd name="T98" fmla="*/ 302053880 w 174"/>
              <a:gd name="T99" fmla="*/ 502168180 h 162"/>
              <a:gd name="T100" fmla="*/ 302053880 w 174"/>
              <a:gd name="T101" fmla="*/ 553408399 h 1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4" h="162">
                <a:moveTo>
                  <a:pt x="166" y="29"/>
                </a:moveTo>
                <a:cubicBezTo>
                  <a:pt x="139" y="29"/>
                  <a:pt x="139" y="29"/>
                  <a:pt x="139" y="29"/>
                </a:cubicBezTo>
                <a:cubicBezTo>
                  <a:pt x="139" y="0"/>
                  <a:pt x="139" y="0"/>
                  <a:pt x="1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9"/>
                  <a:pt x="35" y="29"/>
                  <a:pt x="35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3" y="29"/>
                  <a:pt x="0" y="33"/>
                  <a:pt x="0" y="38"/>
                </a:cubicBezTo>
                <a:cubicBezTo>
                  <a:pt x="0" y="110"/>
                  <a:pt x="0" y="110"/>
                  <a:pt x="0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74" y="111"/>
                  <a:pt x="174" y="111"/>
                  <a:pt x="174" y="111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4" y="33"/>
                  <a:pt x="171" y="29"/>
                  <a:pt x="166" y="29"/>
                </a:cubicBezTo>
                <a:close/>
                <a:moveTo>
                  <a:pt x="45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45" y="29"/>
                  <a:pt x="45" y="29"/>
                  <a:pt x="45" y="29"/>
                </a:cubicBezTo>
                <a:lnTo>
                  <a:pt x="45" y="10"/>
                </a:lnTo>
                <a:close/>
                <a:moveTo>
                  <a:pt x="149" y="97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73" y="152"/>
                  <a:pt x="80" y="117"/>
                  <a:pt x="80" y="117"/>
                </a:cubicBezTo>
                <a:cubicBezTo>
                  <a:pt x="80" y="117"/>
                  <a:pt x="46" y="125"/>
                  <a:pt x="45" y="109"/>
                </a:cubicBezTo>
                <a:cubicBezTo>
                  <a:pt x="45" y="77"/>
                  <a:pt x="45" y="77"/>
                  <a:pt x="45" y="77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96"/>
                  <a:pt x="35" y="96"/>
                  <a:pt x="3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63"/>
                  <a:pt x="25" y="63"/>
                  <a:pt x="25" y="63"/>
                </a:cubicBezTo>
                <a:cubicBezTo>
                  <a:pt x="149" y="63"/>
                  <a:pt x="149" y="63"/>
                  <a:pt x="149" y="63"/>
                </a:cubicBezTo>
                <a:lnTo>
                  <a:pt x="149" y="97"/>
                </a:lnTo>
                <a:close/>
                <a:moveTo>
                  <a:pt x="156" y="50"/>
                </a:moveTo>
                <a:cubicBezTo>
                  <a:pt x="152" y="50"/>
                  <a:pt x="149" y="47"/>
                  <a:pt x="149" y="44"/>
                </a:cubicBezTo>
                <a:cubicBezTo>
                  <a:pt x="149" y="40"/>
                  <a:pt x="152" y="37"/>
                  <a:pt x="156" y="37"/>
                </a:cubicBezTo>
                <a:cubicBezTo>
                  <a:pt x="160" y="37"/>
                  <a:pt x="163" y="40"/>
                  <a:pt x="163" y="44"/>
                </a:cubicBezTo>
                <a:cubicBezTo>
                  <a:pt x="163" y="47"/>
                  <a:pt x="160" y="50"/>
                  <a:pt x="156" y="50"/>
                </a:cubicBezTo>
                <a:close/>
                <a:moveTo>
                  <a:pt x="117" y="78"/>
                </a:moveTo>
                <a:cubicBezTo>
                  <a:pt x="59" y="78"/>
                  <a:pt x="59" y="78"/>
                  <a:pt x="59" y="78"/>
                </a:cubicBezTo>
                <a:cubicBezTo>
                  <a:pt x="59" y="88"/>
                  <a:pt x="59" y="88"/>
                  <a:pt x="59" y="88"/>
                </a:cubicBezTo>
                <a:cubicBezTo>
                  <a:pt x="117" y="88"/>
                  <a:pt x="117" y="88"/>
                  <a:pt x="117" y="88"/>
                </a:cubicBezTo>
                <a:lnTo>
                  <a:pt x="117" y="78"/>
                </a:lnTo>
                <a:close/>
                <a:moveTo>
                  <a:pt x="59" y="108"/>
                </a:moveTo>
                <a:cubicBezTo>
                  <a:pt x="117" y="108"/>
                  <a:pt x="117" y="108"/>
                  <a:pt x="117" y="10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59" y="98"/>
                  <a:pt x="59" y="98"/>
                  <a:pt x="59" y="98"/>
                </a:cubicBezTo>
                <a:lnTo>
                  <a:pt x="59" y="10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8" name="Freeform 17"/>
          <p:cNvSpPr>
            <a:spLocks/>
          </p:cNvSpPr>
          <p:nvPr/>
        </p:nvSpPr>
        <p:spPr bwMode="auto">
          <a:xfrm>
            <a:off x="10096501" y="1703918"/>
            <a:ext cx="57151" cy="213783"/>
          </a:xfrm>
          <a:custGeom>
            <a:avLst/>
            <a:gdLst>
              <a:gd name="T0" fmla="*/ 45804755 w 19"/>
              <a:gd name="T1" fmla="*/ 10200595 h 71"/>
              <a:gd name="T2" fmla="*/ 45804755 w 19"/>
              <a:gd name="T3" fmla="*/ 10200595 h 71"/>
              <a:gd name="T4" fmla="*/ 0 w 19"/>
              <a:gd name="T5" fmla="*/ 0 h 71"/>
              <a:gd name="T6" fmla="*/ 0 w 19"/>
              <a:gd name="T7" fmla="*/ 362086111 h 71"/>
              <a:gd name="T8" fmla="*/ 96696672 w 19"/>
              <a:gd name="T9" fmla="*/ 362086111 h 71"/>
              <a:gd name="T10" fmla="*/ 96696672 w 19"/>
              <a:gd name="T11" fmla="*/ 0 h 71"/>
              <a:gd name="T12" fmla="*/ 45804755 w 19"/>
              <a:gd name="T13" fmla="*/ 10200595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71">
                <a:moveTo>
                  <a:pt x="9" y="2"/>
                </a:moveTo>
                <a:cubicBezTo>
                  <a:pt x="9" y="2"/>
                  <a:pt x="9" y="2"/>
                  <a:pt x="9" y="2"/>
                </a:cubicBezTo>
                <a:cubicBezTo>
                  <a:pt x="6" y="2"/>
                  <a:pt x="3" y="1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"/>
                  <a:pt x="12" y="2"/>
                  <a:pt x="9" y="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59" name="Freeform 18"/>
          <p:cNvSpPr>
            <a:spLocks/>
          </p:cNvSpPr>
          <p:nvPr/>
        </p:nvSpPr>
        <p:spPr bwMode="auto">
          <a:xfrm>
            <a:off x="10056284" y="1545168"/>
            <a:ext cx="135467" cy="131233"/>
          </a:xfrm>
          <a:custGeom>
            <a:avLst/>
            <a:gdLst>
              <a:gd name="T0" fmla="*/ 35681920 w 45"/>
              <a:gd name="T1" fmla="*/ 30024099 h 44"/>
              <a:gd name="T2" fmla="*/ 0 w 45"/>
              <a:gd name="T3" fmla="*/ 110086126 h 44"/>
              <a:gd name="T4" fmla="*/ 0 w 45"/>
              <a:gd name="T5" fmla="*/ 110086126 h 44"/>
              <a:gd name="T6" fmla="*/ 35681920 w 45"/>
              <a:gd name="T7" fmla="*/ 190145915 h 44"/>
              <a:gd name="T8" fmla="*/ 35681920 w 45"/>
              <a:gd name="T9" fmla="*/ 190145915 h 44"/>
              <a:gd name="T10" fmla="*/ 112146080 w 45"/>
              <a:gd name="T11" fmla="*/ 220170014 h 44"/>
              <a:gd name="T12" fmla="*/ 112146080 w 45"/>
              <a:gd name="T13" fmla="*/ 220170014 h 44"/>
              <a:gd name="T14" fmla="*/ 193708302 w 45"/>
              <a:gd name="T15" fmla="*/ 190145915 h 44"/>
              <a:gd name="T16" fmla="*/ 193708302 w 45"/>
              <a:gd name="T17" fmla="*/ 190145915 h 44"/>
              <a:gd name="T18" fmla="*/ 229390222 w 45"/>
              <a:gd name="T19" fmla="*/ 110086126 h 44"/>
              <a:gd name="T20" fmla="*/ 229390222 w 45"/>
              <a:gd name="T21" fmla="*/ 110086126 h 44"/>
              <a:gd name="T22" fmla="*/ 193708302 w 45"/>
              <a:gd name="T23" fmla="*/ 30024099 h 44"/>
              <a:gd name="T24" fmla="*/ 193708302 w 45"/>
              <a:gd name="T25" fmla="*/ 30024099 h 44"/>
              <a:gd name="T26" fmla="*/ 112146080 w 45"/>
              <a:gd name="T27" fmla="*/ 0 h 44"/>
              <a:gd name="T28" fmla="*/ 112146080 w 45"/>
              <a:gd name="T29" fmla="*/ 0 h 44"/>
              <a:gd name="T30" fmla="*/ 35681920 w 45"/>
              <a:gd name="T31" fmla="*/ 30024099 h 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" h="44">
                <a:moveTo>
                  <a:pt x="7" y="6"/>
                </a:moveTo>
                <a:cubicBezTo>
                  <a:pt x="2" y="10"/>
                  <a:pt x="0" y="16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8"/>
                  <a:pt x="2" y="33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11" y="42"/>
                  <a:pt x="17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8" y="44"/>
                  <a:pt x="34" y="42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42" y="33"/>
                  <a:pt x="45" y="28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6"/>
                  <a:pt x="42" y="10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4" y="2"/>
                  <a:pt x="28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7" y="0"/>
                  <a:pt x="11" y="2"/>
                  <a:pt x="7" y="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0" name="Freeform 19"/>
          <p:cNvSpPr>
            <a:spLocks/>
          </p:cNvSpPr>
          <p:nvPr/>
        </p:nvSpPr>
        <p:spPr bwMode="auto">
          <a:xfrm>
            <a:off x="9941985" y="1526118"/>
            <a:ext cx="71967" cy="162983"/>
          </a:xfrm>
          <a:custGeom>
            <a:avLst/>
            <a:gdLst>
              <a:gd name="T0" fmla="*/ 55636980 w 24"/>
              <a:gd name="T1" fmla="*/ 266456287 h 54"/>
              <a:gd name="T2" fmla="*/ 0 w 24"/>
              <a:gd name="T3" fmla="*/ 138351911 h 54"/>
              <a:gd name="T4" fmla="*/ 0 w 24"/>
              <a:gd name="T5" fmla="*/ 138351911 h 54"/>
              <a:gd name="T6" fmla="*/ 55636980 w 24"/>
              <a:gd name="T7" fmla="*/ 15372435 h 54"/>
              <a:gd name="T8" fmla="*/ 55636980 w 24"/>
              <a:gd name="T9" fmla="*/ 15372435 h 54"/>
              <a:gd name="T10" fmla="*/ 106213804 w 24"/>
              <a:gd name="T11" fmla="*/ 15372435 h 54"/>
              <a:gd name="T12" fmla="*/ 106213804 w 24"/>
              <a:gd name="T13" fmla="*/ 15372435 h 54"/>
              <a:gd name="T14" fmla="*/ 106213804 w 24"/>
              <a:gd name="T15" fmla="*/ 71737273 h 54"/>
              <a:gd name="T16" fmla="*/ 106213804 w 24"/>
              <a:gd name="T17" fmla="*/ 71737273 h 54"/>
              <a:gd name="T18" fmla="*/ 75866360 w 24"/>
              <a:gd name="T19" fmla="*/ 138351911 h 54"/>
              <a:gd name="T20" fmla="*/ 75866360 w 24"/>
              <a:gd name="T21" fmla="*/ 138351911 h 54"/>
              <a:gd name="T22" fmla="*/ 106213804 w 24"/>
              <a:gd name="T23" fmla="*/ 210089185 h 54"/>
              <a:gd name="T24" fmla="*/ 106213804 w 24"/>
              <a:gd name="T25" fmla="*/ 210089185 h 54"/>
              <a:gd name="T26" fmla="*/ 106213804 w 24"/>
              <a:gd name="T27" fmla="*/ 210089185 h 54"/>
              <a:gd name="T28" fmla="*/ 106213804 w 24"/>
              <a:gd name="T29" fmla="*/ 266456287 h 54"/>
              <a:gd name="T30" fmla="*/ 106213804 w 24"/>
              <a:gd name="T31" fmla="*/ 266456287 h 54"/>
              <a:gd name="T32" fmla="*/ 80924268 w 24"/>
              <a:gd name="T33" fmla="*/ 276703822 h 54"/>
              <a:gd name="T34" fmla="*/ 80924268 w 24"/>
              <a:gd name="T35" fmla="*/ 276703822 h 54"/>
              <a:gd name="T36" fmla="*/ 55636980 w 24"/>
              <a:gd name="T37" fmla="*/ 26645628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4" h="54">
                <a:moveTo>
                  <a:pt x="11" y="52"/>
                </a:moveTo>
                <a:cubicBezTo>
                  <a:pt x="4" y="45"/>
                  <a:pt x="0" y="3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9"/>
                  <a:pt x="4" y="10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8" y="0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4" y="6"/>
                  <a:pt x="24" y="11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7" y="17"/>
                  <a:pt x="15" y="22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2"/>
                  <a:pt x="17" y="37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4" y="44"/>
                  <a:pt x="24" y="49"/>
                  <a:pt x="21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0" y="53"/>
                  <a:pt x="18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4" y="54"/>
                  <a:pt x="12" y="53"/>
                  <a:pt x="11" y="5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1" name="Freeform 20"/>
          <p:cNvSpPr>
            <a:spLocks/>
          </p:cNvSpPr>
          <p:nvPr/>
        </p:nvSpPr>
        <p:spPr bwMode="auto">
          <a:xfrm>
            <a:off x="10238318" y="1526118"/>
            <a:ext cx="71967" cy="162983"/>
          </a:xfrm>
          <a:custGeom>
            <a:avLst/>
            <a:gdLst>
              <a:gd name="T0" fmla="*/ 15173722 w 24"/>
              <a:gd name="T1" fmla="*/ 266456287 h 54"/>
              <a:gd name="T2" fmla="*/ 15173722 w 24"/>
              <a:gd name="T3" fmla="*/ 210089185 h 54"/>
              <a:gd name="T4" fmla="*/ 15173722 w 24"/>
              <a:gd name="T5" fmla="*/ 210089185 h 54"/>
              <a:gd name="T6" fmla="*/ 45521166 w 24"/>
              <a:gd name="T7" fmla="*/ 138351911 h 54"/>
              <a:gd name="T8" fmla="*/ 45521166 w 24"/>
              <a:gd name="T9" fmla="*/ 138351911 h 54"/>
              <a:gd name="T10" fmla="*/ 15173722 w 24"/>
              <a:gd name="T11" fmla="*/ 71737273 h 54"/>
              <a:gd name="T12" fmla="*/ 15173722 w 24"/>
              <a:gd name="T13" fmla="*/ 71737273 h 54"/>
              <a:gd name="T14" fmla="*/ 15173722 w 24"/>
              <a:gd name="T15" fmla="*/ 71737273 h 54"/>
              <a:gd name="T16" fmla="*/ 15173722 w 24"/>
              <a:gd name="T17" fmla="*/ 15372435 h 54"/>
              <a:gd name="T18" fmla="*/ 15173722 w 24"/>
              <a:gd name="T19" fmla="*/ 15372435 h 54"/>
              <a:gd name="T20" fmla="*/ 65750546 w 24"/>
              <a:gd name="T21" fmla="*/ 15372435 h 54"/>
              <a:gd name="T22" fmla="*/ 65750546 w 24"/>
              <a:gd name="T23" fmla="*/ 15372435 h 54"/>
              <a:gd name="T24" fmla="*/ 121387526 w 24"/>
              <a:gd name="T25" fmla="*/ 138351911 h 54"/>
              <a:gd name="T26" fmla="*/ 121387526 w 24"/>
              <a:gd name="T27" fmla="*/ 138351911 h 54"/>
              <a:gd name="T28" fmla="*/ 65750546 w 24"/>
              <a:gd name="T29" fmla="*/ 266456287 h 54"/>
              <a:gd name="T30" fmla="*/ 65750546 w 24"/>
              <a:gd name="T31" fmla="*/ 266456287 h 54"/>
              <a:gd name="T32" fmla="*/ 40463258 w 24"/>
              <a:gd name="T33" fmla="*/ 276703822 h 54"/>
              <a:gd name="T34" fmla="*/ 40463258 w 24"/>
              <a:gd name="T35" fmla="*/ 276703822 h 54"/>
              <a:gd name="T36" fmla="*/ 15173722 w 24"/>
              <a:gd name="T37" fmla="*/ 26645628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4" h="54">
                <a:moveTo>
                  <a:pt x="3" y="52"/>
                </a:moveTo>
                <a:cubicBezTo>
                  <a:pt x="0" y="49"/>
                  <a:pt x="0" y="44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7" y="37"/>
                  <a:pt x="9" y="32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2"/>
                  <a:pt x="7" y="17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6" y="0"/>
                  <a:pt x="11" y="0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20" y="10"/>
                  <a:pt x="24" y="19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6"/>
                  <a:pt x="20" y="45"/>
                  <a:pt x="13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2" y="53"/>
                  <a:pt x="10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4" y="53"/>
                  <a:pt x="3" y="5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2" name="Freeform 21"/>
          <p:cNvSpPr>
            <a:spLocks/>
          </p:cNvSpPr>
          <p:nvPr/>
        </p:nvSpPr>
        <p:spPr bwMode="auto">
          <a:xfrm>
            <a:off x="9853085" y="1481667"/>
            <a:ext cx="88900" cy="251884"/>
          </a:xfrm>
          <a:custGeom>
            <a:avLst/>
            <a:gdLst>
              <a:gd name="T0" fmla="*/ 79032100 w 30"/>
              <a:gd name="T1" fmla="*/ 414742749 h 84"/>
              <a:gd name="T2" fmla="*/ 0 w 30"/>
              <a:gd name="T3" fmla="*/ 212430420 h 84"/>
              <a:gd name="T4" fmla="*/ 0 w 30"/>
              <a:gd name="T5" fmla="*/ 212430420 h 84"/>
              <a:gd name="T6" fmla="*/ 79032100 w 30"/>
              <a:gd name="T7" fmla="*/ 15173762 h 84"/>
              <a:gd name="T8" fmla="*/ 79032100 w 30"/>
              <a:gd name="T9" fmla="*/ 15173762 h 84"/>
              <a:gd name="T10" fmla="*/ 133367780 w 30"/>
              <a:gd name="T11" fmla="*/ 15173762 h 84"/>
              <a:gd name="T12" fmla="*/ 133367780 w 30"/>
              <a:gd name="T13" fmla="*/ 15173762 h 84"/>
              <a:gd name="T14" fmla="*/ 133367780 w 30"/>
              <a:gd name="T15" fmla="*/ 70810890 h 84"/>
              <a:gd name="T16" fmla="*/ 133367780 w 30"/>
              <a:gd name="T17" fmla="*/ 70810890 h 84"/>
              <a:gd name="T18" fmla="*/ 74093705 w 30"/>
              <a:gd name="T19" fmla="*/ 212430420 h 84"/>
              <a:gd name="T20" fmla="*/ 74093705 w 30"/>
              <a:gd name="T21" fmla="*/ 212430420 h 84"/>
              <a:gd name="T22" fmla="*/ 133367780 w 30"/>
              <a:gd name="T23" fmla="*/ 359105621 h 84"/>
              <a:gd name="T24" fmla="*/ 133367780 w 30"/>
              <a:gd name="T25" fmla="*/ 359105621 h 84"/>
              <a:gd name="T26" fmla="*/ 133367780 w 30"/>
              <a:gd name="T27" fmla="*/ 359105621 h 84"/>
              <a:gd name="T28" fmla="*/ 133367780 w 30"/>
              <a:gd name="T29" fmla="*/ 414742749 h 84"/>
              <a:gd name="T30" fmla="*/ 133367780 w 30"/>
              <a:gd name="T31" fmla="*/ 414742749 h 84"/>
              <a:gd name="T32" fmla="*/ 108669138 w 30"/>
              <a:gd name="T33" fmla="*/ 424858590 h 84"/>
              <a:gd name="T34" fmla="*/ 108669138 w 30"/>
              <a:gd name="T35" fmla="*/ 424858590 h 84"/>
              <a:gd name="T36" fmla="*/ 79032100 w 30"/>
              <a:gd name="T37" fmla="*/ 414742749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" h="84">
                <a:moveTo>
                  <a:pt x="16" y="82"/>
                </a:moveTo>
                <a:cubicBezTo>
                  <a:pt x="6" y="71"/>
                  <a:pt x="0" y="57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6" y="1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9" y="0"/>
                  <a:pt x="24" y="0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6"/>
                  <a:pt x="30" y="11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19" y="22"/>
                  <a:pt x="15" y="3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53"/>
                  <a:pt x="19" y="63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30" y="74"/>
                  <a:pt x="30" y="79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6" y="83"/>
                  <a:pt x="24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0" y="84"/>
                  <a:pt x="18" y="83"/>
                  <a:pt x="16" y="8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3" name="Freeform 22"/>
          <p:cNvSpPr>
            <a:spLocks/>
          </p:cNvSpPr>
          <p:nvPr/>
        </p:nvSpPr>
        <p:spPr bwMode="auto">
          <a:xfrm>
            <a:off x="10310285" y="1481667"/>
            <a:ext cx="88900" cy="251884"/>
          </a:xfrm>
          <a:custGeom>
            <a:avLst/>
            <a:gdLst>
              <a:gd name="T0" fmla="*/ 14819630 w 30"/>
              <a:gd name="T1" fmla="*/ 414742749 h 84"/>
              <a:gd name="T2" fmla="*/ 14819630 w 30"/>
              <a:gd name="T3" fmla="*/ 359105621 h 84"/>
              <a:gd name="T4" fmla="*/ 14819630 w 30"/>
              <a:gd name="T5" fmla="*/ 359105621 h 84"/>
              <a:gd name="T6" fmla="*/ 74093705 w 30"/>
              <a:gd name="T7" fmla="*/ 212430420 h 84"/>
              <a:gd name="T8" fmla="*/ 74093705 w 30"/>
              <a:gd name="T9" fmla="*/ 212430420 h 84"/>
              <a:gd name="T10" fmla="*/ 14819630 w 30"/>
              <a:gd name="T11" fmla="*/ 70810890 h 84"/>
              <a:gd name="T12" fmla="*/ 14819630 w 30"/>
              <a:gd name="T13" fmla="*/ 70810890 h 84"/>
              <a:gd name="T14" fmla="*/ 14819630 w 30"/>
              <a:gd name="T15" fmla="*/ 70810890 h 84"/>
              <a:gd name="T16" fmla="*/ 14819630 w 30"/>
              <a:gd name="T17" fmla="*/ 15173762 h 84"/>
              <a:gd name="T18" fmla="*/ 14819630 w 30"/>
              <a:gd name="T19" fmla="*/ 15173762 h 84"/>
              <a:gd name="T20" fmla="*/ 69153088 w 30"/>
              <a:gd name="T21" fmla="*/ 15173762 h 84"/>
              <a:gd name="T22" fmla="*/ 69153088 w 30"/>
              <a:gd name="T23" fmla="*/ 15173762 h 84"/>
              <a:gd name="T24" fmla="*/ 148185188 w 30"/>
              <a:gd name="T25" fmla="*/ 212430420 h 84"/>
              <a:gd name="T26" fmla="*/ 148185188 w 30"/>
              <a:gd name="T27" fmla="*/ 212430420 h 84"/>
              <a:gd name="T28" fmla="*/ 69153088 w 30"/>
              <a:gd name="T29" fmla="*/ 414742749 h 84"/>
              <a:gd name="T30" fmla="*/ 69153088 w 30"/>
              <a:gd name="T31" fmla="*/ 414742749 h 84"/>
              <a:gd name="T32" fmla="*/ 39516050 w 30"/>
              <a:gd name="T33" fmla="*/ 424858590 h 84"/>
              <a:gd name="T34" fmla="*/ 39516050 w 30"/>
              <a:gd name="T35" fmla="*/ 424858590 h 84"/>
              <a:gd name="T36" fmla="*/ 14819630 w 30"/>
              <a:gd name="T37" fmla="*/ 414742749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" h="84">
                <a:moveTo>
                  <a:pt x="3" y="82"/>
                </a:moveTo>
                <a:cubicBezTo>
                  <a:pt x="0" y="79"/>
                  <a:pt x="0" y="74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1" y="63"/>
                  <a:pt x="15" y="53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32"/>
                  <a:pt x="11" y="22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24" y="14"/>
                  <a:pt x="30" y="28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57"/>
                  <a:pt x="24" y="71"/>
                  <a:pt x="14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2" y="83"/>
                  <a:pt x="10" y="84"/>
                  <a:pt x="8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6" y="84"/>
                  <a:pt x="4" y="83"/>
                  <a:pt x="3" y="8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4" name="Freeform 23"/>
          <p:cNvSpPr>
            <a:spLocks noEditPoints="1"/>
          </p:cNvSpPr>
          <p:nvPr/>
        </p:nvSpPr>
        <p:spPr bwMode="auto">
          <a:xfrm>
            <a:off x="10695517" y="1432984"/>
            <a:ext cx="548216" cy="533400"/>
          </a:xfrm>
          <a:custGeom>
            <a:avLst/>
            <a:gdLst>
              <a:gd name="T0" fmla="*/ 464434589 w 182"/>
              <a:gd name="T1" fmla="*/ 383128111 h 177"/>
              <a:gd name="T2" fmla="*/ 178629557 w 182"/>
              <a:gd name="T3" fmla="*/ 904180805 h 177"/>
              <a:gd name="T4" fmla="*/ 290910670 w 182"/>
              <a:gd name="T5" fmla="*/ 863314681 h 177"/>
              <a:gd name="T6" fmla="*/ 637960767 w 182"/>
              <a:gd name="T7" fmla="*/ 863314681 h 177"/>
              <a:gd name="T8" fmla="*/ 750241879 w 182"/>
              <a:gd name="T9" fmla="*/ 904180805 h 177"/>
              <a:gd name="T10" fmla="*/ 464434589 w 182"/>
              <a:gd name="T11" fmla="*/ 383128111 h 177"/>
              <a:gd name="T12" fmla="*/ 495057121 w 182"/>
              <a:gd name="T13" fmla="*/ 495510519 h 177"/>
              <a:gd name="T14" fmla="*/ 464434589 w 182"/>
              <a:gd name="T15" fmla="*/ 413778269 h 177"/>
              <a:gd name="T16" fmla="*/ 515472896 w 182"/>
              <a:gd name="T17" fmla="*/ 546594869 h 177"/>
              <a:gd name="T18" fmla="*/ 464434589 w 182"/>
              <a:gd name="T19" fmla="*/ 613003169 h 177"/>
              <a:gd name="T20" fmla="*/ 413398541 w 182"/>
              <a:gd name="T21" fmla="*/ 546594869 h 177"/>
              <a:gd name="T22" fmla="*/ 413398541 w 182"/>
              <a:gd name="T23" fmla="*/ 643653328 h 177"/>
              <a:gd name="T24" fmla="*/ 382776008 w 182"/>
              <a:gd name="T25" fmla="*/ 623221396 h 177"/>
              <a:gd name="T26" fmla="*/ 474643605 w 182"/>
              <a:gd name="T27" fmla="*/ 740714047 h 177"/>
              <a:gd name="T28" fmla="*/ 316429823 w 182"/>
              <a:gd name="T29" fmla="*/ 796904120 h 177"/>
              <a:gd name="T30" fmla="*/ 464434589 w 182"/>
              <a:gd name="T31" fmla="*/ 674303486 h 177"/>
              <a:gd name="T32" fmla="*/ 612441613 w 182"/>
              <a:gd name="T33" fmla="*/ 796904120 h 177"/>
              <a:gd name="T34" fmla="*/ 515472896 w 182"/>
              <a:gd name="T35" fmla="*/ 643653328 h 177"/>
              <a:gd name="T36" fmla="*/ 561405565 w 182"/>
              <a:gd name="T37" fmla="*/ 674303486 h 177"/>
              <a:gd name="T38" fmla="*/ 260288137 w 182"/>
              <a:gd name="T39" fmla="*/ 337151743 h 177"/>
              <a:gd name="T40" fmla="*/ 260288137 w 182"/>
              <a:gd name="T41" fmla="*/ 286067392 h 177"/>
              <a:gd name="T42" fmla="*/ 260288137 w 182"/>
              <a:gd name="T43" fmla="*/ 143034826 h 177"/>
              <a:gd name="T44" fmla="*/ 209252089 w 182"/>
              <a:gd name="T45" fmla="*/ 91950475 h 177"/>
              <a:gd name="T46" fmla="*/ 209252089 w 182"/>
              <a:gd name="T47" fmla="*/ 337151743 h 177"/>
              <a:gd name="T48" fmla="*/ 668583299 w 182"/>
              <a:gd name="T49" fmla="*/ 91950475 h 177"/>
              <a:gd name="T50" fmla="*/ 699205831 w 182"/>
              <a:gd name="T51" fmla="*/ 214551109 h 177"/>
              <a:gd name="T52" fmla="*/ 668583299 w 182"/>
              <a:gd name="T53" fmla="*/ 337151743 h 177"/>
              <a:gd name="T54" fmla="*/ 719619347 w 182"/>
              <a:gd name="T55" fmla="*/ 337151743 h 177"/>
              <a:gd name="T56" fmla="*/ 719619347 w 182"/>
              <a:gd name="T57" fmla="*/ 91950475 h 177"/>
              <a:gd name="T58" fmla="*/ 137800267 w 182"/>
              <a:gd name="T59" fmla="*/ 362693919 h 177"/>
              <a:gd name="T60" fmla="*/ 137800267 w 182"/>
              <a:gd name="T61" fmla="*/ 66408300 h 177"/>
              <a:gd name="T62" fmla="*/ 81658581 w 182"/>
              <a:gd name="T63" fmla="*/ 15326209 h 177"/>
              <a:gd name="T64" fmla="*/ 81658581 w 182"/>
              <a:gd name="T65" fmla="*/ 413778269 h 177"/>
              <a:gd name="T66" fmla="*/ 137800267 w 182"/>
              <a:gd name="T67" fmla="*/ 413778269 h 177"/>
              <a:gd name="T68" fmla="*/ 847212856 w 182"/>
              <a:gd name="T69" fmla="*/ 15326209 h 177"/>
              <a:gd name="T70" fmla="*/ 791071170 w 182"/>
              <a:gd name="T71" fmla="*/ 66408300 h 177"/>
              <a:gd name="T72" fmla="*/ 791071170 w 182"/>
              <a:gd name="T73" fmla="*/ 362693919 h 177"/>
              <a:gd name="T74" fmla="*/ 816590323 w 182"/>
              <a:gd name="T75" fmla="*/ 429102219 h 177"/>
              <a:gd name="T76" fmla="*/ 928871436 w 182"/>
              <a:gd name="T77" fmla="*/ 214551109 h 177"/>
              <a:gd name="T78" fmla="*/ 464434589 w 182"/>
              <a:gd name="T79" fmla="*/ 326935777 h 177"/>
              <a:gd name="T80" fmla="*/ 464434589 w 182"/>
              <a:gd name="T81" fmla="*/ 102166442 h 177"/>
              <a:gd name="T82" fmla="*/ 464434589 w 182"/>
              <a:gd name="T83" fmla="*/ 326935777 h 1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2" h="177">
                <a:moveTo>
                  <a:pt x="91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86" y="75"/>
                  <a:pt x="80" y="74"/>
                  <a:pt x="75" y="72"/>
                </a:cubicBezTo>
                <a:cubicBezTo>
                  <a:pt x="35" y="177"/>
                  <a:pt x="35" y="177"/>
                  <a:pt x="35" y="177"/>
                </a:cubicBezTo>
                <a:cubicBezTo>
                  <a:pt x="54" y="177"/>
                  <a:pt x="54" y="177"/>
                  <a:pt x="54" y="177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102" y="74"/>
                  <a:pt x="96" y="75"/>
                  <a:pt x="91" y="75"/>
                </a:cubicBezTo>
                <a:close/>
                <a:moveTo>
                  <a:pt x="91" y="81"/>
                </a:moveTo>
                <a:cubicBezTo>
                  <a:pt x="97" y="97"/>
                  <a:pt x="97" y="97"/>
                  <a:pt x="97" y="97"/>
                </a:cubicBezTo>
                <a:cubicBezTo>
                  <a:pt x="85" y="97"/>
                  <a:pt x="85" y="97"/>
                  <a:pt x="85" y="97"/>
                </a:cubicBezTo>
                <a:lnTo>
                  <a:pt x="91" y="81"/>
                </a:lnTo>
                <a:close/>
                <a:moveTo>
                  <a:pt x="81" y="107"/>
                </a:moveTo>
                <a:cubicBezTo>
                  <a:pt x="101" y="107"/>
                  <a:pt x="101" y="107"/>
                  <a:pt x="101" y="107"/>
                </a:cubicBezTo>
                <a:cubicBezTo>
                  <a:pt x="103" y="113"/>
                  <a:pt x="103" y="113"/>
                  <a:pt x="103" y="113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79" y="113"/>
                  <a:pt x="79" y="113"/>
                  <a:pt x="79" y="113"/>
                </a:cubicBezTo>
                <a:lnTo>
                  <a:pt x="81" y="107"/>
                </a:lnTo>
                <a:close/>
                <a:moveTo>
                  <a:pt x="75" y="122"/>
                </a:moveTo>
                <a:cubicBezTo>
                  <a:pt x="81" y="126"/>
                  <a:pt x="81" y="126"/>
                  <a:pt x="81" y="126"/>
                </a:cubicBezTo>
                <a:cubicBezTo>
                  <a:pt x="72" y="132"/>
                  <a:pt x="72" y="132"/>
                  <a:pt x="72" y="132"/>
                </a:cubicBezTo>
                <a:lnTo>
                  <a:pt x="75" y="122"/>
                </a:lnTo>
                <a:close/>
                <a:moveTo>
                  <a:pt x="120" y="156"/>
                </a:moveTo>
                <a:cubicBezTo>
                  <a:pt x="93" y="145"/>
                  <a:pt x="93" y="145"/>
                  <a:pt x="93" y="145"/>
                </a:cubicBezTo>
                <a:cubicBezTo>
                  <a:pt x="89" y="145"/>
                  <a:pt x="89" y="145"/>
                  <a:pt x="89" y="145"/>
                </a:cubicBezTo>
                <a:cubicBezTo>
                  <a:pt x="62" y="156"/>
                  <a:pt x="62" y="156"/>
                  <a:pt x="62" y="156"/>
                </a:cubicBezTo>
                <a:cubicBezTo>
                  <a:pt x="66" y="146"/>
                  <a:pt x="66" y="146"/>
                  <a:pt x="66" y="14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116" y="147"/>
                  <a:pt x="116" y="147"/>
                  <a:pt x="116" y="147"/>
                </a:cubicBezTo>
                <a:lnTo>
                  <a:pt x="120" y="156"/>
                </a:lnTo>
                <a:close/>
                <a:moveTo>
                  <a:pt x="110" y="132"/>
                </a:moveTo>
                <a:cubicBezTo>
                  <a:pt x="101" y="126"/>
                  <a:pt x="101" y="126"/>
                  <a:pt x="101" y="126"/>
                </a:cubicBezTo>
                <a:cubicBezTo>
                  <a:pt x="107" y="123"/>
                  <a:pt x="107" y="123"/>
                  <a:pt x="107" y="123"/>
                </a:cubicBezTo>
                <a:lnTo>
                  <a:pt x="110" y="132"/>
                </a:lnTo>
                <a:close/>
                <a:moveTo>
                  <a:pt x="46" y="69"/>
                </a:moveTo>
                <a:cubicBezTo>
                  <a:pt x="48" y="69"/>
                  <a:pt x="50" y="68"/>
                  <a:pt x="51" y="66"/>
                </a:cubicBezTo>
                <a:cubicBezTo>
                  <a:pt x="54" y="63"/>
                  <a:pt x="54" y="59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52"/>
                  <a:pt x="45" y="47"/>
                  <a:pt x="45" y="42"/>
                </a:cubicBezTo>
                <a:cubicBezTo>
                  <a:pt x="45" y="37"/>
                  <a:pt x="47" y="32"/>
                  <a:pt x="51" y="28"/>
                </a:cubicBezTo>
                <a:cubicBezTo>
                  <a:pt x="54" y="25"/>
                  <a:pt x="54" y="21"/>
                  <a:pt x="51" y="18"/>
                </a:cubicBezTo>
                <a:cubicBezTo>
                  <a:pt x="48" y="15"/>
                  <a:pt x="43" y="15"/>
                  <a:pt x="41" y="18"/>
                </a:cubicBezTo>
                <a:cubicBezTo>
                  <a:pt x="34" y="24"/>
                  <a:pt x="30" y="33"/>
                  <a:pt x="30" y="42"/>
                </a:cubicBezTo>
                <a:cubicBezTo>
                  <a:pt x="30" y="51"/>
                  <a:pt x="34" y="60"/>
                  <a:pt x="41" y="66"/>
                </a:cubicBezTo>
                <a:cubicBezTo>
                  <a:pt x="42" y="68"/>
                  <a:pt x="44" y="69"/>
                  <a:pt x="46" y="69"/>
                </a:cubicBezTo>
                <a:close/>
                <a:moveTo>
                  <a:pt x="131" y="18"/>
                </a:moveTo>
                <a:cubicBezTo>
                  <a:pt x="128" y="21"/>
                  <a:pt x="128" y="25"/>
                  <a:pt x="131" y="28"/>
                </a:cubicBezTo>
                <a:cubicBezTo>
                  <a:pt x="135" y="32"/>
                  <a:pt x="137" y="37"/>
                  <a:pt x="137" y="42"/>
                </a:cubicBezTo>
                <a:cubicBezTo>
                  <a:pt x="137" y="47"/>
                  <a:pt x="135" y="52"/>
                  <a:pt x="131" y="56"/>
                </a:cubicBezTo>
                <a:cubicBezTo>
                  <a:pt x="128" y="59"/>
                  <a:pt x="128" y="63"/>
                  <a:pt x="131" y="66"/>
                </a:cubicBezTo>
                <a:cubicBezTo>
                  <a:pt x="132" y="68"/>
                  <a:pt x="134" y="69"/>
                  <a:pt x="136" y="69"/>
                </a:cubicBezTo>
                <a:cubicBezTo>
                  <a:pt x="138" y="69"/>
                  <a:pt x="140" y="68"/>
                  <a:pt x="141" y="66"/>
                </a:cubicBezTo>
                <a:cubicBezTo>
                  <a:pt x="148" y="60"/>
                  <a:pt x="152" y="51"/>
                  <a:pt x="152" y="42"/>
                </a:cubicBezTo>
                <a:cubicBezTo>
                  <a:pt x="152" y="33"/>
                  <a:pt x="148" y="24"/>
                  <a:pt x="141" y="18"/>
                </a:cubicBezTo>
                <a:cubicBezTo>
                  <a:pt x="139" y="15"/>
                  <a:pt x="134" y="15"/>
                  <a:pt x="131" y="18"/>
                </a:cubicBezTo>
                <a:close/>
                <a:moveTo>
                  <a:pt x="27" y="71"/>
                </a:moveTo>
                <a:cubicBezTo>
                  <a:pt x="19" y="63"/>
                  <a:pt x="15" y="52"/>
                  <a:pt x="15" y="42"/>
                </a:cubicBezTo>
                <a:cubicBezTo>
                  <a:pt x="15" y="32"/>
                  <a:pt x="19" y="21"/>
                  <a:pt x="27" y="13"/>
                </a:cubicBezTo>
                <a:cubicBezTo>
                  <a:pt x="30" y="10"/>
                  <a:pt x="30" y="6"/>
                  <a:pt x="27" y="3"/>
                </a:cubicBezTo>
                <a:cubicBezTo>
                  <a:pt x="24" y="0"/>
                  <a:pt x="19" y="0"/>
                  <a:pt x="16" y="3"/>
                </a:cubicBezTo>
                <a:cubicBezTo>
                  <a:pt x="6" y="14"/>
                  <a:pt x="0" y="28"/>
                  <a:pt x="0" y="42"/>
                </a:cubicBezTo>
                <a:cubicBezTo>
                  <a:pt x="0" y="56"/>
                  <a:pt x="6" y="71"/>
                  <a:pt x="16" y="81"/>
                </a:cubicBezTo>
                <a:cubicBezTo>
                  <a:pt x="18" y="83"/>
                  <a:pt x="20" y="84"/>
                  <a:pt x="22" y="84"/>
                </a:cubicBezTo>
                <a:cubicBezTo>
                  <a:pt x="24" y="84"/>
                  <a:pt x="26" y="83"/>
                  <a:pt x="27" y="81"/>
                </a:cubicBezTo>
                <a:cubicBezTo>
                  <a:pt x="30" y="78"/>
                  <a:pt x="30" y="74"/>
                  <a:pt x="27" y="71"/>
                </a:cubicBezTo>
                <a:close/>
                <a:moveTo>
                  <a:pt x="166" y="3"/>
                </a:moveTo>
                <a:cubicBezTo>
                  <a:pt x="163" y="0"/>
                  <a:pt x="158" y="0"/>
                  <a:pt x="155" y="3"/>
                </a:cubicBezTo>
                <a:cubicBezTo>
                  <a:pt x="152" y="6"/>
                  <a:pt x="152" y="10"/>
                  <a:pt x="155" y="13"/>
                </a:cubicBezTo>
                <a:cubicBezTo>
                  <a:pt x="163" y="21"/>
                  <a:pt x="167" y="32"/>
                  <a:pt x="167" y="42"/>
                </a:cubicBezTo>
                <a:cubicBezTo>
                  <a:pt x="167" y="52"/>
                  <a:pt x="163" y="63"/>
                  <a:pt x="155" y="71"/>
                </a:cubicBezTo>
                <a:cubicBezTo>
                  <a:pt x="152" y="74"/>
                  <a:pt x="152" y="78"/>
                  <a:pt x="155" y="81"/>
                </a:cubicBezTo>
                <a:cubicBezTo>
                  <a:pt x="156" y="83"/>
                  <a:pt x="158" y="84"/>
                  <a:pt x="160" y="84"/>
                </a:cubicBezTo>
                <a:cubicBezTo>
                  <a:pt x="162" y="84"/>
                  <a:pt x="164" y="83"/>
                  <a:pt x="166" y="81"/>
                </a:cubicBezTo>
                <a:cubicBezTo>
                  <a:pt x="176" y="71"/>
                  <a:pt x="182" y="56"/>
                  <a:pt x="182" y="42"/>
                </a:cubicBezTo>
                <a:cubicBezTo>
                  <a:pt x="182" y="28"/>
                  <a:pt x="176" y="14"/>
                  <a:pt x="166" y="3"/>
                </a:cubicBezTo>
                <a:close/>
                <a:moveTo>
                  <a:pt x="91" y="64"/>
                </a:moveTo>
                <a:cubicBezTo>
                  <a:pt x="103" y="64"/>
                  <a:pt x="113" y="54"/>
                  <a:pt x="113" y="42"/>
                </a:cubicBezTo>
                <a:cubicBezTo>
                  <a:pt x="113" y="30"/>
                  <a:pt x="103" y="20"/>
                  <a:pt x="91" y="20"/>
                </a:cubicBezTo>
                <a:cubicBezTo>
                  <a:pt x="79" y="20"/>
                  <a:pt x="69" y="30"/>
                  <a:pt x="69" y="42"/>
                </a:cubicBezTo>
                <a:cubicBezTo>
                  <a:pt x="69" y="54"/>
                  <a:pt x="79" y="64"/>
                  <a:pt x="91" y="6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5" name="Freeform 24"/>
          <p:cNvSpPr>
            <a:spLocks noEditPoints="1"/>
          </p:cNvSpPr>
          <p:nvPr/>
        </p:nvSpPr>
        <p:spPr bwMode="auto">
          <a:xfrm>
            <a:off x="1316568" y="2222500"/>
            <a:ext cx="522817" cy="524933"/>
          </a:xfrm>
          <a:custGeom>
            <a:avLst/>
            <a:gdLst>
              <a:gd name="T0" fmla="*/ 7561272 w 247"/>
              <a:gd name="T1" fmla="*/ 35282188 h 248"/>
              <a:gd name="T2" fmla="*/ 587197949 w 247"/>
              <a:gd name="T3" fmla="*/ 617439075 h 248"/>
              <a:gd name="T4" fmla="*/ 617439862 w 247"/>
              <a:gd name="T5" fmla="*/ 589716563 h 248"/>
              <a:gd name="T6" fmla="*/ 35282232 w 247"/>
              <a:gd name="T7" fmla="*/ 7561263 h 248"/>
              <a:gd name="T8" fmla="*/ 7561272 w 247"/>
              <a:gd name="T9" fmla="*/ 35282188 h 248"/>
              <a:gd name="T10" fmla="*/ 622480181 w 247"/>
              <a:gd name="T11" fmla="*/ 85685313 h 248"/>
              <a:gd name="T12" fmla="*/ 536794759 w 247"/>
              <a:gd name="T13" fmla="*/ 0 h 248"/>
              <a:gd name="T14" fmla="*/ 466230295 w 247"/>
              <a:gd name="T15" fmla="*/ 73085325 h 248"/>
              <a:gd name="T16" fmla="*/ 551915716 w 247"/>
              <a:gd name="T17" fmla="*/ 158770638 h 248"/>
              <a:gd name="T18" fmla="*/ 622480181 w 247"/>
              <a:gd name="T19" fmla="*/ 85685313 h 248"/>
              <a:gd name="T20" fmla="*/ 393144876 w 247"/>
              <a:gd name="T21" fmla="*/ 312499375 h 248"/>
              <a:gd name="T22" fmla="*/ 511593165 w 247"/>
              <a:gd name="T23" fmla="*/ 194052825 h 248"/>
              <a:gd name="T24" fmla="*/ 476310932 w 247"/>
              <a:gd name="T25" fmla="*/ 158770638 h 248"/>
              <a:gd name="T26" fmla="*/ 357862644 w 247"/>
              <a:gd name="T27" fmla="*/ 277217188 h 248"/>
              <a:gd name="T28" fmla="*/ 393144876 w 247"/>
              <a:gd name="T29" fmla="*/ 312499375 h 248"/>
              <a:gd name="T30" fmla="*/ 201612757 w 247"/>
              <a:gd name="T31" fmla="*/ 430947513 h 248"/>
              <a:gd name="T32" fmla="*/ 178932116 w 247"/>
              <a:gd name="T33" fmla="*/ 408265313 h 248"/>
              <a:gd name="T34" fmla="*/ 249496581 w 247"/>
              <a:gd name="T35" fmla="*/ 335181575 h 248"/>
              <a:gd name="T36" fmla="*/ 229335305 w 247"/>
              <a:gd name="T37" fmla="*/ 312499375 h 248"/>
              <a:gd name="T38" fmla="*/ 68045099 w 247"/>
              <a:gd name="T39" fmla="*/ 471270013 h 248"/>
              <a:gd name="T40" fmla="*/ 68045099 w 247"/>
              <a:gd name="T41" fmla="*/ 471270013 h 248"/>
              <a:gd name="T42" fmla="*/ 0 w 247"/>
              <a:gd name="T43" fmla="*/ 624998750 h 248"/>
              <a:gd name="T44" fmla="*/ 153730521 w 247"/>
              <a:gd name="T45" fmla="*/ 556955325 h 248"/>
              <a:gd name="T46" fmla="*/ 153730521 w 247"/>
              <a:gd name="T47" fmla="*/ 556955325 h 248"/>
              <a:gd name="T48" fmla="*/ 153730521 w 247"/>
              <a:gd name="T49" fmla="*/ 551915013 h 248"/>
              <a:gd name="T50" fmla="*/ 312499773 w 247"/>
              <a:gd name="T51" fmla="*/ 395665325 h 248"/>
              <a:gd name="T52" fmla="*/ 274698175 w 247"/>
              <a:gd name="T53" fmla="*/ 357862188 h 248"/>
              <a:gd name="T54" fmla="*/ 201612757 w 247"/>
              <a:gd name="T55" fmla="*/ 430947513 h 248"/>
              <a:gd name="T56" fmla="*/ 143649883 w 247"/>
              <a:gd name="T57" fmla="*/ 516632825 h 248"/>
              <a:gd name="T58" fmla="*/ 78125737 w 247"/>
              <a:gd name="T59" fmla="*/ 546874700 h 248"/>
              <a:gd name="T60" fmla="*/ 108367651 w 247"/>
              <a:gd name="T61" fmla="*/ 476310325 h 248"/>
              <a:gd name="T62" fmla="*/ 143649883 w 247"/>
              <a:gd name="T63" fmla="*/ 446068450 h 248"/>
              <a:gd name="T64" fmla="*/ 146169249 w 247"/>
              <a:gd name="T65" fmla="*/ 476310325 h 248"/>
              <a:gd name="T66" fmla="*/ 178932116 w 247"/>
              <a:gd name="T67" fmla="*/ 481350638 h 248"/>
              <a:gd name="T68" fmla="*/ 143649883 w 247"/>
              <a:gd name="T69" fmla="*/ 516632825 h 248"/>
              <a:gd name="T70" fmla="*/ 451109338 w 247"/>
              <a:gd name="T71" fmla="*/ 133569075 h 248"/>
              <a:gd name="T72" fmla="*/ 430948062 w 247"/>
              <a:gd name="T73" fmla="*/ 110886875 h 248"/>
              <a:gd name="T74" fmla="*/ 312499773 w 247"/>
              <a:gd name="T75" fmla="*/ 229335013 h 248"/>
              <a:gd name="T76" fmla="*/ 332661049 w 247"/>
              <a:gd name="T77" fmla="*/ 252015625 h 248"/>
              <a:gd name="T78" fmla="*/ 451109338 w 247"/>
              <a:gd name="T79" fmla="*/ 133569075 h 2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47" h="248">
                <a:moveTo>
                  <a:pt x="3" y="14"/>
                </a:moveTo>
                <a:lnTo>
                  <a:pt x="233" y="245"/>
                </a:lnTo>
                <a:lnTo>
                  <a:pt x="245" y="234"/>
                </a:lnTo>
                <a:lnTo>
                  <a:pt x="14" y="3"/>
                </a:lnTo>
                <a:lnTo>
                  <a:pt x="3" y="14"/>
                </a:lnTo>
                <a:close/>
                <a:moveTo>
                  <a:pt x="247" y="34"/>
                </a:moveTo>
                <a:lnTo>
                  <a:pt x="213" y="0"/>
                </a:lnTo>
                <a:lnTo>
                  <a:pt x="185" y="29"/>
                </a:lnTo>
                <a:lnTo>
                  <a:pt x="219" y="63"/>
                </a:lnTo>
                <a:lnTo>
                  <a:pt x="247" y="34"/>
                </a:lnTo>
                <a:close/>
                <a:moveTo>
                  <a:pt x="156" y="124"/>
                </a:moveTo>
                <a:lnTo>
                  <a:pt x="203" y="77"/>
                </a:lnTo>
                <a:lnTo>
                  <a:pt x="189" y="63"/>
                </a:lnTo>
                <a:lnTo>
                  <a:pt x="142" y="110"/>
                </a:lnTo>
                <a:lnTo>
                  <a:pt x="156" y="124"/>
                </a:lnTo>
                <a:close/>
                <a:moveTo>
                  <a:pt x="80" y="171"/>
                </a:moveTo>
                <a:lnTo>
                  <a:pt x="71" y="162"/>
                </a:lnTo>
                <a:lnTo>
                  <a:pt x="99" y="133"/>
                </a:lnTo>
                <a:lnTo>
                  <a:pt x="91" y="124"/>
                </a:lnTo>
                <a:lnTo>
                  <a:pt x="27" y="187"/>
                </a:lnTo>
                <a:lnTo>
                  <a:pt x="0" y="248"/>
                </a:lnTo>
                <a:lnTo>
                  <a:pt x="61" y="221"/>
                </a:lnTo>
                <a:lnTo>
                  <a:pt x="61" y="219"/>
                </a:lnTo>
                <a:lnTo>
                  <a:pt x="124" y="157"/>
                </a:lnTo>
                <a:lnTo>
                  <a:pt x="109" y="142"/>
                </a:lnTo>
                <a:lnTo>
                  <a:pt x="80" y="171"/>
                </a:lnTo>
                <a:close/>
                <a:moveTo>
                  <a:pt x="57" y="205"/>
                </a:moveTo>
                <a:lnTo>
                  <a:pt x="31" y="217"/>
                </a:lnTo>
                <a:lnTo>
                  <a:pt x="43" y="189"/>
                </a:lnTo>
                <a:lnTo>
                  <a:pt x="57" y="177"/>
                </a:lnTo>
                <a:lnTo>
                  <a:pt x="58" y="189"/>
                </a:lnTo>
                <a:lnTo>
                  <a:pt x="71" y="191"/>
                </a:lnTo>
                <a:lnTo>
                  <a:pt x="57" y="205"/>
                </a:lnTo>
                <a:close/>
                <a:moveTo>
                  <a:pt x="179" y="53"/>
                </a:moveTo>
                <a:lnTo>
                  <a:pt x="171" y="44"/>
                </a:lnTo>
                <a:lnTo>
                  <a:pt x="124" y="91"/>
                </a:lnTo>
                <a:lnTo>
                  <a:pt x="132" y="100"/>
                </a:lnTo>
                <a:lnTo>
                  <a:pt x="179" y="5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6" name="Freeform 25"/>
          <p:cNvSpPr>
            <a:spLocks noEditPoints="1"/>
          </p:cNvSpPr>
          <p:nvPr/>
        </p:nvSpPr>
        <p:spPr bwMode="auto">
          <a:xfrm>
            <a:off x="2220384" y="2258485"/>
            <a:ext cx="474133" cy="452967"/>
          </a:xfrm>
          <a:custGeom>
            <a:avLst/>
            <a:gdLst>
              <a:gd name="T0" fmla="*/ 106371663 w 158"/>
              <a:gd name="T1" fmla="*/ 251344409 h 150"/>
              <a:gd name="T2" fmla="*/ 151960484 w 158"/>
              <a:gd name="T3" fmla="*/ 205178046 h 150"/>
              <a:gd name="T4" fmla="*/ 506534195 w 158"/>
              <a:gd name="T5" fmla="*/ 205178046 h 150"/>
              <a:gd name="T6" fmla="*/ 506534195 w 158"/>
              <a:gd name="T7" fmla="*/ 302638354 h 150"/>
              <a:gd name="T8" fmla="*/ 688887225 w 158"/>
              <a:gd name="T9" fmla="*/ 148754253 h 150"/>
              <a:gd name="T10" fmla="*/ 506534195 w 158"/>
              <a:gd name="T11" fmla="*/ 0 h 150"/>
              <a:gd name="T12" fmla="*/ 506534195 w 158"/>
              <a:gd name="T13" fmla="*/ 97460308 h 150"/>
              <a:gd name="T14" fmla="*/ 111437838 w 158"/>
              <a:gd name="T15" fmla="*/ 97460308 h 150"/>
              <a:gd name="T16" fmla="*/ 0 w 158"/>
              <a:gd name="T17" fmla="*/ 210307894 h 150"/>
              <a:gd name="T18" fmla="*/ 0 w 158"/>
              <a:gd name="T19" fmla="*/ 343674869 h 150"/>
              <a:gd name="T20" fmla="*/ 106371663 w 158"/>
              <a:gd name="T21" fmla="*/ 343674869 h 150"/>
              <a:gd name="T22" fmla="*/ 106371663 w 158"/>
              <a:gd name="T23" fmla="*/ 251344409 h 150"/>
              <a:gd name="T24" fmla="*/ 623038208 w 158"/>
              <a:gd name="T25" fmla="*/ 394968815 h 150"/>
              <a:gd name="T26" fmla="*/ 602775759 w 158"/>
              <a:gd name="T27" fmla="*/ 415488205 h 150"/>
              <a:gd name="T28" fmla="*/ 638234481 w 158"/>
              <a:gd name="T29" fmla="*/ 410358357 h 150"/>
              <a:gd name="T30" fmla="*/ 729409871 w 158"/>
              <a:gd name="T31" fmla="*/ 430875482 h 150"/>
              <a:gd name="T32" fmla="*/ 729409871 w 158"/>
              <a:gd name="T33" fmla="*/ 302638354 h 150"/>
              <a:gd name="T34" fmla="*/ 623038208 w 158"/>
              <a:gd name="T35" fmla="*/ 302638354 h 150"/>
              <a:gd name="T36" fmla="*/ 623038208 w 158"/>
              <a:gd name="T37" fmla="*/ 394968815 h 150"/>
              <a:gd name="T38" fmla="*/ 536926742 w 158"/>
              <a:gd name="T39" fmla="*/ 441135177 h 150"/>
              <a:gd name="T40" fmla="*/ 222875676 w 158"/>
              <a:gd name="T41" fmla="*/ 441135177 h 150"/>
              <a:gd name="T42" fmla="*/ 222875676 w 158"/>
              <a:gd name="T43" fmla="*/ 343674869 h 150"/>
              <a:gd name="T44" fmla="*/ 40522646 w 158"/>
              <a:gd name="T45" fmla="*/ 497558970 h 150"/>
              <a:gd name="T46" fmla="*/ 222875676 w 158"/>
              <a:gd name="T47" fmla="*/ 646313224 h 150"/>
              <a:gd name="T48" fmla="*/ 222875676 w 158"/>
              <a:gd name="T49" fmla="*/ 548852916 h 150"/>
              <a:gd name="T50" fmla="*/ 455881451 w 158"/>
              <a:gd name="T51" fmla="*/ 548852916 h 150"/>
              <a:gd name="T52" fmla="*/ 536926742 w 158"/>
              <a:gd name="T53" fmla="*/ 441135177 h 150"/>
              <a:gd name="T54" fmla="*/ 638234481 w 158"/>
              <a:gd name="T55" fmla="*/ 446265025 h 150"/>
              <a:gd name="T56" fmla="*/ 481207823 w 158"/>
              <a:gd name="T57" fmla="*/ 610406556 h 150"/>
              <a:gd name="T58" fmla="*/ 638234481 w 158"/>
              <a:gd name="T59" fmla="*/ 769420504 h 150"/>
              <a:gd name="T60" fmla="*/ 800325063 w 158"/>
              <a:gd name="T61" fmla="*/ 610406556 h 150"/>
              <a:gd name="T62" fmla="*/ 638234481 w 158"/>
              <a:gd name="T63" fmla="*/ 446265025 h 150"/>
              <a:gd name="T64" fmla="*/ 663560853 w 158"/>
              <a:gd name="T65" fmla="*/ 718126559 h 150"/>
              <a:gd name="T66" fmla="*/ 623038208 w 158"/>
              <a:gd name="T67" fmla="*/ 718126559 h 150"/>
              <a:gd name="T68" fmla="*/ 623038208 w 158"/>
              <a:gd name="T69" fmla="*/ 569372306 h 150"/>
              <a:gd name="T70" fmla="*/ 572385463 w 158"/>
              <a:gd name="T71" fmla="*/ 569372306 h 150"/>
              <a:gd name="T72" fmla="*/ 572385463 w 158"/>
              <a:gd name="T73" fmla="*/ 543723068 h 150"/>
              <a:gd name="T74" fmla="*/ 602775759 w 158"/>
              <a:gd name="T75" fmla="*/ 538595485 h 150"/>
              <a:gd name="T76" fmla="*/ 623038208 w 158"/>
              <a:gd name="T77" fmla="*/ 528335790 h 150"/>
              <a:gd name="T78" fmla="*/ 628102132 w 158"/>
              <a:gd name="T79" fmla="*/ 512946248 h 150"/>
              <a:gd name="T80" fmla="*/ 633168306 w 158"/>
              <a:gd name="T81" fmla="*/ 502688818 h 150"/>
              <a:gd name="T82" fmla="*/ 663560853 w 158"/>
              <a:gd name="T83" fmla="*/ 502688818 h 150"/>
              <a:gd name="T84" fmla="*/ 663560853 w 158"/>
              <a:gd name="T85" fmla="*/ 718126559 h 1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8" h="150">
                <a:moveTo>
                  <a:pt x="21" y="49"/>
                </a:moveTo>
                <a:cubicBezTo>
                  <a:pt x="30" y="40"/>
                  <a:pt x="30" y="40"/>
                  <a:pt x="3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7"/>
                  <a:pt x="0" y="67"/>
                  <a:pt x="0" y="67"/>
                </a:cubicBezTo>
                <a:cubicBezTo>
                  <a:pt x="21" y="67"/>
                  <a:pt x="21" y="67"/>
                  <a:pt x="21" y="67"/>
                </a:cubicBezTo>
                <a:lnTo>
                  <a:pt x="21" y="49"/>
                </a:lnTo>
                <a:close/>
                <a:moveTo>
                  <a:pt x="123" y="77"/>
                </a:moveTo>
                <a:cubicBezTo>
                  <a:pt x="119" y="81"/>
                  <a:pt x="119" y="81"/>
                  <a:pt x="119" y="81"/>
                </a:cubicBezTo>
                <a:cubicBezTo>
                  <a:pt x="121" y="81"/>
                  <a:pt x="124" y="80"/>
                  <a:pt x="126" y="80"/>
                </a:cubicBezTo>
                <a:cubicBezTo>
                  <a:pt x="133" y="80"/>
                  <a:pt x="139" y="82"/>
                  <a:pt x="144" y="84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23" y="59"/>
                  <a:pt x="123" y="59"/>
                  <a:pt x="123" y="59"/>
                </a:cubicBezTo>
                <a:lnTo>
                  <a:pt x="123" y="77"/>
                </a:lnTo>
                <a:close/>
                <a:moveTo>
                  <a:pt x="106" y="86"/>
                </a:moveTo>
                <a:cubicBezTo>
                  <a:pt x="44" y="86"/>
                  <a:pt x="44" y="86"/>
                  <a:pt x="44" y="86"/>
                </a:cubicBezTo>
                <a:cubicBezTo>
                  <a:pt x="44" y="67"/>
                  <a:pt x="44" y="67"/>
                  <a:pt x="44" y="67"/>
                </a:cubicBezTo>
                <a:cubicBezTo>
                  <a:pt x="8" y="97"/>
                  <a:pt x="8" y="97"/>
                  <a:pt x="8" y="97"/>
                </a:cubicBezTo>
                <a:cubicBezTo>
                  <a:pt x="44" y="126"/>
                  <a:pt x="44" y="126"/>
                  <a:pt x="44" y="126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3" y="98"/>
                  <a:pt x="98" y="91"/>
                  <a:pt x="106" y="86"/>
                </a:cubicBezTo>
                <a:close/>
                <a:moveTo>
                  <a:pt x="126" y="87"/>
                </a:moveTo>
                <a:cubicBezTo>
                  <a:pt x="109" y="87"/>
                  <a:pt x="95" y="101"/>
                  <a:pt x="95" y="119"/>
                </a:cubicBezTo>
                <a:cubicBezTo>
                  <a:pt x="95" y="136"/>
                  <a:pt x="109" y="150"/>
                  <a:pt x="126" y="150"/>
                </a:cubicBezTo>
                <a:cubicBezTo>
                  <a:pt x="144" y="150"/>
                  <a:pt x="158" y="136"/>
                  <a:pt x="158" y="119"/>
                </a:cubicBezTo>
                <a:cubicBezTo>
                  <a:pt x="158" y="101"/>
                  <a:pt x="144" y="87"/>
                  <a:pt x="126" y="87"/>
                </a:cubicBezTo>
                <a:close/>
                <a:moveTo>
                  <a:pt x="131" y="140"/>
                </a:moveTo>
                <a:cubicBezTo>
                  <a:pt x="123" y="140"/>
                  <a:pt x="123" y="140"/>
                  <a:pt x="123" y="140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6" y="105"/>
                  <a:pt x="118" y="105"/>
                  <a:pt x="119" y="105"/>
                </a:cubicBezTo>
                <a:cubicBezTo>
                  <a:pt x="120" y="105"/>
                  <a:pt x="122" y="104"/>
                  <a:pt x="123" y="103"/>
                </a:cubicBezTo>
                <a:cubicBezTo>
                  <a:pt x="123" y="102"/>
                  <a:pt x="124" y="101"/>
                  <a:pt x="124" y="100"/>
                </a:cubicBezTo>
                <a:cubicBezTo>
                  <a:pt x="125" y="99"/>
                  <a:pt x="125" y="99"/>
                  <a:pt x="125" y="98"/>
                </a:cubicBezTo>
                <a:cubicBezTo>
                  <a:pt x="131" y="98"/>
                  <a:pt x="131" y="98"/>
                  <a:pt x="131" y="98"/>
                </a:cubicBezTo>
                <a:lnTo>
                  <a:pt x="131" y="14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7" name="Freeform 26"/>
          <p:cNvSpPr>
            <a:spLocks/>
          </p:cNvSpPr>
          <p:nvPr/>
        </p:nvSpPr>
        <p:spPr bwMode="auto">
          <a:xfrm>
            <a:off x="3141133" y="2262718"/>
            <a:ext cx="527051" cy="444500"/>
          </a:xfrm>
          <a:custGeom>
            <a:avLst/>
            <a:gdLst>
              <a:gd name="T0" fmla="*/ 301026494 w 175"/>
              <a:gd name="T1" fmla="*/ 147142264 h 148"/>
              <a:gd name="T2" fmla="*/ 301026494 w 175"/>
              <a:gd name="T3" fmla="*/ 0 h 148"/>
              <a:gd name="T4" fmla="*/ 0 w 175"/>
              <a:gd name="T5" fmla="*/ 248621164 h 148"/>
              <a:gd name="T6" fmla="*/ 301026494 w 175"/>
              <a:gd name="T7" fmla="*/ 502317286 h 148"/>
              <a:gd name="T8" fmla="*/ 301026494 w 175"/>
              <a:gd name="T9" fmla="*/ 360247728 h 148"/>
              <a:gd name="T10" fmla="*/ 301026494 w 175"/>
              <a:gd name="T11" fmla="*/ 750938450 h 148"/>
              <a:gd name="T12" fmla="*/ 301026494 w 175"/>
              <a:gd name="T13" fmla="*/ 147142264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8" name="Freeform 27"/>
          <p:cNvSpPr>
            <a:spLocks/>
          </p:cNvSpPr>
          <p:nvPr/>
        </p:nvSpPr>
        <p:spPr bwMode="auto">
          <a:xfrm>
            <a:off x="3913718" y="2307167"/>
            <a:ext cx="529167" cy="404284"/>
          </a:xfrm>
          <a:custGeom>
            <a:avLst/>
            <a:gdLst>
              <a:gd name="T0" fmla="*/ 630039063 w 250"/>
              <a:gd name="T1" fmla="*/ 246975720 h 191"/>
              <a:gd name="T2" fmla="*/ 493950625 w 250"/>
              <a:gd name="T3" fmla="*/ 115927379 h 191"/>
              <a:gd name="T4" fmla="*/ 493950625 w 250"/>
              <a:gd name="T5" fmla="*/ 201612832 h 191"/>
              <a:gd name="T6" fmla="*/ 370463763 w 250"/>
              <a:gd name="T7" fmla="*/ 201612832 h 191"/>
              <a:gd name="T8" fmla="*/ 370463763 w 250"/>
              <a:gd name="T9" fmla="*/ 0 h 191"/>
              <a:gd name="T10" fmla="*/ 252015625 w 250"/>
              <a:gd name="T11" fmla="*/ 0 h 191"/>
              <a:gd name="T12" fmla="*/ 252015625 w 250"/>
              <a:gd name="T13" fmla="*/ 201612832 h 191"/>
              <a:gd name="T14" fmla="*/ 136088438 w 250"/>
              <a:gd name="T15" fmla="*/ 201612832 h 191"/>
              <a:gd name="T16" fmla="*/ 136088438 w 250"/>
              <a:gd name="T17" fmla="*/ 115927379 h 191"/>
              <a:gd name="T18" fmla="*/ 0 w 250"/>
              <a:gd name="T19" fmla="*/ 246975720 h 191"/>
              <a:gd name="T20" fmla="*/ 136088438 w 250"/>
              <a:gd name="T21" fmla="*/ 380545015 h 191"/>
              <a:gd name="T22" fmla="*/ 136088438 w 250"/>
              <a:gd name="T23" fmla="*/ 297378928 h 191"/>
              <a:gd name="T24" fmla="*/ 252015625 w 250"/>
              <a:gd name="T25" fmla="*/ 297378928 h 191"/>
              <a:gd name="T26" fmla="*/ 252015625 w 250"/>
              <a:gd name="T27" fmla="*/ 481351431 h 191"/>
              <a:gd name="T28" fmla="*/ 370463763 w 250"/>
              <a:gd name="T29" fmla="*/ 481351431 h 191"/>
              <a:gd name="T30" fmla="*/ 370463763 w 250"/>
              <a:gd name="T31" fmla="*/ 297378928 h 191"/>
              <a:gd name="T32" fmla="*/ 493950625 w 250"/>
              <a:gd name="T33" fmla="*/ 297378928 h 191"/>
              <a:gd name="T34" fmla="*/ 493950625 w 250"/>
              <a:gd name="T35" fmla="*/ 380545015 h 191"/>
              <a:gd name="T36" fmla="*/ 630039063 w 250"/>
              <a:gd name="T37" fmla="*/ 246975720 h 1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0" h="191">
                <a:moveTo>
                  <a:pt x="250" y="98"/>
                </a:moveTo>
                <a:lnTo>
                  <a:pt x="196" y="46"/>
                </a:lnTo>
                <a:lnTo>
                  <a:pt x="196" y="80"/>
                </a:lnTo>
                <a:lnTo>
                  <a:pt x="147" y="80"/>
                </a:lnTo>
                <a:lnTo>
                  <a:pt x="147" y="0"/>
                </a:lnTo>
                <a:lnTo>
                  <a:pt x="100" y="0"/>
                </a:lnTo>
                <a:lnTo>
                  <a:pt x="100" y="80"/>
                </a:lnTo>
                <a:lnTo>
                  <a:pt x="54" y="80"/>
                </a:lnTo>
                <a:lnTo>
                  <a:pt x="54" y="46"/>
                </a:lnTo>
                <a:lnTo>
                  <a:pt x="0" y="98"/>
                </a:lnTo>
                <a:lnTo>
                  <a:pt x="54" y="151"/>
                </a:lnTo>
                <a:lnTo>
                  <a:pt x="54" y="118"/>
                </a:lnTo>
                <a:lnTo>
                  <a:pt x="100" y="118"/>
                </a:lnTo>
                <a:lnTo>
                  <a:pt x="100" y="191"/>
                </a:lnTo>
                <a:lnTo>
                  <a:pt x="147" y="191"/>
                </a:lnTo>
                <a:lnTo>
                  <a:pt x="147" y="118"/>
                </a:lnTo>
                <a:lnTo>
                  <a:pt x="196" y="118"/>
                </a:lnTo>
                <a:lnTo>
                  <a:pt x="196" y="151"/>
                </a:lnTo>
                <a:lnTo>
                  <a:pt x="250" y="9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69" name="Oval 28"/>
          <p:cNvSpPr>
            <a:spLocks noChangeArrowheads="1"/>
          </p:cNvSpPr>
          <p:nvPr/>
        </p:nvSpPr>
        <p:spPr bwMode="auto">
          <a:xfrm>
            <a:off x="4806952" y="2592918"/>
            <a:ext cx="131233" cy="129116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370" name="Freeform 29"/>
          <p:cNvSpPr>
            <a:spLocks/>
          </p:cNvSpPr>
          <p:nvPr/>
        </p:nvSpPr>
        <p:spPr bwMode="auto">
          <a:xfrm>
            <a:off x="4806951" y="2406651"/>
            <a:ext cx="317500" cy="315383"/>
          </a:xfrm>
          <a:custGeom>
            <a:avLst/>
            <a:gdLst>
              <a:gd name="T0" fmla="*/ 540033482 w 105"/>
              <a:gd name="T1" fmla="*/ 532857037 h 105"/>
              <a:gd name="T2" fmla="*/ 380594054 w 105"/>
              <a:gd name="T3" fmla="*/ 532857037 h 105"/>
              <a:gd name="T4" fmla="*/ 0 w 105"/>
              <a:gd name="T5" fmla="*/ 157319632 h 105"/>
              <a:gd name="T6" fmla="*/ 0 w 105"/>
              <a:gd name="T7" fmla="*/ 157319632 h 105"/>
              <a:gd name="T8" fmla="*/ 0 w 105"/>
              <a:gd name="T9" fmla="*/ 0 h 105"/>
              <a:gd name="T10" fmla="*/ 540033482 w 105"/>
              <a:gd name="T11" fmla="*/ 532857037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" h="105">
                <a:moveTo>
                  <a:pt x="105" y="105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64"/>
                  <a:pt x="41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0"/>
                  <a:pt x="0" y="0"/>
                  <a:pt x="0" y="0"/>
                </a:cubicBezTo>
                <a:cubicBezTo>
                  <a:pt x="58" y="0"/>
                  <a:pt x="105" y="47"/>
                  <a:pt x="105" y="10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1" name="Freeform 30"/>
          <p:cNvSpPr>
            <a:spLocks/>
          </p:cNvSpPr>
          <p:nvPr/>
        </p:nvSpPr>
        <p:spPr bwMode="auto">
          <a:xfrm>
            <a:off x="4806952" y="2245785"/>
            <a:ext cx="476249" cy="476249"/>
          </a:xfrm>
          <a:custGeom>
            <a:avLst/>
            <a:gdLst>
              <a:gd name="T0" fmla="*/ 643944862 w 158"/>
              <a:gd name="T1" fmla="*/ 807486773 h 158"/>
              <a:gd name="T2" fmla="*/ 0 w 158"/>
              <a:gd name="T3" fmla="*/ 163541911 h 158"/>
              <a:gd name="T4" fmla="*/ 0 w 158"/>
              <a:gd name="T5" fmla="*/ 0 h 158"/>
              <a:gd name="T6" fmla="*/ 807486773 w 158"/>
              <a:gd name="T7" fmla="*/ 807486773 h 158"/>
              <a:gd name="T8" fmla="*/ 643944862 w 158"/>
              <a:gd name="T9" fmla="*/ 807486773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58">
                <a:moveTo>
                  <a:pt x="126" y="158"/>
                </a:moveTo>
                <a:cubicBezTo>
                  <a:pt x="126" y="88"/>
                  <a:pt x="70" y="32"/>
                  <a:pt x="0" y="32"/>
                </a:cubicBezTo>
                <a:cubicBezTo>
                  <a:pt x="0" y="0"/>
                  <a:pt x="0" y="0"/>
                  <a:pt x="0" y="0"/>
                </a:cubicBezTo>
                <a:cubicBezTo>
                  <a:pt x="87" y="0"/>
                  <a:pt x="158" y="71"/>
                  <a:pt x="158" y="158"/>
                </a:cubicBezTo>
                <a:lnTo>
                  <a:pt x="126" y="15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2" name="Freeform 31"/>
          <p:cNvSpPr>
            <a:spLocks noEditPoints="1"/>
          </p:cNvSpPr>
          <p:nvPr/>
        </p:nvSpPr>
        <p:spPr bwMode="auto">
          <a:xfrm>
            <a:off x="5596468" y="2252134"/>
            <a:ext cx="512233" cy="512233"/>
          </a:xfrm>
          <a:custGeom>
            <a:avLst/>
            <a:gdLst>
              <a:gd name="T0" fmla="*/ 434090632 w 170"/>
              <a:gd name="T1" fmla="*/ 0 h 170"/>
              <a:gd name="T2" fmla="*/ 0 w 170"/>
              <a:gd name="T3" fmla="*/ 439195640 h 170"/>
              <a:gd name="T4" fmla="*/ 434090632 w 170"/>
              <a:gd name="T5" fmla="*/ 868179004 h 170"/>
              <a:gd name="T6" fmla="*/ 740506352 w 170"/>
              <a:gd name="T7" fmla="*/ 740506352 h 170"/>
              <a:gd name="T8" fmla="*/ 740506352 w 170"/>
              <a:gd name="T9" fmla="*/ 127672652 h 170"/>
              <a:gd name="T10" fmla="*/ 434090632 w 170"/>
              <a:gd name="T11" fmla="*/ 791574509 h 170"/>
              <a:gd name="T12" fmla="*/ 76604495 w 170"/>
              <a:gd name="T13" fmla="*/ 439195640 h 170"/>
              <a:gd name="T14" fmla="*/ 434090632 w 170"/>
              <a:gd name="T15" fmla="*/ 76604495 h 170"/>
              <a:gd name="T16" fmla="*/ 791574509 w 170"/>
              <a:gd name="T17" fmla="*/ 434090632 h 170"/>
              <a:gd name="T18" fmla="*/ 709865006 w 170"/>
              <a:gd name="T19" fmla="*/ 352378869 h 170"/>
              <a:gd name="T20" fmla="*/ 617938708 w 170"/>
              <a:gd name="T21" fmla="*/ 229811225 h 170"/>
              <a:gd name="T22" fmla="*/ 684328668 w 170"/>
              <a:gd name="T23" fmla="*/ 357486137 h 170"/>
              <a:gd name="T24" fmla="*/ 694543203 w 170"/>
              <a:gd name="T25" fmla="*/ 449410175 h 170"/>
              <a:gd name="T26" fmla="*/ 434090632 w 170"/>
              <a:gd name="T27" fmla="*/ 694543203 h 170"/>
              <a:gd name="T28" fmla="*/ 240025760 w 170"/>
              <a:gd name="T29" fmla="*/ 607726433 h 170"/>
              <a:gd name="T30" fmla="*/ 209384414 w 170"/>
              <a:gd name="T31" fmla="*/ 556656016 h 170"/>
              <a:gd name="T32" fmla="*/ 173635801 w 170"/>
              <a:gd name="T33" fmla="*/ 464731978 h 170"/>
              <a:gd name="T34" fmla="*/ 178743068 w 170"/>
              <a:gd name="T35" fmla="*/ 367698412 h 170"/>
              <a:gd name="T36" fmla="*/ 270667106 w 170"/>
              <a:gd name="T37" fmla="*/ 321737523 h 170"/>
              <a:gd name="T38" fmla="*/ 291096177 w 170"/>
              <a:gd name="T39" fmla="*/ 577082827 h 170"/>
              <a:gd name="T40" fmla="*/ 352378869 w 170"/>
              <a:gd name="T41" fmla="*/ 617938708 h 170"/>
              <a:gd name="T42" fmla="*/ 449410175 w 170"/>
              <a:gd name="T43" fmla="*/ 633260511 h 170"/>
              <a:gd name="T44" fmla="*/ 633260511 w 170"/>
              <a:gd name="T45" fmla="*/ 434090632 h 170"/>
              <a:gd name="T46" fmla="*/ 556656016 w 170"/>
              <a:gd name="T47" fmla="*/ 291096177 h 170"/>
              <a:gd name="T48" fmla="*/ 607726433 w 170"/>
              <a:gd name="T49" fmla="*/ 434090632 h 170"/>
              <a:gd name="T50" fmla="*/ 454517443 w 170"/>
              <a:gd name="T51" fmla="*/ 607726433 h 170"/>
              <a:gd name="T52" fmla="*/ 362593404 w 170"/>
              <a:gd name="T53" fmla="*/ 592404630 h 170"/>
              <a:gd name="T54" fmla="*/ 260454831 w 170"/>
              <a:gd name="T55" fmla="*/ 434090632 h 170"/>
              <a:gd name="T56" fmla="*/ 383020215 w 170"/>
              <a:gd name="T57" fmla="*/ 434090632 h 170"/>
              <a:gd name="T58" fmla="*/ 434090632 w 170"/>
              <a:gd name="T59" fmla="*/ 485158789 h 170"/>
              <a:gd name="T60" fmla="*/ 434090632 w 170"/>
              <a:gd name="T61" fmla="*/ 383020215 h 170"/>
              <a:gd name="T62" fmla="*/ 199169879 w 170"/>
              <a:gd name="T63" fmla="*/ 199169879 h 170"/>
              <a:gd name="T64" fmla="*/ 204277147 w 170"/>
              <a:gd name="T65" fmla="*/ 255347563 h 170"/>
              <a:gd name="T66" fmla="*/ 112353109 w 170"/>
              <a:gd name="T67" fmla="*/ 413661561 h 170"/>
              <a:gd name="T68" fmla="*/ 178743068 w 170"/>
              <a:gd name="T69" fmla="*/ 571977819 h 170"/>
              <a:gd name="T70" fmla="*/ 209384414 w 170"/>
              <a:gd name="T71" fmla="*/ 628153243 h 170"/>
              <a:gd name="T72" fmla="*/ 229811225 w 170"/>
              <a:gd name="T73" fmla="*/ 638367779 h 170"/>
              <a:gd name="T74" fmla="*/ 638367779 w 170"/>
              <a:gd name="T75" fmla="*/ 638367779 h 170"/>
              <a:gd name="T76" fmla="*/ 755825895 w 170"/>
              <a:gd name="T77" fmla="*/ 403447026 h 1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3" name="Freeform 32"/>
          <p:cNvSpPr>
            <a:spLocks noEditPoints="1"/>
          </p:cNvSpPr>
          <p:nvPr/>
        </p:nvSpPr>
        <p:spPr bwMode="auto">
          <a:xfrm>
            <a:off x="6409268" y="2256367"/>
            <a:ext cx="522817" cy="457200"/>
          </a:xfrm>
          <a:custGeom>
            <a:avLst/>
            <a:gdLst>
              <a:gd name="T0" fmla="*/ 483870617 w 247"/>
              <a:gd name="T1" fmla="*/ 176410938 h 216"/>
              <a:gd name="T2" fmla="*/ 483870617 w 247"/>
              <a:gd name="T3" fmla="*/ 0 h 216"/>
              <a:gd name="T4" fmla="*/ 0 w 247"/>
              <a:gd name="T5" fmla="*/ 0 h 216"/>
              <a:gd name="T6" fmla="*/ 0 w 247"/>
              <a:gd name="T7" fmla="*/ 367942813 h 216"/>
              <a:gd name="T8" fmla="*/ 138609564 w 247"/>
              <a:gd name="T9" fmla="*/ 367942813 h 216"/>
              <a:gd name="T10" fmla="*/ 138609564 w 247"/>
              <a:gd name="T11" fmla="*/ 544353750 h 216"/>
              <a:gd name="T12" fmla="*/ 622480181 w 247"/>
              <a:gd name="T13" fmla="*/ 544353750 h 216"/>
              <a:gd name="T14" fmla="*/ 622480181 w 247"/>
              <a:gd name="T15" fmla="*/ 176410938 h 216"/>
              <a:gd name="T16" fmla="*/ 483870617 w 247"/>
              <a:gd name="T17" fmla="*/ 176410938 h 216"/>
              <a:gd name="T18" fmla="*/ 52924142 w 247"/>
              <a:gd name="T19" fmla="*/ 315020325 h 216"/>
              <a:gd name="T20" fmla="*/ 52924142 w 247"/>
              <a:gd name="T21" fmla="*/ 52924075 h 216"/>
              <a:gd name="T22" fmla="*/ 430948062 w 247"/>
              <a:gd name="T23" fmla="*/ 52924075 h 216"/>
              <a:gd name="T24" fmla="*/ 430948062 w 247"/>
              <a:gd name="T25" fmla="*/ 176410938 h 216"/>
              <a:gd name="T26" fmla="*/ 138609564 w 247"/>
              <a:gd name="T27" fmla="*/ 176410938 h 216"/>
              <a:gd name="T28" fmla="*/ 138609564 w 247"/>
              <a:gd name="T29" fmla="*/ 315020325 h 216"/>
              <a:gd name="T30" fmla="*/ 52924142 w 247"/>
              <a:gd name="T31" fmla="*/ 315020325 h 216"/>
              <a:gd name="T32" fmla="*/ 569556039 w 247"/>
              <a:gd name="T33" fmla="*/ 491431263 h 216"/>
              <a:gd name="T34" fmla="*/ 194053072 w 247"/>
              <a:gd name="T35" fmla="*/ 491431263 h 216"/>
              <a:gd name="T36" fmla="*/ 194053072 w 247"/>
              <a:gd name="T37" fmla="*/ 229335013 h 216"/>
              <a:gd name="T38" fmla="*/ 569556039 w 247"/>
              <a:gd name="T39" fmla="*/ 229335013 h 216"/>
              <a:gd name="T40" fmla="*/ 569556039 w 247"/>
              <a:gd name="T41" fmla="*/ 491431263 h 2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7" h="216">
                <a:moveTo>
                  <a:pt x="192" y="70"/>
                </a:moveTo>
                <a:lnTo>
                  <a:pt x="192" y="0"/>
                </a:lnTo>
                <a:lnTo>
                  <a:pt x="0" y="0"/>
                </a:lnTo>
                <a:lnTo>
                  <a:pt x="0" y="146"/>
                </a:lnTo>
                <a:lnTo>
                  <a:pt x="55" y="146"/>
                </a:lnTo>
                <a:lnTo>
                  <a:pt x="55" y="216"/>
                </a:lnTo>
                <a:lnTo>
                  <a:pt x="247" y="216"/>
                </a:lnTo>
                <a:lnTo>
                  <a:pt x="247" y="70"/>
                </a:lnTo>
                <a:lnTo>
                  <a:pt x="192" y="70"/>
                </a:lnTo>
                <a:close/>
                <a:moveTo>
                  <a:pt x="21" y="125"/>
                </a:moveTo>
                <a:lnTo>
                  <a:pt x="21" y="21"/>
                </a:lnTo>
                <a:lnTo>
                  <a:pt x="171" y="21"/>
                </a:lnTo>
                <a:lnTo>
                  <a:pt x="171" y="70"/>
                </a:lnTo>
                <a:lnTo>
                  <a:pt x="55" y="70"/>
                </a:lnTo>
                <a:lnTo>
                  <a:pt x="55" y="125"/>
                </a:lnTo>
                <a:lnTo>
                  <a:pt x="21" y="125"/>
                </a:lnTo>
                <a:close/>
                <a:moveTo>
                  <a:pt x="226" y="195"/>
                </a:moveTo>
                <a:lnTo>
                  <a:pt x="77" y="195"/>
                </a:lnTo>
                <a:lnTo>
                  <a:pt x="77" y="91"/>
                </a:lnTo>
                <a:lnTo>
                  <a:pt x="226" y="91"/>
                </a:lnTo>
                <a:lnTo>
                  <a:pt x="226" y="19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4" name="Freeform 33"/>
          <p:cNvSpPr>
            <a:spLocks noEditPoints="1"/>
          </p:cNvSpPr>
          <p:nvPr/>
        </p:nvSpPr>
        <p:spPr bwMode="auto">
          <a:xfrm>
            <a:off x="7315200" y="2250018"/>
            <a:ext cx="372533" cy="518583"/>
          </a:xfrm>
          <a:custGeom>
            <a:avLst/>
            <a:gdLst>
              <a:gd name="T0" fmla="*/ 568626318 w 124"/>
              <a:gd name="T1" fmla="*/ 388611378 h 172"/>
              <a:gd name="T2" fmla="*/ 467086950 w 124"/>
              <a:gd name="T3" fmla="*/ 199418402 h 172"/>
              <a:gd name="T4" fmla="*/ 467086950 w 124"/>
              <a:gd name="T5" fmla="*/ 30680798 h 172"/>
              <a:gd name="T6" fmla="*/ 299543839 w 124"/>
              <a:gd name="T7" fmla="*/ 30680798 h 172"/>
              <a:gd name="T8" fmla="*/ 35540131 w 124"/>
              <a:gd name="T9" fmla="*/ 296573508 h 172"/>
              <a:gd name="T10" fmla="*/ 35540131 w 124"/>
              <a:gd name="T11" fmla="*/ 465311111 h 172"/>
              <a:gd name="T12" fmla="*/ 162464340 w 124"/>
              <a:gd name="T13" fmla="*/ 680072173 h 172"/>
              <a:gd name="T14" fmla="*/ 162464340 w 124"/>
              <a:gd name="T15" fmla="*/ 848809777 h 172"/>
              <a:gd name="T16" fmla="*/ 248774155 w 124"/>
              <a:gd name="T17" fmla="*/ 879490575 h 172"/>
              <a:gd name="T18" fmla="*/ 330007452 w 124"/>
              <a:gd name="T19" fmla="*/ 848809777 h 172"/>
              <a:gd name="T20" fmla="*/ 629551290 w 124"/>
              <a:gd name="T21" fmla="*/ 495991909 h 172"/>
              <a:gd name="T22" fmla="*/ 340160487 w 124"/>
              <a:gd name="T23" fmla="*/ 71587021 h 172"/>
              <a:gd name="T24" fmla="*/ 426470302 w 124"/>
              <a:gd name="T25" fmla="*/ 71587021 h 172"/>
              <a:gd name="T26" fmla="*/ 426470302 w 124"/>
              <a:gd name="T27" fmla="*/ 158512179 h 172"/>
              <a:gd name="T28" fmla="*/ 233542348 w 124"/>
              <a:gd name="T29" fmla="*/ 352817868 h 172"/>
              <a:gd name="T30" fmla="*/ 147234787 w 124"/>
              <a:gd name="T31" fmla="*/ 265892710 h 172"/>
              <a:gd name="T32" fmla="*/ 289390803 w 124"/>
              <a:gd name="T33" fmla="*/ 807903554 h 172"/>
              <a:gd name="T34" fmla="*/ 203080989 w 124"/>
              <a:gd name="T35" fmla="*/ 807903554 h 172"/>
              <a:gd name="T36" fmla="*/ 203080989 w 124"/>
              <a:gd name="T37" fmla="*/ 720978396 h 172"/>
              <a:gd name="T38" fmla="*/ 264005961 w 124"/>
              <a:gd name="T39" fmla="*/ 695410311 h 172"/>
              <a:gd name="T40" fmla="*/ 304622610 w 124"/>
              <a:gd name="T41" fmla="*/ 761884619 h 172"/>
              <a:gd name="T42" fmla="*/ 553396765 w 124"/>
              <a:gd name="T43" fmla="*/ 542010845 h 172"/>
              <a:gd name="T44" fmla="*/ 330007452 w 124"/>
              <a:gd name="T45" fmla="*/ 680072173 h 172"/>
              <a:gd name="T46" fmla="*/ 76154526 w 124"/>
              <a:gd name="T47" fmla="*/ 424404889 h 172"/>
              <a:gd name="T48" fmla="*/ 76154526 w 124"/>
              <a:gd name="T49" fmla="*/ 337479730 h 172"/>
              <a:gd name="T50" fmla="*/ 162464340 w 124"/>
              <a:gd name="T51" fmla="*/ 337479730 h 172"/>
              <a:gd name="T52" fmla="*/ 162464340 w 124"/>
              <a:gd name="T53" fmla="*/ 424404889 h 172"/>
              <a:gd name="T54" fmla="*/ 380777135 w 124"/>
              <a:gd name="T55" fmla="*/ 281233109 h 172"/>
              <a:gd name="T56" fmla="*/ 553396765 w 124"/>
              <a:gd name="T57" fmla="*/ 455085686 h 172"/>
              <a:gd name="T58" fmla="*/ 553396765 w 124"/>
              <a:gd name="T59" fmla="*/ 542010845 h 172"/>
              <a:gd name="T60" fmla="*/ 218312795 w 124"/>
              <a:gd name="T61" fmla="*/ 485764223 h 172"/>
              <a:gd name="T62" fmla="*/ 411238495 w 124"/>
              <a:gd name="T63" fmla="*/ 373273241 h 172"/>
              <a:gd name="T64" fmla="*/ 431546819 w 124"/>
              <a:gd name="T65" fmla="*/ 393726352 h 172"/>
              <a:gd name="T66" fmla="*/ 319852163 w 124"/>
              <a:gd name="T67" fmla="*/ 588032041 h 172"/>
              <a:gd name="T68" fmla="*/ 431546819 w 124"/>
              <a:gd name="T69" fmla="*/ 393726352 h 172"/>
              <a:gd name="T70" fmla="*/ 380777135 w 124"/>
              <a:gd name="T71" fmla="*/ 644278663 h 172"/>
              <a:gd name="T72" fmla="*/ 487395274 w 124"/>
              <a:gd name="T73" fmla="*/ 455085686 h 1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5" name="Freeform 34"/>
          <p:cNvSpPr>
            <a:spLocks/>
          </p:cNvSpPr>
          <p:nvPr/>
        </p:nvSpPr>
        <p:spPr bwMode="auto">
          <a:xfrm>
            <a:off x="8180918" y="2209800"/>
            <a:ext cx="349249" cy="524933"/>
          </a:xfrm>
          <a:custGeom>
            <a:avLst/>
            <a:gdLst>
              <a:gd name="T0" fmla="*/ 448707113 w 116"/>
              <a:gd name="T1" fmla="*/ 598987398 h 174"/>
              <a:gd name="T2" fmla="*/ 387519985 w 116"/>
              <a:gd name="T3" fmla="*/ 614346224 h 174"/>
              <a:gd name="T4" fmla="*/ 275343207 w 116"/>
              <a:gd name="T5" fmla="*/ 506836709 h 174"/>
              <a:gd name="T6" fmla="*/ 285540685 w 116"/>
              <a:gd name="T7" fmla="*/ 445401408 h 174"/>
              <a:gd name="T8" fmla="*/ 275343207 w 116"/>
              <a:gd name="T9" fmla="*/ 383966107 h 174"/>
              <a:gd name="T10" fmla="*/ 382418988 w 116"/>
              <a:gd name="T11" fmla="*/ 276456593 h 174"/>
              <a:gd name="T12" fmla="*/ 448707113 w 116"/>
              <a:gd name="T13" fmla="*/ 291815418 h 174"/>
              <a:gd name="T14" fmla="*/ 591476327 w 116"/>
              <a:gd name="T15" fmla="*/ 143347528 h 174"/>
              <a:gd name="T16" fmla="*/ 448707113 w 116"/>
              <a:gd name="T17" fmla="*/ 0 h 174"/>
              <a:gd name="T18" fmla="*/ 305935642 w 116"/>
              <a:gd name="T19" fmla="*/ 143347528 h 174"/>
              <a:gd name="T20" fmla="*/ 316133120 w 116"/>
              <a:gd name="T21" fmla="*/ 199662466 h 174"/>
              <a:gd name="T22" fmla="*/ 203956342 w 116"/>
              <a:gd name="T23" fmla="*/ 312292343 h 174"/>
              <a:gd name="T24" fmla="*/ 142769213 w 116"/>
              <a:gd name="T25" fmla="*/ 302053880 h 174"/>
              <a:gd name="T26" fmla="*/ 0 w 116"/>
              <a:gd name="T27" fmla="*/ 445401408 h 174"/>
              <a:gd name="T28" fmla="*/ 142769213 w 116"/>
              <a:gd name="T29" fmla="*/ 588748936 h 174"/>
              <a:gd name="T30" fmla="*/ 203956342 w 116"/>
              <a:gd name="T31" fmla="*/ 578510473 h 174"/>
              <a:gd name="T32" fmla="*/ 316133120 w 116"/>
              <a:gd name="T33" fmla="*/ 691140350 h 174"/>
              <a:gd name="T34" fmla="*/ 305935642 w 116"/>
              <a:gd name="T35" fmla="*/ 747455289 h 174"/>
              <a:gd name="T36" fmla="*/ 448707113 w 116"/>
              <a:gd name="T37" fmla="*/ 890802816 h 174"/>
              <a:gd name="T38" fmla="*/ 591476327 w 116"/>
              <a:gd name="T39" fmla="*/ 747455289 h 174"/>
              <a:gd name="T40" fmla="*/ 448707113 w 116"/>
              <a:gd name="T41" fmla="*/ 598987398 h 1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6" h="174">
                <a:moveTo>
                  <a:pt x="88" y="117"/>
                </a:moveTo>
                <a:cubicBezTo>
                  <a:pt x="83" y="117"/>
                  <a:pt x="79" y="118"/>
                  <a:pt x="76" y="120"/>
                </a:cubicBezTo>
                <a:cubicBezTo>
                  <a:pt x="54" y="99"/>
                  <a:pt x="54" y="99"/>
                  <a:pt x="54" y="99"/>
                </a:cubicBezTo>
                <a:cubicBezTo>
                  <a:pt x="55" y="95"/>
                  <a:pt x="56" y="91"/>
                  <a:pt x="56" y="87"/>
                </a:cubicBezTo>
                <a:cubicBezTo>
                  <a:pt x="56" y="83"/>
                  <a:pt x="55" y="79"/>
                  <a:pt x="54" y="75"/>
                </a:cubicBezTo>
                <a:cubicBezTo>
                  <a:pt x="75" y="54"/>
                  <a:pt x="75" y="54"/>
                  <a:pt x="75" y="54"/>
                </a:cubicBezTo>
                <a:cubicBezTo>
                  <a:pt x="79" y="56"/>
                  <a:pt x="83" y="57"/>
                  <a:pt x="88" y="57"/>
                </a:cubicBezTo>
                <a:cubicBezTo>
                  <a:pt x="103" y="57"/>
                  <a:pt x="116" y="44"/>
                  <a:pt x="116" y="28"/>
                </a:cubicBezTo>
                <a:cubicBezTo>
                  <a:pt x="116" y="13"/>
                  <a:pt x="103" y="0"/>
                  <a:pt x="88" y="0"/>
                </a:cubicBezTo>
                <a:cubicBezTo>
                  <a:pt x="72" y="0"/>
                  <a:pt x="60" y="13"/>
                  <a:pt x="60" y="28"/>
                </a:cubicBezTo>
                <a:cubicBezTo>
                  <a:pt x="60" y="32"/>
                  <a:pt x="60" y="36"/>
                  <a:pt x="62" y="39"/>
                </a:cubicBezTo>
                <a:cubicBezTo>
                  <a:pt x="40" y="61"/>
                  <a:pt x="40" y="61"/>
                  <a:pt x="40" y="61"/>
                </a:cubicBezTo>
                <a:cubicBezTo>
                  <a:pt x="36" y="60"/>
                  <a:pt x="32" y="59"/>
                  <a:pt x="28" y="59"/>
                </a:cubicBezTo>
                <a:cubicBezTo>
                  <a:pt x="13" y="59"/>
                  <a:pt x="0" y="71"/>
                  <a:pt x="0" y="87"/>
                </a:cubicBezTo>
                <a:cubicBezTo>
                  <a:pt x="0" y="103"/>
                  <a:pt x="13" y="115"/>
                  <a:pt x="28" y="115"/>
                </a:cubicBezTo>
                <a:cubicBezTo>
                  <a:pt x="32" y="115"/>
                  <a:pt x="36" y="114"/>
                  <a:pt x="40" y="113"/>
                </a:cubicBezTo>
                <a:cubicBezTo>
                  <a:pt x="62" y="135"/>
                  <a:pt x="62" y="135"/>
                  <a:pt x="62" y="135"/>
                </a:cubicBezTo>
                <a:cubicBezTo>
                  <a:pt x="60" y="138"/>
                  <a:pt x="60" y="142"/>
                  <a:pt x="60" y="146"/>
                </a:cubicBezTo>
                <a:cubicBezTo>
                  <a:pt x="60" y="161"/>
                  <a:pt x="72" y="174"/>
                  <a:pt x="88" y="174"/>
                </a:cubicBezTo>
                <a:cubicBezTo>
                  <a:pt x="103" y="174"/>
                  <a:pt x="116" y="161"/>
                  <a:pt x="116" y="146"/>
                </a:cubicBezTo>
                <a:cubicBezTo>
                  <a:pt x="116" y="130"/>
                  <a:pt x="103" y="117"/>
                  <a:pt x="88" y="11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6" name="Freeform 35"/>
          <p:cNvSpPr>
            <a:spLocks/>
          </p:cNvSpPr>
          <p:nvPr/>
        </p:nvSpPr>
        <p:spPr bwMode="auto">
          <a:xfrm>
            <a:off x="9076267" y="2207684"/>
            <a:ext cx="366184" cy="505883"/>
          </a:xfrm>
          <a:custGeom>
            <a:avLst/>
            <a:gdLst>
              <a:gd name="T0" fmla="*/ 0 w 122"/>
              <a:gd name="T1" fmla="*/ 107109363 h 168"/>
              <a:gd name="T2" fmla="*/ 309123078 w 122"/>
              <a:gd name="T3" fmla="*/ 0 h 168"/>
              <a:gd name="T4" fmla="*/ 618246156 w 122"/>
              <a:gd name="T5" fmla="*/ 107109363 h 168"/>
              <a:gd name="T6" fmla="*/ 618246156 w 122"/>
              <a:gd name="T7" fmla="*/ 545743511 h 168"/>
              <a:gd name="T8" fmla="*/ 309123078 w 122"/>
              <a:gd name="T9" fmla="*/ 856868126 h 168"/>
              <a:gd name="T10" fmla="*/ 0 w 122"/>
              <a:gd name="T11" fmla="*/ 545743511 h 168"/>
              <a:gd name="T12" fmla="*/ 0 w 122"/>
              <a:gd name="T13" fmla="*/ 107109363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" h="168">
                <a:moveTo>
                  <a:pt x="0" y="21"/>
                </a:moveTo>
                <a:cubicBezTo>
                  <a:pt x="53" y="21"/>
                  <a:pt x="61" y="0"/>
                  <a:pt x="61" y="0"/>
                </a:cubicBezTo>
                <a:cubicBezTo>
                  <a:pt x="61" y="0"/>
                  <a:pt x="69" y="21"/>
                  <a:pt x="122" y="21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2" y="141"/>
                  <a:pt x="61" y="168"/>
                  <a:pt x="61" y="168"/>
                </a:cubicBezTo>
                <a:cubicBezTo>
                  <a:pt x="61" y="168"/>
                  <a:pt x="0" y="141"/>
                  <a:pt x="0" y="107"/>
                </a:cubicBezTo>
                <a:lnTo>
                  <a:pt x="0" y="2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7" name="Freeform 36"/>
          <p:cNvSpPr>
            <a:spLocks noEditPoints="1"/>
          </p:cNvSpPr>
          <p:nvPr/>
        </p:nvSpPr>
        <p:spPr bwMode="auto">
          <a:xfrm>
            <a:off x="9863667" y="2230967"/>
            <a:ext cx="524933" cy="531284"/>
          </a:xfrm>
          <a:custGeom>
            <a:avLst/>
            <a:gdLst>
              <a:gd name="T0" fmla="*/ 460760233 w 174"/>
              <a:gd name="T1" fmla="*/ 71759564 h 176"/>
              <a:gd name="T2" fmla="*/ 460760233 w 174"/>
              <a:gd name="T3" fmla="*/ 0 h 176"/>
              <a:gd name="T4" fmla="*/ 409563395 w 174"/>
              <a:gd name="T5" fmla="*/ 0 h 176"/>
              <a:gd name="T6" fmla="*/ 409563395 w 174"/>
              <a:gd name="T7" fmla="*/ 71759564 h 176"/>
              <a:gd name="T8" fmla="*/ 0 w 174"/>
              <a:gd name="T9" fmla="*/ 71759564 h 176"/>
              <a:gd name="T10" fmla="*/ 0 w 174"/>
              <a:gd name="T11" fmla="*/ 205027325 h 176"/>
              <a:gd name="T12" fmla="*/ 46076476 w 174"/>
              <a:gd name="T13" fmla="*/ 205027325 h 176"/>
              <a:gd name="T14" fmla="*/ 46076476 w 174"/>
              <a:gd name="T15" fmla="*/ 707342009 h 176"/>
              <a:gd name="T16" fmla="*/ 358368819 w 174"/>
              <a:gd name="T17" fmla="*/ 707342009 h 176"/>
              <a:gd name="T18" fmla="*/ 168944816 w 174"/>
              <a:gd name="T19" fmla="*/ 861112503 h 176"/>
              <a:gd name="T20" fmla="*/ 199662466 w 174"/>
              <a:gd name="T21" fmla="*/ 902117968 h 176"/>
              <a:gd name="T22" fmla="*/ 440281045 w 174"/>
              <a:gd name="T23" fmla="*/ 707342009 h 176"/>
              <a:gd name="T24" fmla="*/ 440281045 w 174"/>
              <a:gd name="T25" fmla="*/ 707342009 h 176"/>
              <a:gd name="T26" fmla="*/ 680901887 w 174"/>
              <a:gd name="T27" fmla="*/ 902117968 h 176"/>
              <a:gd name="T28" fmla="*/ 716737638 w 174"/>
              <a:gd name="T29" fmla="*/ 861112503 h 176"/>
              <a:gd name="T30" fmla="*/ 522195534 w 174"/>
              <a:gd name="T31" fmla="*/ 707342009 h 176"/>
              <a:gd name="T32" fmla="*/ 839608240 w 174"/>
              <a:gd name="T33" fmla="*/ 707342009 h 176"/>
              <a:gd name="T34" fmla="*/ 839608240 w 174"/>
              <a:gd name="T35" fmla="*/ 205027325 h 176"/>
              <a:gd name="T36" fmla="*/ 890802816 w 174"/>
              <a:gd name="T37" fmla="*/ 205027325 h 176"/>
              <a:gd name="T38" fmla="*/ 890802816 w 174"/>
              <a:gd name="T39" fmla="*/ 71759564 h 176"/>
              <a:gd name="T40" fmla="*/ 460760233 w 174"/>
              <a:gd name="T41" fmla="*/ 71759564 h 176"/>
              <a:gd name="T42" fmla="*/ 788411402 w 174"/>
              <a:gd name="T43" fmla="*/ 656085177 h 176"/>
              <a:gd name="T44" fmla="*/ 97271052 w 174"/>
              <a:gd name="T45" fmla="*/ 656085177 h 176"/>
              <a:gd name="T46" fmla="*/ 97271052 w 174"/>
              <a:gd name="T47" fmla="*/ 205027325 h 176"/>
              <a:gd name="T48" fmla="*/ 788411402 w 174"/>
              <a:gd name="T49" fmla="*/ 205027325 h 176"/>
              <a:gd name="T50" fmla="*/ 788411402 w 174"/>
              <a:gd name="T51" fmla="*/ 656085177 h 176"/>
              <a:gd name="T52" fmla="*/ 261097767 w 174"/>
              <a:gd name="T53" fmla="*/ 538194465 h 176"/>
              <a:gd name="T54" fmla="*/ 261097767 w 174"/>
              <a:gd name="T55" fmla="*/ 404928968 h 176"/>
              <a:gd name="T56" fmla="*/ 394206832 w 174"/>
              <a:gd name="T57" fmla="*/ 404928968 h 176"/>
              <a:gd name="T58" fmla="*/ 261097767 w 174"/>
              <a:gd name="T59" fmla="*/ 271661206 h 176"/>
              <a:gd name="T60" fmla="*/ 127988702 w 174"/>
              <a:gd name="T61" fmla="*/ 404928968 h 176"/>
              <a:gd name="T62" fmla="*/ 261097767 w 174"/>
              <a:gd name="T63" fmla="*/ 538194465 h 176"/>
              <a:gd name="T64" fmla="*/ 302053880 w 174"/>
              <a:gd name="T65" fmla="*/ 574074247 h 176"/>
              <a:gd name="T66" fmla="*/ 435162945 w 174"/>
              <a:gd name="T67" fmla="*/ 440808750 h 176"/>
              <a:gd name="T68" fmla="*/ 302053880 w 174"/>
              <a:gd name="T69" fmla="*/ 440808750 h 176"/>
              <a:gd name="T70" fmla="*/ 302053880 w 174"/>
              <a:gd name="T71" fmla="*/ 574074247 h 176"/>
              <a:gd name="T72" fmla="*/ 706499175 w 174"/>
              <a:gd name="T73" fmla="*/ 302415305 h 176"/>
              <a:gd name="T74" fmla="*/ 537554360 w 174"/>
              <a:gd name="T75" fmla="*/ 302415305 h 176"/>
              <a:gd name="T76" fmla="*/ 537554360 w 174"/>
              <a:gd name="T77" fmla="*/ 353672136 h 176"/>
              <a:gd name="T78" fmla="*/ 706499175 w 174"/>
              <a:gd name="T79" fmla="*/ 353672136 h 176"/>
              <a:gd name="T80" fmla="*/ 706499175 w 174"/>
              <a:gd name="T81" fmla="*/ 302415305 h 176"/>
              <a:gd name="T82" fmla="*/ 706499175 w 174"/>
              <a:gd name="T83" fmla="*/ 394677602 h 176"/>
              <a:gd name="T84" fmla="*/ 537554360 w 174"/>
              <a:gd name="T85" fmla="*/ 394677602 h 176"/>
              <a:gd name="T86" fmla="*/ 537554360 w 174"/>
              <a:gd name="T87" fmla="*/ 445934433 h 176"/>
              <a:gd name="T88" fmla="*/ 706499175 w 174"/>
              <a:gd name="T89" fmla="*/ 445934433 h 176"/>
              <a:gd name="T90" fmla="*/ 706499175 w 174"/>
              <a:gd name="T91" fmla="*/ 394677602 h 176"/>
              <a:gd name="T92" fmla="*/ 706499175 w 174"/>
              <a:gd name="T93" fmla="*/ 492063317 h 176"/>
              <a:gd name="T94" fmla="*/ 537554360 w 174"/>
              <a:gd name="T95" fmla="*/ 492063317 h 176"/>
              <a:gd name="T96" fmla="*/ 537554360 w 174"/>
              <a:gd name="T97" fmla="*/ 543320148 h 176"/>
              <a:gd name="T98" fmla="*/ 706499175 w 174"/>
              <a:gd name="T99" fmla="*/ 543320148 h 176"/>
              <a:gd name="T100" fmla="*/ 706499175 w 174"/>
              <a:gd name="T101" fmla="*/ 492063317 h 1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8" name="Freeform 37"/>
          <p:cNvSpPr>
            <a:spLocks noEditPoints="1"/>
          </p:cNvSpPr>
          <p:nvPr/>
        </p:nvSpPr>
        <p:spPr bwMode="auto">
          <a:xfrm>
            <a:off x="10708217" y="2258485"/>
            <a:ext cx="522816" cy="452967"/>
          </a:xfrm>
          <a:custGeom>
            <a:avLst/>
            <a:gdLst>
              <a:gd name="T0" fmla="*/ 554433668 w 247"/>
              <a:gd name="T1" fmla="*/ 126007813 h 214"/>
              <a:gd name="T2" fmla="*/ 70564285 w 247"/>
              <a:gd name="T3" fmla="*/ 126007813 h 214"/>
              <a:gd name="T4" fmla="*/ 70564285 w 247"/>
              <a:gd name="T5" fmla="*/ 466229700 h 214"/>
              <a:gd name="T6" fmla="*/ 554433668 w 247"/>
              <a:gd name="T7" fmla="*/ 466229700 h 214"/>
              <a:gd name="T8" fmla="*/ 554433668 w 247"/>
              <a:gd name="T9" fmla="*/ 126007813 h 214"/>
              <a:gd name="T10" fmla="*/ 221773467 w 247"/>
              <a:gd name="T11" fmla="*/ 234375325 h 214"/>
              <a:gd name="T12" fmla="*/ 115927040 w 247"/>
              <a:gd name="T13" fmla="*/ 277217188 h 214"/>
              <a:gd name="T14" fmla="*/ 115927040 w 247"/>
              <a:gd name="T15" fmla="*/ 246975313 h 214"/>
              <a:gd name="T16" fmla="*/ 196571937 w 247"/>
              <a:gd name="T17" fmla="*/ 219254388 h 214"/>
              <a:gd name="T18" fmla="*/ 115927040 w 247"/>
              <a:gd name="T19" fmla="*/ 191531875 h 214"/>
              <a:gd name="T20" fmla="*/ 115927040 w 247"/>
              <a:gd name="T21" fmla="*/ 161290000 h 214"/>
              <a:gd name="T22" fmla="*/ 221773467 w 247"/>
              <a:gd name="T23" fmla="*/ 209173763 h 214"/>
              <a:gd name="T24" fmla="*/ 221773467 w 247"/>
              <a:gd name="T25" fmla="*/ 234375325 h 214"/>
              <a:gd name="T26" fmla="*/ 352821425 w 247"/>
              <a:gd name="T27" fmla="*/ 272176875 h 214"/>
              <a:gd name="T28" fmla="*/ 252015304 w 247"/>
              <a:gd name="T29" fmla="*/ 272176875 h 214"/>
              <a:gd name="T30" fmla="*/ 252015304 w 247"/>
              <a:gd name="T31" fmla="*/ 246975313 h 214"/>
              <a:gd name="T32" fmla="*/ 352821425 w 247"/>
              <a:gd name="T33" fmla="*/ 246975313 h 214"/>
              <a:gd name="T34" fmla="*/ 352821425 w 247"/>
              <a:gd name="T35" fmla="*/ 272176875 h 214"/>
              <a:gd name="T36" fmla="*/ 0 w 247"/>
              <a:gd name="T37" fmla="*/ 0 h 214"/>
              <a:gd name="T38" fmla="*/ 0 w 247"/>
              <a:gd name="T39" fmla="*/ 539313438 h 214"/>
              <a:gd name="T40" fmla="*/ 622478594 w 247"/>
              <a:gd name="T41" fmla="*/ 539313438 h 214"/>
              <a:gd name="T42" fmla="*/ 622478594 w 247"/>
              <a:gd name="T43" fmla="*/ 0 h 214"/>
              <a:gd name="T44" fmla="*/ 0 w 247"/>
              <a:gd name="T45" fmla="*/ 0 h 214"/>
              <a:gd name="T46" fmla="*/ 589715811 w 247"/>
              <a:gd name="T47" fmla="*/ 504031250 h 214"/>
              <a:gd name="T48" fmla="*/ 35282143 w 247"/>
              <a:gd name="T49" fmla="*/ 504031250 h 214"/>
              <a:gd name="T50" fmla="*/ 35282143 w 247"/>
              <a:gd name="T51" fmla="*/ 90725625 h 214"/>
              <a:gd name="T52" fmla="*/ 589715811 w 247"/>
              <a:gd name="T53" fmla="*/ 90725625 h 214"/>
              <a:gd name="T54" fmla="*/ 589715811 w 247"/>
              <a:gd name="T55" fmla="*/ 504031250 h 2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7" h="214">
                <a:moveTo>
                  <a:pt x="220" y="50"/>
                </a:moveTo>
                <a:lnTo>
                  <a:pt x="28" y="50"/>
                </a:lnTo>
                <a:lnTo>
                  <a:pt x="28" y="185"/>
                </a:lnTo>
                <a:lnTo>
                  <a:pt x="220" y="185"/>
                </a:lnTo>
                <a:lnTo>
                  <a:pt x="220" y="50"/>
                </a:lnTo>
                <a:close/>
                <a:moveTo>
                  <a:pt x="88" y="93"/>
                </a:moveTo>
                <a:lnTo>
                  <a:pt x="46" y="110"/>
                </a:lnTo>
                <a:lnTo>
                  <a:pt x="46" y="98"/>
                </a:lnTo>
                <a:lnTo>
                  <a:pt x="78" y="87"/>
                </a:lnTo>
                <a:lnTo>
                  <a:pt x="46" y="76"/>
                </a:lnTo>
                <a:lnTo>
                  <a:pt x="46" y="64"/>
                </a:lnTo>
                <a:lnTo>
                  <a:pt x="88" y="83"/>
                </a:lnTo>
                <a:lnTo>
                  <a:pt x="88" y="93"/>
                </a:lnTo>
                <a:close/>
                <a:moveTo>
                  <a:pt x="140" y="108"/>
                </a:moveTo>
                <a:lnTo>
                  <a:pt x="100" y="108"/>
                </a:lnTo>
                <a:lnTo>
                  <a:pt x="100" y="98"/>
                </a:lnTo>
                <a:lnTo>
                  <a:pt x="140" y="98"/>
                </a:lnTo>
                <a:lnTo>
                  <a:pt x="140" y="108"/>
                </a:lnTo>
                <a:close/>
                <a:moveTo>
                  <a:pt x="0" y="0"/>
                </a:moveTo>
                <a:lnTo>
                  <a:pt x="0" y="214"/>
                </a:lnTo>
                <a:lnTo>
                  <a:pt x="247" y="214"/>
                </a:lnTo>
                <a:lnTo>
                  <a:pt x="247" y="0"/>
                </a:lnTo>
                <a:lnTo>
                  <a:pt x="0" y="0"/>
                </a:lnTo>
                <a:close/>
                <a:moveTo>
                  <a:pt x="234" y="200"/>
                </a:moveTo>
                <a:lnTo>
                  <a:pt x="14" y="200"/>
                </a:lnTo>
                <a:lnTo>
                  <a:pt x="14" y="36"/>
                </a:lnTo>
                <a:lnTo>
                  <a:pt x="234" y="36"/>
                </a:lnTo>
                <a:lnTo>
                  <a:pt x="234" y="20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79" name="Freeform 38"/>
          <p:cNvSpPr>
            <a:spLocks/>
          </p:cNvSpPr>
          <p:nvPr/>
        </p:nvSpPr>
        <p:spPr bwMode="auto">
          <a:xfrm>
            <a:off x="1411817" y="3005667"/>
            <a:ext cx="355600" cy="510117"/>
          </a:xfrm>
          <a:custGeom>
            <a:avLst/>
            <a:gdLst>
              <a:gd name="T0" fmla="*/ 602787203 w 118"/>
              <a:gd name="T1" fmla="*/ 333120956 h 169"/>
              <a:gd name="T2" fmla="*/ 556810836 w 118"/>
              <a:gd name="T3" fmla="*/ 261373255 h 169"/>
              <a:gd name="T4" fmla="*/ 556810836 w 118"/>
              <a:gd name="T5" fmla="*/ 261373255 h 169"/>
              <a:gd name="T6" fmla="*/ 592571237 w 118"/>
              <a:gd name="T7" fmla="*/ 199873932 h 169"/>
              <a:gd name="T8" fmla="*/ 546594869 w 118"/>
              <a:gd name="T9" fmla="*/ 133249288 h 169"/>
              <a:gd name="T10" fmla="*/ 515944711 w 118"/>
              <a:gd name="T11" fmla="*/ 133249288 h 169"/>
              <a:gd name="T12" fmla="*/ 546594869 w 118"/>
              <a:gd name="T13" fmla="*/ 66624644 h 169"/>
              <a:gd name="T14" fmla="*/ 505728745 w 118"/>
              <a:gd name="T15" fmla="*/ 0 h 169"/>
              <a:gd name="T16" fmla="*/ 189008934 w 118"/>
              <a:gd name="T17" fmla="*/ 0 h 169"/>
              <a:gd name="T18" fmla="*/ 0 w 118"/>
              <a:gd name="T19" fmla="*/ 189623290 h 169"/>
              <a:gd name="T20" fmla="*/ 0 w 118"/>
              <a:gd name="T21" fmla="*/ 389494959 h 169"/>
              <a:gd name="T22" fmla="*/ 102166442 w 118"/>
              <a:gd name="T23" fmla="*/ 548368587 h 169"/>
              <a:gd name="T24" fmla="*/ 275851426 w 118"/>
              <a:gd name="T25" fmla="*/ 768741539 h 169"/>
              <a:gd name="T26" fmla="*/ 275851426 w 118"/>
              <a:gd name="T27" fmla="*/ 850739882 h 169"/>
              <a:gd name="T28" fmla="*/ 418886253 w 118"/>
              <a:gd name="T29" fmla="*/ 732866557 h 169"/>
              <a:gd name="T30" fmla="*/ 398452060 w 118"/>
              <a:gd name="T31" fmla="*/ 548368587 h 169"/>
              <a:gd name="T32" fmla="*/ 510836728 w 118"/>
              <a:gd name="T33" fmla="*/ 548368587 h 169"/>
              <a:gd name="T34" fmla="*/ 561921079 w 118"/>
              <a:gd name="T35" fmla="*/ 471495565 h 169"/>
              <a:gd name="T36" fmla="*/ 526160677 w 118"/>
              <a:gd name="T37" fmla="*/ 399745600 h 169"/>
              <a:gd name="T38" fmla="*/ 556810836 w 118"/>
              <a:gd name="T39" fmla="*/ 399745600 h 169"/>
              <a:gd name="T40" fmla="*/ 602787203 w 118"/>
              <a:gd name="T41" fmla="*/ 333120956 h 1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8" h="169">
                <a:moveTo>
                  <a:pt x="118" y="65"/>
                </a:moveTo>
                <a:cubicBezTo>
                  <a:pt x="118" y="57"/>
                  <a:pt x="117" y="51"/>
                  <a:pt x="109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15" y="51"/>
                  <a:pt x="116" y="45"/>
                  <a:pt x="116" y="39"/>
                </a:cubicBezTo>
                <a:cubicBezTo>
                  <a:pt x="116" y="32"/>
                  <a:pt x="115" y="26"/>
                  <a:pt x="107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6" y="24"/>
                  <a:pt x="107" y="19"/>
                  <a:pt x="107" y="13"/>
                </a:cubicBezTo>
                <a:cubicBezTo>
                  <a:pt x="107" y="6"/>
                  <a:pt x="106" y="0"/>
                  <a:pt x="9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7"/>
                  <a:pt x="0" y="76"/>
                  <a:pt x="0" y="76"/>
                </a:cubicBezTo>
                <a:cubicBezTo>
                  <a:pt x="0" y="91"/>
                  <a:pt x="8" y="102"/>
                  <a:pt x="20" y="107"/>
                </a:cubicBezTo>
                <a:cubicBezTo>
                  <a:pt x="30" y="113"/>
                  <a:pt x="50" y="129"/>
                  <a:pt x="54" y="150"/>
                </a:cubicBezTo>
                <a:cubicBezTo>
                  <a:pt x="54" y="158"/>
                  <a:pt x="54" y="166"/>
                  <a:pt x="54" y="166"/>
                </a:cubicBezTo>
                <a:cubicBezTo>
                  <a:pt x="54" y="166"/>
                  <a:pt x="82" y="169"/>
                  <a:pt x="82" y="143"/>
                </a:cubicBezTo>
                <a:cubicBezTo>
                  <a:pt x="82" y="113"/>
                  <a:pt x="62" y="108"/>
                  <a:pt x="78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8" y="107"/>
                  <a:pt x="110" y="100"/>
                  <a:pt x="110" y="92"/>
                </a:cubicBezTo>
                <a:cubicBezTo>
                  <a:pt x="110" y="85"/>
                  <a:pt x="109" y="80"/>
                  <a:pt x="103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7" y="78"/>
                  <a:pt x="118" y="72"/>
                  <a:pt x="118" y="6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0" name="Freeform 39"/>
          <p:cNvSpPr>
            <a:spLocks/>
          </p:cNvSpPr>
          <p:nvPr/>
        </p:nvSpPr>
        <p:spPr bwMode="auto">
          <a:xfrm>
            <a:off x="2499784" y="3196167"/>
            <a:ext cx="152400" cy="69851"/>
          </a:xfrm>
          <a:custGeom>
            <a:avLst/>
            <a:gdLst>
              <a:gd name="T0" fmla="*/ 0 w 51"/>
              <a:gd name="T1" fmla="*/ 62257444 h 23"/>
              <a:gd name="T2" fmla="*/ 40182053 w 51"/>
              <a:gd name="T3" fmla="*/ 119326198 h 23"/>
              <a:gd name="T4" fmla="*/ 215984418 w 51"/>
              <a:gd name="T5" fmla="*/ 119326198 h 23"/>
              <a:gd name="T6" fmla="*/ 256166471 w 51"/>
              <a:gd name="T7" fmla="*/ 62257444 h 23"/>
              <a:gd name="T8" fmla="*/ 256166471 w 51"/>
              <a:gd name="T9" fmla="*/ 62257444 h 23"/>
              <a:gd name="T10" fmla="*/ 215984418 w 51"/>
              <a:gd name="T11" fmla="*/ 0 h 23"/>
              <a:gd name="T12" fmla="*/ 40182053 w 51"/>
              <a:gd name="T13" fmla="*/ 0 h 23"/>
              <a:gd name="T14" fmla="*/ 0 w 51"/>
              <a:gd name="T15" fmla="*/ 62257444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23">
                <a:moveTo>
                  <a:pt x="0" y="12"/>
                </a:moveTo>
                <a:cubicBezTo>
                  <a:pt x="0" y="18"/>
                  <a:pt x="1" y="23"/>
                  <a:pt x="8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50" y="23"/>
                  <a:pt x="51" y="18"/>
                  <a:pt x="51" y="12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5"/>
                  <a:pt x="50" y="0"/>
                  <a:pt x="43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5"/>
                  <a:pt x="0" y="1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1" name="Freeform 40"/>
          <p:cNvSpPr>
            <a:spLocks/>
          </p:cNvSpPr>
          <p:nvPr/>
        </p:nvSpPr>
        <p:spPr bwMode="auto">
          <a:xfrm>
            <a:off x="2480733" y="3280833"/>
            <a:ext cx="186267" cy="69851"/>
          </a:xfrm>
          <a:custGeom>
            <a:avLst/>
            <a:gdLst>
              <a:gd name="T0" fmla="*/ 0 w 62"/>
              <a:gd name="T1" fmla="*/ 57068754 h 23"/>
              <a:gd name="T2" fmla="*/ 35540131 w 62"/>
              <a:gd name="T3" fmla="*/ 119326198 h 23"/>
              <a:gd name="T4" fmla="*/ 279235515 w 62"/>
              <a:gd name="T5" fmla="*/ 119326198 h 23"/>
              <a:gd name="T6" fmla="*/ 314775645 w 62"/>
              <a:gd name="T7" fmla="*/ 57068754 h 23"/>
              <a:gd name="T8" fmla="*/ 314775645 w 62"/>
              <a:gd name="T9" fmla="*/ 57068754 h 23"/>
              <a:gd name="T10" fmla="*/ 279235515 w 62"/>
              <a:gd name="T11" fmla="*/ 0 h 23"/>
              <a:gd name="T12" fmla="*/ 35540131 w 62"/>
              <a:gd name="T13" fmla="*/ 0 h 23"/>
              <a:gd name="T14" fmla="*/ 0 w 62"/>
              <a:gd name="T15" fmla="*/ 57068754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" h="23">
                <a:moveTo>
                  <a:pt x="0" y="11"/>
                </a:moveTo>
                <a:cubicBezTo>
                  <a:pt x="0" y="18"/>
                  <a:pt x="1" y="23"/>
                  <a:pt x="7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61" y="23"/>
                  <a:pt x="62" y="18"/>
                  <a:pt x="62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5"/>
                  <a:pt x="61" y="0"/>
                  <a:pt x="55" y="0"/>
                </a:cubicBezTo>
                <a:cubicBezTo>
                  <a:pt x="7" y="0"/>
                  <a:pt x="7" y="0"/>
                  <a:pt x="7" y="0"/>
                </a:cubicBezTo>
                <a:cubicBezTo>
                  <a:pt x="1" y="0"/>
                  <a:pt x="0" y="5"/>
                  <a:pt x="0" y="1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2" name="Freeform 41"/>
          <p:cNvSpPr>
            <a:spLocks/>
          </p:cNvSpPr>
          <p:nvPr/>
        </p:nvSpPr>
        <p:spPr bwMode="auto">
          <a:xfrm>
            <a:off x="2499784" y="3365500"/>
            <a:ext cx="158749" cy="67733"/>
          </a:xfrm>
          <a:custGeom>
            <a:avLst/>
            <a:gdLst>
              <a:gd name="T0" fmla="*/ 0 w 53"/>
              <a:gd name="T1" fmla="*/ 53662470 h 23"/>
              <a:gd name="T2" fmla="*/ 40373250 w 53"/>
              <a:gd name="T3" fmla="*/ 112201739 h 23"/>
              <a:gd name="T4" fmla="*/ 227096163 w 53"/>
              <a:gd name="T5" fmla="*/ 112201739 h 23"/>
              <a:gd name="T6" fmla="*/ 267469413 w 53"/>
              <a:gd name="T7" fmla="*/ 53662470 h 23"/>
              <a:gd name="T8" fmla="*/ 267469413 w 53"/>
              <a:gd name="T9" fmla="*/ 53662470 h 23"/>
              <a:gd name="T10" fmla="*/ 227096163 w 53"/>
              <a:gd name="T11" fmla="*/ 0 h 23"/>
              <a:gd name="T12" fmla="*/ 40373250 w 53"/>
              <a:gd name="T13" fmla="*/ 0 h 23"/>
              <a:gd name="T14" fmla="*/ 0 w 53"/>
              <a:gd name="T15" fmla="*/ 5366247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23">
                <a:moveTo>
                  <a:pt x="0" y="11"/>
                </a:moveTo>
                <a:cubicBezTo>
                  <a:pt x="0" y="18"/>
                  <a:pt x="1" y="23"/>
                  <a:pt x="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52" y="23"/>
                  <a:pt x="53" y="18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5"/>
                  <a:pt x="52" y="0"/>
                  <a:pt x="45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5"/>
                  <a:pt x="0" y="1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3" name="Freeform 42"/>
          <p:cNvSpPr>
            <a:spLocks/>
          </p:cNvSpPr>
          <p:nvPr/>
        </p:nvSpPr>
        <p:spPr bwMode="auto">
          <a:xfrm>
            <a:off x="2516718" y="3450167"/>
            <a:ext cx="112183" cy="71967"/>
          </a:xfrm>
          <a:custGeom>
            <a:avLst/>
            <a:gdLst>
              <a:gd name="T0" fmla="*/ 0 w 37"/>
              <a:gd name="T1" fmla="*/ 60694888 h 24"/>
              <a:gd name="T2" fmla="*/ 41368116 w 37"/>
              <a:gd name="T3" fmla="*/ 121387526 h 24"/>
              <a:gd name="T4" fmla="*/ 149959422 w 37"/>
              <a:gd name="T5" fmla="*/ 121387526 h 24"/>
              <a:gd name="T6" fmla="*/ 191327538 w 37"/>
              <a:gd name="T7" fmla="*/ 60694888 h 24"/>
              <a:gd name="T8" fmla="*/ 191327538 w 37"/>
              <a:gd name="T9" fmla="*/ 60694888 h 24"/>
              <a:gd name="T10" fmla="*/ 149959422 w 37"/>
              <a:gd name="T11" fmla="*/ 0 h 24"/>
              <a:gd name="T12" fmla="*/ 41368116 w 37"/>
              <a:gd name="T13" fmla="*/ 0 h 24"/>
              <a:gd name="T14" fmla="*/ 0 w 37"/>
              <a:gd name="T15" fmla="*/ 60694888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" h="24">
                <a:moveTo>
                  <a:pt x="0" y="12"/>
                </a:moveTo>
                <a:cubicBezTo>
                  <a:pt x="0" y="18"/>
                  <a:pt x="2" y="24"/>
                  <a:pt x="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6" y="24"/>
                  <a:pt x="37" y="18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5"/>
                  <a:pt x="36" y="0"/>
                  <a:pt x="29" y="0"/>
                </a:cubicBezTo>
                <a:cubicBezTo>
                  <a:pt x="8" y="0"/>
                  <a:pt x="8" y="0"/>
                  <a:pt x="8" y="0"/>
                </a:cubicBezTo>
                <a:cubicBezTo>
                  <a:pt x="2" y="0"/>
                  <a:pt x="0" y="5"/>
                  <a:pt x="0" y="1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4" name="Freeform 43"/>
          <p:cNvSpPr>
            <a:spLocks/>
          </p:cNvSpPr>
          <p:nvPr/>
        </p:nvSpPr>
        <p:spPr bwMode="auto">
          <a:xfrm>
            <a:off x="2317751" y="2984500"/>
            <a:ext cx="270933" cy="533400"/>
          </a:xfrm>
          <a:custGeom>
            <a:avLst/>
            <a:gdLst>
              <a:gd name="T0" fmla="*/ 321146311 w 90"/>
              <a:gd name="T1" fmla="*/ 899072822 h 177"/>
              <a:gd name="T2" fmla="*/ 316048249 w 90"/>
              <a:gd name="T3" fmla="*/ 847988471 h 177"/>
              <a:gd name="T4" fmla="*/ 321146311 w 90"/>
              <a:gd name="T5" fmla="*/ 796904120 h 177"/>
              <a:gd name="T6" fmla="*/ 331342436 w 90"/>
              <a:gd name="T7" fmla="*/ 781580171 h 177"/>
              <a:gd name="T8" fmla="*/ 290560196 w 90"/>
              <a:gd name="T9" fmla="*/ 756037996 h 177"/>
              <a:gd name="T10" fmla="*/ 280366329 w 90"/>
              <a:gd name="T11" fmla="*/ 699845662 h 177"/>
              <a:gd name="T12" fmla="*/ 290560196 w 90"/>
              <a:gd name="T13" fmla="*/ 648763571 h 177"/>
              <a:gd name="T14" fmla="*/ 300756320 w 90"/>
              <a:gd name="T15" fmla="*/ 638545345 h 177"/>
              <a:gd name="T16" fmla="*/ 259976338 w 90"/>
              <a:gd name="T17" fmla="*/ 613003169 h 177"/>
              <a:gd name="T18" fmla="*/ 249780213 w 90"/>
              <a:gd name="T19" fmla="*/ 556810836 h 177"/>
              <a:gd name="T20" fmla="*/ 259976338 w 90"/>
              <a:gd name="T21" fmla="*/ 505728745 h 177"/>
              <a:gd name="T22" fmla="*/ 295658258 w 90"/>
              <a:gd name="T23" fmla="*/ 480186569 h 177"/>
              <a:gd name="T24" fmla="*/ 290560196 w 90"/>
              <a:gd name="T25" fmla="*/ 469970603 h 177"/>
              <a:gd name="T26" fmla="*/ 280366329 w 90"/>
              <a:gd name="T27" fmla="*/ 418886253 h 177"/>
              <a:gd name="T28" fmla="*/ 290560196 w 90"/>
              <a:gd name="T29" fmla="*/ 367801902 h 177"/>
              <a:gd name="T30" fmla="*/ 341536302 w 90"/>
              <a:gd name="T31" fmla="*/ 337151743 h 177"/>
              <a:gd name="T32" fmla="*/ 382316284 w 90"/>
              <a:gd name="T33" fmla="*/ 337151743 h 177"/>
              <a:gd name="T34" fmla="*/ 458780444 w 90"/>
              <a:gd name="T35" fmla="*/ 132816600 h 177"/>
              <a:gd name="T36" fmla="*/ 321146311 w 90"/>
              <a:gd name="T37" fmla="*/ 15326209 h 177"/>
              <a:gd name="T38" fmla="*/ 321146311 w 90"/>
              <a:gd name="T39" fmla="*/ 97058458 h 177"/>
              <a:gd name="T40" fmla="*/ 86658027 w 90"/>
              <a:gd name="T41" fmla="*/ 367801902 h 177"/>
              <a:gd name="T42" fmla="*/ 0 w 90"/>
              <a:gd name="T43" fmla="*/ 515944711 h 177"/>
              <a:gd name="T44" fmla="*/ 0 w 90"/>
              <a:gd name="T45" fmla="*/ 715171871 h 177"/>
              <a:gd name="T46" fmla="*/ 183512178 w 90"/>
              <a:gd name="T47" fmla="*/ 904180805 h 177"/>
              <a:gd name="T48" fmla="*/ 326244373 w 90"/>
              <a:gd name="T49" fmla="*/ 904180805 h 177"/>
              <a:gd name="T50" fmla="*/ 321146311 w 90"/>
              <a:gd name="T51" fmla="*/ 899072822 h 17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0" h="177">
                <a:moveTo>
                  <a:pt x="63" y="176"/>
                </a:moveTo>
                <a:cubicBezTo>
                  <a:pt x="62" y="174"/>
                  <a:pt x="62" y="170"/>
                  <a:pt x="62" y="166"/>
                </a:cubicBezTo>
                <a:cubicBezTo>
                  <a:pt x="62" y="161"/>
                  <a:pt x="62" y="158"/>
                  <a:pt x="63" y="156"/>
                </a:cubicBezTo>
                <a:cubicBezTo>
                  <a:pt x="64" y="155"/>
                  <a:pt x="64" y="154"/>
                  <a:pt x="65" y="153"/>
                </a:cubicBezTo>
                <a:cubicBezTo>
                  <a:pt x="61" y="152"/>
                  <a:pt x="58" y="150"/>
                  <a:pt x="57" y="148"/>
                </a:cubicBezTo>
                <a:cubicBezTo>
                  <a:pt x="56" y="145"/>
                  <a:pt x="55" y="142"/>
                  <a:pt x="55" y="137"/>
                </a:cubicBezTo>
                <a:cubicBezTo>
                  <a:pt x="55" y="133"/>
                  <a:pt x="56" y="130"/>
                  <a:pt x="57" y="127"/>
                </a:cubicBezTo>
                <a:cubicBezTo>
                  <a:pt x="58" y="126"/>
                  <a:pt x="58" y="126"/>
                  <a:pt x="59" y="125"/>
                </a:cubicBezTo>
                <a:cubicBezTo>
                  <a:pt x="54" y="124"/>
                  <a:pt x="52" y="122"/>
                  <a:pt x="51" y="120"/>
                </a:cubicBezTo>
                <a:cubicBezTo>
                  <a:pt x="50" y="117"/>
                  <a:pt x="49" y="114"/>
                  <a:pt x="49" y="109"/>
                </a:cubicBezTo>
                <a:cubicBezTo>
                  <a:pt x="49" y="105"/>
                  <a:pt x="50" y="102"/>
                  <a:pt x="51" y="99"/>
                </a:cubicBezTo>
                <a:cubicBezTo>
                  <a:pt x="52" y="97"/>
                  <a:pt x="54" y="94"/>
                  <a:pt x="58" y="94"/>
                </a:cubicBezTo>
                <a:cubicBezTo>
                  <a:pt x="58" y="93"/>
                  <a:pt x="58" y="93"/>
                  <a:pt x="57" y="92"/>
                </a:cubicBezTo>
                <a:cubicBezTo>
                  <a:pt x="56" y="90"/>
                  <a:pt x="55" y="86"/>
                  <a:pt x="55" y="82"/>
                </a:cubicBezTo>
                <a:cubicBezTo>
                  <a:pt x="55" y="77"/>
                  <a:pt x="56" y="74"/>
                  <a:pt x="57" y="72"/>
                </a:cubicBezTo>
                <a:cubicBezTo>
                  <a:pt x="59" y="69"/>
                  <a:pt x="62" y="66"/>
                  <a:pt x="67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1"/>
                  <a:pt x="90" y="49"/>
                  <a:pt x="90" y="26"/>
                </a:cubicBezTo>
                <a:cubicBezTo>
                  <a:pt x="90" y="0"/>
                  <a:pt x="63" y="3"/>
                  <a:pt x="63" y="3"/>
                </a:cubicBezTo>
                <a:cubicBezTo>
                  <a:pt x="63" y="3"/>
                  <a:pt x="63" y="10"/>
                  <a:pt x="63" y="19"/>
                </a:cubicBezTo>
                <a:cubicBezTo>
                  <a:pt x="58" y="37"/>
                  <a:pt x="26" y="64"/>
                  <a:pt x="17" y="72"/>
                </a:cubicBezTo>
                <a:cubicBezTo>
                  <a:pt x="6" y="77"/>
                  <a:pt x="0" y="88"/>
                  <a:pt x="0" y="101"/>
                </a:cubicBezTo>
                <a:cubicBezTo>
                  <a:pt x="0" y="101"/>
                  <a:pt x="0" y="140"/>
                  <a:pt x="0" y="140"/>
                </a:cubicBezTo>
                <a:cubicBezTo>
                  <a:pt x="0" y="161"/>
                  <a:pt x="16" y="177"/>
                  <a:pt x="36" y="177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64" y="177"/>
                  <a:pt x="64" y="176"/>
                  <a:pt x="63" y="17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5" name="Freeform 44"/>
          <p:cNvSpPr>
            <a:spLocks noEditPoints="1"/>
          </p:cNvSpPr>
          <p:nvPr/>
        </p:nvSpPr>
        <p:spPr bwMode="auto">
          <a:xfrm>
            <a:off x="3934884" y="3026833"/>
            <a:ext cx="505883" cy="482600"/>
          </a:xfrm>
          <a:custGeom>
            <a:avLst/>
            <a:gdLst>
              <a:gd name="T0" fmla="*/ 249919588 w 168"/>
              <a:gd name="T1" fmla="*/ 373577644 h 160"/>
              <a:gd name="T2" fmla="*/ 249919588 w 168"/>
              <a:gd name="T3" fmla="*/ 373577644 h 160"/>
              <a:gd name="T4" fmla="*/ 331527044 w 168"/>
              <a:gd name="T5" fmla="*/ 455457520 h 160"/>
              <a:gd name="T6" fmla="*/ 362128428 w 168"/>
              <a:gd name="T7" fmla="*/ 429869918 h 160"/>
              <a:gd name="T8" fmla="*/ 331527044 w 168"/>
              <a:gd name="T9" fmla="*/ 394045916 h 160"/>
              <a:gd name="T10" fmla="*/ 316224093 w 168"/>
              <a:gd name="T11" fmla="*/ 383811780 h 160"/>
              <a:gd name="T12" fmla="*/ 392732071 w 168"/>
              <a:gd name="T13" fmla="*/ 307048972 h 160"/>
              <a:gd name="T14" fmla="*/ 397831549 w 168"/>
              <a:gd name="T15" fmla="*/ 307048972 h 160"/>
              <a:gd name="T16" fmla="*/ 408032764 w 168"/>
              <a:gd name="T17" fmla="*/ 307048972 h 160"/>
              <a:gd name="T18" fmla="*/ 423333456 w 168"/>
              <a:gd name="T19" fmla="*/ 307048972 h 160"/>
              <a:gd name="T20" fmla="*/ 367230165 w 168"/>
              <a:gd name="T21" fmla="*/ 250756698 h 160"/>
              <a:gd name="T22" fmla="*/ 367230165 w 168"/>
              <a:gd name="T23" fmla="*/ 250756698 h 160"/>
              <a:gd name="T24" fmla="*/ 321325830 w 168"/>
              <a:gd name="T25" fmla="*/ 71645740 h 160"/>
              <a:gd name="T26" fmla="*/ 142812484 w 168"/>
              <a:gd name="T27" fmla="*/ 25587603 h 160"/>
              <a:gd name="T28" fmla="*/ 244820110 w 168"/>
              <a:gd name="T29" fmla="*/ 127938014 h 160"/>
              <a:gd name="T30" fmla="*/ 219318203 w 168"/>
              <a:gd name="T31" fmla="*/ 230286163 h 160"/>
              <a:gd name="T32" fmla="*/ 122410055 w 168"/>
              <a:gd name="T33" fmla="*/ 255873766 h 160"/>
              <a:gd name="T34" fmla="*/ 20402429 w 168"/>
              <a:gd name="T35" fmla="*/ 153525617 h 160"/>
              <a:gd name="T36" fmla="*/ 66304505 w 168"/>
              <a:gd name="T37" fmla="*/ 327519506 h 160"/>
              <a:gd name="T38" fmla="*/ 249919588 w 168"/>
              <a:gd name="T39" fmla="*/ 373577644 h 160"/>
              <a:gd name="T40" fmla="*/ 550842989 w 168"/>
              <a:gd name="T41" fmla="*/ 434986986 h 160"/>
              <a:gd name="T42" fmla="*/ 545743511 w 168"/>
              <a:gd name="T43" fmla="*/ 455457520 h 160"/>
              <a:gd name="T44" fmla="*/ 550842989 w 168"/>
              <a:gd name="T45" fmla="*/ 465691657 h 160"/>
              <a:gd name="T46" fmla="*/ 540644033 w 168"/>
              <a:gd name="T47" fmla="*/ 470808725 h 160"/>
              <a:gd name="T48" fmla="*/ 489637961 w 168"/>
              <a:gd name="T49" fmla="*/ 527100998 h 160"/>
              <a:gd name="T50" fmla="*/ 474337269 w 168"/>
              <a:gd name="T51" fmla="*/ 537337397 h 160"/>
              <a:gd name="T52" fmla="*/ 428435192 w 168"/>
              <a:gd name="T53" fmla="*/ 491279259 h 160"/>
              <a:gd name="T54" fmla="*/ 397831549 w 168"/>
              <a:gd name="T55" fmla="*/ 521983930 h 160"/>
              <a:gd name="T56" fmla="*/ 668153566 w 168"/>
              <a:gd name="T57" fmla="*/ 793211163 h 160"/>
              <a:gd name="T58" fmla="*/ 729358593 w 168"/>
              <a:gd name="T59" fmla="*/ 818798766 h 160"/>
              <a:gd name="T60" fmla="*/ 785461884 w 168"/>
              <a:gd name="T61" fmla="*/ 793211163 h 160"/>
              <a:gd name="T62" fmla="*/ 785461884 w 168"/>
              <a:gd name="T63" fmla="*/ 670392479 h 160"/>
              <a:gd name="T64" fmla="*/ 550842989 w 168"/>
              <a:gd name="T65" fmla="*/ 434986986 h 160"/>
              <a:gd name="T66" fmla="*/ 754860500 w 168"/>
              <a:gd name="T67" fmla="*/ 762506492 h 160"/>
              <a:gd name="T68" fmla="*/ 714057901 w 168"/>
              <a:gd name="T69" fmla="*/ 777859958 h 160"/>
              <a:gd name="T70" fmla="*/ 678354780 w 168"/>
              <a:gd name="T71" fmla="*/ 742035957 h 160"/>
              <a:gd name="T72" fmla="*/ 688553736 w 168"/>
              <a:gd name="T73" fmla="*/ 695980082 h 160"/>
              <a:gd name="T74" fmla="*/ 734458071 w 168"/>
              <a:gd name="T75" fmla="*/ 685743683 h 160"/>
              <a:gd name="T76" fmla="*/ 765061714 w 168"/>
              <a:gd name="T77" fmla="*/ 721565423 h 160"/>
              <a:gd name="T78" fmla="*/ 754860500 w 168"/>
              <a:gd name="T79" fmla="*/ 762506492 h 160"/>
              <a:gd name="T80" fmla="*/ 428435192 w 168"/>
              <a:gd name="T81" fmla="*/ 465691657 h 160"/>
              <a:gd name="T82" fmla="*/ 474337269 w 168"/>
              <a:gd name="T83" fmla="*/ 511749794 h 160"/>
              <a:gd name="T84" fmla="*/ 525341082 w 168"/>
              <a:gd name="T85" fmla="*/ 460574588 h 160"/>
              <a:gd name="T86" fmla="*/ 550842989 w 168"/>
              <a:gd name="T87" fmla="*/ 383811780 h 160"/>
              <a:gd name="T88" fmla="*/ 622249230 w 168"/>
              <a:gd name="T89" fmla="*/ 358224177 h 160"/>
              <a:gd name="T90" fmla="*/ 856868126 w 168"/>
              <a:gd name="T91" fmla="*/ 127938014 h 160"/>
              <a:gd name="T92" fmla="*/ 724256857 w 168"/>
              <a:gd name="T93" fmla="*/ 0 h 160"/>
              <a:gd name="T94" fmla="*/ 494739698 w 168"/>
              <a:gd name="T95" fmla="*/ 230286163 h 160"/>
              <a:gd name="T96" fmla="*/ 469237791 w 168"/>
              <a:gd name="T97" fmla="*/ 301931903 h 160"/>
              <a:gd name="T98" fmla="*/ 397831549 w 168"/>
              <a:gd name="T99" fmla="*/ 327519506 h 160"/>
              <a:gd name="T100" fmla="*/ 346827736 w 168"/>
              <a:gd name="T101" fmla="*/ 383811780 h 160"/>
              <a:gd name="T102" fmla="*/ 392732071 w 168"/>
              <a:gd name="T103" fmla="*/ 429869918 h 160"/>
              <a:gd name="T104" fmla="*/ 163212654 w 168"/>
              <a:gd name="T105" fmla="*/ 655039013 h 160"/>
              <a:gd name="T106" fmla="*/ 158113176 w 168"/>
              <a:gd name="T107" fmla="*/ 649921944 h 160"/>
              <a:gd name="T108" fmla="*/ 112208841 w 168"/>
              <a:gd name="T109" fmla="*/ 685743683 h 160"/>
              <a:gd name="T110" fmla="*/ 40802599 w 168"/>
              <a:gd name="T111" fmla="*/ 798328231 h 160"/>
              <a:gd name="T112" fmla="*/ 56105550 w 168"/>
              <a:gd name="T113" fmla="*/ 818798766 h 160"/>
              <a:gd name="T114" fmla="*/ 173413868 w 168"/>
              <a:gd name="T115" fmla="*/ 747153025 h 160"/>
              <a:gd name="T116" fmla="*/ 209116989 w 168"/>
              <a:gd name="T117" fmla="*/ 701097150 h 160"/>
              <a:gd name="T118" fmla="*/ 198915775 w 168"/>
              <a:gd name="T119" fmla="*/ 690860752 h 160"/>
              <a:gd name="T120" fmla="*/ 428435192 w 168"/>
              <a:gd name="T121" fmla="*/ 465691657 h 1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8" h="160">
                <a:moveTo>
                  <a:pt x="49" y="73"/>
                </a:moveTo>
                <a:cubicBezTo>
                  <a:pt x="49" y="73"/>
                  <a:pt x="49" y="73"/>
                  <a:pt x="49" y="73"/>
                </a:cubicBezTo>
                <a:cubicBezTo>
                  <a:pt x="65" y="89"/>
                  <a:pt x="65" y="89"/>
                  <a:pt x="65" y="89"/>
                </a:cubicBezTo>
                <a:cubicBezTo>
                  <a:pt x="71" y="84"/>
                  <a:pt x="71" y="84"/>
                  <a:pt x="71" y="84"/>
                </a:cubicBezTo>
                <a:cubicBezTo>
                  <a:pt x="65" y="77"/>
                  <a:pt x="65" y="77"/>
                  <a:pt x="65" y="77"/>
                </a:cubicBezTo>
                <a:cubicBezTo>
                  <a:pt x="62" y="75"/>
                  <a:pt x="62" y="75"/>
                  <a:pt x="62" y="75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9" y="60"/>
                  <a:pt x="79" y="60"/>
                  <a:pt x="80" y="60"/>
                </a:cubicBezTo>
                <a:cubicBezTo>
                  <a:pt x="81" y="60"/>
                  <a:pt x="82" y="60"/>
                  <a:pt x="83" y="60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49"/>
                  <a:pt x="72" y="49"/>
                  <a:pt x="72" y="49"/>
                </a:cubicBezTo>
                <a:cubicBezTo>
                  <a:pt x="75" y="37"/>
                  <a:pt x="72" y="24"/>
                  <a:pt x="63" y="14"/>
                </a:cubicBezTo>
                <a:cubicBezTo>
                  <a:pt x="53" y="5"/>
                  <a:pt x="40" y="2"/>
                  <a:pt x="28" y="5"/>
                </a:cubicBezTo>
                <a:cubicBezTo>
                  <a:pt x="48" y="25"/>
                  <a:pt x="48" y="25"/>
                  <a:pt x="48" y="25"/>
                </a:cubicBezTo>
                <a:cubicBezTo>
                  <a:pt x="43" y="45"/>
                  <a:pt x="43" y="45"/>
                  <a:pt x="43" y="45"/>
                </a:cubicBezTo>
                <a:cubicBezTo>
                  <a:pt x="24" y="50"/>
                  <a:pt x="24" y="50"/>
                  <a:pt x="24" y="50"/>
                </a:cubicBezTo>
                <a:cubicBezTo>
                  <a:pt x="4" y="30"/>
                  <a:pt x="4" y="30"/>
                  <a:pt x="4" y="30"/>
                </a:cubicBezTo>
                <a:cubicBezTo>
                  <a:pt x="0" y="42"/>
                  <a:pt x="4" y="55"/>
                  <a:pt x="13" y="64"/>
                </a:cubicBezTo>
                <a:cubicBezTo>
                  <a:pt x="22" y="74"/>
                  <a:pt x="36" y="77"/>
                  <a:pt x="49" y="73"/>
                </a:cubicBezTo>
                <a:close/>
                <a:moveTo>
                  <a:pt x="108" y="85"/>
                </a:moveTo>
                <a:cubicBezTo>
                  <a:pt x="107" y="86"/>
                  <a:pt x="107" y="88"/>
                  <a:pt x="107" y="89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84" y="96"/>
                  <a:pt x="84" y="96"/>
                  <a:pt x="84" y="96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4" y="158"/>
                  <a:pt x="138" y="160"/>
                  <a:pt x="143" y="160"/>
                </a:cubicBezTo>
                <a:cubicBezTo>
                  <a:pt x="147" y="160"/>
                  <a:pt x="151" y="158"/>
                  <a:pt x="154" y="155"/>
                </a:cubicBezTo>
                <a:cubicBezTo>
                  <a:pt x="161" y="148"/>
                  <a:pt x="161" y="138"/>
                  <a:pt x="154" y="131"/>
                </a:cubicBezTo>
                <a:lnTo>
                  <a:pt x="108" y="85"/>
                </a:lnTo>
                <a:close/>
                <a:moveTo>
                  <a:pt x="148" y="149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33" y="145"/>
                  <a:pt x="133" y="145"/>
                  <a:pt x="133" y="145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0" y="141"/>
                  <a:pt x="150" y="141"/>
                  <a:pt x="150" y="141"/>
                </a:cubicBezTo>
                <a:lnTo>
                  <a:pt x="148" y="149"/>
                </a:lnTo>
                <a:close/>
                <a:moveTo>
                  <a:pt x="84" y="91"/>
                </a:moveTo>
                <a:cubicBezTo>
                  <a:pt x="93" y="100"/>
                  <a:pt x="93" y="100"/>
                  <a:pt x="93" y="10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4"/>
                  <a:pt x="104" y="79"/>
                  <a:pt x="108" y="75"/>
                </a:cubicBezTo>
                <a:cubicBezTo>
                  <a:pt x="112" y="72"/>
                  <a:pt x="117" y="70"/>
                  <a:pt x="122" y="70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42" y="0"/>
                  <a:pt x="142" y="0"/>
                  <a:pt x="142" y="0"/>
                </a:cubicBezTo>
                <a:cubicBezTo>
                  <a:pt x="97" y="45"/>
                  <a:pt x="97" y="45"/>
                  <a:pt x="97" y="45"/>
                </a:cubicBezTo>
                <a:cubicBezTo>
                  <a:pt x="98" y="50"/>
                  <a:pt x="96" y="55"/>
                  <a:pt x="92" y="59"/>
                </a:cubicBezTo>
                <a:cubicBezTo>
                  <a:pt x="88" y="63"/>
                  <a:pt x="83" y="65"/>
                  <a:pt x="78" y="64"/>
                </a:cubicBezTo>
                <a:cubicBezTo>
                  <a:pt x="68" y="75"/>
                  <a:pt x="68" y="75"/>
                  <a:pt x="68" y="75"/>
                </a:cubicBezTo>
                <a:cubicBezTo>
                  <a:pt x="77" y="84"/>
                  <a:pt x="77" y="84"/>
                  <a:pt x="77" y="84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8" y="156"/>
                  <a:pt x="8" y="156"/>
                  <a:pt x="8" y="156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39" y="135"/>
                  <a:pt x="39" y="135"/>
                  <a:pt x="39" y="135"/>
                </a:cubicBezTo>
                <a:lnTo>
                  <a:pt x="84" y="9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6" name="Freeform 45"/>
          <p:cNvSpPr>
            <a:spLocks noEditPoints="1"/>
          </p:cNvSpPr>
          <p:nvPr/>
        </p:nvSpPr>
        <p:spPr bwMode="auto">
          <a:xfrm>
            <a:off x="4828118" y="3077633"/>
            <a:ext cx="385233" cy="381000"/>
          </a:xfrm>
          <a:custGeom>
            <a:avLst/>
            <a:gdLst>
              <a:gd name="T0" fmla="*/ 330141263 w 182"/>
              <a:gd name="T1" fmla="*/ 211693125 h 180"/>
              <a:gd name="T2" fmla="*/ 458668438 w 182"/>
              <a:gd name="T3" fmla="*/ 105846563 h 180"/>
              <a:gd name="T4" fmla="*/ 330141263 w 182"/>
              <a:gd name="T5" fmla="*/ 0 h 180"/>
              <a:gd name="T6" fmla="*/ 330141263 w 182"/>
              <a:gd name="T7" fmla="*/ 68045013 h 180"/>
              <a:gd name="T8" fmla="*/ 65524063 w 182"/>
              <a:gd name="T9" fmla="*/ 68045013 h 180"/>
              <a:gd name="T10" fmla="*/ 65524063 w 182"/>
              <a:gd name="T11" fmla="*/ 143649700 h 180"/>
              <a:gd name="T12" fmla="*/ 330141263 w 182"/>
              <a:gd name="T13" fmla="*/ 143649700 h 180"/>
              <a:gd name="T14" fmla="*/ 330141263 w 182"/>
              <a:gd name="T15" fmla="*/ 211693125 h 180"/>
              <a:gd name="T16" fmla="*/ 131048125 w 182"/>
              <a:gd name="T17" fmla="*/ 241935000 h 180"/>
              <a:gd name="T18" fmla="*/ 0 w 182"/>
              <a:gd name="T19" fmla="*/ 350302513 h 180"/>
              <a:gd name="T20" fmla="*/ 131048125 w 182"/>
              <a:gd name="T21" fmla="*/ 453628125 h 180"/>
              <a:gd name="T22" fmla="*/ 131048125 w 182"/>
              <a:gd name="T23" fmla="*/ 385584700 h 180"/>
              <a:gd name="T24" fmla="*/ 395665325 w 182"/>
              <a:gd name="T25" fmla="*/ 385584700 h 180"/>
              <a:gd name="T26" fmla="*/ 395665325 w 182"/>
              <a:gd name="T27" fmla="*/ 309980013 h 180"/>
              <a:gd name="T28" fmla="*/ 131048125 w 182"/>
              <a:gd name="T29" fmla="*/ 309980013 h 180"/>
              <a:gd name="T30" fmla="*/ 131048125 w 182"/>
              <a:gd name="T31" fmla="*/ 241935000 h 1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2" h="180">
                <a:moveTo>
                  <a:pt x="131" y="84"/>
                </a:moveTo>
                <a:lnTo>
                  <a:pt x="182" y="42"/>
                </a:lnTo>
                <a:lnTo>
                  <a:pt x="131" y="0"/>
                </a:lnTo>
                <a:lnTo>
                  <a:pt x="131" y="27"/>
                </a:lnTo>
                <a:lnTo>
                  <a:pt x="26" y="27"/>
                </a:lnTo>
                <a:lnTo>
                  <a:pt x="26" y="57"/>
                </a:lnTo>
                <a:lnTo>
                  <a:pt x="131" y="57"/>
                </a:lnTo>
                <a:lnTo>
                  <a:pt x="131" y="84"/>
                </a:lnTo>
                <a:close/>
                <a:moveTo>
                  <a:pt x="52" y="96"/>
                </a:moveTo>
                <a:lnTo>
                  <a:pt x="0" y="139"/>
                </a:lnTo>
                <a:lnTo>
                  <a:pt x="52" y="180"/>
                </a:lnTo>
                <a:lnTo>
                  <a:pt x="52" y="153"/>
                </a:lnTo>
                <a:lnTo>
                  <a:pt x="157" y="153"/>
                </a:lnTo>
                <a:lnTo>
                  <a:pt x="157" y="123"/>
                </a:lnTo>
                <a:lnTo>
                  <a:pt x="52" y="123"/>
                </a:lnTo>
                <a:lnTo>
                  <a:pt x="52" y="9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7" name="Freeform 46"/>
          <p:cNvSpPr>
            <a:spLocks noEditPoints="1"/>
          </p:cNvSpPr>
          <p:nvPr/>
        </p:nvSpPr>
        <p:spPr bwMode="auto">
          <a:xfrm>
            <a:off x="5573185" y="2976034"/>
            <a:ext cx="535516" cy="535517"/>
          </a:xfrm>
          <a:custGeom>
            <a:avLst/>
            <a:gdLst>
              <a:gd name="T0" fmla="*/ 453125510 w 178"/>
              <a:gd name="T1" fmla="*/ 0 h 178"/>
              <a:gd name="T2" fmla="*/ 0 w 178"/>
              <a:gd name="T3" fmla="*/ 453126638 h 178"/>
              <a:gd name="T4" fmla="*/ 453125510 w 178"/>
              <a:gd name="T5" fmla="*/ 906253276 h 178"/>
              <a:gd name="T6" fmla="*/ 906251019 w 178"/>
              <a:gd name="T7" fmla="*/ 453126638 h 178"/>
              <a:gd name="T8" fmla="*/ 453125510 w 178"/>
              <a:gd name="T9" fmla="*/ 0 h 178"/>
              <a:gd name="T10" fmla="*/ 453125510 w 178"/>
              <a:gd name="T11" fmla="*/ 50913257 h 178"/>
              <a:gd name="T12" fmla="*/ 855337888 w 178"/>
              <a:gd name="T13" fmla="*/ 453126638 h 178"/>
              <a:gd name="T14" fmla="*/ 845154811 w 178"/>
              <a:gd name="T15" fmla="*/ 534586947 h 178"/>
              <a:gd name="T16" fmla="*/ 651685366 w 178"/>
              <a:gd name="T17" fmla="*/ 672053194 h 178"/>
              <a:gd name="T18" fmla="*/ 453125510 w 178"/>
              <a:gd name="T19" fmla="*/ 473492843 h 178"/>
              <a:gd name="T20" fmla="*/ 249472987 w 178"/>
              <a:gd name="T21" fmla="*/ 269839813 h 178"/>
              <a:gd name="T22" fmla="*/ 50913131 w 178"/>
              <a:gd name="T23" fmla="*/ 427670009 h 178"/>
              <a:gd name="T24" fmla="*/ 453125510 w 178"/>
              <a:gd name="T25" fmla="*/ 50913257 h 1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8" h="178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8"/>
                  <a:pt x="40" y="178"/>
                  <a:pt x="89" y="178"/>
                </a:cubicBezTo>
                <a:cubicBezTo>
                  <a:pt x="138" y="178"/>
                  <a:pt x="178" y="138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0"/>
                </a:moveTo>
                <a:cubicBezTo>
                  <a:pt x="133" y="10"/>
                  <a:pt x="168" y="45"/>
                  <a:pt x="168" y="89"/>
                </a:cubicBezTo>
                <a:cubicBezTo>
                  <a:pt x="168" y="94"/>
                  <a:pt x="167" y="100"/>
                  <a:pt x="166" y="105"/>
                </a:cubicBezTo>
                <a:cubicBezTo>
                  <a:pt x="161" y="121"/>
                  <a:pt x="146" y="132"/>
                  <a:pt x="128" y="132"/>
                </a:cubicBezTo>
                <a:cubicBezTo>
                  <a:pt x="107" y="132"/>
                  <a:pt x="89" y="115"/>
                  <a:pt x="89" y="93"/>
                </a:cubicBezTo>
                <a:cubicBezTo>
                  <a:pt x="89" y="71"/>
                  <a:pt x="71" y="53"/>
                  <a:pt x="49" y="53"/>
                </a:cubicBezTo>
                <a:cubicBezTo>
                  <a:pt x="30" y="53"/>
                  <a:pt x="14" y="67"/>
                  <a:pt x="10" y="84"/>
                </a:cubicBezTo>
                <a:cubicBezTo>
                  <a:pt x="13" y="43"/>
                  <a:pt x="47" y="10"/>
                  <a:pt x="89" y="1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8" name="Freeform 47"/>
          <p:cNvSpPr>
            <a:spLocks/>
          </p:cNvSpPr>
          <p:nvPr/>
        </p:nvSpPr>
        <p:spPr bwMode="auto">
          <a:xfrm>
            <a:off x="6394451" y="2984500"/>
            <a:ext cx="529167" cy="518584"/>
          </a:xfrm>
          <a:custGeom>
            <a:avLst/>
            <a:gdLst>
              <a:gd name="T0" fmla="*/ 859347124 w 176"/>
              <a:gd name="T1" fmla="*/ 414180528 h 172"/>
              <a:gd name="T2" fmla="*/ 477979563 w 176"/>
              <a:gd name="T3" fmla="*/ 414180528 h 172"/>
              <a:gd name="T4" fmla="*/ 477979563 w 176"/>
              <a:gd name="T5" fmla="*/ 250552955 h 172"/>
              <a:gd name="T6" fmla="*/ 406792365 w 176"/>
              <a:gd name="T7" fmla="*/ 76699930 h 172"/>
              <a:gd name="T8" fmla="*/ 238990909 w 176"/>
              <a:gd name="T9" fmla="*/ 0 h 172"/>
              <a:gd name="T10" fmla="*/ 71189453 w 176"/>
              <a:gd name="T11" fmla="*/ 76699930 h 172"/>
              <a:gd name="T12" fmla="*/ 0 w 176"/>
              <a:gd name="T13" fmla="*/ 250552955 h 172"/>
              <a:gd name="T14" fmla="*/ 0 w 176"/>
              <a:gd name="T15" fmla="*/ 465312308 h 172"/>
              <a:gd name="T16" fmla="*/ 127121768 w 176"/>
              <a:gd name="T17" fmla="*/ 465312308 h 172"/>
              <a:gd name="T18" fmla="*/ 127121768 w 176"/>
              <a:gd name="T19" fmla="*/ 439746418 h 172"/>
              <a:gd name="T20" fmla="*/ 50849609 w 176"/>
              <a:gd name="T21" fmla="*/ 363046488 h 172"/>
              <a:gd name="T22" fmla="*/ 127121768 w 176"/>
              <a:gd name="T23" fmla="*/ 363046488 h 172"/>
              <a:gd name="T24" fmla="*/ 127121768 w 176"/>
              <a:gd name="T25" fmla="*/ 250552955 h 172"/>
              <a:gd name="T26" fmla="*/ 157631534 w 176"/>
              <a:gd name="T27" fmla="*/ 163627573 h 172"/>
              <a:gd name="T28" fmla="*/ 238990909 w 176"/>
              <a:gd name="T29" fmla="*/ 127833971 h 172"/>
              <a:gd name="T30" fmla="*/ 315263068 w 176"/>
              <a:gd name="T31" fmla="*/ 163627573 h 172"/>
              <a:gd name="T32" fmla="*/ 350857795 w 176"/>
              <a:gd name="T33" fmla="*/ 250552955 h 172"/>
              <a:gd name="T34" fmla="*/ 350857795 w 176"/>
              <a:gd name="T35" fmla="*/ 414180528 h 172"/>
              <a:gd name="T36" fmla="*/ 300008185 w 176"/>
              <a:gd name="T37" fmla="*/ 414180528 h 172"/>
              <a:gd name="T38" fmla="*/ 264415714 w 176"/>
              <a:gd name="T39" fmla="*/ 444859144 h 172"/>
              <a:gd name="T40" fmla="*/ 264415714 w 176"/>
              <a:gd name="T41" fmla="*/ 843699234 h 172"/>
              <a:gd name="T42" fmla="*/ 300008185 w 176"/>
              <a:gd name="T43" fmla="*/ 879492836 h 172"/>
              <a:gd name="T44" fmla="*/ 859347124 w 176"/>
              <a:gd name="T45" fmla="*/ 879492836 h 172"/>
              <a:gd name="T46" fmla="*/ 894941850 w 176"/>
              <a:gd name="T47" fmla="*/ 843699234 h 172"/>
              <a:gd name="T48" fmla="*/ 894941850 w 176"/>
              <a:gd name="T49" fmla="*/ 444859144 h 172"/>
              <a:gd name="T50" fmla="*/ 859347124 w 176"/>
              <a:gd name="T51" fmla="*/ 414180528 h 1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6" h="172">
                <a:moveTo>
                  <a:pt x="169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6"/>
                  <a:pt x="89" y="24"/>
                  <a:pt x="80" y="15"/>
                </a:cubicBezTo>
                <a:cubicBezTo>
                  <a:pt x="72" y="6"/>
                  <a:pt x="60" y="0"/>
                  <a:pt x="47" y="0"/>
                </a:cubicBezTo>
                <a:cubicBezTo>
                  <a:pt x="34" y="0"/>
                  <a:pt x="22" y="6"/>
                  <a:pt x="14" y="15"/>
                </a:cubicBezTo>
                <a:cubicBezTo>
                  <a:pt x="5" y="24"/>
                  <a:pt x="0" y="36"/>
                  <a:pt x="0" y="49"/>
                </a:cubicBezTo>
                <a:cubicBezTo>
                  <a:pt x="0" y="91"/>
                  <a:pt x="0" y="91"/>
                  <a:pt x="0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86"/>
                  <a:pt x="25" y="86"/>
                  <a:pt x="25" y="86"/>
                </a:cubicBezTo>
                <a:cubicBezTo>
                  <a:pt x="10" y="71"/>
                  <a:pt x="10" y="71"/>
                  <a:pt x="10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7" y="36"/>
                  <a:pt x="31" y="32"/>
                </a:cubicBezTo>
                <a:cubicBezTo>
                  <a:pt x="36" y="27"/>
                  <a:pt x="41" y="25"/>
                  <a:pt x="47" y="25"/>
                </a:cubicBezTo>
                <a:cubicBezTo>
                  <a:pt x="53" y="25"/>
                  <a:pt x="58" y="27"/>
                  <a:pt x="62" y="32"/>
                </a:cubicBezTo>
                <a:cubicBezTo>
                  <a:pt x="67" y="36"/>
                  <a:pt x="69" y="42"/>
                  <a:pt x="69" y="49"/>
                </a:cubicBezTo>
                <a:cubicBezTo>
                  <a:pt x="69" y="81"/>
                  <a:pt x="69" y="81"/>
                  <a:pt x="69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5" y="81"/>
                  <a:pt x="52" y="84"/>
                  <a:pt x="52" y="87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9"/>
                  <a:pt x="55" y="172"/>
                  <a:pt x="59" y="172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73" y="172"/>
                  <a:pt x="176" y="169"/>
                  <a:pt x="176" y="165"/>
                </a:cubicBezTo>
                <a:cubicBezTo>
                  <a:pt x="176" y="87"/>
                  <a:pt x="176" y="87"/>
                  <a:pt x="176" y="87"/>
                </a:cubicBezTo>
                <a:cubicBezTo>
                  <a:pt x="176" y="84"/>
                  <a:pt x="173" y="81"/>
                  <a:pt x="169" y="8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89" name="Freeform 48"/>
          <p:cNvSpPr>
            <a:spLocks/>
          </p:cNvSpPr>
          <p:nvPr/>
        </p:nvSpPr>
        <p:spPr bwMode="auto">
          <a:xfrm>
            <a:off x="7378701" y="2990851"/>
            <a:ext cx="294217" cy="531283"/>
          </a:xfrm>
          <a:custGeom>
            <a:avLst/>
            <a:gdLst>
              <a:gd name="T0" fmla="*/ 496858771 w 98"/>
              <a:gd name="T1" fmla="*/ 148644438 h 176"/>
              <a:gd name="T2" fmla="*/ 390388874 w 98"/>
              <a:gd name="T3" fmla="*/ 148644438 h 176"/>
              <a:gd name="T4" fmla="*/ 390388874 w 98"/>
              <a:gd name="T5" fmla="*/ 256283514 h 176"/>
              <a:gd name="T6" fmla="*/ 415738099 w 98"/>
              <a:gd name="T7" fmla="*/ 256283514 h 176"/>
              <a:gd name="T8" fmla="*/ 400528113 w 98"/>
              <a:gd name="T9" fmla="*/ 343419908 h 176"/>
              <a:gd name="T10" fmla="*/ 344758918 w 98"/>
              <a:gd name="T11" fmla="*/ 410053622 h 176"/>
              <a:gd name="T12" fmla="*/ 283918976 w 98"/>
              <a:gd name="T13" fmla="*/ 461308061 h 176"/>
              <a:gd name="T14" fmla="*/ 283918976 w 98"/>
              <a:gd name="T15" fmla="*/ 112764746 h 176"/>
              <a:gd name="T16" fmla="*/ 319409693 w 98"/>
              <a:gd name="T17" fmla="*/ 112764746 h 176"/>
              <a:gd name="T18" fmla="*/ 253499005 w 98"/>
              <a:gd name="T19" fmla="*/ 0 h 176"/>
              <a:gd name="T20" fmla="*/ 187590570 w 98"/>
              <a:gd name="T21" fmla="*/ 112764746 h 176"/>
              <a:gd name="T22" fmla="*/ 228149780 w 98"/>
              <a:gd name="T23" fmla="*/ 112764746 h 176"/>
              <a:gd name="T24" fmla="*/ 228149780 w 98"/>
              <a:gd name="T25" fmla="*/ 579198477 h 176"/>
              <a:gd name="T26" fmla="*/ 162239093 w 98"/>
              <a:gd name="T27" fmla="*/ 527941774 h 176"/>
              <a:gd name="T28" fmla="*/ 106469898 w 98"/>
              <a:gd name="T29" fmla="*/ 461308061 h 176"/>
              <a:gd name="T30" fmla="*/ 91259912 w 98"/>
              <a:gd name="T31" fmla="*/ 358796919 h 176"/>
              <a:gd name="T32" fmla="*/ 126750629 w 98"/>
              <a:gd name="T33" fmla="*/ 302414546 h 176"/>
              <a:gd name="T34" fmla="*/ 65910687 w 98"/>
              <a:gd name="T35" fmla="*/ 235780833 h 176"/>
              <a:gd name="T36" fmla="*/ 0 w 98"/>
              <a:gd name="T37" fmla="*/ 302414546 h 176"/>
              <a:gd name="T38" fmla="*/ 35490716 w 98"/>
              <a:gd name="T39" fmla="*/ 358796919 h 176"/>
              <a:gd name="T40" fmla="*/ 55769196 w 98"/>
              <a:gd name="T41" fmla="*/ 481810742 h 176"/>
              <a:gd name="T42" fmla="*/ 131819123 w 98"/>
              <a:gd name="T43" fmla="*/ 574072807 h 176"/>
              <a:gd name="T44" fmla="*/ 202800555 w 98"/>
              <a:gd name="T45" fmla="*/ 640706520 h 176"/>
              <a:gd name="T46" fmla="*/ 223079035 w 98"/>
              <a:gd name="T47" fmla="*/ 707340234 h 176"/>
              <a:gd name="T48" fmla="*/ 152099854 w 98"/>
              <a:gd name="T49" fmla="*/ 799602299 h 176"/>
              <a:gd name="T50" fmla="*/ 248430511 w 98"/>
              <a:gd name="T51" fmla="*/ 902115704 h 176"/>
              <a:gd name="T52" fmla="*/ 349829663 w 98"/>
              <a:gd name="T53" fmla="*/ 799602299 h 176"/>
              <a:gd name="T54" fmla="*/ 283918976 w 98"/>
              <a:gd name="T55" fmla="*/ 707340234 h 176"/>
              <a:gd name="T56" fmla="*/ 283918976 w 98"/>
              <a:gd name="T57" fmla="*/ 630455180 h 176"/>
              <a:gd name="T58" fmla="*/ 304199707 w 98"/>
              <a:gd name="T59" fmla="*/ 522816104 h 176"/>
              <a:gd name="T60" fmla="*/ 375178888 w 98"/>
              <a:gd name="T61" fmla="*/ 456182390 h 176"/>
              <a:gd name="T62" fmla="*/ 456299561 w 98"/>
              <a:gd name="T63" fmla="*/ 363922589 h 176"/>
              <a:gd name="T64" fmla="*/ 471509546 w 98"/>
              <a:gd name="T65" fmla="*/ 256283514 h 176"/>
              <a:gd name="T66" fmla="*/ 496858771 w 98"/>
              <a:gd name="T67" fmla="*/ 256283514 h 176"/>
              <a:gd name="T68" fmla="*/ 496858771 w 98"/>
              <a:gd name="T69" fmla="*/ 148644438 h 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8" h="176">
                <a:moveTo>
                  <a:pt x="98" y="29"/>
                </a:moveTo>
                <a:cubicBezTo>
                  <a:pt x="77" y="29"/>
                  <a:pt x="77" y="29"/>
                  <a:pt x="77" y="29"/>
                </a:cubicBezTo>
                <a:cubicBezTo>
                  <a:pt x="77" y="50"/>
                  <a:pt x="77" y="50"/>
                  <a:pt x="77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8"/>
                  <a:pt x="81" y="63"/>
                  <a:pt x="79" y="67"/>
                </a:cubicBezTo>
                <a:cubicBezTo>
                  <a:pt x="77" y="72"/>
                  <a:pt x="74" y="75"/>
                  <a:pt x="68" y="80"/>
                </a:cubicBezTo>
                <a:cubicBezTo>
                  <a:pt x="63" y="83"/>
                  <a:pt x="59" y="86"/>
                  <a:pt x="56" y="90"/>
                </a:cubicBezTo>
                <a:cubicBezTo>
                  <a:pt x="56" y="22"/>
                  <a:pt x="56" y="22"/>
                  <a:pt x="56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0" y="0"/>
                  <a:pt x="50" y="0"/>
                  <a:pt x="50" y="0"/>
                </a:cubicBezTo>
                <a:cubicBezTo>
                  <a:pt x="37" y="22"/>
                  <a:pt x="37" y="22"/>
                  <a:pt x="37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1" y="109"/>
                  <a:pt x="37" y="106"/>
                  <a:pt x="32" y="103"/>
                </a:cubicBezTo>
                <a:cubicBezTo>
                  <a:pt x="26" y="98"/>
                  <a:pt x="23" y="95"/>
                  <a:pt x="21" y="90"/>
                </a:cubicBezTo>
                <a:cubicBezTo>
                  <a:pt x="19" y="85"/>
                  <a:pt x="18" y="79"/>
                  <a:pt x="18" y="70"/>
                </a:cubicBezTo>
                <a:cubicBezTo>
                  <a:pt x="22" y="68"/>
                  <a:pt x="25" y="64"/>
                  <a:pt x="25" y="59"/>
                </a:cubicBezTo>
                <a:cubicBezTo>
                  <a:pt x="25" y="52"/>
                  <a:pt x="19" y="46"/>
                  <a:pt x="13" y="46"/>
                </a:cubicBezTo>
                <a:cubicBezTo>
                  <a:pt x="6" y="46"/>
                  <a:pt x="0" y="52"/>
                  <a:pt x="0" y="59"/>
                </a:cubicBezTo>
                <a:cubicBezTo>
                  <a:pt x="0" y="64"/>
                  <a:pt x="3" y="68"/>
                  <a:pt x="7" y="70"/>
                </a:cubicBezTo>
                <a:cubicBezTo>
                  <a:pt x="7" y="80"/>
                  <a:pt x="8" y="87"/>
                  <a:pt x="11" y="94"/>
                </a:cubicBezTo>
                <a:cubicBezTo>
                  <a:pt x="13" y="101"/>
                  <a:pt x="19" y="107"/>
                  <a:pt x="26" y="112"/>
                </a:cubicBezTo>
                <a:cubicBezTo>
                  <a:pt x="33" y="116"/>
                  <a:pt x="37" y="120"/>
                  <a:pt x="40" y="125"/>
                </a:cubicBezTo>
                <a:cubicBezTo>
                  <a:pt x="42" y="128"/>
                  <a:pt x="43" y="132"/>
                  <a:pt x="44" y="138"/>
                </a:cubicBezTo>
                <a:cubicBezTo>
                  <a:pt x="36" y="140"/>
                  <a:pt x="30" y="147"/>
                  <a:pt x="30" y="156"/>
                </a:cubicBezTo>
                <a:cubicBezTo>
                  <a:pt x="30" y="167"/>
                  <a:pt x="39" y="176"/>
                  <a:pt x="49" y="176"/>
                </a:cubicBezTo>
                <a:cubicBezTo>
                  <a:pt x="60" y="176"/>
                  <a:pt x="69" y="167"/>
                  <a:pt x="69" y="156"/>
                </a:cubicBezTo>
                <a:cubicBezTo>
                  <a:pt x="69" y="148"/>
                  <a:pt x="63" y="141"/>
                  <a:pt x="56" y="138"/>
                </a:cubicBezTo>
                <a:cubicBezTo>
                  <a:pt x="56" y="123"/>
                  <a:pt x="56" y="123"/>
                  <a:pt x="56" y="123"/>
                </a:cubicBezTo>
                <a:cubicBezTo>
                  <a:pt x="56" y="114"/>
                  <a:pt x="57" y="107"/>
                  <a:pt x="60" y="102"/>
                </a:cubicBezTo>
                <a:cubicBezTo>
                  <a:pt x="63" y="97"/>
                  <a:pt x="67" y="94"/>
                  <a:pt x="74" y="89"/>
                </a:cubicBezTo>
                <a:cubicBezTo>
                  <a:pt x="81" y="84"/>
                  <a:pt x="87" y="79"/>
                  <a:pt x="90" y="71"/>
                </a:cubicBezTo>
                <a:cubicBezTo>
                  <a:pt x="92" y="65"/>
                  <a:pt x="93" y="58"/>
                  <a:pt x="93" y="50"/>
                </a:cubicBezTo>
                <a:cubicBezTo>
                  <a:pt x="98" y="50"/>
                  <a:pt x="98" y="50"/>
                  <a:pt x="98" y="50"/>
                </a:cubicBezTo>
                <a:lnTo>
                  <a:pt x="98" y="2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0" name="Freeform 49"/>
          <p:cNvSpPr>
            <a:spLocks/>
          </p:cNvSpPr>
          <p:nvPr/>
        </p:nvSpPr>
        <p:spPr bwMode="auto">
          <a:xfrm>
            <a:off x="8130118" y="2988734"/>
            <a:ext cx="524933" cy="499533"/>
          </a:xfrm>
          <a:custGeom>
            <a:avLst/>
            <a:gdLst>
              <a:gd name="T0" fmla="*/ 604107761 w 174"/>
              <a:gd name="T1" fmla="*/ 101875460 h 166"/>
              <a:gd name="T2" fmla="*/ 609228124 w 174"/>
              <a:gd name="T3" fmla="*/ 162999833 h 166"/>
              <a:gd name="T4" fmla="*/ 604107761 w 174"/>
              <a:gd name="T5" fmla="*/ 249591379 h 166"/>
              <a:gd name="T6" fmla="*/ 614346224 w 174"/>
              <a:gd name="T7" fmla="*/ 275060808 h 166"/>
              <a:gd name="T8" fmla="*/ 619466586 w 174"/>
              <a:gd name="T9" fmla="*/ 341279067 h 166"/>
              <a:gd name="T10" fmla="*/ 604107761 w 174"/>
              <a:gd name="T11" fmla="*/ 376936268 h 166"/>
              <a:gd name="T12" fmla="*/ 578510473 w 174"/>
              <a:gd name="T13" fmla="*/ 402403440 h 166"/>
              <a:gd name="T14" fmla="*/ 568269748 w 174"/>
              <a:gd name="T15" fmla="*/ 458433927 h 166"/>
              <a:gd name="T16" fmla="*/ 542672460 w 174"/>
              <a:gd name="T17" fmla="*/ 509372786 h 166"/>
              <a:gd name="T18" fmla="*/ 568269748 w 174"/>
              <a:gd name="T19" fmla="*/ 509372786 h 166"/>
              <a:gd name="T20" fmla="*/ 604107761 w 174"/>
              <a:gd name="T21" fmla="*/ 575591045 h 166"/>
              <a:gd name="T22" fmla="*/ 645063874 w 174"/>
              <a:gd name="T23" fmla="*/ 585778817 h 166"/>
              <a:gd name="T24" fmla="*/ 783291039 w 174"/>
              <a:gd name="T25" fmla="*/ 641809304 h 166"/>
              <a:gd name="T26" fmla="*/ 890802816 w 174"/>
              <a:gd name="T27" fmla="*/ 708027563 h 166"/>
              <a:gd name="T28" fmla="*/ 890802816 w 174"/>
              <a:gd name="T29" fmla="*/ 845557967 h 166"/>
              <a:gd name="T30" fmla="*/ 0 w 174"/>
              <a:gd name="T31" fmla="*/ 845557967 h 166"/>
              <a:gd name="T32" fmla="*/ 0 w 174"/>
              <a:gd name="T33" fmla="*/ 708027563 h 166"/>
              <a:gd name="T34" fmla="*/ 107511777 w 174"/>
              <a:gd name="T35" fmla="*/ 641809304 h 166"/>
              <a:gd name="T36" fmla="*/ 245738942 w 174"/>
              <a:gd name="T37" fmla="*/ 585778817 h 166"/>
              <a:gd name="T38" fmla="*/ 286695055 w 174"/>
              <a:gd name="T39" fmla="*/ 575591045 h 166"/>
              <a:gd name="T40" fmla="*/ 322533068 w 174"/>
              <a:gd name="T41" fmla="*/ 509372786 h 166"/>
              <a:gd name="T42" fmla="*/ 343009994 w 174"/>
              <a:gd name="T43" fmla="*/ 504278900 h 166"/>
              <a:gd name="T44" fmla="*/ 317412706 w 174"/>
              <a:gd name="T45" fmla="*/ 463527813 h 166"/>
              <a:gd name="T46" fmla="*/ 307174243 w 174"/>
              <a:gd name="T47" fmla="*/ 392215668 h 166"/>
              <a:gd name="T48" fmla="*/ 291815418 w 174"/>
              <a:gd name="T49" fmla="*/ 387124039 h 166"/>
              <a:gd name="T50" fmla="*/ 266215867 w 174"/>
              <a:gd name="T51" fmla="*/ 290342465 h 166"/>
              <a:gd name="T52" fmla="*/ 276456593 w 174"/>
              <a:gd name="T53" fmla="*/ 244499750 h 166"/>
              <a:gd name="T54" fmla="*/ 343009994 w 174"/>
              <a:gd name="T55" fmla="*/ 45842716 h 166"/>
              <a:gd name="T56" fmla="*/ 532433997 w 174"/>
              <a:gd name="T57" fmla="*/ 45842716 h 166"/>
              <a:gd name="T58" fmla="*/ 552913185 w 174"/>
              <a:gd name="T59" fmla="*/ 61124373 h 166"/>
              <a:gd name="T60" fmla="*/ 578510473 w 174"/>
              <a:gd name="T61" fmla="*/ 66218259 h 166"/>
              <a:gd name="T62" fmla="*/ 604107761 w 174"/>
              <a:gd name="T63" fmla="*/ 101875460 h 1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" h="166">
                <a:moveTo>
                  <a:pt x="118" y="20"/>
                </a:moveTo>
                <a:cubicBezTo>
                  <a:pt x="119" y="26"/>
                  <a:pt x="119" y="26"/>
                  <a:pt x="119" y="32"/>
                </a:cubicBezTo>
                <a:cubicBezTo>
                  <a:pt x="119" y="35"/>
                  <a:pt x="118" y="45"/>
                  <a:pt x="118" y="49"/>
                </a:cubicBezTo>
                <a:cubicBezTo>
                  <a:pt x="119" y="52"/>
                  <a:pt x="119" y="52"/>
                  <a:pt x="120" y="54"/>
                </a:cubicBezTo>
                <a:cubicBezTo>
                  <a:pt x="122" y="58"/>
                  <a:pt x="122" y="63"/>
                  <a:pt x="121" y="67"/>
                </a:cubicBezTo>
                <a:cubicBezTo>
                  <a:pt x="120" y="69"/>
                  <a:pt x="120" y="73"/>
                  <a:pt x="118" y="74"/>
                </a:cubicBezTo>
                <a:cubicBezTo>
                  <a:pt x="117" y="76"/>
                  <a:pt x="114" y="76"/>
                  <a:pt x="113" y="79"/>
                </a:cubicBezTo>
                <a:cubicBezTo>
                  <a:pt x="111" y="82"/>
                  <a:pt x="112" y="86"/>
                  <a:pt x="111" y="90"/>
                </a:cubicBezTo>
                <a:cubicBezTo>
                  <a:pt x="110" y="94"/>
                  <a:pt x="106" y="94"/>
                  <a:pt x="106" y="100"/>
                </a:cubicBezTo>
                <a:cubicBezTo>
                  <a:pt x="108" y="100"/>
                  <a:pt x="109" y="100"/>
                  <a:pt x="111" y="100"/>
                </a:cubicBezTo>
                <a:cubicBezTo>
                  <a:pt x="113" y="104"/>
                  <a:pt x="115" y="110"/>
                  <a:pt x="118" y="113"/>
                </a:cubicBezTo>
                <a:cubicBezTo>
                  <a:pt x="121" y="113"/>
                  <a:pt x="123" y="114"/>
                  <a:pt x="126" y="115"/>
                </a:cubicBezTo>
                <a:cubicBezTo>
                  <a:pt x="135" y="118"/>
                  <a:pt x="144" y="122"/>
                  <a:pt x="153" y="126"/>
                </a:cubicBezTo>
                <a:cubicBezTo>
                  <a:pt x="161" y="130"/>
                  <a:pt x="171" y="131"/>
                  <a:pt x="174" y="139"/>
                </a:cubicBezTo>
                <a:cubicBezTo>
                  <a:pt x="174" y="145"/>
                  <a:pt x="174" y="158"/>
                  <a:pt x="17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58"/>
                  <a:pt x="0" y="145"/>
                  <a:pt x="0" y="139"/>
                </a:cubicBezTo>
                <a:cubicBezTo>
                  <a:pt x="3" y="131"/>
                  <a:pt x="13" y="130"/>
                  <a:pt x="21" y="126"/>
                </a:cubicBezTo>
                <a:cubicBezTo>
                  <a:pt x="30" y="122"/>
                  <a:pt x="39" y="118"/>
                  <a:pt x="48" y="115"/>
                </a:cubicBezTo>
                <a:cubicBezTo>
                  <a:pt x="51" y="114"/>
                  <a:pt x="53" y="113"/>
                  <a:pt x="56" y="113"/>
                </a:cubicBezTo>
                <a:cubicBezTo>
                  <a:pt x="59" y="110"/>
                  <a:pt x="61" y="104"/>
                  <a:pt x="63" y="100"/>
                </a:cubicBezTo>
                <a:cubicBezTo>
                  <a:pt x="67" y="99"/>
                  <a:pt x="67" y="99"/>
                  <a:pt x="67" y="99"/>
                </a:cubicBezTo>
                <a:cubicBezTo>
                  <a:pt x="66" y="95"/>
                  <a:pt x="63" y="95"/>
                  <a:pt x="62" y="91"/>
                </a:cubicBezTo>
                <a:cubicBezTo>
                  <a:pt x="61" y="87"/>
                  <a:pt x="61" y="82"/>
                  <a:pt x="60" y="77"/>
                </a:cubicBezTo>
                <a:cubicBezTo>
                  <a:pt x="61" y="77"/>
                  <a:pt x="57" y="76"/>
                  <a:pt x="57" y="76"/>
                </a:cubicBezTo>
                <a:cubicBezTo>
                  <a:pt x="52" y="73"/>
                  <a:pt x="52" y="61"/>
                  <a:pt x="52" y="57"/>
                </a:cubicBezTo>
                <a:cubicBezTo>
                  <a:pt x="51" y="54"/>
                  <a:pt x="55" y="53"/>
                  <a:pt x="54" y="48"/>
                </a:cubicBezTo>
                <a:cubicBezTo>
                  <a:pt x="49" y="24"/>
                  <a:pt x="56" y="13"/>
                  <a:pt x="67" y="9"/>
                </a:cubicBezTo>
                <a:cubicBezTo>
                  <a:pt x="75" y="6"/>
                  <a:pt x="90" y="0"/>
                  <a:pt x="104" y="9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6" y="14"/>
                  <a:pt x="118" y="20"/>
                  <a:pt x="118" y="2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1" name="Freeform 50"/>
          <p:cNvSpPr>
            <a:spLocks noEditPoints="1"/>
          </p:cNvSpPr>
          <p:nvPr/>
        </p:nvSpPr>
        <p:spPr bwMode="auto">
          <a:xfrm>
            <a:off x="8942917" y="3020485"/>
            <a:ext cx="632883" cy="433916"/>
          </a:xfrm>
          <a:custGeom>
            <a:avLst/>
            <a:gdLst>
              <a:gd name="T0" fmla="*/ 546656924 w 210"/>
              <a:gd name="T1" fmla="*/ 515860585 h 144"/>
              <a:gd name="T2" fmla="*/ 480240409 w 210"/>
              <a:gd name="T3" fmla="*/ 454569950 h 144"/>
              <a:gd name="T4" fmla="*/ 480240409 w 210"/>
              <a:gd name="T5" fmla="*/ 408601973 h 144"/>
              <a:gd name="T6" fmla="*/ 510894533 w 210"/>
              <a:gd name="T7" fmla="*/ 342203785 h 144"/>
              <a:gd name="T8" fmla="*/ 521113327 w 210"/>
              <a:gd name="T9" fmla="*/ 255375386 h 144"/>
              <a:gd name="T10" fmla="*/ 516002800 w 210"/>
              <a:gd name="T11" fmla="*/ 163441693 h 144"/>
              <a:gd name="T12" fmla="*/ 490459203 w 210"/>
              <a:gd name="T13" fmla="*/ 56183082 h 144"/>
              <a:gd name="T14" fmla="*/ 449586285 w 210"/>
              <a:gd name="T15" fmla="*/ 35752870 h 144"/>
              <a:gd name="T16" fmla="*/ 235011937 w 210"/>
              <a:gd name="T17" fmla="*/ 229837621 h 144"/>
              <a:gd name="T18" fmla="*/ 245228472 w 210"/>
              <a:gd name="T19" fmla="*/ 352418891 h 144"/>
              <a:gd name="T20" fmla="*/ 270774328 w 210"/>
              <a:gd name="T21" fmla="*/ 413709526 h 144"/>
              <a:gd name="T22" fmla="*/ 275882596 w 210"/>
              <a:gd name="T23" fmla="*/ 454569950 h 144"/>
              <a:gd name="T24" fmla="*/ 209466080 w 210"/>
              <a:gd name="T25" fmla="*/ 515860585 h 144"/>
              <a:gd name="T26" fmla="*/ 5108267 w 210"/>
              <a:gd name="T27" fmla="*/ 623116936 h 144"/>
              <a:gd name="T28" fmla="*/ 751014737 w 210"/>
              <a:gd name="T29" fmla="*/ 735483100 h 144"/>
              <a:gd name="T30" fmla="*/ 664162892 w 210"/>
              <a:gd name="T31" fmla="*/ 566933854 h 144"/>
              <a:gd name="T32" fmla="*/ 791887656 w 210"/>
              <a:gd name="T33" fmla="*/ 526075690 h 144"/>
              <a:gd name="T34" fmla="*/ 745906470 w 210"/>
              <a:gd name="T35" fmla="*/ 485215267 h 144"/>
              <a:gd name="T36" fmla="*/ 745906470 w 210"/>
              <a:gd name="T37" fmla="*/ 449462397 h 144"/>
              <a:gd name="T38" fmla="*/ 766341799 w 210"/>
              <a:gd name="T39" fmla="*/ 403494420 h 144"/>
              <a:gd name="T40" fmla="*/ 776560594 w 210"/>
              <a:gd name="T41" fmla="*/ 342203785 h 144"/>
              <a:gd name="T42" fmla="*/ 771450066 w 210"/>
              <a:gd name="T43" fmla="*/ 275805598 h 144"/>
              <a:gd name="T44" fmla="*/ 751014737 w 210"/>
              <a:gd name="T45" fmla="*/ 199192304 h 144"/>
              <a:gd name="T46" fmla="*/ 725471141 w 210"/>
              <a:gd name="T47" fmla="*/ 183871905 h 144"/>
              <a:gd name="T48" fmla="*/ 567092253 w 210"/>
              <a:gd name="T49" fmla="*/ 321773574 h 144"/>
              <a:gd name="T50" fmla="*/ 577311048 w 210"/>
              <a:gd name="T51" fmla="*/ 408601973 h 144"/>
              <a:gd name="T52" fmla="*/ 592638110 w 210"/>
              <a:gd name="T53" fmla="*/ 454569950 h 144"/>
              <a:gd name="T54" fmla="*/ 597746377 w 210"/>
              <a:gd name="T55" fmla="*/ 485215267 h 144"/>
              <a:gd name="T56" fmla="*/ 623292234 w 210"/>
              <a:gd name="T57" fmla="*/ 531183243 h 144"/>
              <a:gd name="T58" fmla="*/ 694817016 w 210"/>
              <a:gd name="T59" fmla="*/ 556718748 h 144"/>
              <a:gd name="T60" fmla="*/ 771450066 w 210"/>
              <a:gd name="T61" fmla="*/ 618009383 h 144"/>
              <a:gd name="T62" fmla="*/ 771450066 w 210"/>
              <a:gd name="T63" fmla="*/ 663977359 h 144"/>
              <a:gd name="T64" fmla="*/ 940045488 w 210"/>
              <a:gd name="T65" fmla="*/ 684407571 h 144"/>
              <a:gd name="T66" fmla="*/ 873628973 w 210"/>
              <a:gd name="T67" fmla="*/ 561826301 h 144"/>
              <a:gd name="T68" fmla="*/ 1026897333 w 210"/>
              <a:gd name="T69" fmla="*/ 551613455 h 144"/>
              <a:gd name="T70" fmla="*/ 950264283 w 210"/>
              <a:gd name="T71" fmla="*/ 520968138 h 144"/>
              <a:gd name="T72" fmla="*/ 924718426 w 210"/>
              <a:gd name="T73" fmla="*/ 495430373 h 144"/>
              <a:gd name="T74" fmla="*/ 940045488 w 210"/>
              <a:gd name="T75" fmla="*/ 449462397 h 144"/>
              <a:gd name="T76" fmla="*/ 955372550 w 210"/>
              <a:gd name="T77" fmla="*/ 423924632 h 144"/>
              <a:gd name="T78" fmla="*/ 950264283 w 210"/>
              <a:gd name="T79" fmla="*/ 388171762 h 144"/>
              <a:gd name="T80" fmla="*/ 950264283 w 210"/>
              <a:gd name="T81" fmla="*/ 311558468 h 144"/>
              <a:gd name="T82" fmla="*/ 929828954 w 210"/>
              <a:gd name="T83" fmla="*/ 296235809 h 144"/>
              <a:gd name="T84" fmla="*/ 842977109 w 210"/>
              <a:gd name="T85" fmla="*/ 291128256 h 144"/>
              <a:gd name="T86" fmla="*/ 807212457 w 210"/>
              <a:gd name="T87" fmla="*/ 403494420 h 144"/>
              <a:gd name="T88" fmla="*/ 827650047 w 210"/>
              <a:gd name="T89" fmla="*/ 444354844 h 144"/>
              <a:gd name="T90" fmla="*/ 842977109 w 210"/>
              <a:gd name="T91" fmla="*/ 495430373 h 144"/>
              <a:gd name="T92" fmla="*/ 822539520 w 210"/>
              <a:gd name="T93" fmla="*/ 520968138 h 144"/>
              <a:gd name="T94" fmla="*/ 883847768 w 210"/>
              <a:gd name="T95" fmla="*/ 546505902 h 144"/>
              <a:gd name="T96" fmla="*/ 955372550 w 210"/>
              <a:gd name="T97" fmla="*/ 597579171 h 144"/>
              <a:gd name="T98" fmla="*/ 955372550 w 210"/>
              <a:gd name="T99" fmla="*/ 602686724 h 144"/>
              <a:gd name="T100" fmla="*/ 955372550 w 210"/>
              <a:gd name="T101" fmla="*/ 638439595 h 144"/>
              <a:gd name="T102" fmla="*/ 1072878519 w 210"/>
              <a:gd name="T103" fmla="*/ 577148960 h 1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0" h="144">
                <a:moveTo>
                  <a:pt x="130" y="111"/>
                </a:moveTo>
                <a:cubicBezTo>
                  <a:pt x="122" y="108"/>
                  <a:pt x="114" y="104"/>
                  <a:pt x="107" y="101"/>
                </a:cubicBezTo>
                <a:cubicBezTo>
                  <a:pt x="105" y="100"/>
                  <a:pt x="102" y="100"/>
                  <a:pt x="100" y="99"/>
                </a:cubicBezTo>
                <a:cubicBezTo>
                  <a:pt x="98" y="98"/>
                  <a:pt x="95" y="92"/>
                  <a:pt x="94" y="89"/>
                </a:cubicBezTo>
                <a:cubicBezTo>
                  <a:pt x="93" y="89"/>
                  <a:pt x="91" y="89"/>
                  <a:pt x="90" y="88"/>
                </a:cubicBezTo>
                <a:cubicBezTo>
                  <a:pt x="90" y="84"/>
                  <a:pt x="93" y="84"/>
                  <a:pt x="94" y="80"/>
                </a:cubicBezTo>
                <a:cubicBezTo>
                  <a:pt x="95" y="77"/>
                  <a:pt x="94" y="73"/>
                  <a:pt x="96" y="71"/>
                </a:cubicBezTo>
                <a:cubicBezTo>
                  <a:pt x="97" y="69"/>
                  <a:pt x="99" y="69"/>
                  <a:pt x="100" y="67"/>
                </a:cubicBezTo>
                <a:cubicBezTo>
                  <a:pt x="101" y="66"/>
                  <a:pt x="102" y="63"/>
                  <a:pt x="102" y="61"/>
                </a:cubicBezTo>
                <a:cubicBezTo>
                  <a:pt x="103" y="58"/>
                  <a:pt x="103" y="53"/>
                  <a:pt x="102" y="50"/>
                </a:cubicBezTo>
                <a:cubicBezTo>
                  <a:pt x="101" y="48"/>
                  <a:pt x="100" y="48"/>
                  <a:pt x="100" y="46"/>
                </a:cubicBezTo>
                <a:cubicBezTo>
                  <a:pt x="100" y="43"/>
                  <a:pt x="101" y="34"/>
                  <a:pt x="101" y="32"/>
                </a:cubicBezTo>
                <a:cubicBezTo>
                  <a:pt x="101" y="26"/>
                  <a:pt x="101" y="22"/>
                  <a:pt x="100" y="17"/>
                </a:cubicBezTo>
                <a:cubicBezTo>
                  <a:pt x="100" y="17"/>
                  <a:pt x="98" y="12"/>
                  <a:pt x="96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7"/>
                  <a:pt x="88" y="7"/>
                  <a:pt x="88" y="7"/>
                </a:cubicBezTo>
                <a:cubicBezTo>
                  <a:pt x="77" y="0"/>
                  <a:pt x="64" y="5"/>
                  <a:pt x="57" y="8"/>
                </a:cubicBezTo>
                <a:cubicBezTo>
                  <a:pt x="48" y="11"/>
                  <a:pt x="41" y="25"/>
                  <a:pt x="46" y="45"/>
                </a:cubicBezTo>
                <a:cubicBezTo>
                  <a:pt x="46" y="49"/>
                  <a:pt x="44" y="50"/>
                  <a:pt x="44" y="52"/>
                </a:cubicBezTo>
                <a:cubicBezTo>
                  <a:pt x="44" y="56"/>
                  <a:pt x="44" y="66"/>
                  <a:pt x="48" y="69"/>
                </a:cubicBezTo>
                <a:cubicBezTo>
                  <a:pt x="49" y="69"/>
                  <a:pt x="51" y="70"/>
                  <a:pt x="51" y="69"/>
                </a:cubicBezTo>
                <a:cubicBezTo>
                  <a:pt x="52" y="73"/>
                  <a:pt x="52" y="77"/>
                  <a:pt x="53" y="81"/>
                </a:cubicBezTo>
                <a:cubicBezTo>
                  <a:pt x="54" y="84"/>
                  <a:pt x="56" y="84"/>
                  <a:pt x="57" y="88"/>
                </a:cubicBezTo>
                <a:cubicBezTo>
                  <a:pt x="54" y="89"/>
                  <a:pt x="54" y="89"/>
                  <a:pt x="54" y="89"/>
                </a:cubicBezTo>
                <a:cubicBezTo>
                  <a:pt x="52" y="92"/>
                  <a:pt x="50" y="98"/>
                  <a:pt x="47" y="99"/>
                </a:cubicBezTo>
                <a:cubicBezTo>
                  <a:pt x="45" y="100"/>
                  <a:pt x="43" y="100"/>
                  <a:pt x="41" y="101"/>
                </a:cubicBezTo>
                <a:cubicBezTo>
                  <a:pt x="34" y="104"/>
                  <a:pt x="25" y="108"/>
                  <a:pt x="18" y="111"/>
                </a:cubicBezTo>
                <a:cubicBezTo>
                  <a:pt x="11" y="114"/>
                  <a:pt x="3" y="115"/>
                  <a:pt x="1" y="122"/>
                </a:cubicBezTo>
                <a:cubicBezTo>
                  <a:pt x="1" y="127"/>
                  <a:pt x="0" y="138"/>
                  <a:pt x="0" y="144"/>
                </a:cubicBezTo>
                <a:cubicBezTo>
                  <a:pt x="147" y="144"/>
                  <a:pt x="147" y="144"/>
                  <a:pt x="147" y="144"/>
                </a:cubicBezTo>
                <a:cubicBezTo>
                  <a:pt x="147" y="138"/>
                  <a:pt x="147" y="127"/>
                  <a:pt x="147" y="122"/>
                </a:cubicBezTo>
                <a:cubicBezTo>
                  <a:pt x="145" y="115"/>
                  <a:pt x="137" y="114"/>
                  <a:pt x="130" y="111"/>
                </a:cubicBezTo>
                <a:close/>
                <a:moveTo>
                  <a:pt x="171" y="110"/>
                </a:moveTo>
                <a:cubicBezTo>
                  <a:pt x="166" y="108"/>
                  <a:pt x="160" y="105"/>
                  <a:pt x="155" y="103"/>
                </a:cubicBezTo>
                <a:cubicBezTo>
                  <a:pt x="153" y="103"/>
                  <a:pt x="152" y="102"/>
                  <a:pt x="150" y="102"/>
                </a:cubicBezTo>
                <a:cubicBezTo>
                  <a:pt x="149" y="101"/>
                  <a:pt x="147" y="97"/>
                  <a:pt x="146" y="95"/>
                </a:cubicBezTo>
                <a:cubicBezTo>
                  <a:pt x="145" y="94"/>
                  <a:pt x="144" y="94"/>
                  <a:pt x="143" y="94"/>
                </a:cubicBezTo>
                <a:cubicBezTo>
                  <a:pt x="143" y="91"/>
                  <a:pt x="145" y="91"/>
                  <a:pt x="146" y="88"/>
                </a:cubicBezTo>
                <a:cubicBezTo>
                  <a:pt x="147" y="86"/>
                  <a:pt x="146" y="84"/>
                  <a:pt x="147" y="82"/>
                </a:cubicBezTo>
                <a:cubicBezTo>
                  <a:pt x="148" y="80"/>
                  <a:pt x="150" y="80"/>
                  <a:pt x="150" y="79"/>
                </a:cubicBezTo>
                <a:cubicBezTo>
                  <a:pt x="151" y="78"/>
                  <a:pt x="152" y="76"/>
                  <a:pt x="152" y="75"/>
                </a:cubicBezTo>
                <a:cubicBezTo>
                  <a:pt x="152" y="72"/>
                  <a:pt x="153" y="69"/>
                  <a:pt x="152" y="67"/>
                </a:cubicBezTo>
                <a:cubicBezTo>
                  <a:pt x="151" y="65"/>
                  <a:pt x="150" y="65"/>
                  <a:pt x="150" y="64"/>
                </a:cubicBezTo>
                <a:cubicBezTo>
                  <a:pt x="150" y="62"/>
                  <a:pt x="151" y="55"/>
                  <a:pt x="151" y="54"/>
                </a:cubicBezTo>
                <a:cubicBezTo>
                  <a:pt x="151" y="50"/>
                  <a:pt x="151" y="47"/>
                  <a:pt x="150" y="43"/>
                </a:cubicBezTo>
                <a:cubicBezTo>
                  <a:pt x="150" y="43"/>
                  <a:pt x="149" y="40"/>
                  <a:pt x="147" y="39"/>
                </a:cubicBezTo>
                <a:cubicBezTo>
                  <a:pt x="144" y="38"/>
                  <a:pt x="144" y="38"/>
                  <a:pt x="144" y="38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33" y="31"/>
                  <a:pt x="124" y="35"/>
                  <a:pt x="120" y="37"/>
                </a:cubicBezTo>
                <a:cubicBezTo>
                  <a:pt x="113" y="39"/>
                  <a:pt x="108" y="49"/>
                  <a:pt x="111" y="63"/>
                </a:cubicBezTo>
                <a:cubicBezTo>
                  <a:pt x="112" y="66"/>
                  <a:pt x="110" y="67"/>
                  <a:pt x="110" y="68"/>
                </a:cubicBezTo>
                <a:cubicBezTo>
                  <a:pt x="110" y="71"/>
                  <a:pt x="111" y="78"/>
                  <a:pt x="113" y="80"/>
                </a:cubicBezTo>
                <a:cubicBezTo>
                  <a:pt x="114" y="80"/>
                  <a:pt x="116" y="81"/>
                  <a:pt x="116" y="81"/>
                </a:cubicBezTo>
                <a:cubicBezTo>
                  <a:pt x="116" y="84"/>
                  <a:pt x="116" y="86"/>
                  <a:pt x="116" y="89"/>
                </a:cubicBezTo>
                <a:cubicBezTo>
                  <a:pt x="117" y="91"/>
                  <a:pt x="119" y="91"/>
                  <a:pt x="119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6" y="96"/>
                  <a:pt x="115" y="99"/>
                  <a:pt x="114" y="100"/>
                </a:cubicBezTo>
                <a:cubicBezTo>
                  <a:pt x="117" y="101"/>
                  <a:pt x="119" y="103"/>
                  <a:pt x="122" y="104"/>
                </a:cubicBezTo>
                <a:cubicBezTo>
                  <a:pt x="125" y="105"/>
                  <a:pt x="128" y="106"/>
                  <a:pt x="131" y="108"/>
                </a:cubicBezTo>
                <a:cubicBezTo>
                  <a:pt x="133" y="108"/>
                  <a:pt x="134" y="109"/>
                  <a:pt x="136" y="109"/>
                </a:cubicBezTo>
                <a:cubicBezTo>
                  <a:pt x="141" y="111"/>
                  <a:pt x="148" y="114"/>
                  <a:pt x="150" y="121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1" y="124"/>
                  <a:pt x="151" y="127"/>
                  <a:pt x="151" y="130"/>
                </a:cubicBezTo>
                <a:cubicBezTo>
                  <a:pt x="151" y="131"/>
                  <a:pt x="151" y="133"/>
                  <a:pt x="151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30"/>
                  <a:pt x="184" y="121"/>
                  <a:pt x="184" y="118"/>
                </a:cubicBezTo>
                <a:cubicBezTo>
                  <a:pt x="182" y="113"/>
                  <a:pt x="176" y="112"/>
                  <a:pt x="171" y="110"/>
                </a:cubicBezTo>
                <a:close/>
                <a:moveTo>
                  <a:pt x="210" y="113"/>
                </a:moveTo>
                <a:cubicBezTo>
                  <a:pt x="208" y="110"/>
                  <a:pt x="204" y="109"/>
                  <a:pt x="201" y="108"/>
                </a:cubicBezTo>
                <a:cubicBezTo>
                  <a:pt x="197" y="106"/>
                  <a:pt x="193" y="105"/>
                  <a:pt x="190" y="103"/>
                </a:cubicBezTo>
                <a:cubicBezTo>
                  <a:pt x="188" y="103"/>
                  <a:pt x="187" y="103"/>
                  <a:pt x="186" y="102"/>
                </a:cubicBezTo>
                <a:cubicBezTo>
                  <a:pt x="185" y="101"/>
                  <a:pt x="184" y="99"/>
                  <a:pt x="183" y="97"/>
                </a:cubicBezTo>
                <a:cubicBezTo>
                  <a:pt x="183" y="97"/>
                  <a:pt x="182" y="97"/>
                  <a:pt x="181" y="97"/>
                </a:cubicBezTo>
                <a:cubicBezTo>
                  <a:pt x="181" y="95"/>
                  <a:pt x="183" y="95"/>
                  <a:pt x="183" y="93"/>
                </a:cubicBezTo>
                <a:cubicBezTo>
                  <a:pt x="184" y="91"/>
                  <a:pt x="183" y="89"/>
                  <a:pt x="184" y="88"/>
                </a:cubicBezTo>
                <a:cubicBezTo>
                  <a:pt x="185" y="87"/>
                  <a:pt x="186" y="87"/>
                  <a:pt x="186" y="86"/>
                </a:cubicBezTo>
                <a:cubicBezTo>
                  <a:pt x="187" y="86"/>
                  <a:pt x="187" y="84"/>
                  <a:pt x="187" y="83"/>
                </a:cubicBezTo>
                <a:cubicBezTo>
                  <a:pt x="188" y="82"/>
                  <a:pt x="188" y="79"/>
                  <a:pt x="187" y="78"/>
                </a:cubicBezTo>
                <a:cubicBezTo>
                  <a:pt x="187" y="77"/>
                  <a:pt x="186" y="77"/>
                  <a:pt x="186" y="76"/>
                </a:cubicBezTo>
                <a:cubicBezTo>
                  <a:pt x="186" y="74"/>
                  <a:pt x="187" y="70"/>
                  <a:pt x="187" y="69"/>
                </a:cubicBezTo>
                <a:cubicBezTo>
                  <a:pt x="187" y="66"/>
                  <a:pt x="187" y="64"/>
                  <a:pt x="186" y="61"/>
                </a:cubicBezTo>
                <a:cubicBezTo>
                  <a:pt x="186" y="61"/>
                  <a:pt x="185" y="59"/>
                  <a:pt x="184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0" y="57"/>
                  <a:pt x="180" y="57"/>
                  <a:pt x="180" y="57"/>
                </a:cubicBezTo>
                <a:cubicBezTo>
                  <a:pt x="175" y="53"/>
                  <a:pt x="168" y="55"/>
                  <a:pt x="165" y="57"/>
                </a:cubicBezTo>
                <a:cubicBezTo>
                  <a:pt x="160" y="58"/>
                  <a:pt x="157" y="65"/>
                  <a:pt x="159" y="75"/>
                </a:cubicBezTo>
                <a:cubicBezTo>
                  <a:pt x="160" y="77"/>
                  <a:pt x="158" y="78"/>
                  <a:pt x="158" y="79"/>
                </a:cubicBezTo>
                <a:cubicBezTo>
                  <a:pt x="158" y="81"/>
                  <a:pt x="159" y="86"/>
                  <a:pt x="160" y="87"/>
                </a:cubicBezTo>
                <a:cubicBezTo>
                  <a:pt x="161" y="87"/>
                  <a:pt x="162" y="87"/>
                  <a:pt x="162" y="87"/>
                </a:cubicBezTo>
                <a:cubicBezTo>
                  <a:pt x="162" y="89"/>
                  <a:pt x="162" y="91"/>
                  <a:pt x="163" y="93"/>
                </a:cubicBezTo>
                <a:cubicBezTo>
                  <a:pt x="163" y="95"/>
                  <a:pt x="164" y="95"/>
                  <a:pt x="165" y="97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3" y="98"/>
                  <a:pt x="162" y="101"/>
                  <a:pt x="161" y="102"/>
                </a:cubicBezTo>
                <a:cubicBezTo>
                  <a:pt x="162" y="103"/>
                  <a:pt x="164" y="103"/>
                  <a:pt x="166" y="104"/>
                </a:cubicBezTo>
                <a:cubicBezTo>
                  <a:pt x="168" y="105"/>
                  <a:pt x="171" y="106"/>
                  <a:pt x="173" y="107"/>
                </a:cubicBezTo>
                <a:cubicBezTo>
                  <a:pt x="174" y="107"/>
                  <a:pt x="175" y="108"/>
                  <a:pt x="176" y="108"/>
                </a:cubicBezTo>
                <a:cubicBezTo>
                  <a:pt x="180" y="110"/>
                  <a:pt x="185" y="111"/>
                  <a:pt x="187" y="117"/>
                </a:cubicBezTo>
                <a:cubicBezTo>
                  <a:pt x="187" y="117"/>
                  <a:pt x="187" y="117"/>
                  <a:pt x="187" y="117"/>
                </a:cubicBezTo>
                <a:cubicBezTo>
                  <a:pt x="187" y="118"/>
                  <a:pt x="187" y="118"/>
                  <a:pt x="187" y="118"/>
                </a:cubicBezTo>
                <a:cubicBezTo>
                  <a:pt x="187" y="119"/>
                  <a:pt x="187" y="121"/>
                  <a:pt x="187" y="124"/>
                </a:cubicBezTo>
                <a:cubicBezTo>
                  <a:pt x="187" y="124"/>
                  <a:pt x="187" y="124"/>
                  <a:pt x="187" y="125"/>
                </a:cubicBezTo>
                <a:cubicBezTo>
                  <a:pt x="210" y="125"/>
                  <a:pt x="210" y="125"/>
                  <a:pt x="210" y="125"/>
                </a:cubicBezTo>
                <a:cubicBezTo>
                  <a:pt x="210" y="121"/>
                  <a:pt x="210" y="116"/>
                  <a:pt x="210" y="11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2" name="Freeform 51"/>
          <p:cNvSpPr>
            <a:spLocks noEditPoints="1"/>
          </p:cNvSpPr>
          <p:nvPr/>
        </p:nvSpPr>
        <p:spPr bwMode="auto">
          <a:xfrm>
            <a:off x="9831918" y="3134784"/>
            <a:ext cx="637116" cy="319616"/>
          </a:xfrm>
          <a:custGeom>
            <a:avLst/>
            <a:gdLst>
              <a:gd name="T0" fmla="*/ 360701571 w 212"/>
              <a:gd name="T1" fmla="*/ 86940829 h 106"/>
              <a:gd name="T2" fmla="*/ 355621171 w 212"/>
              <a:gd name="T3" fmla="*/ 40913863 h 106"/>
              <a:gd name="T4" fmla="*/ 330219176 w 212"/>
              <a:gd name="T5" fmla="*/ 30685397 h 106"/>
              <a:gd name="T6" fmla="*/ 172729060 w 212"/>
              <a:gd name="T7" fmla="*/ 168766294 h 106"/>
              <a:gd name="T8" fmla="*/ 182889858 w 212"/>
              <a:gd name="T9" fmla="*/ 255704861 h 106"/>
              <a:gd name="T10" fmla="*/ 198131055 w 212"/>
              <a:gd name="T11" fmla="*/ 306847190 h 106"/>
              <a:gd name="T12" fmla="*/ 198131055 w 212"/>
              <a:gd name="T13" fmla="*/ 332417224 h 106"/>
              <a:gd name="T14" fmla="*/ 152409717 w 212"/>
              <a:gd name="T15" fmla="*/ 378444189 h 106"/>
              <a:gd name="T16" fmla="*/ 5080399 w 212"/>
              <a:gd name="T17" fmla="*/ 455154291 h 106"/>
              <a:gd name="T18" fmla="*/ 127007722 w 212"/>
              <a:gd name="T19" fmla="*/ 542095119 h 106"/>
              <a:gd name="T20" fmla="*/ 127007722 w 212"/>
              <a:gd name="T21" fmla="*/ 475611222 h 106"/>
              <a:gd name="T22" fmla="*/ 127007722 w 212"/>
              <a:gd name="T23" fmla="*/ 465382757 h 106"/>
              <a:gd name="T24" fmla="*/ 233693848 w 212"/>
              <a:gd name="T25" fmla="*/ 388672655 h 106"/>
              <a:gd name="T26" fmla="*/ 350540772 w 212"/>
              <a:gd name="T27" fmla="*/ 342645690 h 106"/>
              <a:gd name="T28" fmla="*/ 335299575 w 212"/>
              <a:gd name="T29" fmla="*/ 332417224 h 106"/>
              <a:gd name="T30" fmla="*/ 355621171 w 212"/>
              <a:gd name="T31" fmla="*/ 265933327 h 106"/>
              <a:gd name="T32" fmla="*/ 381020913 w 212"/>
              <a:gd name="T33" fmla="*/ 230134827 h 106"/>
              <a:gd name="T34" fmla="*/ 355621171 w 212"/>
              <a:gd name="T35" fmla="*/ 122739328 h 106"/>
              <a:gd name="T36" fmla="*/ 1071941659 w 212"/>
              <a:gd name="T37" fmla="*/ 455154291 h 106"/>
              <a:gd name="T38" fmla="*/ 924612341 w 212"/>
              <a:gd name="T39" fmla="*/ 378444189 h 106"/>
              <a:gd name="T40" fmla="*/ 878891004 w 212"/>
              <a:gd name="T41" fmla="*/ 332417224 h 106"/>
              <a:gd name="T42" fmla="*/ 878891004 w 212"/>
              <a:gd name="T43" fmla="*/ 301731826 h 106"/>
              <a:gd name="T44" fmla="*/ 899212600 w 212"/>
              <a:gd name="T45" fmla="*/ 250591759 h 106"/>
              <a:gd name="T46" fmla="*/ 904292999 w 212"/>
              <a:gd name="T47" fmla="*/ 189220964 h 106"/>
              <a:gd name="T48" fmla="*/ 904292999 w 212"/>
              <a:gd name="T49" fmla="*/ 117623965 h 106"/>
              <a:gd name="T50" fmla="*/ 883971403 w 212"/>
              <a:gd name="T51" fmla="*/ 40913863 h 106"/>
              <a:gd name="T52" fmla="*/ 853489008 w 212"/>
              <a:gd name="T53" fmla="*/ 30685397 h 106"/>
              <a:gd name="T54" fmla="*/ 706159690 w 212"/>
              <a:gd name="T55" fmla="*/ 61368533 h 106"/>
              <a:gd name="T56" fmla="*/ 706159690 w 212"/>
              <a:gd name="T57" fmla="*/ 76712363 h 106"/>
              <a:gd name="T58" fmla="*/ 711240089 w 212"/>
              <a:gd name="T59" fmla="*/ 86940829 h 106"/>
              <a:gd name="T60" fmla="*/ 701079291 w 212"/>
              <a:gd name="T61" fmla="*/ 209677896 h 106"/>
              <a:gd name="T62" fmla="*/ 706159690 w 212"/>
              <a:gd name="T63" fmla="*/ 255704861 h 106"/>
              <a:gd name="T64" fmla="*/ 721400887 w 212"/>
              <a:gd name="T65" fmla="*/ 306847190 h 106"/>
              <a:gd name="T66" fmla="*/ 726481286 w 212"/>
              <a:gd name="T67" fmla="*/ 332417224 h 106"/>
              <a:gd name="T68" fmla="*/ 792526474 w 212"/>
              <a:gd name="T69" fmla="*/ 368215723 h 106"/>
              <a:gd name="T70" fmla="*/ 863649806 w 212"/>
              <a:gd name="T71" fmla="*/ 398901121 h 106"/>
              <a:gd name="T72" fmla="*/ 950014336 w 212"/>
              <a:gd name="T73" fmla="*/ 470498120 h 106"/>
              <a:gd name="T74" fmla="*/ 950014336 w 212"/>
              <a:gd name="T75" fmla="*/ 516525086 h 106"/>
              <a:gd name="T76" fmla="*/ 1077022059 w 212"/>
              <a:gd name="T77" fmla="*/ 542095119 h 10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2" h="106">
                <a:moveTo>
                  <a:pt x="69" y="22"/>
                </a:moveTo>
                <a:cubicBezTo>
                  <a:pt x="69" y="20"/>
                  <a:pt x="70" y="18"/>
                  <a:pt x="71" y="17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3"/>
                  <a:pt x="70" y="11"/>
                  <a:pt x="70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5" y="6"/>
                  <a:pt x="65" y="6"/>
                  <a:pt x="65" y="6"/>
                </a:cubicBezTo>
                <a:cubicBezTo>
                  <a:pt x="56" y="0"/>
                  <a:pt x="47" y="4"/>
                  <a:pt x="42" y="6"/>
                </a:cubicBezTo>
                <a:cubicBezTo>
                  <a:pt x="35" y="8"/>
                  <a:pt x="30" y="18"/>
                  <a:pt x="34" y="33"/>
                </a:cubicBezTo>
                <a:cubicBezTo>
                  <a:pt x="34" y="36"/>
                  <a:pt x="32" y="37"/>
                  <a:pt x="32" y="38"/>
                </a:cubicBezTo>
                <a:cubicBezTo>
                  <a:pt x="33" y="41"/>
                  <a:pt x="33" y="49"/>
                  <a:pt x="36" y="50"/>
                </a:cubicBezTo>
                <a:cubicBezTo>
                  <a:pt x="36" y="51"/>
                  <a:pt x="38" y="51"/>
                  <a:pt x="38" y="51"/>
                </a:cubicBezTo>
                <a:cubicBezTo>
                  <a:pt x="38" y="54"/>
                  <a:pt x="38" y="57"/>
                  <a:pt x="39" y="60"/>
                </a:cubicBezTo>
                <a:cubicBezTo>
                  <a:pt x="39" y="62"/>
                  <a:pt x="41" y="62"/>
                  <a:pt x="42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7"/>
                  <a:pt x="37" y="72"/>
                  <a:pt x="35" y="73"/>
                </a:cubicBezTo>
                <a:cubicBezTo>
                  <a:pt x="33" y="73"/>
                  <a:pt x="32" y="74"/>
                  <a:pt x="30" y="74"/>
                </a:cubicBezTo>
                <a:cubicBezTo>
                  <a:pt x="25" y="76"/>
                  <a:pt x="19" y="79"/>
                  <a:pt x="13" y="81"/>
                </a:cubicBezTo>
                <a:cubicBezTo>
                  <a:pt x="8" y="83"/>
                  <a:pt x="2" y="84"/>
                  <a:pt x="1" y="89"/>
                </a:cubicBezTo>
                <a:cubicBezTo>
                  <a:pt x="1" y="93"/>
                  <a:pt x="0" y="101"/>
                  <a:pt x="0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4"/>
                  <a:pt x="25" y="103"/>
                  <a:pt x="25" y="101"/>
                </a:cubicBezTo>
                <a:cubicBezTo>
                  <a:pt x="25" y="98"/>
                  <a:pt x="25" y="95"/>
                  <a:pt x="25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8" y="83"/>
                  <a:pt x="36" y="80"/>
                  <a:pt x="42" y="78"/>
                </a:cubicBezTo>
                <a:cubicBezTo>
                  <a:pt x="44" y="77"/>
                  <a:pt x="45" y="77"/>
                  <a:pt x="46" y="76"/>
                </a:cubicBezTo>
                <a:cubicBezTo>
                  <a:pt x="49" y="75"/>
                  <a:pt x="53" y="74"/>
                  <a:pt x="56" y="72"/>
                </a:cubicBezTo>
                <a:cubicBezTo>
                  <a:pt x="60" y="70"/>
                  <a:pt x="65" y="68"/>
                  <a:pt x="69" y="67"/>
                </a:cubicBezTo>
                <a:cubicBezTo>
                  <a:pt x="69" y="66"/>
                  <a:pt x="69" y="66"/>
                  <a:pt x="69" y="65"/>
                </a:cubicBezTo>
                <a:cubicBezTo>
                  <a:pt x="68" y="65"/>
                  <a:pt x="67" y="65"/>
                  <a:pt x="66" y="65"/>
                </a:cubicBezTo>
                <a:cubicBezTo>
                  <a:pt x="66" y="62"/>
                  <a:pt x="68" y="61"/>
                  <a:pt x="69" y="59"/>
                </a:cubicBezTo>
                <a:cubicBezTo>
                  <a:pt x="70" y="57"/>
                  <a:pt x="69" y="54"/>
                  <a:pt x="70" y="52"/>
                </a:cubicBezTo>
                <a:cubicBezTo>
                  <a:pt x="71" y="51"/>
                  <a:pt x="73" y="50"/>
                  <a:pt x="73" y="49"/>
                </a:cubicBezTo>
                <a:cubicBezTo>
                  <a:pt x="74" y="48"/>
                  <a:pt x="75" y="46"/>
                  <a:pt x="75" y="45"/>
                </a:cubicBezTo>
                <a:cubicBezTo>
                  <a:pt x="75" y="44"/>
                  <a:pt x="75" y="43"/>
                  <a:pt x="75" y="43"/>
                </a:cubicBezTo>
                <a:cubicBezTo>
                  <a:pt x="71" y="38"/>
                  <a:pt x="70" y="30"/>
                  <a:pt x="70" y="24"/>
                </a:cubicBezTo>
                <a:cubicBezTo>
                  <a:pt x="70" y="23"/>
                  <a:pt x="70" y="23"/>
                  <a:pt x="69" y="22"/>
                </a:cubicBezTo>
                <a:close/>
                <a:moveTo>
                  <a:pt x="211" y="89"/>
                </a:moveTo>
                <a:cubicBezTo>
                  <a:pt x="210" y="84"/>
                  <a:pt x="204" y="83"/>
                  <a:pt x="199" y="81"/>
                </a:cubicBezTo>
                <a:cubicBezTo>
                  <a:pt x="193" y="79"/>
                  <a:pt x="187" y="76"/>
                  <a:pt x="182" y="74"/>
                </a:cubicBezTo>
                <a:cubicBezTo>
                  <a:pt x="180" y="74"/>
                  <a:pt x="179" y="73"/>
                  <a:pt x="177" y="73"/>
                </a:cubicBezTo>
                <a:cubicBezTo>
                  <a:pt x="175" y="72"/>
                  <a:pt x="174" y="67"/>
                  <a:pt x="173" y="65"/>
                </a:cubicBezTo>
                <a:cubicBezTo>
                  <a:pt x="172" y="65"/>
                  <a:pt x="171" y="65"/>
                  <a:pt x="170" y="65"/>
                </a:cubicBezTo>
                <a:cubicBezTo>
                  <a:pt x="170" y="62"/>
                  <a:pt x="172" y="61"/>
                  <a:pt x="173" y="59"/>
                </a:cubicBezTo>
                <a:cubicBezTo>
                  <a:pt x="173" y="57"/>
                  <a:pt x="173" y="54"/>
                  <a:pt x="174" y="52"/>
                </a:cubicBezTo>
                <a:cubicBezTo>
                  <a:pt x="175" y="51"/>
                  <a:pt x="176" y="50"/>
                  <a:pt x="177" y="49"/>
                </a:cubicBezTo>
                <a:cubicBezTo>
                  <a:pt x="178" y="48"/>
                  <a:pt x="178" y="46"/>
                  <a:pt x="179" y="45"/>
                </a:cubicBezTo>
                <a:cubicBezTo>
                  <a:pt x="179" y="43"/>
                  <a:pt x="180" y="39"/>
                  <a:pt x="178" y="37"/>
                </a:cubicBezTo>
                <a:cubicBezTo>
                  <a:pt x="178" y="35"/>
                  <a:pt x="177" y="35"/>
                  <a:pt x="177" y="34"/>
                </a:cubicBezTo>
                <a:cubicBezTo>
                  <a:pt x="177" y="31"/>
                  <a:pt x="178" y="25"/>
                  <a:pt x="178" y="23"/>
                </a:cubicBezTo>
                <a:cubicBezTo>
                  <a:pt x="178" y="20"/>
                  <a:pt x="178" y="16"/>
                  <a:pt x="177" y="13"/>
                </a:cubicBezTo>
                <a:cubicBezTo>
                  <a:pt x="177" y="13"/>
                  <a:pt x="176" y="9"/>
                  <a:pt x="174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68" y="6"/>
                  <a:pt x="168" y="6"/>
                  <a:pt x="168" y="6"/>
                </a:cubicBezTo>
                <a:cubicBezTo>
                  <a:pt x="160" y="0"/>
                  <a:pt x="151" y="4"/>
                  <a:pt x="146" y="6"/>
                </a:cubicBezTo>
                <a:cubicBezTo>
                  <a:pt x="143" y="7"/>
                  <a:pt x="141" y="9"/>
                  <a:pt x="139" y="12"/>
                </a:cubicBezTo>
                <a:cubicBezTo>
                  <a:pt x="139" y="13"/>
                  <a:pt x="139" y="14"/>
                  <a:pt x="139" y="14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40" y="16"/>
                  <a:pt x="140" y="16"/>
                  <a:pt x="140" y="17"/>
                </a:cubicBezTo>
                <a:cubicBezTo>
                  <a:pt x="143" y="22"/>
                  <a:pt x="142" y="28"/>
                  <a:pt x="141" y="32"/>
                </a:cubicBezTo>
                <a:cubicBezTo>
                  <a:pt x="141" y="34"/>
                  <a:pt x="140" y="38"/>
                  <a:pt x="138" y="41"/>
                </a:cubicBezTo>
                <a:cubicBezTo>
                  <a:pt x="137" y="41"/>
                  <a:pt x="137" y="42"/>
                  <a:pt x="136" y="42"/>
                </a:cubicBezTo>
                <a:cubicBezTo>
                  <a:pt x="137" y="46"/>
                  <a:pt x="137" y="49"/>
                  <a:pt x="139" y="50"/>
                </a:cubicBezTo>
                <a:cubicBezTo>
                  <a:pt x="140" y="51"/>
                  <a:pt x="142" y="51"/>
                  <a:pt x="142" y="51"/>
                </a:cubicBezTo>
                <a:cubicBezTo>
                  <a:pt x="142" y="54"/>
                  <a:pt x="142" y="57"/>
                  <a:pt x="142" y="60"/>
                </a:cubicBezTo>
                <a:cubicBezTo>
                  <a:pt x="143" y="62"/>
                  <a:pt x="145" y="62"/>
                  <a:pt x="145" y="6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3" y="66"/>
                  <a:pt x="143" y="66"/>
                  <a:pt x="143" y="67"/>
                </a:cubicBezTo>
                <a:cubicBezTo>
                  <a:pt x="147" y="68"/>
                  <a:pt x="152" y="70"/>
                  <a:pt x="156" y="72"/>
                </a:cubicBezTo>
                <a:cubicBezTo>
                  <a:pt x="160" y="74"/>
                  <a:pt x="163" y="75"/>
                  <a:pt x="166" y="76"/>
                </a:cubicBezTo>
                <a:cubicBezTo>
                  <a:pt x="167" y="77"/>
                  <a:pt x="168" y="77"/>
                  <a:pt x="170" y="78"/>
                </a:cubicBezTo>
                <a:cubicBezTo>
                  <a:pt x="176" y="80"/>
                  <a:pt x="184" y="83"/>
                  <a:pt x="187" y="91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7" y="93"/>
                  <a:pt x="187" y="93"/>
                  <a:pt x="187" y="93"/>
                </a:cubicBezTo>
                <a:cubicBezTo>
                  <a:pt x="187" y="95"/>
                  <a:pt x="187" y="98"/>
                  <a:pt x="187" y="101"/>
                </a:cubicBezTo>
                <a:cubicBezTo>
                  <a:pt x="187" y="103"/>
                  <a:pt x="187" y="104"/>
                  <a:pt x="187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1"/>
                  <a:pt x="211" y="93"/>
                  <a:pt x="211" y="8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3" name="Freeform 52"/>
          <p:cNvSpPr>
            <a:spLocks/>
          </p:cNvSpPr>
          <p:nvPr/>
        </p:nvSpPr>
        <p:spPr bwMode="auto">
          <a:xfrm>
            <a:off x="9925052" y="3041651"/>
            <a:ext cx="450849" cy="444500"/>
          </a:xfrm>
          <a:custGeom>
            <a:avLst/>
            <a:gdLst>
              <a:gd name="T0" fmla="*/ 518327953 w 150"/>
              <a:gd name="T1" fmla="*/ 87434964 h 147"/>
              <a:gd name="T2" fmla="*/ 523409025 w 150"/>
              <a:gd name="T3" fmla="*/ 164580661 h 147"/>
              <a:gd name="T4" fmla="*/ 518327953 w 150"/>
              <a:gd name="T5" fmla="*/ 236585125 h 147"/>
              <a:gd name="T6" fmla="*/ 528490097 w 150"/>
              <a:gd name="T7" fmla="*/ 257159125 h 147"/>
              <a:gd name="T8" fmla="*/ 528490097 w 150"/>
              <a:gd name="T9" fmla="*/ 318876589 h 147"/>
              <a:gd name="T10" fmla="*/ 518327953 w 150"/>
              <a:gd name="T11" fmla="*/ 349735321 h 147"/>
              <a:gd name="T12" fmla="*/ 492920339 w 150"/>
              <a:gd name="T13" fmla="*/ 370309321 h 147"/>
              <a:gd name="T14" fmla="*/ 487837013 w 150"/>
              <a:gd name="T15" fmla="*/ 421739786 h 147"/>
              <a:gd name="T16" fmla="*/ 467510470 w 150"/>
              <a:gd name="T17" fmla="*/ 462885518 h 147"/>
              <a:gd name="T18" fmla="*/ 487837013 w 150"/>
              <a:gd name="T19" fmla="*/ 462885518 h 147"/>
              <a:gd name="T20" fmla="*/ 518327953 w 150"/>
              <a:gd name="T21" fmla="*/ 519461750 h 147"/>
              <a:gd name="T22" fmla="*/ 553899965 w 150"/>
              <a:gd name="T23" fmla="*/ 529746482 h 147"/>
              <a:gd name="T24" fmla="*/ 670775892 w 150"/>
              <a:gd name="T25" fmla="*/ 581179214 h 147"/>
              <a:gd name="T26" fmla="*/ 762246459 w 150"/>
              <a:gd name="T27" fmla="*/ 637753179 h 147"/>
              <a:gd name="T28" fmla="*/ 762246459 w 150"/>
              <a:gd name="T29" fmla="*/ 756046875 h 147"/>
              <a:gd name="T30" fmla="*/ 0 w 150"/>
              <a:gd name="T31" fmla="*/ 756046875 h 147"/>
              <a:gd name="T32" fmla="*/ 0 w 150"/>
              <a:gd name="T33" fmla="*/ 637753179 h 147"/>
              <a:gd name="T34" fmla="*/ 91470567 w 150"/>
              <a:gd name="T35" fmla="*/ 581179214 h 147"/>
              <a:gd name="T36" fmla="*/ 208346494 w 150"/>
              <a:gd name="T37" fmla="*/ 529746482 h 147"/>
              <a:gd name="T38" fmla="*/ 243918506 w 150"/>
              <a:gd name="T39" fmla="*/ 519461750 h 147"/>
              <a:gd name="T40" fmla="*/ 274409447 w 150"/>
              <a:gd name="T41" fmla="*/ 462885518 h 147"/>
              <a:gd name="T42" fmla="*/ 289652663 w 150"/>
              <a:gd name="T43" fmla="*/ 462885518 h 147"/>
              <a:gd name="T44" fmla="*/ 269326121 w 150"/>
              <a:gd name="T45" fmla="*/ 426883286 h 147"/>
              <a:gd name="T46" fmla="*/ 264245049 w 150"/>
              <a:gd name="T47" fmla="*/ 360022321 h 147"/>
              <a:gd name="T48" fmla="*/ 248999578 w 150"/>
              <a:gd name="T49" fmla="*/ 360022321 h 147"/>
              <a:gd name="T50" fmla="*/ 223591964 w 150"/>
              <a:gd name="T51" fmla="*/ 272587357 h 147"/>
              <a:gd name="T52" fmla="*/ 233756362 w 150"/>
              <a:gd name="T53" fmla="*/ 236585125 h 147"/>
              <a:gd name="T54" fmla="*/ 294735989 w 150"/>
              <a:gd name="T55" fmla="*/ 36002232 h 147"/>
              <a:gd name="T56" fmla="*/ 457348326 w 150"/>
              <a:gd name="T57" fmla="*/ 36002232 h 147"/>
              <a:gd name="T58" fmla="*/ 472593797 w 150"/>
              <a:gd name="T59" fmla="*/ 51432732 h 147"/>
              <a:gd name="T60" fmla="*/ 498001411 w 150"/>
              <a:gd name="T61" fmla="*/ 51432732 h 147"/>
              <a:gd name="T62" fmla="*/ 518327953 w 150"/>
              <a:gd name="T63" fmla="*/ 87434964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0" h="147">
                <a:moveTo>
                  <a:pt x="102" y="17"/>
                </a:moveTo>
                <a:cubicBezTo>
                  <a:pt x="103" y="22"/>
                  <a:pt x="103" y="26"/>
                  <a:pt x="103" y="32"/>
                </a:cubicBezTo>
                <a:cubicBezTo>
                  <a:pt x="103" y="34"/>
                  <a:pt x="102" y="43"/>
                  <a:pt x="102" y="46"/>
                </a:cubicBezTo>
                <a:cubicBezTo>
                  <a:pt x="102" y="48"/>
                  <a:pt x="103" y="48"/>
                  <a:pt x="104" y="50"/>
                </a:cubicBezTo>
                <a:cubicBezTo>
                  <a:pt x="105" y="54"/>
                  <a:pt x="105" y="59"/>
                  <a:pt x="104" y="62"/>
                </a:cubicBezTo>
                <a:cubicBezTo>
                  <a:pt x="104" y="64"/>
                  <a:pt x="103" y="66"/>
                  <a:pt x="102" y="68"/>
                </a:cubicBezTo>
                <a:cubicBezTo>
                  <a:pt x="101" y="70"/>
                  <a:pt x="98" y="70"/>
                  <a:pt x="97" y="72"/>
                </a:cubicBezTo>
                <a:cubicBezTo>
                  <a:pt x="96" y="75"/>
                  <a:pt x="97" y="78"/>
                  <a:pt x="96" y="82"/>
                </a:cubicBezTo>
                <a:cubicBezTo>
                  <a:pt x="95" y="85"/>
                  <a:pt x="92" y="85"/>
                  <a:pt x="92" y="90"/>
                </a:cubicBezTo>
                <a:cubicBezTo>
                  <a:pt x="93" y="90"/>
                  <a:pt x="94" y="90"/>
                  <a:pt x="96" y="90"/>
                </a:cubicBezTo>
                <a:cubicBezTo>
                  <a:pt x="97" y="93"/>
                  <a:pt x="100" y="99"/>
                  <a:pt x="102" y="101"/>
                </a:cubicBezTo>
                <a:cubicBezTo>
                  <a:pt x="104" y="102"/>
                  <a:pt x="107" y="102"/>
                  <a:pt x="109" y="103"/>
                </a:cubicBezTo>
                <a:cubicBezTo>
                  <a:pt x="116" y="106"/>
                  <a:pt x="125" y="110"/>
                  <a:pt x="132" y="113"/>
                </a:cubicBezTo>
                <a:cubicBezTo>
                  <a:pt x="139" y="116"/>
                  <a:pt x="148" y="117"/>
                  <a:pt x="150" y="124"/>
                </a:cubicBezTo>
                <a:cubicBezTo>
                  <a:pt x="150" y="129"/>
                  <a:pt x="150" y="141"/>
                  <a:pt x="15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1"/>
                  <a:pt x="0" y="129"/>
                  <a:pt x="0" y="124"/>
                </a:cubicBezTo>
                <a:cubicBezTo>
                  <a:pt x="3" y="117"/>
                  <a:pt x="11" y="116"/>
                  <a:pt x="18" y="113"/>
                </a:cubicBezTo>
                <a:cubicBezTo>
                  <a:pt x="25" y="110"/>
                  <a:pt x="34" y="106"/>
                  <a:pt x="41" y="103"/>
                </a:cubicBezTo>
                <a:cubicBezTo>
                  <a:pt x="44" y="102"/>
                  <a:pt x="46" y="102"/>
                  <a:pt x="48" y="101"/>
                </a:cubicBezTo>
                <a:cubicBezTo>
                  <a:pt x="50" y="99"/>
                  <a:pt x="53" y="93"/>
                  <a:pt x="54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7" y="86"/>
                  <a:pt x="54" y="85"/>
                  <a:pt x="53" y="83"/>
                </a:cubicBezTo>
                <a:cubicBezTo>
                  <a:pt x="53" y="79"/>
                  <a:pt x="53" y="74"/>
                  <a:pt x="52" y="70"/>
                </a:cubicBezTo>
                <a:cubicBezTo>
                  <a:pt x="52" y="71"/>
                  <a:pt x="49" y="70"/>
                  <a:pt x="49" y="70"/>
                </a:cubicBezTo>
                <a:cubicBezTo>
                  <a:pt x="45" y="67"/>
                  <a:pt x="45" y="57"/>
                  <a:pt x="44" y="53"/>
                </a:cubicBezTo>
                <a:cubicBezTo>
                  <a:pt x="44" y="51"/>
                  <a:pt x="47" y="49"/>
                  <a:pt x="46" y="46"/>
                </a:cubicBezTo>
                <a:cubicBezTo>
                  <a:pt x="42" y="25"/>
                  <a:pt x="48" y="11"/>
                  <a:pt x="58" y="7"/>
                </a:cubicBezTo>
                <a:cubicBezTo>
                  <a:pt x="65" y="5"/>
                  <a:pt x="78" y="0"/>
                  <a:pt x="90" y="7"/>
                </a:cubicBezTo>
                <a:cubicBezTo>
                  <a:pt x="93" y="10"/>
                  <a:pt x="93" y="10"/>
                  <a:pt x="93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100" y="12"/>
                  <a:pt x="102" y="17"/>
                  <a:pt x="102" y="1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4" name="Freeform 53"/>
          <p:cNvSpPr>
            <a:spLocks noEditPoints="1"/>
          </p:cNvSpPr>
          <p:nvPr/>
        </p:nvSpPr>
        <p:spPr bwMode="auto">
          <a:xfrm>
            <a:off x="10708217" y="3020485"/>
            <a:ext cx="522816" cy="518583"/>
          </a:xfrm>
          <a:custGeom>
            <a:avLst/>
            <a:gdLst>
              <a:gd name="T0" fmla="*/ 548461026 w 174"/>
              <a:gd name="T1" fmla="*/ 173852578 h 172"/>
              <a:gd name="T2" fmla="*/ 578933086 w 174"/>
              <a:gd name="T3" fmla="*/ 138059067 h 172"/>
              <a:gd name="T4" fmla="*/ 578933086 w 174"/>
              <a:gd name="T5" fmla="*/ 35793510 h 172"/>
              <a:gd name="T6" fmla="*/ 548461026 w 174"/>
              <a:gd name="T7" fmla="*/ 0 h 172"/>
              <a:gd name="T8" fmla="*/ 512914045 w 174"/>
              <a:gd name="T9" fmla="*/ 35793510 h 172"/>
              <a:gd name="T10" fmla="*/ 512914045 w 174"/>
              <a:gd name="T11" fmla="*/ 138059067 h 172"/>
              <a:gd name="T12" fmla="*/ 548461026 w 174"/>
              <a:gd name="T13" fmla="*/ 173852578 h 172"/>
              <a:gd name="T14" fmla="*/ 710968915 w 174"/>
              <a:gd name="T15" fmla="*/ 219873774 h 172"/>
              <a:gd name="T16" fmla="*/ 782067384 w 174"/>
              <a:gd name="T17" fmla="*/ 143171780 h 172"/>
              <a:gd name="T18" fmla="*/ 782067384 w 174"/>
              <a:gd name="T19" fmla="*/ 97152845 h 172"/>
              <a:gd name="T20" fmla="*/ 736361547 w 174"/>
              <a:gd name="T21" fmla="*/ 97152845 h 172"/>
              <a:gd name="T22" fmla="*/ 665265332 w 174"/>
              <a:gd name="T23" fmla="*/ 173852578 h 172"/>
              <a:gd name="T24" fmla="*/ 665265332 w 174"/>
              <a:gd name="T25" fmla="*/ 219873774 h 172"/>
              <a:gd name="T26" fmla="*/ 710968915 w 174"/>
              <a:gd name="T27" fmla="*/ 219873774 h 172"/>
              <a:gd name="T28" fmla="*/ 385955391 w 174"/>
              <a:gd name="T29" fmla="*/ 224986487 h 172"/>
              <a:gd name="T30" fmla="*/ 431658974 w 174"/>
              <a:gd name="T31" fmla="*/ 224986487 h 172"/>
              <a:gd name="T32" fmla="*/ 431658974 w 174"/>
              <a:gd name="T33" fmla="*/ 178965290 h 172"/>
              <a:gd name="T34" fmla="*/ 355485584 w 174"/>
              <a:gd name="T35" fmla="*/ 102265557 h 172"/>
              <a:gd name="T36" fmla="*/ 309779748 w 174"/>
              <a:gd name="T37" fmla="*/ 102265557 h 172"/>
              <a:gd name="T38" fmla="*/ 309779748 w 174"/>
              <a:gd name="T39" fmla="*/ 153399466 h 172"/>
              <a:gd name="T40" fmla="*/ 385955391 w 174"/>
              <a:gd name="T41" fmla="*/ 224986487 h 172"/>
              <a:gd name="T42" fmla="*/ 705891741 w 174"/>
              <a:gd name="T43" fmla="*/ 455085686 h 172"/>
              <a:gd name="T44" fmla="*/ 660185904 w 174"/>
              <a:gd name="T45" fmla="*/ 455085686 h 172"/>
              <a:gd name="T46" fmla="*/ 660185904 w 174"/>
              <a:gd name="T47" fmla="*/ 506217334 h 172"/>
              <a:gd name="T48" fmla="*/ 736361547 w 174"/>
              <a:gd name="T49" fmla="*/ 577804355 h 172"/>
              <a:gd name="T50" fmla="*/ 782067384 w 174"/>
              <a:gd name="T51" fmla="*/ 577804355 h 172"/>
              <a:gd name="T52" fmla="*/ 782067384 w 174"/>
              <a:gd name="T53" fmla="*/ 531785420 h 172"/>
              <a:gd name="T54" fmla="*/ 705891741 w 174"/>
              <a:gd name="T55" fmla="*/ 455085686 h 172"/>
              <a:gd name="T56" fmla="*/ 563697056 w 174"/>
              <a:gd name="T57" fmla="*/ 189192977 h 172"/>
              <a:gd name="T58" fmla="*/ 0 w 174"/>
              <a:gd name="T59" fmla="*/ 756771906 h 172"/>
              <a:gd name="T60" fmla="*/ 121881480 w 174"/>
              <a:gd name="T61" fmla="*/ 879490575 h 172"/>
              <a:gd name="T62" fmla="*/ 685578536 w 174"/>
              <a:gd name="T63" fmla="*/ 306798933 h 172"/>
              <a:gd name="T64" fmla="*/ 563697056 w 174"/>
              <a:gd name="T65" fmla="*/ 189192977 h 172"/>
              <a:gd name="T66" fmla="*/ 431658974 w 174"/>
              <a:gd name="T67" fmla="*/ 393726352 h 172"/>
              <a:gd name="T68" fmla="*/ 568776484 w 174"/>
              <a:gd name="T69" fmla="*/ 250552311 h 172"/>
              <a:gd name="T70" fmla="*/ 619559495 w 174"/>
              <a:gd name="T71" fmla="*/ 301686220 h 172"/>
              <a:gd name="T72" fmla="*/ 482444239 w 174"/>
              <a:gd name="T73" fmla="*/ 439745288 h 172"/>
              <a:gd name="T74" fmla="*/ 431658974 w 174"/>
              <a:gd name="T75" fmla="*/ 393726352 h 172"/>
              <a:gd name="T76" fmla="*/ 848084172 w 174"/>
              <a:gd name="T77" fmla="*/ 306798933 h 172"/>
              <a:gd name="T78" fmla="*/ 746518150 w 174"/>
              <a:gd name="T79" fmla="*/ 306798933 h 172"/>
              <a:gd name="T80" fmla="*/ 716048343 w 174"/>
              <a:gd name="T81" fmla="*/ 337479730 h 172"/>
              <a:gd name="T82" fmla="*/ 746518150 w 174"/>
              <a:gd name="T83" fmla="*/ 373273241 h 172"/>
              <a:gd name="T84" fmla="*/ 848084172 w 174"/>
              <a:gd name="T85" fmla="*/ 373273241 h 172"/>
              <a:gd name="T86" fmla="*/ 883633406 w 174"/>
              <a:gd name="T87" fmla="*/ 337479730 h 172"/>
              <a:gd name="T88" fmla="*/ 848084172 w 174"/>
              <a:gd name="T89" fmla="*/ 306798933 h 1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4" h="172">
                <a:moveTo>
                  <a:pt x="108" y="34"/>
                </a:moveTo>
                <a:cubicBezTo>
                  <a:pt x="111" y="34"/>
                  <a:pt x="114" y="31"/>
                  <a:pt x="114" y="2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3"/>
                  <a:pt x="111" y="0"/>
                  <a:pt x="108" y="0"/>
                </a:cubicBezTo>
                <a:cubicBezTo>
                  <a:pt x="104" y="0"/>
                  <a:pt x="101" y="3"/>
                  <a:pt x="101" y="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104" y="34"/>
                  <a:pt x="108" y="34"/>
                </a:cubicBezTo>
                <a:close/>
                <a:moveTo>
                  <a:pt x="140" y="43"/>
                </a:moveTo>
                <a:cubicBezTo>
                  <a:pt x="154" y="28"/>
                  <a:pt x="154" y="28"/>
                  <a:pt x="154" y="28"/>
                </a:cubicBezTo>
                <a:cubicBezTo>
                  <a:pt x="157" y="26"/>
                  <a:pt x="157" y="22"/>
                  <a:pt x="154" y="19"/>
                </a:cubicBezTo>
                <a:cubicBezTo>
                  <a:pt x="152" y="17"/>
                  <a:pt x="148" y="17"/>
                  <a:pt x="145" y="1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28" y="36"/>
                  <a:pt x="128" y="40"/>
                  <a:pt x="131" y="43"/>
                </a:cubicBezTo>
                <a:cubicBezTo>
                  <a:pt x="133" y="45"/>
                  <a:pt x="138" y="45"/>
                  <a:pt x="140" y="43"/>
                </a:cubicBezTo>
                <a:close/>
                <a:moveTo>
                  <a:pt x="76" y="44"/>
                </a:moveTo>
                <a:cubicBezTo>
                  <a:pt x="78" y="46"/>
                  <a:pt x="82" y="46"/>
                  <a:pt x="85" y="44"/>
                </a:cubicBezTo>
                <a:cubicBezTo>
                  <a:pt x="87" y="41"/>
                  <a:pt x="87" y="37"/>
                  <a:pt x="85" y="35"/>
                </a:cubicBezTo>
                <a:cubicBezTo>
                  <a:pt x="70" y="20"/>
                  <a:pt x="70" y="20"/>
                  <a:pt x="70" y="20"/>
                </a:cubicBezTo>
                <a:cubicBezTo>
                  <a:pt x="68" y="18"/>
                  <a:pt x="64" y="18"/>
                  <a:pt x="61" y="20"/>
                </a:cubicBezTo>
                <a:cubicBezTo>
                  <a:pt x="59" y="23"/>
                  <a:pt x="59" y="27"/>
                  <a:pt x="61" y="30"/>
                </a:cubicBezTo>
                <a:lnTo>
                  <a:pt x="76" y="44"/>
                </a:lnTo>
                <a:close/>
                <a:moveTo>
                  <a:pt x="139" y="89"/>
                </a:moveTo>
                <a:cubicBezTo>
                  <a:pt x="137" y="87"/>
                  <a:pt x="133" y="87"/>
                  <a:pt x="130" y="89"/>
                </a:cubicBezTo>
                <a:cubicBezTo>
                  <a:pt x="128" y="92"/>
                  <a:pt x="128" y="96"/>
                  <a:pt x="130" y="99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7" y="115"/>
                  <a:pt x="151" y="115"/>
                  <a:pt x="154" y="113"/>
                </a:cubicBezTo>
                <a:cubicBezTo>
                  <a:pt x="156" y="110"/>
                  <a:pt x="156" y="106"/>
                  <a:pt x="154" y="104"/>
                </a:cubicBezTo>
                <a:lnTo>
                  <a:pt x="139" y="89"/>
                </a:lnTo>
                <a:close/>
                <a:moveTo>
                  <a:pt x="111" y="37"/>
                </a:moveTo>
                <a:cubicBezTo>
                  <a:pt x="0" y="148"/>
                  <a:pt x="0" y="148"/>
                  <a:pt x="0" y="148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135" y="60"/>
                  <a:pt x="135" y="60"/>
                  <a:pt x="135" y="60"/>
                </a:cubicBezTo>
                <a:lnTo>
                  <a:pt x="111" y="37"/>
                </a:lnTo>
                <a:close/>
                <a:moveTo>
                  <a:pt x="85" y="77"/>
                </a:moveTo>
                <a:cubicBezTo>
                  <a:pt x="112" y="49"/>
                  <a:pt x="112" y="49"/>
                  <a:pt x="112" y="4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95" y="86"/>
                  <a:pt x="95" y="86"/>
                  <a:pt x="95" y="86"/>
                </a:cubicBezTo>
                <a:lnTo>
                  <a:pt x="85" y="77"/>
                </a:lnTo>
                <a:close/>
                <a:moveTo>
                  <a:pt x="167" y="60"/>
                </a:moveTo>
                <a:cubicBezTo>
                  <a:pt x="147" y="60"/>
                  <a:pt x="147" y="60"/>
                  <a:pt x="147" y="60"/>
                </a:cubicBezTo>
                <a:cubicBezTo>
                  <a:pt x="143" y="60"/>
                  <a:pt x="141" y="63"/>
                  <a:pt x="141" y="66"/>
                </a:cubicBezTo>
                <a:cubicBezTo>
                  <a:pt x="141" y="70"/>
                  <a:pt x="143" y="73"/>
                  <a:pt x="147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71" y="73"/>
                  <a:pt x="174" y="70"/>
                  <a:pt x="174" y="66"/>
                </a:cubicBezTo>
                <a:cubicBezTo>
                  <a:pt x="174" y="63"/>
                  <a:pt x="171" y="60"/>
                  <a:pt x="167" y="6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5" name="Freeform 54"/>
          <p:cNvSpPr>
            <a:spLocks noEditPoints="1"/>
          </p:cNvSpPr>
          <p:nvPr/>
        </p:nvSpPr>
        <p:spPr bwMode="auto">
          <a:xfrm>
            <a:off x="1310218" y="3837518"/>
            <a:ext cx="535516" cy="416983"/>
          </a:xfrm>
          <a:custGeom>
            <a:avLst/>
            <a:gdLst>
              <a:gd name="T0" fmla="*/ 259656064 w 178"/>
              <a:gd name="T1" fmla="*/ 513573075 h 138"/>
              <a:gd name="T2" fmla="*/ 320752272 w 178"/>
              <a:gd name="T3" fmla="*/ 575200394 h 138"/>
              <a:gd name="T4" fmla="*/ 453125510 w 178"/>
              <a:gd name="T5" fmla="*/ 518708308 h 138"/>
              <a:gd name="T6" fmla="*/ 585498747 w 178"/>
              <a:gd name="T7" fmla="*/ 575200394 h 138"/>
              <a:gd name="T8" fmla="*/ 646594955 w 178"/>
              <a:gd name="T9" fmla="*/ 513573075 h 138"/>
              <a:gd name="T10" fmla="*/ 453125510 w 178"/>
              <a:gd name="T11" fmla="*/ 431400296 h 138"/>
              <a:gd name="T12" fmla="*/ 259656064 w 178"/>
              <a:gd name="T13" fmla="*/ 513573075 h 138"/>
              <a:gd name="T14" fmla="*/ 453125510 w 178"/>
              <a:gd name="T15" fmla="*/ 616286784 h 138"/>
              <a:gd name="T16" fmla="*/ 386938891 w 178"/>
              <a:gd name="T17" fmla="*/ 641965211 h 138"/>
              <a:gd name="T18" fmla="*/ 453125510 w 178"/>
              <a:gd name="T19" fmla="*/ 708730028 h 138"/>
              <a:gd name="T20" fmla="*/ 519312128 w 178"/>
              <a:gd name="T21" fmla="*/ 641965211 h 138"/>
              <a:gd name="T22" fmla="*/ 453125510 w 178"/>
              <a:gd name="T23" fmla="*/ 616286784 h 138"/>
              <a:gd name="T24" fmla="*/ 901160609 w 178"/>
              <a:gd name="T25" fmla="*/ 251651306 h 138"/>
              <a:gd name="T26" fmla="*/ 5090411 w 178"/>
              <a:gd name="T27" fmla="*/ 251651306 h 138"/>
              <a:gd name="T28" fmla="*/ 0 w 178"/>
              <a:gd name="T29" fmla="*/ 251651306 h 138"/>
              <a:gd name="T30" fmla="*/ 66186619 w 178"/>
              <a:gd name="T31" fmla="*/ 318413856 h 138"/>
              <a:gd name="T32" fmla="*/ 453125510 w 178"/>
              <a:gd name="T33" fmla="*/ 148935331 h 138"/>
              <a:gd name="T34" fmla="*/ 840064400 w 178"/>
              <a:gd name="T35" fmla="*/ 318413856 h 138"/>
              <a:gd name="T36" fmla="*/ 906251019 w 178"/>
              <a:gd name="T37" fmla="*/ 251651306 h 138"/>
              <a:gd name="T38" fmla="*/ 901160609 w 178"/>
              <a:gd name="T39" fmla="*/ 251651306 h 138"/>
              <a:gd name="T40" fmla="*/ 453125510 w 178"/>
              <a:gd name="T41" fmla="*/ 246513807 h 138"/>
              <a:gd name="T42" fmla="*/ 132373237 w 178"/>
              <a:gd name="T43" fmla="*/ 380043441 h 138"/>
              <a:gd name="T44" fmla="*/ 132373237 w 178"/>
              <a:gd name="T45" fmla="*/ 385178673 h 138"/>
              <a:gd name="T46" fmla="*/ 193469445 w 178"/>
              <a:gd name="T47" fmla="*/ 446808258 h 138"/>
              <a:gd name="T48" fmla="*/ 453125510 w 178"/>
              <a:gd name="T49" fmla="*/ 338957051 h 138"/>
              <a:gd name="T50" fmla="*/ 712781574 w 178"/>
              <a:gd name="T51" fmla="*/ 446808258 h 138"/>
              <a:gd name="T52" fmla="*/ 773877782 w 178"/>
              <a:gd name="T53" fmla="*/ 385178673 h 138"/>
              <a:gd name="T54" fmla="*/ 773877782 w 178"/>
              <a:gd name="T55" fmla="*/ 380043441 h 138"/>
              <a:gd name="T56" fmla="*/ 453125510 w 178"/>
              <a:gd name="T57" fmla="*/ 246513807 h 1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8" h="138">
                <a:moveTo>
                  <a:pt x="51" y="100"/>
                </a:moveTo>
                <a:cubicBezTo>
                  <a:pt x="63" y="112"/>
                  <a:pt x="63" y="112"/>
                  <a:pt x="63" y="112"/>
                </a:cubicBezTo>
                <a:cubicBezTo>
                  <a:pt x="70" y="106"/>
                  <a:pt x="79" y="101"/>
                  <a:pt x="89" y="101"/>
                </a:cubicBezTo>
                <a:cubicBezTo>
                  <a:pt x="99" y="101"/>
                  <a:pt x="108" y="106"/>
                  <a:pt x="115" y="112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117" y="90"/>
                  <a:pt x="104" y="84"/>
                  <a:pt x="89" y="84"/>
                </a:cubicBezTo>
                <a:cubicBezTo>
                  <a:pt x="74" y="84"/>
                  <a:pt x="61" y="90"/>
                  <a:pt x="51" y="100"/>
                </a:cubicBezTo>
                <a:close/>
                <a:moveTo>
                  <a:pt x="89" y="120"/>
                </a:moveTo>
                <a:cubicBezTo>
                  <a:pt x="84" y="120"/>
                  <a:pt x="79" y="122"/>
                  <a:pt x="76" y="125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99" y="122"/>
                  <a:pt x="94" y="120"/>
                  <a:pt x="89" y="120"/>
                </a:cubicBezTo>
                <a:close/>
                <a:moveTo>
                  <a:pt x="177" y="49"/>
                </a:moveTo>
                <a:cubicBezTo>
                  <a:pt x="128" y="0"/>
                  <a:pt x="50" y="0"/>
                  <a:pt x="1" y="49"/>
                </a:cubicBezTo>
                <a:cubicBezTo>
                  <a:pt x="1" y="49"/>
                  <a:pt x="1" y="49"/>
                  <a:pt x="0" y="49"/>
                </a:cubicBezTo>
                <a:cubicBezTo>
                  <a:pt x="13" y="62"/>
                  <a:pt x="13" y="62"/>
                  <a:pt x="13" y="62"/>
                </a:cubicBezTo>
                <a:cubicBezTo>
                  <a:pt x="32" y="42"/>
                  <a:pt x="59" y="29"/>
                  <a:pt x="89" y="29"/>
                </a:cubicBezTo>
                <a:cubicBezTo>
                  <a:pt x="119" y="29"/>
                  <a:pt x="146" y="42"/>
                  <a:pt x="165" y="6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7" y="49"/>
                  <a:pt x="177" y="49"/>
                  <a:pt x="177" y="49"/>
                </a:cubicBezTo>
                <a:close/>
                <a:moveTo>
                  <a:pt x="89" y="48"/>
                </a:moveTo>
                <a:cubicBezTo>
                  <a:pt x="65" y="48"/>
                  <a:pt x="43" y="57"/>
                  <a:pt x="26" y="74"/>
                </a:cubicBezTo>
                <a:cubicBezTo>
                  <a:pt x="26" y="74"/>
                  <a:pt x="26" y="74"/>
                  <a:pt x="26" y="75"/>
                </a:cubicBezTo>
                <a:cubicBezTo>
                  <a:pt x="38" y="87"/>
                  <a:pt x="38" y="87"/>
                  <a:pt x="38" y="87"/>
                </a:cubicBezTo>
                <a:cubicBezTo>
                  <a:pt x="51" y="74"/>
                  <a:pt x="69" y="66"/>
                  <a:pt x="89" y="66"/>
                </a:cubicBezTo>
                <a:cubicBezTo>
                  <a:pt x="109" y="66"/>
                  <a:pt x="127" y="74"/>
                  <a:pt x="140" y="87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35" y="57"/>
                  <a:pt x="113" y="48"/>
                  <a:pt x="89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6" name="Freeform 55"/>
          <p:cNvSpPr>
            <a:spLocks noEditPoints="1"/>
          </p:cNvSpPr>
          <p:nvPr/>
        </p:nvSpPr>
        <p:spPr bwMode="auto">
          <a:xfrm>
            <a:off x="2230967" y="3826934"/>
            <a:ext cx="476251" cy="429684"/>
          </a:xfrm>
          <a:custGeom>
            <a:avLst/>
            <a:gdLst>
              <a:gd name="T0" fmla="*/ 362860055 w 158"/>
              <a:gd name="T1" fmla="*/ 370742172 h 143"/>
              <a:gd name="T2" fmla="*/ 240202148 w 158"/>
              <a:gd name="T3" fmla="*/ 325034913 h 143"/>
              <a:gd name="T4" fmla="*/ 71550634 w 158"/>
              <a:gd name="T5" fmla="*/ 360585254 h 143"/>
              <a:gd name="T6" fmla="*/ 0 w 158"/>
              <a:gd name="T7" fmla="*/ 619596816 h 143"/>
              <a:gd name="T8" fmla="*/ 286198015 w 158"/>
              <a:gd name="T9" fmla="*/ 634831067 h 143"/>
              <a:gd name="T10" fmla="*/ 362860055 w 158"/>
              <a:gd name="T11" fmla="*/ 370742172 h 143"/>
              <a:gd name="T12" fmla="*/ 362860055 w 158"/>
              <a:gd name="T13" fmla="*/ 370742172 h 143"/>
              <a:gd name="T14" fmla="*/ 260645509 w 158"/>
              <a:gd name="T15" fmla="*/ 269168481 h 143"/>
              <a:gd name="T16" fmla="*/ 378192011 w 158"/>
              <a:gd name="T17" fmla="*/ 314875740 h 143"/>
              <a:gd name="T18" fmla="*/ 454851790 w 158"/>
              <a:gd name="T19" fmla="*/ 55864178 h 143"/>
              <a:gd name="T20" fmla="*/ 337305288 w 158"/>
              <a:gd name="T21" fmla="*/ 10156918 h 143"/>
              <a:gd name="T22" fmla="*/ 163542369 w 158"/>
              <a:gd name="T23" fmla="*/ 40629927 h 143"/>
              <a:gd name="T24" fmla="*/ 91991735 w 158"/>
              <a:gd name="T25" fmla="*/ 299641490 h 143"/>
              <a:gd name="T26" fmla="*/ 260645509 w 158"/>
              <a:gd name="T27" fmla="*/ 269168481 h 143"/>
              <a:gd name="T28" fmla="*/ 567286886 w 158"/>
              <a:gd name="T29" fmla="*/ 451999774 h 143"/>
              <a:gd name="T30" fmla="*/ 408855922 w 158"/>
              <a:gd name="T31" fmla="*/ 401212928 h 143"/>
              <a:gd name="T32" fmla="*/ 408855922 w 158"/>
              <a:gd name="T33" fmla="*/ 401212928 h 143"/>
              <a:gd name="T34" fmla="*/ 332193883 w 158"/>
              <a:gd name="T35" fmla="*/ 665304076 h 143"/>
              <a:gd name="T36" fmla="*/ 638835259 w 158"/>
              <a:gd name="T37" fmla="*/ 685617913 h 143"/>
              <a:gd name="T38" fmla="*/ 715497299 w 158"/>
              <a:gd name="T39" fmla="*/ 426606351 h 143"/>
              <a:gd name="T40" fmla="*/ 715497299 w 158"/>
              <a:gd name="T41" fmla="*/ 426606351 h 143"/>
              <a:gd name="T42" fmla="*/ 567286886 w 158"/>
              <a:gd name="T43" fmla="*/ 451999774 h 143"/>
              <a:gd name="T44" fmla="*/ 807489034 w 158"/>
              <a:gd name="T45" fmla="*/ 106651024 h 143"/>
              <a:gd name="T46" fmla="*/ 807489034 w 158"/>
              <a:gd name="T47" fmla="*/ 106651024 h 143"/>
              <a:gd name="T48" fmla="*/ 500847657 w 158"/>
              <a:gd name="T49" fmla="*/ 86337187 h 143"/>
              <a:gd name="T50" fmla="*/ 490627107 w 158"/>
              <a:gd name="T51" fmla="*/ 121887529 h 143"/>
              <a:gd name="T52" fmla="*/ 465072340 w 158"/>
              <a:gd name="T53" fmla="*/ 213304302 h 143"/>
              <a:gd name="T54" fmla="*/ 424187878 w 158"/>
              <a:gd name="T55" fmla="*/ 350428335 h 143"/>
              <a:gd name="T56" fmla="*/ 730829255 w 158"/>
              <a:gd name="T57" fmla="*/ 370742172 h 143"/>
              <a:gd name="T58" fmla="*/ 807489034 w 158"/>
              <a:gd name="T59" fmla="*/ 106651024 h 143"/>
              <a:gd name="T60" fmla="*/ 807489034 w 158"/>
              <a:gd name="T61" fmla="*/ 106651024 h 14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" h="143">
                <a:moveTo>
                  <a:pt x="71" y="73"/>
                </a:moveTo>
                <a:cubicBezTo>
                  <a:pt x="63" y="69"/>
                  <a:pt x="56" y="65"/>
                  <a:pt x="47" y="64"/>
                </a:cubicBezTo>
                <a:cubicBezTo>
                  <a:pt x="36" y="63"/>
                  <a:pt x="25" y="66"/>
                  <a:pt x="14" y="71"/>
                </a:cubicBezTo>
                <a:cubicBezTo>
                  <a:pt x="0" y="122"/>
                  <a:pt x="0" y="122"/>
                  <a:pt x="0" y="122"/>
                </a:cubicBezTo>
                <a:cubicBezTo>
                  <a:pt x="19" y="114"/>
                  <a:pt x="37" y="113"/>
                  <a:pt x="56" y="125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moveTo>
                  <a:pt x="51" y="53"/>
                </a:moveTo>
                <a:cubicBezTo>
                  <a:pt x="60" y="54"/>
                  <a:pt x="68" y="58"/>
                  <a:pt x="74" y="62"/>
                </a:cubicBezTo>
                <a:cubicBezTo>
                  <a:pt x="79" y="45"/>
                  <a:pt x="84" y="28"/>
                  <a:pt x="89" y="11"/>
                </a:cubicBezTo>
                <a:cubicBezTo>
                  <a:pt x="81" y="6"/>
                  <a:pt x="74" y="3"/>
                  <a:pt x="66" y="2"/>
                </a:cubicBezTo>
                <a:cubicBezTo>
                  <a:pt x="54" y="0"/>
                  <a:pt x="43" y="4"/>
                  <a:pt x="32" y="8"/>
                </a:cubicBezTo>
                <a:cubicBezTo>
                  <a:pt x="27" y="25"/>
                  <a:pt x="23" y="42"/>
                  <a:pt x="18" y="59"/>
                </a:cubicBezTo>
                <a:cubicBezTo>
                  <a:pt x="28" y="55"/>
                  <a:pt x="40" y="52"/>
                  <a:pt x="51" y="53"/>
                </a:cubicBezTo>
                <a:moveTo>
                  <a:pt x="111" y="89"/>
                </a:moveTo>
                <a:cubicBezTo>
                  <a:pt x="97" y="89"/>
                  <a:pt x="88" y="85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84" y="143"/>
                  <a:pt x="105" y="143"/>
                  <a:pt x="125" y="135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29" y="88"/>
                  <a:pt x="119" y="89"/>
                  <a:pt x="111" y="89"/>
                </a:cubicBezTo>
                <a:moveTo>
                  <a:pt x="158" y="21"/>
                </a:moveTo>
                <a:cubicBezTo>
                  <a:pt x="158" y="21"/>
                  <a:pt x="158" y="21"/>
                  <a:pt x="158" y="21"/>
                </a:cubicBezTo>
                <a:cubicBezTo>
                  <a:pt x="137" y="29"/>
                  <a:pt x="117" y="30"/>
                  <a:pt x="98" y="17"/>
                </a:cubicBezTo>
                <a:cubicBezTo>
                  <a:pt x="97" y="20"/>
                  <a:pt x="96" y="23"/>
                  <a:pt x="96" y="24"/>
                </a:cubicBezTo>
                <a:cubicBezTo>
                  <a:pt x="94" y="30"/>
                  <a:pt x="92" y="36"/>
                  <a:pt x="91" y="42"/>
                </a:cubicBezTo>
                <a:cubicBezTo>
                  <a:pt x="88" y="51"/>
                  <a:pt x="85" y="60"/>
                  <a:pt x="83" y="69"/>
                </a:cubicBezTo>
                <a:cubicBezTo>
                  <a:pt x="101" y="81"/>
                  <a:pt x="123" y="82"/>
                  <a:pt x="143" y="73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7" name="Freeform 56"/>
          <p:cNvSpPr>
            <a:spLocks/>
          </p:cNvSpPr>
          <p:nvPr/>
        </p:nvSpPr>
        <p:spPr bwMode="auto">
          <a:xfrm>
            <a:off x="3064933" y="3780367"/>
            <a:ext cx="518584" cy="518584"/>
          </a:xfrm>
          <a:custGeom>
            <a:avLst/>
            <a:gdLst>
              <a:gd name="T0" fmla="*/ 761886578 w 172"/>
              <a:gd name="T1" fmla="*/ 245440229 h 172"/>
              <a:gd name="T2" fmla="*/ 659620758 w 172"/>
              <a:gd name="T3" fmla="*/ 219874340 h 172"/>
              <a:gd name="T4" fmla="*/ 634052607 w 172"/>
              <a:gd name="T5" fmla="*/ 117606258 h 172"/>
              <a:gd name="T6" fmla="*/ 736320688 w 172"/>
              <a:gd name="T7" fmla="*/ 15340438 h 172"/>
              <a:gd name="T8" fmla="*/ 562465402 w 172"/>
              <a:gd name="T9" fmla="*/ 66472218 h 172"/>
              <a:gd name="T10" fmla="*/ 516446349 w 172"/>
              <a:gd name="T11" fmla="*/ 240327504 h 172"/>
              <a:gd name="T12" fmla="*/ 240327504 w 172"/>
              <a:gd name="T13" fmla="*/ 516446349 h 172"/>
              <a:gd name="T14" fmla="*/ 66472218 w 172"/>
              <a:gd name="T15" fmla="*/ 562465402 h 172"/>
              <a:gd name="T16" fmla="*/ 15340438 w 172"/>
              <a:gd name="T17" fmla="*/ 736320688 h 172"/>
              <a:gd name="T18" fmla="*/ 117606258 w 172"/>
              <a:gd name="T19" fmla="*/ 634052607 h 172"/>
              <a:gd name="T20" fmla="*/ 219874340 w 172"/>
              <a:gd name="T21" fmla="*/ 659620758 h 172"/>
              <a:gd name="T22" fmla="*/ 245440229 w 172"/>
              <a:gd name="T23" fmla="*/ 761886578 h 172"/>
              <a:gd name="T24" fmla="*/ 143172148 w 172"/>
              <a:gd name="T25" fmla="*/ 864152398 h 172"/>
              <a:gd name="T26" fmla="*/ 317027434 w 172"/>
              <a:gd name="T27" fmla="*/ 813020619 h 172"/>
              <a:gd name="T28" fmla="*/ 363046488 w 172"/>
              <a:gd name="T29" fmla="*/ 634052607 h 172"/>
              <a:gd name="T30" fmla="*/ 634052607 w 172"/>
              <a:gd name="T31" fmla="*/ 363046488 h 172"/>
              <a:gd name="T32" fmla="*/ 813020619 w 172"/>
              <a:gd name="T33" fmla="*/ 317027434 h 172"/>
              <a:gd name="T34" fmla="*/ 864152398 w 172"/>
              <a:gd name="T35" fmla="*/ 143172148 h 172"/>
              <a:gd name="T36" fmla="*/ 761886578 w 172"/>
              <a:gd name="T37" fmla="*/ 245440229 h 1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72" h="172">
                <a:moveTo>
                  <a:pt x="149" y="48"/>
                </a:moveTo>
                <a:cubicBezTo>
                  <a:pt x="129" y="43"/>
                  <a:pt x="129" y="43"/>
                  <a:pt x="129" y="4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44" y="3"/>
                  <a:pt x="144" y="3"/>
                  <a:pt x="144" y="3"/>
                </a:cubicBezTo>
                <a:cubicBezTo>
                  <a:pt x="132" y="0"/>
                  <a:pt x="119" y="3"/>
                  <a:pt x="110" y="13"/>
                </a:cubicBezTo>
                <a:cubicBezTo>
                  <a:pt x="100" y="22"/>
                  <a:pt x="97" y="35"/>
                  <a:pt x="101" y="47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35" y="97"/>
                  <a:pt x="22" y="100"/>
                  <a:pt x="13" y="110"/>
                </a:cubicBezTo>
                <a:cubicBezTo>
                  <a:pt x="3" y="119"/>
                  <a:pt x="0" y="132"/>
                  <a:pt x="3" y="14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8" y="149"/>
                  <a:pt x="48" y="149"/>
                  <a:pt x="48" y="149"/>
                </a:cubicBezTo>
                <a:cubicBezTo>
                  <a:pt x="28" y="169"/>
                  <a:pt x="28" y="169"/>
                  <a:pt x="28" y="169"/>
                </a:cubicBezTo>
                <a:cubicBezTo>
                  <a:pt x="40" y="172"/>
                  <a:pt x="53" y="169"/>
                  <a:pt x="62" y="159"/>
                </a:cubicBezTo>
                <a:cubicBezTo>
                  <a:pt x="72" y="150"/>
                  <a:pt x="75" y="136"/>
                  <a:pt x="71" y="124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36" y="75"/>
                  <a:pt x="150" y="72"/>
                  <a:pt x="159" y="62"/>
                </a:cubicBezTo>
                <a:cubicBezTo>
                  <a:pt x="169" y="53"/>
                  <a:pt x="172" y="40"/>
                  <a:pt x="169" y="28"/>
                </a:cubicBezTo>
                <a:lnTo>
                  <a:pt x="149" y="4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8" name="Freeform 57"/>
          <p:cNvSpPr>
            <a:spLocks noEditPoints="1"/>
          </p:cNvSpPr>
          <p:nvPr/>
        </p:nvSpPr>
        <p:spPr bwMode="auto">
          <a:xfrm>
            <a:off x="3934884" y="3759201"/>
            <a:ext cx="539749" cy="539751"/>
          </a:xfrm>
          <a:custGeom>
            <a:avLst/>
            <a:gdLst>
              <a:gd name="T0" fmla="*/ 900148105 w 179"/>
              <a:gd name="T1" fmla="*/ 767174912 h 179"/>
              <a:gd name="T2" fmla="*/ 895034809 w 179"/>
              <a:gd name="T3" fmla="*/ 762059342 h 179"/>
              <a:gd name="T4" fmla="*/ 895034809 w 179"/>
              <a:gd name="T5" fmla="*/ 762059342 h 179"/>
              <a:gd name="T6" fmla="*/ 675111079 w 179"/>
              <a:gd name="T7" fmla="*/ 542137330 h 179"/>
              <a:gd name="T8" fmla="*/ 721142047 w 179"/>
              <a:gd name="T9" fmla="*/ 363128569 h 179"/>
              <a:gd name="T10" fmla="*/ 363127672 w 179"/>
              <a:gd name="T11" fmla="*/ 0 h 179"/>
              <a:gd name="T12" fmla="*/ 358014376 w 179"/>
              <a:gd name="T13" fmla="*/ 0 h 179"/>
              <a:gd name="T14" fmla="*/ 0 w 179"/>
              <a:gd name="T15" fmla="*/ 358015260 h 179"/>
              <a:gd name="T16" fmla="*/ 358014376 w 179"/>
              <a:gd name="T17" fmla="*/ 721143829 h 179"/>
              <a:gd name="T18" fmla="*/ 363127672 w 179"/>
              <a:gd name="T19" fmla="*/ 721143829 h 179"/>
              <a:gd name="T20" fmla="*/ 542135990 w 179"/>
              <a:gd name="T21" fmla="*/ 675112746 h 179"/>
              <a:gd name="T22" fmla="*/ 762057459 w 179"/>
              <a:gd name="T23" fmla="*/ 895037020 h 179"/>
              <a:gd name="T24" fmla="*/ 762057459 w 179"/>
              <a:gd name="T25" fmla="*/ 895037020 h 179"/>
              <a:gd name="T26" fmla="*/ 767173016 w 179"/>
              <a:gd name="T27" fmla="*/ 900150328 h 179"/>
              <a:gd name="T28" fmla="*/ 828546134 w 179"/>
              <a:gd name="T29" fmla="*/ 900150328 h 179"/>
              <a:gd name="T30" fmla="*/ 900148105 w 179"/>
              <a:gd name="T31" fmla="*/ 828548181 h 179"/>
              <a:gd name="T32" fmla="*/ 900148105 w 179"/>
              <a:gd name="T33" fmla="*/ 767174912 h 179"/>
              <a:gd name="T34" fmla="*/ 552364843 w 179"/>
              <a:gd name="T35" fmla="*/ 552366208 h 179"/>
              <a:gd name="T36" fmla="*/ 363127672 w 179"/>
              <a:gd name="T37" fmla="*/ 629083925 h 179"/>
              <a:gd name="T38" fmla="*/ 358014376 w 179"/>
              <a:gd name="T39" fmla="*/ 629083925 h 179"/>
              <a:gd name="T40" fmla="*/ 92059676 w 179"/>
              <a:gd name="T41" fmla="*/ 358015260 h 179"/>
              <a:gd name="T42" fmla="*/ 168777204 w 179"/>
              <a:gd name="T43" fmla="*/ 168777621 h 179"/>
              <a:gd name="T44" fmla="*/ 358014376 w 179"/>
              <a:gd name="T45" fmla="*/ 92059904 h 179"/>
              <a:gd name="T46" fmla="*/ 363127672 w 179"/>
              <a:gd name="T47" fmla="*/ 92059904 h 179"/>
              <a:gd name="T48" fmla="*/ 552364843 w 179"/>
              <a:gd name="T49" fmla="*/ 173893191 h 179"/>
              <a:gd name="T50" fmla="*/ 629082371 w 179"/>
              <a:gd name="T51" fmla="*/ 363128569 h 179"/>
              <a:gd name="T52" fmla="*/ 552364843 w 179"/>
              <a:gd name="T53" fmla="*/ 552366208 h 179"/>
              <a:gd name="T54" fmla="*/ 419387494 w 179"/>
              <a:gd name="T55" fmla="*/ 168777621 h 179"/>
              <a:gd name="T56" fmla="*/ 311983407 w 179"/>
              <a:gd name="T57" fmla="*/ 168777621 h 179"/>
              <a:gd name="T58" fmla="*/ 311983407 w 179"/>
              <a:gd name="T59" fmla="*/ 296639730 h 179"/>
              <a:gd name="T60" fmla="*/ 184121614 w 179"/>
              <a:gd name="T61" fmla="*/ 296639730 h 179"/>
              <a:gd name="T62" fmla="*/ 184121614 w 179"/>
              <a:gd name="T63" fmla="*/ 409159651 h 179"/>
              <a:gd name="T64" fmla="*/ 311983407 w 179"/>
              <a:gd name="T65" fmla="*/ 409159651 h 179"/>
              <a:gd name="T66" fmla="*/ 311983407 w 179"/>
              <a:gd name="T67" fmla="*/ 531908451 h 179"/>
              <a:gd name="T68" fmla="*/ 419387494 w 179"/>
              <a:gd name="T69" fmla="*/ 531908451 h 179"/>
              <a:gd name="T70" fmla="*/ 419387494 w 179"/>
              <a:gd name="T71" fmla="*/ 409159651 h 179"/>
              <a:gd name="T72" fmla="*/ 547249286 w 179"/>
              <a:gd name="T73" fmla="*/ 409159651 h 179"/>
              <a:gd name="T74" fmla="*/ 547249286 w 179"/>
              <a:gd name="T75" fmla="*/ 296639730 h 179"/>
              <a:gd name="T76" fmla="*/ 419387494 w 179"/>
              <a:gd name="T77" fmla="*/ 296639730 h 179"/>
              <a:gd name="T78" fmla="*/ 419387494 w 179"/>
              <a:gd name="T79" fmla="*/ 168777621 h 17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9" h="179">
                <a:moveTo>
                  <a:pt x="176" y="150"/>
                </a:moveTo>
                <a:cubicBezTo>
                  <a:pt x="175" y="149"/>
                  <a:pt x="175" y="149"/>
                  <a:pt x="175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8" y="96"/>
                  <a:pt x="141" y="84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70" y="141"/>
                  <a:pt x="70" y="141"/>
                  <a:pt x="71" y="141"/>
                </a:cubicBezTo>
                <a:cubicBezTo>
                  <a:pt x="83" y="141"/>
                  <a:pt x="96" y="138"/>
                  <a:pt x="106" y="132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50" y="176"/>
                  <a:pt x="150" y="176"/>
                  <a:pt x="150" y="176"/>
                </a:cubicBezTo>
                <a:cubicBezTo>
                  <a:pt x="153" y="179"/>
                  <a:pt x="159" y="179"/>
                  <a:pt x="162" y="17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9" y="159"/>
                  <a:pt x="179" y="153"/>
                  <a:pt x="176" y="150"/>
                </a:cubicBezTo>
                <a:close/>
                <a:moveTo>
                  <a:pt x="108" y="108"/>
                </a:moveTo>
                <a:cubicBezTo>
                  <a:pt x="98" y="118"/>
                  <a:pt x="85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41" y="123"/>
                  <a:pt x="18" y="99"/>
                  <a:pt x="18" y="70"/>
                </a:cubicBezTo>
                <a:cubicBezTo>
                  <a:pt x="18" y="56"/>
                  <a:pt x="23" y="43"/>
                  <a:pt x="33" y="33"/>
                </a:cubicBezTo>
                <a:cubicBezTo>
                  <a:pt x="43" y="23"/>
                  <a:pt x="57" y="18"/>
                  <a:pt x="70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85" y="18"/>
                  <a:pt x="98" y="24"/>
                  <a:pt x="108" y="34"/>
                </a:cubicBezTo>
                <a:cubicBezTo>
                  <a:pt x="118" y="44"/>
                  <a:pt x="123" y="57"/>
                  <a:pt x="123" y="71"/>
                </a:cubicBezTo>
                <a:cubicBezTo>
                  <a:pt x="123" y="85"/>
                  <a:pt x="118" y="98"/>
                  <a:pt x="108" y="108"/>
                </a:cubicBezTo>
                <a:close/>
                <a:moveTo>
                  <a:pt x="82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1" y="58"/>
                  <a:pt x="61" y="58"/>
                  <a:pt x="61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80"/>
                  <a:pt x="36" y="80"/>
                  <a:pt x="36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80"/>
                  <a:pt x="82" y="80"/>
                  <a:pt x="82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82" y="58"/>
                  <a:pt x="82" y="58"/>
                  <a:pt x="82" y="58"/>
                </a:cubicBezTo>
                <a:lnTo>
                  <a:pt x="82" y="3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399" name="Freeform 58"/>
          <p:cNvSpPr>
            <a:spLocks noEditPoints="1"/>
          </p:cNvSpPr>
          <p:nvPr/>
        </p:nvSpPr>
        <p:spPr bwMode="auto">
          <a:xfrm>
            <a:off x="4741334" y="3759201"/>
            <a:ext cx="539751" cy="539751"/>
          </a:xfrm>
          <a:custGeom>
            <a:avLst/>
            <a:gdLst>
              <a:gd name="T0" fmla="*/ 900150328 w 179"/>
              <a:gd name="T1" fmla="*/ 767174912 h 179"/>
              <a:gd name="T2" fmla="*/ 895037020 w 179"/>
              <a:gd name="T3" fmla="*/ 762059342 h 179"/>
              <a:gd name="T4" fmla="*/ 895037020 w 179"/>
              <a:gd name="T5" fmla="*/ 762059342 h 179"/>
              <a:gd name="T6" fmla="*/ 675112746 w 179"/>
              <a:gd name="T7" fmla="*/ 542137330 h 179"/>
              <a:gd name="T8" fmla="*/ 721143829 w 179"/>
              <a:gd name="T9" fmla="*/ 363128569 h 179"/>
              <a:gd name="T10" fmla="*/ 363128569 w 179"/>
              <a:gd name="T11" fmla="*/ 0 h 179"/>
              <a:gd name="T12" fmla="*/ 358015260 w 179"/>
              <a:gd name="T13" fmla="*/ 0 h 179"/>
              <a:gd name="T14" fmla="*/ 0 w 179"/>
              <a:gd name="T15" fmla="*/ 358015260 h 179"/>
              <a:gd name="T16" fmla="*/ 358015260 w 179"/>
              <a:gd name="T17" fmla="*/ 721143829 h 179"/>
              <a:gd name="T18" fmla="*/ 363128569 w 179"/>
              <a:gd name="T19" fmla="*/ 721143829 h 179"/>
              <a:gd name="T20" fmla="*/ 542137330 w 179"/>
              <a:gd name="T21" fmla="*/ 675112746 h 179"/>
              <a:gd name="T22" fmla="*/ 762059342 w 179"/>
              <a:gd name="T23" fmla="*/ 895037020 h 179"/>
              <a:gd name="T24" fmla="*/ 762059342 w 179"/>
              <a:gd name="T25" fmla="*/ 895037020 h 179"/>
              <a:gd name="T26" fmla="*/ 767174912 w 179"/>
              <a:gd name="T27" fmla="*/ 900150328 h 179"/>
              <a:gd name="T28" fmla="*/ 828548181 w 179"/>
              <a:gd name="T29" fmla="*/ 900150328 h 179"/>
              <a:gd name="T30" fmla="*/ 900150328 w 179"/>
              <a:gd name="T31" fmla="*/ 828548181 h 179"/>
              <a:gd name="T32" fmla="*/ 900150328 w 179"/>
              <a:gd name="T33" fmla="*/ 767174912 h 179"/>
              <a:gd name="T34" fmla="*/ 552366208 w 179"/>
              <a:gd name="T35" fmla="*/ 552366208 h 179"/>
              <a:gd name="T36" fmla="*/ 363128569 w 179"/>
              <a:gd name="T37" fmla="*/ 629083925 h 179"/>
              <a:gd name="T38" fmla="*/ 358015260 w 179"/>
              <a:gd name="T39" fmla="*/ 629083925 h 179"/>
              <a:gd name="T40" fmla="*/ 92059904 w 179"/>
              <a:gd name="T41" fmla="*/ 358015260 h 179"/>
              <a:gd name="T42" fmla="*/ 358015260 w 179"/>
              <a:gd name="T43" fmla="*/ 92059904 h 179"/>
              <a:gd name="T44" fmla="*/ 363128569 w 179"/>
              <a:gd name="T45" fmla="*/ 92059904 h 179"/>
              <a:gd name="T46" fmla="*/ 552366208 w 179"/>
              <a:gd name="T47" fmla="*/ 173893191 h 179"/>
              <a:gd name="T48" fmla="*/ 629083925 w 179"/>
              <a:gd name="T49" fmla="*/ 363128569 h 179"/>
              <a:gd name="T50" fmla="*/ 552366208 w 179"/>
              <a:gd name="T51" fmla="*/ 552366208 h 179"/>
              <a:gd name="T52" fmla="*/ 184122069 w 179"/>
              <a:gd name="T53" fmla="*/ 414275221 h 179"/>
              <a:gd name="T54" fmla="*/ 547250638 w 179"/>
              <a:gd name="T55" fmla="*/ 414275221 h 179"/>
              <a:gd name="T56" fmla="*/ 547250638 w 179"/>
              <a:gd name="T57" fmla="*/ 301755299 h 179"/>
              <a:gd name="T58" fmla="*/ 184122069 w 179"/>
              <a:gd name="T59" fmla="*/ 301755299 h 179"/>
              <a:gd name="T60" fmla="*/ 184122069 w 179"/>
              <a:gd name="T61" fmla="*/ 414275221 h 1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79" h="179">
                <a:moveTo>
                  <a:pt x="176" y="150"/>
                </a:moveTo>
                <a:cubicBezTo>
                  <a:pt x="175" y="149"/>
                  <a:pt x="175" y="149"/>
                  <a:pt x="175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8" y="96"/>
                  <a:pt x="141" y="84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70" y="141"/>
                  <a:pt x="70" y="141"/>
                  <a:pt x="71" y="141"/>
                </a:cubicBezTo>
                <a:cubicBezTo>
                  <a:pt x="83" y="141"/>
                  <a:pt x="96" y="138"/>
                  <a:pt x="106" y="132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50" y="176"/>
                  <a:pt x="150" y="176"/>
                  <a:pt x="150" y="176"/>
                </a:cubicBezTo>
                <a:cubicBezTo>
                  <a:pt x="153" y="179"/>
                  <a:pt x="159" y="179"/>
                  <a:pt x="162" y="17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9" y="159"/>
                  <a:pt x="179" y="153"/>
                  <a:pt x="176" y="150"/>
                </a:cubicBezTo>
                <a:close/>
                <a:moveTo>
                  <a:pt x="108" y="108"/>
                </a:moveTo>
                <a:cubicBezTo>
                  <a:pt x="98" y="118"/>
                  <a:pt x="85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41" y="123"/>
                  <a:pt x="18" y="99"/>
                  <a:pt x="18" y="70"/>
                </a:cubicBezTo>
                <a:cubicBezTo>
                  <a:pt x="18" y="41"/>
                  <a:pt x="42" y="18"/>
                  <a:pt x="70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85" y="18"/>
                  <a:pt x="98" y="24"/>
                  <a:pt x="108" y="34"/>
                </a:cubicBezTo>
                <a:cubicBezTo>
                  <a:pt x="118" y="44"/>
                  <a:pt x="123" y="57"/>
                  <a:pt x="123" y="71"/>
                </a:cubicBezTo>
                <a:cubicBezTo>
                  <a:pt x="123" y="85"/>
                  <a:pt x="118" y="98"/>
                  <a:pt x="108" y="108"/>
                </a:cubicBezTo>
                <a:close/>
                <a:moveTo>
                  <a:pt x="36" y="81"/>
                </a:moveTo>
                <a:cubicBezTo>
                  <a:pt x="107" y="81"/>
                  <a:pt x="107" y="81"/>
                  <a:pt x="107" y="8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0" name="Freeform 59"/>
          <p:cNvSpPr>
            <a:spLocks/>
          </p:cNvSpPr>
          <p:nvPr/>
        </p:nvSpPr>
        <p:spPr bwMode="auto">
          <a:xfrm>
            <a:off x="5717117" y="3750734"/>
            <a:ext cx="302683" cy="575733"/>
          </a:xfrm>
          <a:custGeom>
            <a:avLst/>
            <a:gdLst>
              <a:gd name="T0" fmla="*/ 358685703 w 101"/>
              <a:gd name="T1" fmla="*/ 449761524 h 191"/>
              <a:gd name="T2" fmla="*/ 318270824 w 101"/>
              <a:gd name="T3" fmla="*/ 439538489 h 191"/>
              <a:gd name="T4" fmla="*/ 293011806 w 101"/>
              <a:gd name="T5" fmla="*/ 388430098 h 191"/>
              <a:gd name="T6" fmla="*/ 277855945 w 101"/>
              <a:gd name="T7" fmla="*/ 373097807 h 191"/>
              <a:gd name="T8" fmla="*/ 222285206 w 101"/>
              <a:gd name="T9" fmla="*/ 357763255 h 191"/>
              <a:gd name="T10" fmla="*/ 217232503 w 101"/>
              <a:gd name="T11" fmla="*/ 357763255 h 191"/>
              <a:gd name="T12" fmla="*/ 217232503 w 101"/>
              <a:gd name="T13" fmla="*/ 357763255 h 191"/>
              <a:gd name="T14" fmla="*/ 212179800 w 101"/>
              <a:gd name="T15" fmla="*/ 352653999 h 191"/>
              <a:gd name="T16" fmla="*/ 217232503 w 101"/>
              <a:gd name="T17" fmla="*/ 352653999 h 191"/>
              <a:gd name="T18" fmla="*/ 197023940 w 101"/>
              <a:gd name="T19" fmla="*/ 66442942 h 191"/>
              <a:gd name="T20" fmla="*/ 116194182 w 101"/>
              <a:gd name="T21" fmla="*/ 61331425 h 191"/>
              <a:gd name="T22" fmla="*/ 111141479 w 101"/>
              <a:gd name="T23" fmla="*/ 459982297 h 191"/>
              <a:gd name="T24" fmla="*/ 106091024 w 101"/>
              <a:gd name="T25" fmla="*/ 480426106 h 191"/>
              <a:gd name="T26" fmla="*/ 75779303 w 101"/>
              <a:gd name="T27" fmla="*/ 490646880 h 191"/>
              <a:gd name="T28" fmla="*/ 0 w 101"/>
              <a:gd name="T29" fmla="*/ 567310596 h 191"/>
              <a:gd name="T30" fmla="*/ 55570739 w 101"/>
              <a:gd name="T31" fmla="*/ 833077844 h 191"/>
              <a:gd name="T32" fmla="*/ 90935163 w 101"/>
              <a:gd name="T33" fmla="*/ 873965461 h 191"/>
              <a:gd name="T34" fmla="*/ 136402745 w 101"/>
              <a:gd name="T35" fmla="*/ 976184503 h 191"/>
              <a:gd name="T36" fmla="*/ 449620866 w 101"/>
              <a:gd name="T37" fmla="*/ 976184503 h 191"/>
              <a:gd name="T38" fmla="*/ 434465006 w 101"/>
              <a:gd name="T39" fmla="*/ 925076112 h 191"/>
              <a:gd name="T40" fmla="*/ 434465006 w 101"/>
              <a:gd name="T41" fmla="*/ 873965461 h 191"/>
              <a:gd name="T42" fmla="*/ 474879885 w 101"/>
              <a:gd name="T43" fmla="*/ 756414128 h 191"/>
              <a:gd name="T44" fmla="*/ 490035745 w 101"/>
              <a:gd name="T45" fmla="*/ 613309730 h 191"/>
              <a:gd name="T46" fmla="*/ 459724024 w 101"/>
              <a:gd name="T47" fmla="*/ 587754404 h 191"/>
              <a:gd name="T48" fmla="*/ 414258690 w 101"/>
              <a:gd name="T49" fmla="*/ 500869914 h 191"/>
              <a:gd name="T50" fmla="*/ 358685703 w 101"/>
              <a:gd name="T51" fmla="*/ 449761524 h 1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1" h="191">
                <a:moveTo>
                  <a:pt x="71" y="88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2"/>
                  <a:pt x="61" y="78"/>
                  <a:pt x="58" y="76"/>
                </a:cubicBezTo>
                <a:cubicBezTo>
                  <a:pt x="57" y="75"/>
                  <a:pt x="56" y="74"/>
                  <a:pt x="55" y="73"/>
                </a:cubicBezTo>
                <a:cubicBezTo>
                  <a:pt x="52" y="71"/>
                  <a:pt x="48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0"/>
                  <a:pt x="23" y="1"/>
                  <a:pt x="23" y="12"/>
                </a:cubicBezTo>
                <a:cubicBezTo>
                  <a:pt x="23" y="16"/>
                  <a:pt x="22" y="80"/>
                  <a:pt x="22" y="90"/>
                </a:cubicBezTo>
                <a:cubicBezTo>
                  <a:pt x="22" y="92"/>
                  <a:pt x="23" y="93"/>
                  <a:pt x="21" y="94"/>
                </a:cubicBezTo>
                <a:cubicBezTo>
                  <a:pt x="19" y="95"/>
                  <a:pt x="17" y="96"/>
                  <a:pt x="15" y="96"/>
                </a:cubicBezTo>
                <a:cubicBezTo>
                  <a:pt x="8" y="100"/>
                  <a:pt x="1" y="102"/>
                  <a:pt x="0" y="11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13" y="166"/>
                  <a:pt x="16" y="168"/>
                  <a:pt x="18" y="171"/>
                </a:cubicBezTo>
                <a:cubicBezTo>
                  <a:pt x="22" y="177"/>
                  <a:pt x="26" y="184"/>
                  <a:pt x="27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88" y="187"/>
                  <a:pt x="87" y="184"/>
                  <a:pt x="86" y="181"/>
                </a:cubicBezTo>
                <a:cubicBezTo>
                  <a:pt x="85" y="177"/>
                  <a:pt x="84" y="175"/>
                  <a:pt x="86" y="171"/>
                </a:cubicBezTo>
                <a:cubicBezTo>
                  <a:pt x="90" y="164"/>
                  <a:pt x="92" y="156"/>
                  <a:pt x="94" y="148"/>
                </a:cubicBezTo>
                <a:cubicBezTo>
                  <a:pt x="96" y="140"/>
                  <a:pt x="101" y="128"/>
                  <a:pt x="97" y="120"/>
                </a:cubicBezTo>
                <a:cubicBezTo>
                  <a:pt x="95" y="118"/>
                  <a:pt x="93" y="117"/>
                  <a:pt x="91" y="115"/>
                </a:cubicBezTo>
                <a:cubicBezTo>
                  <a:pt x="86" y="111"/>
                  <a:pt x="86" y="103"/>
                  <a:pt x="82" y="98"/>
                </a:cubicBezTo>
                <a:cubicBezTo>
                  <a:pt x="79" y="94"/>
                  <a:pt x="75" y="90"/>
                  <a:pt x="71" y="88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1" name="Freeform 60"/>
          <p:cNvSpPr>
            <a:spLocks/>
          </p:cNvSpPr>
          <p:nvPr/>
        </p:nvSpPr>
        <p:spPr bwMode="auto">
          <a:xfrm>
            <a:off x="5774267" y="3729567"/>
            <a:ext cx="71967" cy="38100"/>
          </a:xfrm>
          <a:custGeom>
            <a:avLst/>
            <a:gdLst>
              <a:gd name="T0" fmla="*/ 121387526 w 24"/>
              <a:gd name="T1" fmla="*/ 62810048 h 13"/>
              <a:gd name="T2" fmla="*/ 121387526 w 24"/>
              <a:gd name="T3" fmla="*/ 53147302 h 13"/>
              <a:gd name="T4" fmla="*/ 101155897 w 24"/>
              <a:gd name="T5" fmla="*/ 14494119 h 13"/>
              <a:gd name="T6" fmla="*/ 60694888 w 24"/>
              <a:gd name="T7" fmla="*/ 0 h 13"/>
              <a:gd name="T8" fmla="*/ 15173722 w 24"/>
              <a:gd name="T9" fmla="*/ 14494119 h 13"/>
              <a:gd name="T10" fmla="*/ 0 w 24"/>
              <a:gd name="T11" fmla="*/ 53147302 h 13"/>
              <a:gd name="T12" fmla="*/ 0 w 24"/>
              <a:gd name="T13" fmla="*/ 62810048 h 13"/>
              <a:gd name="T14" fmla="*/ 15173722 w 24"/>
              <a:gd name="T15" fmla="*/ 33821810 h 13"/>
              <a:gd name="T16" fmla="*/ 60694888 w 24"/>
              <a:gd name="T17" fmla="*/ 19325492 h 13"/>
              <a:gd name="T18" fmla="*/ 101155897 w 24"/>
              <a:gd name="T19" fmla="*/ 33821810 h 13"/>
              <a:gd name="T20" fmla="*/ 121387526 w 24"/>
              <a:gd name="T21" fmla="*/ 62810048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" h="13">
                <a:moveTo>
                  <a:pt x="24" y="13"/>
                </a:moveTo>
                <a:cubicBezTo>
                  <a:pt x="24" y="13"/>
                  <a:pt x="24" y="12"/>
                  <a:pt x="24" y="11"/>
                </a:cubicBezTo>
                <a:cubicBezTo>
                  <a:pt x="24" y="8"/>
                  <a:pt x="23" y="6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6"/>
                  <a:pt x="0" y="8"/>
                  <a:pt x="0" y="11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1"/>
                  <a:pt x="1" y="9"/>
                  <a:pt x="3" y="7"/>
                </a:cubicBezTo>
                <a:cubicBezTo>
                  <a:pt x="6" y="5"/>
                  <a:pt x="8" y="4"/>
                  <a:pt x="12" y="4"/>
                </a:cubicBezTo>
                <a:cubicBezTo>
                  <a:pt x="15" y="4"/>
                  <a:pt x="18" y="5"/>
                  <a:pt x="20" y="7"/>
                </a:cubicBezTo>
                <a:cubicBezTo>
                  <a:pt x="22" y="9"/>
                  <a:pt x="23" y="11"/>
                  <a:pt x="24" y="1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2" name="Freeform 61"/>
          <p:cNvSpPr>
            <a:spLocks/>
          </p:cNvSpPr>
          <p:nvPr/>
        </p:nvSpPr>
        <p:spPr bwMode="auto">
          <a:xfrm>
            <a:off x="6481234" y="3746500"/>
            <a:ext cx="378884" cy="560917"/>
          </a:xfrm>
          <a:custGeom>
            <a:avLst/>
            <a:gdLst>
              <a:gd name="T0" fmla="*/ 483189863 w 126"/>
              <a:gd name="T1" fmla="*/ 419477957 h 186"/>
              <a:gd name="T2" fmla="*/ 483189863 w 126"/>
              <a:gd name="T3" fmla="*/ 419477957 h 186"/>
              <a:gd name="T4" fmla="*/ 462845145 w 126"/>
              <a:gd name="T5" fmla="*/ 414361848 h 186"/>
              <a:gd name="T6" fmla="*/ 452671659 w 126"/>
              <a:gd name="T7" fmla="*/ 388783565 h 186"/>
              <a:gd name="T8" fmla="*/ 442500428 w 126"/>
              <a:gd name="T9" fmla="*/ 378551347 h 186"/>
              <a:gd name="T10" fmla="*/ 381466275 w 126"/>
              <a:gd name="T11" fmla="*/ 337626999 h 186"/>
              <a:gd name="T12" fmla="*/ 356033686 w 126"/>
              <a:gd name="T13" fmla="*/ 337626999 h 186"/>
              <a:gd name="T14" fmla="*/ 356033686 w 126"/>
              <a:gd name="T15" fmla="*/ 337626999 h 186"/>
              <a:gd name="T16" fmla="*/ 356033686 w 126"/>
              <a:gd name="T17" fmla="*/ 332513152 h 186"/>
              <a:gd name="T18" fmla="*/ 330603353 w 126"/>
              <a:gd name="T19" fmla="*/ 46040457 h 186"/>
              <a:gd name="T20" fmla="*/ 289913918 w 126"/>
              <a:gd name="T21" fmla="*/ 5116109 h 186"/>
              <a:gd name="T22" fmla="*/ 249224483 w 126"/>
              <a:gd name="T23" fmla="*/ 46040457 h 186"/>
              <a:gd name="T24" fmla="*/ 254310098 w 126"/>
              <a:gd name="T25" fmla="*/ 445053978 h 186"/>
              <a:gd name="T26" fmla="*/ 254310098 w 126"/>
              <a:gd name="T27" fmla="*/ 460402304 h 186"/>
              <a:gd name="T28" fmla="*/ 228879765 w 126"/>
              <a:gd name="T29" fmla="*/ 506442761 h 186"/>
              <a:gd name="T30" fmla="*/ 213620663 w 126"/>
              <a:gd name="T31" fmla="*/ 511556608 h 186"/>
              <a:gd name="T32" fmla="*/ 157672126 w 126"/>
              <a:gd name="T33" fmla="*/ 485980587 h 186"/>
              <a:gd name="T34" fmla="*/ 116982690 w 126"/>
              <a:gd name="T35" fmla="*/ 399015783 h 186"/>
              <a:gd name="T36" fmla="*/ 96637973 w 126"/>
              <a:gd name="T37" fmla="*/ 358089173 h 186"/>
              <a:gd name="T38" fmla="*/ 15259102 w 126"/>
              <a:gd name="T39" fmla="*/ 322280934 h 186"/>
              <a:gd name="T40" fmla="*/ 5085616 w 126"/>
              <a:gd name="T41" fmla="*/ 358089173 h 186"/>
              <a:gd name="T42" fmla="*/ 25430333 w 126"/>
              <a:gd name="T43" fmla="*/ 404129630 h 186"/>
              <a:gd name="T44" fmla="*/ 35603820 w 126"/>
              <a:gd name="T45" fmla="*/ 445053978 h 186"/>
              <a:gd name="T46" fmla="*/ 40689435 w 126"/>
              <a:gd name="T47" fmla="*/ 485980587 h 186"/>
              <a:gd name="T48" fmla="*/ 50862922 w 126"/>
              <a:gd name="T49" fmla="*/ 516672717 h 186"/>
              <a:gd name="T50" fmla="*/ 76293255 w 126"/>
              <a:gd name="T51" fmla="*/ 583175347 h 186"/>
              <a:gd name="T52" fmla="*/ 116982690 w 126"/>
              <a:gd name="T53" fmla="*/ 700834543 h 186"/>
              <a:gd name="T54" fmla="*/ 208535047 w 126"/>
              <a:gd name="T55" fmla="*/ 818491478 h 186"/>
              <a:gd name="T56" fmla="*/ 239050996 w 126"/>
              <a:gd name="T57" fmla="*/ 864531934 h 186"/>
              <a:gd name="T58" fmla="*/ 239050996 w 126"/>
              <a:gd name="T59" fmla="*/ 946380630 h 186"/>
              <a:gd name="T60" fmla="*/ 569654349 w 126"/>
              <a:gd name="T61" fmla="*/ 946380630 h 186"/>
              <a:gd name="T62" fmla="*/ 569654349 w 126"/>
              <a:gd name="T63" fmla="*/ 874764152 h 186"/>
              <a:gd name="T64" fmla="*/ 569654349 w 126"/>
              <a:gd name="T65" fmla="*/ 874764152 h 186"/>
              <a:gd name="T66" fmla="*/ 589999067 w 126"/>
              <a:gd name="T67" fmla="*/ 823607586 h 186"/>
              <a:gd name="T68" fmla="*/ 605258169 w 126"/>
              <a:gd name="T69" fmla="*/ 782683239 h 186"/>
              <a:gd name="T70" fmla="*/ 630688502 w 126"/>
              <a:gd name="T71" fmla="*/ 670140152 h 186"/>
              <a:gd name="T72" fmla="*/ 635776373 w 126"/>
              <a:gd name="T73" fmla="*/ 649677978 h 186"/>
              <a:gd name="T74" fmla="*/ 595086938 w 126"/>
              <a:gd name="T75" fmla="*/ 557597065 h 186"/>
              <a:gd name="T76" fmla="*/ 595086938 w 126"/>
              <a:gd name="T77" fmla="*/ 552480956 h 186"/>
              <a:gd name="T78" fmla="*/ 559483118 w 126"/>
              <a:gd name="T79" fmla="*/ 480864478 h 186"/>
              <a:gd name="T80" fmla="*/ 483189863 w 126"/>
              <a:gd name="T81" fmla="*/ 419477957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6" h="186">
                <a:moveTo>
                  <a:pt x="95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91" y="81"/>
                  <a:pt x="91" y="81"/>
                  <a:pt x="91" y="81"/>
                </a:cubicBezTo>
                <a:cubicBezTo>
                  <a:pt x="89" y="76"/>
                  <a:pt x="89" y="76"/>
                  <a:pt x="89" y="76"/>
                </a:cubicBezTo>
                <a:cubicBezTo>
                  <a:pt x="88" y="75"/>
                  <a:pt x="88" y="74"/>
                  <a:pt x="87" y="74"/>
                </a:cubicBezTo>
                <a:cubicBezTo>
                  <a:pt x="84" y="69"/>
                  <a:pt x="80" y="67"/>
                  <a:pt x="75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5"/>
                  <a:pt x="70" y="65"/>
                  <a:pt x="70" y="65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1"/>
                  <a:pt x="61" y="1"/>
                  <a:pt x="57" y="1"/>
                </a:cubicBezTo>
                <a:cubicBezTo>
                  <a:pt x="57" y="1"/>
                  <a:pt x="49" y="0"/>
                  <a:pt x="49" y="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8"/>
                  <a:pt x="50" y="89"/>
                  <a:pt x="50" y="90"/>
                </a:cubicBezTo>
                <a:cubicBezTo>
                  <a:pt x="49" y="93"/>
                  <a:pt x="47" y="96"/>
                  <a:pt x="45" y="99"/>
                </a:cubicBezTo>
                <a:cubicBezTo>
                  <a:pt x="44" y="99"/>
                  <a:pt x="43" y="100"/>
                  <a:pt x="42" y="100"/>
                </a:cubicBezTo>
                <a:cubicBezTo>
                  <a:pt x="37" y="100"/>
                  <a:pt x="34" y="98"/>
                  <a:pt x="31" y="95"/>
                </a:cubicBezTo>
                <a:cubicBezTo>
                  <a:pt x="27" y="91"/>
                  <a:pt x="25" y="83"/>
                  <a:pt x="23" y="78"/>
                </a:cubicBezTo>
                <a:cubicBezTo>
                  <a:pt x="22" y="76"/>
                  <a:pt x="21" y="72"/>
                  <a:pt x="19" y="70"/>
                </a:cubicBezTo>
                <a:cubicBezTo>
                  <a:pt x="16" y="65"/>
                  <a:pt x="9" y="60"/>
                  <a:pt x="3" y="63"/>
                </a:cubicBezTo>
                <a:cubicBezTo>
                  <a:pt x="2" y="64"/>
                  <a:pt x="0" y="68"/>
                  <a:pt x="1" y="70"/>
                </a:cubicBezTo>
                <a:cubicBezTo>
                  <a:pt x="2" y="73"/>
                  <a:pt x="4" y="76"/>
                  <a:pt x="5" y="79"/>
                </a:cubicBezTo>
                <a:cubicBezTo>
                  <a:pt x="6" y="81"/>
                  <a:pt x="6" y="84"/>
                  <a:pt x="7" y="87"/>
                </a:cubicBezTo>
                <a:cubicBezTo>
                  <a:pt x="7" y="89"/>
                  <a:pt x="7" y="93"/>
                  <a:pt x="8" y="95"/>
                </a:cubicBezTo>
                <a:cubicBezTo>
                  <a:pt x="9" y="96"/>
                  <a:pt x="9" y="99"/>
                  <a:pt x="10" y="101"/>
                </a:cubicBezTo>
                <a:cubicBezTo>
                  <a:pt x="12" y="105"/>
                  <a:pt x="14" y="110"/>
                  <a:pt x="15" y="114"/>
                </a:cubicBezTo>
                <a:cubicBezTo>
                  <a:pt x="18" y="121"/>
                  <a:pt x="19" y="130"/>
                  <a:pt x="23" y="137"/>
                </a:cubicBezTo>
                <a:cubicBezTo>
                  <a:pt x="28" y="146"/>
                  <a:pt x="33" y="154"/>
                  <a:pt x="41" y="160"/>
                </a:cubicBezTo>
                <a:cubicBezTo>
                  <a:pt x="44" y="163"/>
                  <a:pt x="46" y="166"/>
                  <a:pt x="47" y="169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59" y="185"/>
                  <a:pt x="107" y="186"/>
                  <a:pt x="112" y="185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3" y="168"/>
                  <a:pt x="115" y="165"/>
                  <a:pt x="116" y="161"/>
                </a:cubicBezTo>
                <a:cubicBezTo>
                  <a:pt x="118" y="159"/>
                  <a:pt x="118" y="156"/>
                  <a:pt x="119" y="153"/>
                </a:cubicBezTo>
                <a:cubicBezTo>
                  <a:pt x="121" y="146"/>
                  <a:pt x="122" y="138"/>
                  <a:pt x="124" y="131"/>
                </a:cubicBezTo>
                <a:cubicBezTo>
                  <a:pt x="124" y="130"/>
                  <a:pt x="125" y="128"/>
                  <a:pt x="125" y="127"/>
                </a:cubicBezTo>
                <a:cubicBezTo>
                  <a:pt x="126" y="123"/>
                  <a:pt x="126" y="111"/>
                  <a:pt x="117" y="109"/>
                </a:cubicBezTo>
                <a:cubicBezTo>
                  <a:pt x="117" y="109"/>
                  <a:pt x="117" y="108"/>
                  <a:pt x="117" y="108"/>
                </a:cubicBezTo>
                <a:cubicBezTo>
                  <a:pt x="115" y="103"/>
                  <a:pt x="113" y="98"/>
                  <a:pt x="110" y="94"/>
                </a:cubicBezTo>
                <a:cubicBezTo>
                  <a:pt x="107" y="89"/>
                  <a:pt x="101" y="84"/>
                  <a:pt x="95" y="8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3" name="Freeform 62"/>
          <p:cNvSpPr>
            <a:spLocks/>
          </p:cNvSpPr>
          <p:nvPr/>
        </p:nvSpPr>
        <p:spPr bwMode="auto">
          <a:xfrm>
            <a:off x="6559551" y="3793067"/>
            <a:ext cx="63500" cy="63500"/>
          </a:xfrm>
          <a:custGeom>
            <a:avLst/>
            <a:gdLst>
              <a:gd name="T0" fmla="*/ 2520950 w 30"/>
              <a:gd name="T1" fmla="*/ 75604688 h 30"/>
              <a:gd name="T2" fmla="*/ 0 w 30"/>
              <a:gd name="T3" fmla="*/ 25201563 h 30"/>
              <a:gd name="T4" fmla="*/ 15120938 w 30"/>
              <a:gd name="T5" fmla="*/ 35282188 h 30"/>
              <a:gd name="T6" fmla="*/ 47883763 w 30"/>
              <a:gd name="T7" fmla="*/ 0 h 30"/>
              <a:gd name="T8" fmla="*/ 75604688 w 30"/>
              <a:gd name="T9" fmla="*/ 20161250 h 30"/>
              <a:gd name="T10" fmla="*/ 42843450 w 30"/>
              <a:gd name="T11" fmla="*/ 60483750 h 30"/>
              <a:gd name="T12" fmla="*/ 52924075 w 30"/>
              <a:gd name="T13" fmla="*/ 70564375 h 30"/>
              <a:gd name="T14" fmla="*/ 2520950 w 30"/>
              <a:gd name="T15" fmla="*/ 75604688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0">
                <a:moveTo>
                  <a:pt x="1" y="30"/>
                </a:moveTo>
                <a:lnTo>
                  <a:pt x="0" y="10"/>
                </a:lnTo>
                <a:lnTo>
                  <a:pt x="6" y="14"/>
                </a:lnTo>
                <a:lnTo>
                  <a:pt x="19" y="0"/>
                </a:lnTo>
                <a:lnTo>
                  <a:pt x="30" y="8"/>
                </a:lnTo>
                <a:lnTo>
                  <a:pt x="17" y="24"/>
                </a:lnTo>
                <a:lnTo>
                  <a:pt x="21" y="28"/>
                </a:lnTo>
                <a:lnTo>
                  <a:pt x="1" y="3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4" name="Freeform 63"/>
          <p:cNvSpPr>
            <a:spLocks/>
          </p:cNvSpPr>
          <p:nvPr/>
        </p:nvSpPr>
        <p:spPr bwMode="auto">
          <a:xfrm>
            <a:off x="6559551" y="3793067"/>
            <a:ext cx="63500" cy="63500"/>
          </a:xfrm>
          <a:custGeom>
            <a:avLst/>
            <a:gdLst>
              <a:gd name="T0" fmla="*/ 2520950 w 30"/>
              <a:gd name="T1" fmla="*/ 75604688 h 30"/>
              <a:gd name="T2" fmla="*/ 0 w 30"/>
              <a:gd name="T3" fmla="*/ 25201563 h 30"/>
              <a:gd name="T4" fmla="*/ 15120938 w 30"/>
              <a:gd name="T5" fmla="*/ 35282188 h 30"/>
              <a:gd name="T6" fmla="*/ 47883763 w 30"/>
              <a:gd name="T7" fmla="*/ 0 h 30"/>
              <a:gd name="T8" fmla="*/ 75604688 w 30"/>
              <a:gd name="T9" fmla="*/ 20161250 h 30"/>
              <a:gd name="T10" fmla="*/ 42843450 w 30"/>
              <a:gd name="T11" fmla="*/ 60483750 h 30"/>
              <a:gd name="T12" fmla="*/ 52924075 w 30"/>
              <a:gd name="T13" fmla="*/ 70564375 h 30"/>
              <a:gd name="T14" fmla="*/ 2520950 w 30"/>
              <a:gd name="T15" fmla="*/ 75604688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0">
                <a:moveTo>
                  <a:pt x="1" y="30"/>
                </a:moveTo>
                <a:lnTo>
                  <a:pt x="0" y="10"/>
                </a:lnTo>
                <a:lnTo>
                  <a:pt x="6" y="14"/>
                </a:lnTo>
                <a:lnTo>
                  <a:pt x="19" y="0"/>
                </a:lnTo>
                <a:lnTo>
                  <a:pt x="30" y="8"/>
                </a:lnTo>
                <a:lnTo>
                  <a:pt x="17" y="24"/>
                </a:lnTo>
                <a:lnTo>
                  <a:pt x="21" y="28"/>
                </a:lnTo>
                <a:lnTo>
                  <a:pt x="1" y="30"/>
                </a:ln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5" name="Freeform 64"/>
          <p:cNvSpPr>
            <a:spLocks/>
          </p:cNvSpPr>
          <p:nvPr/>
        </p:nvSpPr>
        <p:spPr bwMode="auto">
          <a:xfrm>
            <a:off x="6502401" y="3858684"/>
            <a:ext cx="63500" cy="65616"/>
          </a:xfrm>
          <a:custGeom>
            <a:avLst/>
            <a:gdLst>
              <a:gd name="T0" fmla="*/ 68045013 w 30"/>
              <a:gd name="T1" fmla="*/ 0 h 31"/>
              <a:gd name="T2" fmla="*/ 75604688 w 30"/>
              <a:gd name="T3" fmla="*/ 50402613 h 31"/>
              <a:gd name="T4" fmla="*/ 60483750 w 30"/>
              <a:gd name="T5" fmla="*/ 40322090 h 31"/>
              <a:gd name="T6" fmla="*/ 27722513 w 30"/>
              <a:gd name="T7" fmla="*/ 78124844 h 31"/>
              <a:gd name="T8" fmla="*/ 0 w 30"/>
              <a:gd name="T9" fmla="*/ 55442874 h 31"/>
              <a:gd name="T10" fmla="*/ 32762825 w 30"/>
              <a:gd name="T11" fmla="*/ 17641708 h 31"/>
              <a:gd name="T12" fmla="*/ 17641888 w 30"/>
              <a:gd name="T13" fmla="*/ 7561186 h 31"/>
              <a:gd name="T14" fmla="*/ 68045013 w 30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1">
                <a:moveTo>
                  <a:pt x="27" y="0"/>
                </a:moveTo>
                <a:lnTo>
                  <a:pt x="30" y="20"/>
                </a:lnTo>
                <a:lnTo>
                  <a:pt x="24" y="16"/>
                </a:lnTo>
                <a:lnTo>
                  <a:pt x="11" y="31"/>
                </a:lnTo>
                <a:lnTo>
                  <a:pt x="0" y="22"/>
                </a:lnTo>
                <a:lnTo>
                  <a:pt x="13" y="7"/>
                </a:lnTo>
                <a:lnTo>
                  <a:pt x="7" y="3"/>
                </a:lnTo>
                <a:lnTo>
                  <a:pt x="27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6" name="Freeform 65"/>
          <p:cNvSpPr>
            <a:spLocks/>
          </p:cNvSpPr>
          <p:nvPr/>
        </p:nvSpPr>
        <p:spPr bwMode="auto">
          <a:xfrm>
            <a:off x="6502401" y="3858684"/>
            <a:ext cx="63500" cy="65616"/>
          </a:xfrm>
          <a:custGeom>
            <a:avLst/>
            <a:gdLst>
              <a:gd name="T0" fmla="*/ 68045013 w 30"/>
              <a:gd name="T1" fmla="*/ 0 h 31"/>
              <a:gd name="T2" fmla="*/ 75604688 w 30"/>
              <a:gd name="T3" fmla="*/ 50402613 h 31"/>
              <a:gd name="T4" fmla="*/ 60483750 w 30"/>
              <a:gd name="T5" fmla="*/ 40322090 h 31"/>
              <a:gd name="T6" fmla="*/ 27722513 w 30"/>
              <a:gd name="T7" fmla="*/ 78124844 h 31"/>
              <a:gd name="T8" fmla="*/ 0 w 30"/>
              <a:gd name="T9" fmla="*/ 55442874 h 31"/>
              <a:gd name="T10" fmla="*/ 32762825 w 30"/>
              <a:gd name="T11" fmla="*/ 17641708 h 31"/>
              <a:gd name="T12" fmla="*/ 17641888 w 30"/>
              <a:gd name="T13" fmla="*/ 7561186 h 31"/>
              <a:gd name="T14" fmla="*/ 68045013 w 30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1">
                <a:moveTo>
                  <a:pt x="27" y="0"/>
                </a:moveTo>
                <a:lnTo>
                  <a:pt x="30" y="20"/>
                </a:lnTo>
                <a:lnTo>
                  <a:pt x="24" y="16"/>
                </a:lnTo>
                <a:lnTo>
                  <a:pt x="11" y="31"/>
                </a:lnTo>
                <a:lnTo>
                  <a:pt x="0" y="22"/>
                </a:lnTo>
                <a:lnTo>
                  <a:pt x="13" y="7"/>
                </a:lnTo>
                <a:lnTo>
                  <a:pt x="7" y="3"/>
                </a:lnTo>
                <a:lnTo>
                  <a:pt x="27" y="0"/>
                </a:ln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7" name="Freeform 66"/>
          <p:cNvSpPr>
            <a:spLocks/>
          </p:cNvSpPr>
          <p:nvPr/>
        </p:nvSpPr>
        <p:spPr bwMode="auto">
          <a:xfrm>
            <a:off x="7230533" y="3862917"/>
            <a:ext cx="213784" cy="135467"/>
          </a:xfrm>
          <a:custGeom>
            <a:avLst/>
            <a:gdLst>
              <a:gd name="T0" fmla="*/ 362088370 w 71"/>
              <a:gd name="T1" fmla="*/ 219194098 h 45"/>
              <a:gd name="T2" fmla="*/ 356989170 w 71"/>
              <a:gd name="T3" fmla="*/ 229390222 h 45"/>
              <a:gd name="T4" fmla="*/ 5099200 w 71"/>
              <a:gd name="T5" fmla="*/ 229390222 h 45"/>
              <a:gd name="T6" fmla="*/ 0 w 71"/>
              <a:gd name="T7" fmla="*/ 219194098 h 45"/>
              <a:gd name="T8" fmla="*/ 0 w 71"/>
              <a:gd name="T9" fmla="*/ 5098062 h 45"/>
              <a:gd name="T10" fmla="*/ 5099200 w 71"/>
              <a:gd name="T11" fmla="*/ 0 h 45"/>
              <a:gd name="T12" fmla="*/ 356989170 w 71"/>
              <a:gd name="T13" fmla="*/ 0 h 45"/>
              <a:gd name="T14" fmla="*/ 362088370 w 71"/>
              <a:gd name="T15" fmla="*/ 5098062 h 45"/>
              <a:gd name="T16" fmla="*/ 362088370 w 71"/>
              <a:gd name="T17" fmla="*/ 219194098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45">
                <a:moveTo>
                  <a:pt x="71" y="43"/>
                </a:moveTo>
                <a:cubicBezTo>
                  <a:pt x="71" y="44"/>
                  <a:pt x="71" y="45"/>
                  <a:pt x="70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1" y="0"/>
                  <a:pt x="71" y="1"/>
                </a:cubicBezTo>
                <a:lnTo>
                  <a:pt x="71" y="4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08" name="Line 67"/>
          <p:cNvSpPr>
            <a:spLocks noChangeShapeType="1"/>
          </p:cNvSpPr>
          <p:nvPr/>
        </p:nvSpPr>
        <p:spPr bwMode="auto">
          <a:xfrm>
            <a:off x="7524751" y="414231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9" name="Line 68"/>
          <p:cNvSpPr>
            <a:spLocks noChangeShapeType="1"/>
          </p:cNvSpPr>
          <p:nvPr/>
        </p:nvSpPr>
        <p:spPr bwMode="auto">
          <a:xfrm>
            <a:off x="7524751" y="414231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0" name="Freeform 69"/>
          <p:cNvSpPr>
            <a:spLocks/>
          </p:cNvSpPr>
          <p:nvPr/>
        </p:nvSpPr>
        <p:spPr bwMode="auto">
          <a:xfrm>
            <a:off x="7387167" y="3795185"/>
            <a:ext cx="433917" cy="512233"/>
          </a:xfrm>
          <a:custGeom>
            <a:avLst/>
            <a:gdLst>
              <a:gd name="T0" fmla="*/ 245161033 w 144"/>
              <a:gd name="T1" fmla="*/ 597511897 h 170"/>
              <a:gd name="T2" fmla="*/ 280914014 w 144"/>
              <a:gd name="T3" fmla="*/ 663901857 h 170"/>
              <a:gd name="T4" fmla="*/ 311559425 w 144"/>
              <a:gd name="T5" fmla="*/ 694543203 h 170"/>
              <a:gd name="T6" fmla="*/ 357527543 w 144"/>
              <a:gd name="T7" fmla="*/ 735399084 h 170"/>
              <a:gd name="T8" fmla="*/ 393280523 w 144"/>
              <a:gd name="T9" fmla="*/ 771147698 h 170"/>
              <a:gd name="T10" fmla="*/ 418818366 w 144"/>
              <a:gd name="T11" fmla="*/ 847752193 h 170"/>
              <a:gd name="T12" fmla="*/ 418818366 w 144"/>
              <a:gd name="T13" fmla="*/ 863071736 h 170"/>
              <a:gd name="T14" fmla="*/ 454571346 w 144"/>
              <a:gd name="T15" fmla="*/ 868179004 h 170"/>
              <a:gd name="T16" fmla="*/ 510754601 w 144"/>
              <a:gd name="T17" fmla="*/ 868179004 h 170"/>
              <a:gd name="T18" fmla="*/ 735485360 w 144"/>
              <a:gd name="T19" fmla="*/ 868179004 h 170"/>
              <a:gd name="T20" fmla="*/ 720162654 w 144"/>
              <a:gd name="T21" fmla="*/ 837537658 h 170"/>
              <a:gd name="T22" fmla="*/ 699732380 w 144"/>
              <a:gd name="T23" fmla="*/ 796681776 h 170"/>
              <a:gd name="T24" fmla="*/ 689517243 w 144"/>
              <a:gd name="T25" fmla="*/ 771147698 h 170"/>
              <a:gd name="T26" fmla="*/ 674194537 w 144"/>
              <a:gd name="T27" fmla="*/ 730291817 h 170"/>
              <a:gd name="T28" fmla="*/ 669086968 w 144"/>
              <a:gd name="T29" fmla="*/ 699650471 h 170"/>
              <a:gd name="T30" fmla="*/ 663979399 w 144"/>
              <a:gd name="T31" fmla="*/ 633260511 h 170"/>
              <a:gd name="T32" fmla="*/ 658871831 w 144"/>
              <a:gd name="T33" fmla="*/ 505585599 h 170"/>
              <a:gd name="T34" fmla="*/ 633333988 w 144"/>
              <a:gd name="T35" fmla="*/ 377912948 h 170"/>
              <a:gd name="T36" fmla="*/ 638441556 w 144"/>
              <a:gd name="T37" fmla="*/ 275774374 h 170"/>
              <a:gd name="T38" fmla="*/ 602688576 w 144"/>
              <a:gd name="T39" fmla="*/ 229811225 h 170"/>
              <a:gd name="T40" fmla="*/ 587365870 w 144"/>
              <a:gd name="T41" fmla="*/ 219598950 h 170"/>
              <a:gd name="T42" fmla="*/ 561828027 w 144"/>
              <a:gd name="T43" fmla="*/ 204277147 h 170"/>
              <a:gd name="T44" fmla="*/ 500539464 w 144"/>
              <a:gd name="T45" fmla="*/ 158313998 h 170"/>
              <a:gd name="T46" fmla="*/ 434141072 w 144"/>
              <a:gd name="T47" fmla="*/ 91924038 h 170"/>
              <a:gd name="T48" fmla="*/ 413710798 w 144"/>
              <a:gd name="T49" fmla="*/ 61282692 h 170"/>
              <a:gd name="T50" fmla="*/ 321774563 w 144"/>
              <a:gd name="T51" fmla="*/ 15321803 h 170"/>
              <a:gd name="T52" fmla="*/ 270698876 w 144"/>
              <a:gd name="T53" fmla="*/ 15321803 h 170"/>
              <a:gd name="T54" fmla="*/ 168549764 w 144"/>
              <a:gd name="T55" fmla="*/ 0 h 170"/>
              <a:gd name="T56" fmla="*/ 127689215 w 144"/>
              <a:gd name="T57" fmla="*/ 15321803 h 170"/>
              <a:gd name="T58" fmla="*/ 71505961 w 144"/>
              <a:gd name="T59" fmla="*/ 35748614 h 170"/>
              <a:gd name="T60" fmla="*/ 66398392 w 144"/>
              <a:gd name="T61" fmla="*/ 91924038 h 170"/>
              <a:gd name="T62" fmla="*/ 132796784 w 144"/>
              <a:gd name="T63" fmla="*/ 107245841 h 170"/>
              <a:gd name="T64" fmla="*/ 173657333 w 144"/>
              <a:gd name="T65" fmla="*/ 122565384 h 170"/>
              <a:gd name="T66" fmla="*/ 194085347 w 144"/>
              <a:gd name="T67" fmla="*/ 142994455 h 170"/>
              <a:gd name="T68" fmla="*/ 255376171 w 144"/>
              <a:gd name="T69" fmla="*/ 209384414 h 170"/>
              <a:gd name="T70" fmla="*/ 296236719 w 144"/>
              <a:gd name="T71" fmla="*/ 250240296 h 170"/>
              <a:gd name="T72" fmla="*/ 331989700 w 144"/>
              <a:gd name="T73" fmla="*/ 331949799 h 170"/>
              <a:gd name="T74" fmla="*/ 280914014 w 144"/>
              <a:gd name="T75" fmla="*/ 444302907 h 170"/>
              <a:gd name="T76" fmla="*/ 204300484 w 144"/>
              <a:gd name="T77" fmla="*/ 423876096 h 170"/>
              <a:gd name="T78" fmla="*/ 132796784 w 144"/>
              <a:gd name="T79" fmla="*/ 377912948 h 170"/>
              <a:gd name="T80" fmla="*/ 20430274 w 144"/>
              <a:gd name="T81" fmla="*/ 362593404 h 170"/>
              <a:gd name="T82" fmla="*/ 15322706 w 144"/>
              <a:gd name="T83" fmla="*/ 408554294 h 170"/>
              <a:gd name="T84" fmla="*/ 56183255 w 144"/>
              <a:gd name="T85" fmla="*/ 439195640 h 170"/>
              <a:gd name="T86" fmla="*/ 137904353 w 144"/>
              <a:gd name="T87" fmla="*/ 515800135 h 170"/>
              <a:gd name="T88" fmla="*/ 188977779 w 144"/>
              <a:gd name="T89" fmla="*/ 546441481 h 170"/>
              <a:gd name="T90" fmla="*/ 234945896 w 144"/>
              <a:gd name="T91" fmla="*/ 587297362 h 1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44" h="170">
                <a:moveTo>
                  <a:pt x="48" y="117"/>
                </a:moveTo>
                <a:cubicBezTo>
                  <a:pt x="50" y="121"/>
                  <a:pt x="52" y="127"/>
                  <a:pt x="55" y="130"/>
                </a:cubicBezTo>
                <a:cubicBezTo>
                  <a:pt x="57" y="132"/>
                  <a:pt x="59" y="134"/>
                  <a:pt x="61" y="136"/>
                </a:cubicBezTo>
                <a:cubicBezTo>
                  <a:pt x="64" y="139"/>
                  <a:pt x="67" y="141"/>
                  <a:pt x="70" y="144"/>
                </a:cubicBezTo>
                <a:cubicBezTo>
                  <a:pt x="73" y="146"/>
                  <a:pt x="75" y="148"/>
                  <a:pt x="77" y="151"/>
                </a:cubicBezTo>
                <a:cubicBezTo>
                  <a:pt x="79" y="156"/>
                  <a:pt x="81" y="161"/>
                  <a:pt x="82" y="166"/>
                </a:cubicBezTo>
                <a:cubicBezTo>
                  <a:pt x="82" y="167"/>
                  <a:pt x="82" y="168"/>
                  <a:pt x="82" y="169"/>
                </a:cubicBezTo>
                <a:cubicBezTo>
                  <a:pt x="82" y="170"/>
                  <a:pt x="88" y="170"/>
                  <a:pt x="89" y="170"/>
                </a:cubicBezTo>
                <a:cubicBezTo>
                  <a:pt x="93" y="170"/>
                  <a:pt x="96" y="170"/>
                  <a:pt x="100" y="170"/>
                </a:cubicBezTo>
                <a:cubicBezTo>
                  <a:pt x="114" y="170"/>
                  <a:pt x="129" y="170"/>
                  <a:pt x="144" y="170"/>
                </a:cubicBezTo>
                <a:cubicBezTo>
                  <a:pt x="143" y="168"/>
                  <a:pt x="142" y="166"/>
                  <a:pt x="141" y="164"/>
                </a:cubicBezTo>
                <a:cubicBezTo>
                  <a:pt x="139" y="162"/>
                  <a:pt x="138" y="159"/>
                  <a:pt x="137" y="156"/>
                </a:cubicBezTo>
                <a:cubicBezTo>
                  <a:pt x="136" y="155"/>
                  <a:pt x="135" y="153"/>
                  <a:pt x="135" y="151"/>
                </a:cubicBezTo>
                <a:cubicBezTo>
                  <a:pt x="134" y="148"/>
                  <a:pt x="134" y="146"/>
                  <a:pt x="132" y="143"/>
                </a:cubicBezTo>
                <a:cubicBezTo>
                  <a:pt x="131" y="142"/>
                  <a:pt x="132" y="139"/>
                  <a:pt x="131" y="137"/>
                </a:cubicBezTo>
                <a:cubicBezTo>
                  <a:pt x="129" y="133"/>
                  <a:pt x="130" y="128"/>
                  <a:pt x="130" y="124"/>
                </a:cubicBezTo>
                <a:cubicBezTo>
                  <a:pt x="130" y="116"/>
                  <a:pt x="130" y="108"/>
                  <a:pt x="129" y="99"/>
                </a:cubicBezTo>
                <a:cubicBezTo>
                  <a:pt x="128" y="91"/>
                  <a:pt x="124" y="82"/>
                  <a:pt x="124" y="74"/>
                </a:cubicBezTo>
                <a:cubicBezTo>
                  <a:pt x="125" y="67"/>
                  <a:pt x="126" y="60"/>
                  <a:pt x="125" y="54"/>
                </a:cubicBezTo>
                <a:cubicBezTo>
                  <a:pt x="124" y="51"/>
                  <a:pt x="121" y="48"/>
                  <a:pt x="118" y="45"/>
                </a:cubicBezTo>
                <a:cubicBezTo>
                  <a:pt x="117" y="44"/>
                  <a:pt x="116" y="44"/>
                  <a:pt x="115" y="43"/>
                </a:cubicBezTo>
                <a:cubicBezTo>
                  <a:pt x="114" y="42"/>
                  <a:pt x="111" y="40"/>
                  <a:pt x="110" y="40"/>
                </a:cubicBezTo>
                <a:cubicBezTo>
                  <a:pt x="106" y="38"/>
                  <a:pt x="98" y="31"/>
                  <a:pt x="98" y="31"/>
                </a:cubicBezTo>
                <a:cubicBezTo>
                  <a:pt x="93" y="27"/>
                  <a:pt x="90" y="22"/>
                  <a:pt x="85" y="18"/>
                </a:cubicBezTo>
                <a:cubicBezTo>
                  <a:pt x="84" y="17"/>
                  <a:pt x="82" y="14"/>
                  <a:pt x="81" y="12"/>
                </a:cubicBezTo>
                <a:cubicBezTo>
                  <a:pt x="76" y="7"/>
                  <a:pt x="70" y="3"/>
                  <a:pt x="63" y="3"/>
                </a:cubicBezTo>
                <a:cubicBezTo>
                  <a:pt x="59" y="3"/>
                  <a:pt x="56" y="3"/>
                  <a:pt x="53" y="3"/>
                </a:cubicBezTo>
                <a:cubicBezTo>
                  <a:pt x="46" y="2"/>
                  <a:pt x="39" y="0"/>
                  <a:pt x="33" y="0"/>
                </a:cubicBezTo>
                <a:cubicBezTo>
                  <a:pt x="30" y="0"/>
                  <a:pt x="28" y="1"/>
                  <a:pt x="25" y="3"/>
                </a:cubicBezTo>
                <a:cubicBezTo>
                  <a:pt x="22" y="5"/>
                  <a:pt x="17" y="6"/>
                  <a:pt x="14" y="7"/>
                </a:cubicBezTo>
                <a:cubicBezTo>
                  <a:pt x="9" y="9"/>
                  <a:pt x="9" y="15"/>
                  <a:pt x="13" y="18"/>
                </a:cubicBezTo>
                <a:cubicBezTo>
                  <a:pt x="16" y="21"/>
                  <a:pt x="22" y="21"/>
                  <a:pt x="26" y="21"/>
                </a:cubicBezTo>
                <a:cubicBezTo>
                  <a:pt x="29" y="22"/>
                  <a:pt x="31" y="22"/>
                  <a:pt x="34" y="24"/>
                </a:cubicBezTo>
                <a:cubicBezTo>
                  <a:pt x="35" y="25"/>
                  <a:pt x="36" y="27"/>
                  <a:pt x="38" y="28"/>
                </a:cubicBezTo>
                <a:cubicBezTo>
                  <a:pt x="43" y="31"/>
                  <a:pt x="46" y="37"/>
                  <a:pt x="50" y="41"/>
                </a:cubicBezTo>
                <a:cubicBezTo>
                  <a:pt x="52" y="44"/>
                  <a:pt x="55" y="46"/>
                  <a:pt x="58" y="49"/>
                </a:cubicBezTo>
                <a:cubicBezTo>
                  <a:pt x="62" y="53"/>
                  <a:pt x="64" y="59"/>
                  <a:pt x="65" y="65"/>
                </a:cubicBezTo>
                <a:cubicBezTo>
                  <a:pt x="66" y="73"/>
                  <a:pt x="65" y="83"/>
                  <a:pt x="55" y="87"/>
                </a:cubicBezTo>
                <a:cubicBezTo>
                  <a:pt x="50" y="88"/>
                  <a:pt x="44" y="87"/>
                  <a:pt x="40" y="83"/>
                </a:cubicBezTo>
                <a:cubicBezTo>
                  <a:pt x="36" y="80"/>
                  <a:pt x="31" y="78"/>
                  <a:pt x="26" y="74"/>
                </a:cubicBezTo>
                <a:cubicBezTo>
                  <a:pt x="20" y="70"/>
                  <a:pt x="11" y="64"/>
                  <a:pt x="4" y="71"/>
                </a:cubicBezTo>
                <a:cubicBezTo>
                  <a:pt x="2" y="73"/>
                  <a:pt x="0" y="78"/>
                  <a:pt x="3" y="80"/>
                </a:cubicBezTo>
                <a:cubicBezTo>
                  <a:pt x="6" y="82"/>
                  <a:pt x="9" y="84"/>
                  <a:pt x="11" y="86"/>
                </a:cubicBezTo>
                <a:cubicBezTo>
                  <a:pt x="17" y="90"/>
                  <a:pt x="21" y="97"/>
                  <a:pt x="27" y="101"/>
                </a:cubicBezTo>
                <a:cubicBezTo>
                  <a:pt x="31" y="103"/>
                  <a:pt x="34" y="105"/>
                  <a:pt x="37" y="107"/>
                </a:cubicBezTo>
                <a:cubicBezTo>
                  <a:pt x="40" y="110"/>
                  <a:pt x="43" y="112"/>
                  <a:pt x="46" y="115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1" name="Freeform 70"/>
          <p:cNvSpPr>
            <a:spLocks/>
          </p:cNvSpPr>
          <p:nvPr/>
        </p:nvSpPr>
        <p:spPr bwMode="auto">
          <a:xfrm>
            <a:off x="8191501" y="3746500"/>
            <a:ext cx="378884" cy="560917"/>
          </a:xfrm>
          <a:custGeom>
            <a:avLst/>
            <a:gdLst>
              <a:gd name="T0" fmla="*/ 483189863 w 126"/>
              <a:gd name="T1" fmla="*/ 419477957 h 186"/>
              <a:gd name="T2" fmla="*/ 483189863 w 126"/>
              <a:gd name="T3" fmla="*/ 419477957 h 186"/>
              <a:gd name="T4" fmla="*/ 462845145 w 126"/>
              <a:gd name="T5" fmla="*/ 414361848 h 186"/>
              <a:gd name="T6" fmla="*/ 452671659 w 126"/>
              <a:gd name="T7" fmla="*/ 388783565 h 186"/>
              <a:gd name="T8" fmla="*/ 442500428 w 126"/>
              <a:gd name="T9" fmla="*/ 378551347 h 186"/>
              <a:gd name="T10" fmla="*/ 381466275 w 126"/>
              <a:gd name="T11" fmla="*/ 337626999 h 186"/>
              <a:gd name="T12" fmla="*/ 356033686 w 126"/>
              <a:gd name="T13" fmla="*/ 337626999 h 186"/>
              <a:gd name="T14" fmla="*/ 356033686 w 126"/>
              <a:gd name="T15" fmla="*/ 337626999 h 186"/>
              <a:gd name="T16" fmla="*/ 356033686 w 126"/>
              <a:gd name="T17" fmla="*/ 332513152 h 186"/>
              <a:gd name="T18" fmla="*/ 330603353 w 126"/>
              <a:gd name="T19" fmla="*/ 46040457 h 186"/>
              <a:gd name="T20" fmla="*/ 289913918 w 126"/>
              <a:gd name="T21" fmla="*/ 5116109 h 186"/>
              <a:gd name="T22" fmla="*/ 249224483 w 126"/>
              <a:gd name="T23" fmla="*/ 46040457 h 186"/>
              <a:gd name="T24" fmla="*/ 254310098 w 126"/>
              <a:gd name="T25" fmla="*/ 445053978 h 186"/>
              <a:gd name="T26" fmla="*/ 254310098 w 126"/>
              <a:gd name="T27" fmla="*/ 460402304 h 186"/>
              <a:gd name="T28" fmla="*/ 228879765 w 126"/>
              <a:gd name="T29" fmla="*/ 506442761 h 186"/>
              <a:gd name="T30" fmla="*/ 213620663 w 126"/>
              <a:gd name="T31" fmla="*/ 511556608 h 186"/>
              <a:gd name="T32" fmla="*/ 157672126 w 126"/>
              <a:gd name="T33" fmla="*/ 485980587 h 186"/>
              <a:gd name="T34" fmla="*/ 116982690 w 126"/>
              <a:gd name="T35" fmla="*/ 399015783 h 186"/>
              <a:gd name="T36" fmla="*/ 96637973 w 126"/>
              <a:gd name="T37" fmla="*/ 358089173 h 186"/>
              <a:gd name="T38" fmla="*/ 15259102 w 126"/>
              <a:gd name="T39" fmla="*/ 322280934 h 186"/>
              <a:gd name="T40" fmla="*/ 5085616 w 126"/>
              <a:gd name="T41" fmla="*/ 358089173 h 186"/>
              <a:gd name="T42" fmla="*/ 25430333 w 126"/>
              <a:gd name="T43" fmla="*/ 404129630 h 186"/>
              <a:gd name="T44" fmla="*/ 35603820 w 126"/>
              <a:gd name="T45" fmla="*/ 445053978 h 186"/>
              <a:gd name="T46" fmla="*/ 40689435 w 126"/>
              <a:gd name="T47" fmla="*/ 485980587 h 186"/>
              <a:gd name="T48" fmla="*/ 50862922 w 126"/>
              <a:gd name="T49" fmla="*/ 516672717 h 186"/>
              <a:gd name="T50" fmla="*/ 76293255 w 126"/>
              <a:gd name="T51" fmla="*/ 583175347 h 186"/>
              <a:gd name="T52" fmla="*/ 116982690 w 126"/>
              <a:gd name="T53" fmla="*/ 700834543 h 186"/>
              <a:gd name="T54" fmla="*/ 208535047 w 126"/>
              <a:gd name="T55" fmla="*/ 818491478 h 186"/>
              <a:gd name="T56" fmla="*/ 239050996 w 126"/>
              <a:gd name="T57" fmla="*/ 864531934 h 186"/>
              <a:gd name="T58" fmla="*/ 239050996 w 126"/>
              <a:gd name="T59" fmla="*/ 946380630 h 186"/>
              <a:gd name="T60" fmla="*/ 569654349 w 126"/>
              <a:gd name="T61" fmla="*/ 946380630 h 186"/>
              <a:gd name="T62" fmla="*/ 569654349 w 126"/>
              <a:gd name="T63" fmla="*/ 874764152 h 186"/>
              <a:gd name="T64" fmla="*/ 569654349 w 126"/>
              <a:gd name="T65" fmla="*/ 874764152 h 186"/>
              <a:gd name="T66" fmla="*/ 589999067 w 126"/>
              <a:gd name="T67" fmla="*/ 823607586 h 186"/>
              <a:gd name="T68" fmla="*/ 605258169 w 126"/>
              <a:gd name="T69" fmla="*/ 782683239 h 186"/>
              <a:gd name="T70" fmla="*/ 630688502 w 126"/>
              <a:gd name="T71" fmla="*/ 670140152 h 186"/>
              <a:gd name="T72" fmla="*/ 635776373 w 126"/>
              <a:gd name="T73" fmla="*/ 649677978 h 186"/>
              <a:gd name="T74" fmla="*/ 595086938 w 126"/>
              <a:gd name="T75" fmla="*/ 557597065 h 186"/>
              <a:gd name="T76" fmla="*/ 595086938 w 126"/>
              <a:gd name="T77" fmla="*/ 552480956 h 186"/>
              <a:gd name="T78" fmla="*/ 559483118 w 126"/>
              <a:gd name="T79" fmla="*/ 480864478 h 186"/>
              <a:gd name="T80" fmla="*/ 483189863 w 126"/>
              <a:gd name="T81" fmla="*/ 419477957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6" h="186">
                <a:moveTo>
                  <a:pt x="95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91" y="81"/>
                  <a:pt x="91" y="81"/>
                  <a:pt x="91" y="81"/>
                </a:cubicBezTo>
                <a:cubicBezTo>
                  <a:pt x="89" y="76"/>
                  <a:pt x="89" y="76"/>
                  <a:pt x="89" y="76"/>
                </a:cubicBezTo>
                <a:cubicBezTo>
                  <a:pt x="88" y="75"/>
                  <a:pt x="88" y="74"/>
                  <a:pt x="87" y="74"/>
                </a:cubicBezTo>
                <a:cubicBezTo>
                  <a:pt x="84" y="69"/>
                  <a:pt x="80" y="67"/>
                  <a:pt x="75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5"/>
                  <a:pt x="70" y="65"/>
                  <a:pt x="70" y="65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1"/>
                  <a:pt x="61" y="1"/>
                  <a:pt x="57" y="1"/>
                </a:cubicBezTo>
                <a:cubicBezTo>
                  <a:pt x="57" y="1"/>
                  <a:pt x="49" y="0"/>
                  <a:pt x="49" y="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8"/>
                  <a:pt x="50" y="89"/>
                  <a:pt x="50" y="90"/>
                </a:cubicBezTo>
                <a:cubicBezTo>
                  <a:pt x="49" y="93"/>
                  <a:pt x="47" y="96"/>
                  <a:pt x="45" y="99"/>
                </a:cubicBezTo>
                <a:cubicBezTo>
                  <a:pt x="44" y="99"/>
                  <a:pt x="43" y="100"/>
                  <a:pt x="42" y="100"/>
                </a:cubicBezTo>
                <a:cubicBezTo>
                  <a:pt x="38" y="100"/>
                  <a:pt x="34" y="98"/>
                  <a:pt x="31" y="95"/>
                </a:cubicBezTo>
                <a:cubicBezTo>
                  <a:pt x="27" y="91"/>
                  <a:pt x="25" y="83"/>
                  <a:pt x="23" y="78"/>
                </a:cubicBezTo>
                <a:cubicBezTo>
                  <a:pt x="22" y="76"/>
                  <a:pt x="21" y="72"/>
                  <a:pt x="19" y="70"/>
                </a:cubicBezTo>
                <a:cubicBezTo>
                  <a:pt x="16" y="65"/>
                  <a:pt x="9" y="60"/>
                  <a:pt x="3" y="63"/>
                </a:cubicBezTo>
                <a:cubicBezTo>
                  <a:pt x="2" y="64"/>
                  <a:pt x="0" y="68"/>
                  <a:pt x="1" y="70"/>
                </a:cubicBezTo>
                <a:cubicBezTo>
                  <a:pt x="2" y="73"/>
                  <a:pt x="4" y="76"/>
                  <a:pt x="5" y="79"/>
                </a:cubicBezTo>
                <a:cubicBezTo>
                  <a:pt x="6" y="81"/>
                  <a:pt x="6" y="84"/>
                  <a:pt x="7" y="87"/>
                </a:cubicBezTo>
                <a:cubicBezTo>
                  <a:pt x="7" y="89"/>
                  <a:pt x="7" y="93"/>
                  <a:pt x="8" y="95"/>
                </a:cubicBezTo>
                <a:cubicBezTo>
                  <a:pt x="9" y="96"/>
                  <a:pt x="9" y="99"/>
                  <a:pt x="10" y="101"/>
                </a:cubicBezTo>
                <a:cubicBezTo>
                  <a:pt x="12" y="105"/>
                  <a:pt x="14" y="110"/>
                  <a:pt x="15" y="114"/>
                </a:cubicBezTo>
                <a:cubicBezTo>
                  <a:pt x="18" y="121"/>
                  <a:pt x="19" y="130"/>
                  <a:pt x="23" y="137"/>
                </a:cubicBezTo>
                <a:cubicBezTo>
                  <a:pt x="28" y="146"/>
                  <a:pt x="33" y="154"/>
                  <a:pt x="41" y="160"/>
                </a:cubicBezTo>
                <a:cubicBezTo>
                  <a:pt x="44" y="163"/>
                  <a:pt x="46" y="166"/>
                  <a:pt x="47" y="169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59" y="185"/>
                  <a:pt x="107" y="186"/>
                  <a:pt x="112" y="185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3" y="168"/>
                  <a:pt x="115" y="165"/>
                  <a:pt x="116" y="161"/>
                </a:cubicBezTo>
                <a:cubicBezTo>
                  <a:pt x="118" y="159"/>
                  <a:pt x="118" y="156"/>
                  <a:pt x="119" y="153"/>
                </a:cubicBezTo>
                <a:cubicBezTo>
                  <a:pt x="121" y="146"/>
                  <a:pt x="122" y="138"/>
                  <a:pt x="124" y="131"/>
                </a:cubicBezTo>
                <a:cubicBezTo>
                  <a:pt x="124" y="130"/>
                  <a:pt x="125" y="128"/>
                  <a:pt x="125" y="127"/>
                </a:cubicBezTo>
                <a:cubicBezTo>
                  <a:pt x="126" y="123"/>
                  <a:pt x="126" y="111"/>
                  <a:pt x="117" y="109"/>
                </a:cubicBezTo>
                <a:cubicBezTo>
                  <a:pt x="117" y="109"/>
                  <a:pt x="117" y="108"/>
                  <a:pt x="117" y="108"/>
                </a:cubicBezTo>
                <a:cubicBezTo>
                  <a:pt x="115" y="103"/>
                  <a:pt x="113" y="98"/>
                  <a:pt x="110" y="94"/>
                </a:cubicBezTo>
                <a:cubicBezTo>
                  <a:pt x="107" y="89"/>
                  <a:pt x="101" y="84"/>
                  <a:pt x="95" y="82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2" name="Freeform 71"/>
          <p:cNvSpPr>
            <a:spLocks/>
          </p:cNvSpPr>
          <p:nvPr/>
        </p:nvSpPr>
        <p:spPr bwMode="auto">
          <a:xfrm>
            <a:off x="9112251" y="3721100"/>
            <a:ext cx="173567" cy="171451"/>
          </a:xfrm>
          <a:custGeom>
            <a:avLst/>
            <a:gdLst>
              <a:gd name="T0" fmla="*/ 251866181 w 58"/>
              <a:gd name="T1" fmla="*/ 40712766 h 57"/>
              <a:gd name="T2" fmla="*/ 146083283 w 58"/>
              <a:gd name="T3" fmla="*/ 0 h 57"/>
              <a:gd name="T4" fmla="*/ 45336810 w 58"/>
              <a:gd name="T5" fmla="*/ 40712766 h 57"/>
              <a:gd name="T6" fmla="*/ 0 w 58"/>
              <a:gd name="T7" fmla="*/ 147587441 h 57"/>
              <a:gd name="T8" fmla="*/ 45336810 w 58"/>
              <a:gd name="T9" fmla="*/ 249372739 h 57"/>
              <a:gd name="T10" fmla="*/ 120896665 w 58"/>
              <a:gd name="T11" fmla="*/ 290085504 h 57"/>
              <a:gd name="T12" fmla="*/ 115857994 w 58"/>
              <a:gd name="T13" fmla="*/ 254459860 h 57"/>
              <a:gd name="T14" fmla="*/ 65484758 w 58"/>
              <a:gd name="T15" fmla="*/ 223925850 h 57"/>
              <a:gd name="T16" fmla="*/ 35261714 w 58"/>
              <a:gd name="T17" fmla="*/ 147587441 h 57"/>
              <a:gd name="T18" fmla="*/ 65484758 w 58"/>
              <a:gd name="T19" fmla="*/ 66159654 h 57"/>
              <a:gd name="T20" fmla="*/ 65484758 w 58"/>
              <a:gd name="T21" fmla="*/ 66159654 h 57"/>
              <a:gd name="T22" fmla="*/ 146083283 w 58"/>
              <a:gd name="T23" fmla="*/ 30536266 h 57"/>
              <a:gd name="T24" fmla="*/ 226679563 w 58"/>
              <a:gd name="T25" fmla="*/ 66159654 h 57"/>
              <a:gd name="T26" fmla="*/ 256902607 w 58"/>
              <a:gd name="T27" fmla="*/ 147587441 h 57"/>
              <a:gd name="T28" fmla="*/ 226679563 w 58"/>
              <a:gd name="T29" fmla="*/ 223925850 h 57"/>
              <a:gd name="T30" fmla="*/ 236754659 w 58"/>
              <a:gd name="T31" fmla="*/ 259549238 h 57"/>
              <a:gd name="T32" fmla="*/ 251866181 w 58"/>
              <a:gd name="T33" fmla="*/ 249372739 h 57"/>
              <a:gd name="T34" fmla="*/ 251866181 w 58"/>
              <a:gd name="T35" fmla="*/ 249372739 h 57"/>
              <a:gd name="T36" fmla="*/ 292164321 w 58"/>
              <a:gd name="T37" fmla="*/ 147587441 h 57"/>
              <a:gd name="T38" fmla="*/ 251866181 w 58"/>
              <a:gd name="T39" fmla="*/ 40712766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8" h="57">
                <a:moveTo>
                  <a:pt x="50" y="8"/>
                </a:moveTo>
                <a:cubicBezTo>
                  <a:pt x="44" y="2"/>
                  <a:pt x="37" y="0"/>
                  <a:pt x="29" y="0"/>
                </a:cubicBezTo>
                <a:cubicBezTo>
                  <a:pt x="21" y="0"/>
                  <a:pt x="14" y="2"/>
                  <a:pt x="9" y="8"/>
                </a:cubicBezTo>
                <a:cubicBezTo>
                  <a:pt x="3" y="14"/>
                  <a:pt x="0" y="21"/>
                  <a:pt x="0" y="29"/>
                </a:cubicBezTo>
                <a:cubicBezTo>
                  <a:pt x="0" y="37"/>
                  <a:pt x="3" y="43"/>
                  <a:pt x="9" y="49"/>
                </a:cubicBezTo>
                <a:cubicBezTo>
                  <a:pt x="13" y="53"/>
                  <a:pt x="18" y="56"/>
                  <a:pt x="24" y="57"/>
                </a:cubicBezTo>
                <a:cubicBezTo>
                  <a:pt x="24" y="55"/>
                  <a:pt x="23" y="52"/>
                  <a:pt x="23" y="50"/>
                </a:cubicBezTo>
                <a:cubicBezTo>
                  <a:pt x="19" y="49"/>
                  <a:pt x="16" y="47"/>
                  <a:pt x="13" y="44"/>
                </a:cubicBezTo>
                <a:cubicBezTo>
                  <a:pt x="9" y="40"/>
                  <a:pt x="7" y="35"/>
                  <a:pt x="7" y="29"/>
                </a:cubicBezTo>
                <a:cubicBezTo>
                  <a:pt x="7" y="22"/>
                  <a:pt x="9" y="17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8" y="8"/>
                  <a:pt x="23" y="6"/>
                  <a:pt x="29" y="6"/>
                </a:cubicBezTo>
                <a:cubicBezTo>
                  <a:pt x="35" y="6"/>
                  <a:pt x="40" y="8"/>
                  <a:pt x="45" y="13"/>
                </a:cubicBezTo>
                <a:cubicBezTo>
                  <a:pt x="49" y="17"/>
                  <a:pt x="51" y="22"/>
                  <a:pt x="51" y="29"/>
                </a:cubicBezTo>
                <a:cubicBezTo>
                  <a:pt x="51" y="35"/>
                  <a:pt x="49" y="40"/>
                  <a:pt x="45" y="44"/>
                </a:cubicBezTo>
                <a:cubicBezTo>
                  <a:pt x="46" y="47"/>
                  <a:pt x="46" y="49"/>
                  <a:pt x="47" y="51"/>
                </a:cubicBezTo>
                <a:cubicBezTo>
                  <a:pt x="48" y="51"/>
                  <a:pt x="49" y="50"/>
                  <a:pt x="50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5" y="43"/>
                  <a:pt x="58" y="37"/>
                  <a:pt x="58" y="29"/>
                </a:cubicBezTo>
                <a:cubicBezTo>
                  <a:pt x="58" y="21"/>
                  <a:pt x="55" y="14"/>
                  <a:pt x="50" y="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3" name="Freeform 72"/>
          <p:cNvSpPr>
            <a:spLocks/>
          </p:cNvSpPr>
          <p:nvPr/>
        </p:nvSpPr>
        <p:spPr bwMode="auto">
          <a:xfrm>
            <a:off x="9057217" y="3757085"/>
            <a:ext cx="404283" cy="554567"/>
          </a:xfrm>
          <a:custGeom>
            <a:avLst/>
            <a:gdLst>
              <a:gd name="T0" fmla="*/ 491536068 w 134"/>
              <a:gd name="T1" fmla="*/ 383227418 h 184"/>
              <a:gd name="T2" fmla="*/ 491536068 w 134"/>
              <a:gd name="T3" fmla="*/ 378116513 h 184"/>
              <a:gd name="T4" fmla="*/ 471055681 w 134"/>
              <a:gd name="T5" fmla="*/ 378116513 h 184"/>
              <a:gd name="T6" fmla="*/ 455695957 w 134"/>
              <a:gd name="T7" fmla="*/ 352568772 h 184"/>
              <a:gd name="T8" fmla="*/ 445454632 w 134"/>
              <a:gd name="T9" fmla="*/ 342349224 h 184"/>
              <a:gd name="T10" fmla="*/ 373772148 w 134"/>
              <a:gd name="T11" fmla="*/ 316801483 h 184"/>
              <a:gd name="T12" fmla="*/ 353291761 w 134"/>
              <a:gd name="T13" fmla="*/ 321910127 h 184"/>
              <a:gd name="T14" fmla="*/ 348171099 w 134"/>
              <a:gd name="T15" fmla="*/ 321910127 h 184"/>
              <a:gd name="T16" fmla="*/ 348171099 w 134"/>
              <a:gd name="T17" fmla="*/ 321910127 h 184"/>
              <a:gd name="T18" fmla="*/ 276488614 w 134"/>
              <a:gd name="T19" fmla="*/ 35767290 h 184"/>
              <a:gd name="T20" fmla="*/ 225286516 w 134"/>
              <a:gd name="T21" fmla="*/ 5108644 h 184"/>
              <a:gd name="T22" fmla="*/ 194567067 w 134"/>
              <a:gd name="T23" fmla="*/ 51097743 h 184"/>
              <a:gd name="T24" fmla="*/ 271370214 w 134"/>
              <a:gd name="T25" fmla="*/ 449653353 h 184"/>
              <a:gd name="T26" fmla="*/ 271370214 w 134"/>
              <a:gd name="T27" fmla="*/ 459872901 h 184"/>
              <a:gd name="T28" fmla="*/ 250887565 w 134"/>
              <a:gd name="T29" fmla="*/ 510968383 h 184"/>
              <a:gd name="T30" fmla="*/ 240648503 w 134"/>
              <a:gd name="T31" fmla="*/ 516079288 h 184"/>
              <a:gd name="T32" fmla="*/ 179205080 w 134"/>
              <a:gd name="T33" fmla="*/ 500748835 h 184"/>
              <a:gd name="T34" fmla="*/ 128005245 w 134"/>
              <a:gd name="T35" fmla="*/ 424103351 h 184"/>
              <a:gd name="T36" fmla="*/ 97283534 w 134"/>
              <a:gd name="T37" fmla="*/ 383227418 h 184"/>
              <a:gd name="T38" fmla="*/ 15359724 w 134"/>
              <a:gd name="T39" fmla="*/ 367896965 h 184"/>
              <a:gd name="T40" fmla="*/ 5120662 w 134"/>
              <a:gd name="T41" fmla="*/ 403664254 h 184"/>
              <a:gd name="T42" fmla="*/ 35840111 w 134"/>
              <a:gd name="T43" fmla="*/ 444542448 h 184"/>
              <a:gd name="T44" fmla="*/ 51202098 w 134"/>
              <a:gd name="T45" fmla="*/ 485420642 h 184"/>
              <a:gd name="T46" fmla="*/ 61441160 w 134"/>
              <a:gd name="T47" fmla="*/ 521187932 h 184"/>
              <a:gd name="T48" fmla="*/ 81923809 w 134"/>
              <a:gd name="T49" fmla="*/ 551846577 h 184"/>
              <a:gd name="T50" fmla="*/ 117763920 w 134"/>
              <a:gd name="T51" fmla="*/ 613161608 h 184"/>
              <a:gd name="T52" fmla="*/ 179205080 w 134"/>
              <a:gd name="T53" fmla="*/ 720465737 h 184"/>
              <a:gd name="T54" fmla="*/ 286729939 w 134"/>
              <a:gd name="T55" fmla="*/ 822658962 h 184"/>
              <a:gd name="T56" fmla="*/ 327690712 w 134"/>
              <a:gd name="T57" fmla="*/ 858428512 h 184"/>
              <a:gd name="T58" fmla="*/ 343052699 w 134"/>
              <a:gd name="T59" fmla="*/ 940182639 h 184"/>
              <a:gd name="T60" fmla="*/ 670743411 w 134"/>
              <a:gd name="T61" fmla="*/ 883976253 h 184"/>
              <a:gd name="T62" fmla="*/ 655381424 w 134"/>
              <a:gd name="T63" fmla="*/ 817550318 h 184"/>
              <a:gd name="T64" fmla="*/ 655381424 w 134"/>
              <a:gd name="T65" fmla="*/ 812439413 h 184"/>
              <a:gd name="T66" fmla="*/ 670743411 w 134"/>
              <a:gd name="T67" fmla="*/ 761343931 h 184"/>
              <a:gd name="T68" fmla="*/ 675861811 w 134"/>
              <a:gd name="T69" fmla="*/ 715357093 h 184"/>
              <a:gd name="T70" fmla="*/ 680982473 w 134"/>
              <a:gd name="T71" fmla="*/ 602944320 h 184"/>
              <a:gd name="T72" fmla="*/ 686103135 w 134"/>
              <a:gd name="T73" fmla="*/ 582505223 h 184"/>
              <a:gd name="T74" fmla="*/ 624661976 w 134"/>
              <a:gd name="T75" fmla="*/ 495640191 h 184"/>
              <a:gd name="T76" fmla="*/ 624661976 w 134"/>
              <a:gd name="T77" fmla="*/ 495640191 h 184"/>
              <a:gd name="T78" fmla="*/ 578580540 w 134"/>
              <a:gd name="T79" fmla="*/ 424103351 h 184"/>
              <a:gd name="T80" fmla="*/ 491536068 w 134"/>
              <a:gd name="T81" fmla="*/ 383227418 h 1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4" h="184">
                <a:moveTo>
                  <a:pt x="96" y="75"/>
                </a:moveTo>
                <a:cubicBezTo>
                  <a:pt x="96" y="74"/>
                  <a:pt x="96" y="74"/>
                  <a:pt x="96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89" y="69"/>
                  <a:pt x="89" y="69"/>
                  <a:pt x="89" y="69"/>
                </a:cubicBezTo>
                <a:cubicBezTo>
                  <a:pt x="88" y="69"/>
                  <a:pt x="88" y="68"/>
                  <a:pt x="87" y="67"/>
                </a:cubicBezTo>
                <a:cubicBezTo>
                  <a:pt x="83" y="64"/>
                  <a:pt x="78" y="62"/>
                  <a:pt x="73" y="62"/>
                </a:cubicBezTo>
                <a:cubicBezTo>
                  <a:pt x="69" y="63"/>
                  <a:pt x="69" y="63"/>
                  <a:pt x="69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54" y="7"/>
                  <a:pt x="54" y="7"/>
                  <a:pt x="54" y="7"/>
                </a:cubicBezTo>
                <a:cubicBezTo>
                  <a:pt x="52" y="0"/>
                  <a:pt x="48" y="0"/>
                  <a:pt x="44" y="1"/>
                </a:cubicBezTo>
                <a:cubicBezTo>
                  <a:pt x="44" y="1"/>
                  <a:pt x="37" y="2"/>
                  <a:pt x="38" y="10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9"/>
                  <a:pt x="53" y="90"/>
                </a:cubicBezTo>
                <a:cubicBezTo>
                  <a:pt x="53" y="94"/>
                  <a:pt x="52" y="97"/>
                  <a:pt x="49" y="100"/>
                </a:cubicBezTo>
                <a:cubicBezTo>
                  <a:pt x="49" y="100"/>
                  <a:pt x="48" y="101"/>
                  <a:pt x="47" y="101"/>
                </a:cubicBezTo>
                <a:cubicBezTo>
                  <a:pt x="42" y="102"/>
                  <a:pt x="39" y="101"/>
                  <a:pt x="35" y="98"/>
                </a:cubicBezTo>
                <a:cubicBezTo>
                  <a:pt x="31" y="95"/>
                  <a:pt x="28" y="88"/>
                  <a:pt x="25" y="83"/>
                </a:cubicBezTo>
                <a:cubicBezTo>
                  <a:pt x="23" y="81"/>
                  <a:pt x="21" y="78"/>
                  <a:pt x="19" y="75"/>
                </a:cubicBezTo>
                <a:cubicBezTo>
                  <a:pt x="16" y="71"/>
                  <a:pt x="7" y="68"/>
                  <a:pt x="3" y="72"/>
                </a:cubicBezTo>
                <a:cubicBezTo>
                  <a:pt x="1" y="73"/>
                  <a:pt x="0" y="77"/>
                  <a:pt x="1" y="79"/>
                </a:cubicBezTo>
                <a:cubicBezTo>
                  <a:pt x="3" y="81"/>
                  <a:pt x="6" y="84"/>
                  <a:pt x="7" y="87"/>
                </a:cubicBezTo>
                <a:cubicBezTo>
                  <a:pt x="8" y="89"/>
                  <a:pt x="9" y="92"/>
                  <a:pt x="10" y="95"/>
                </a:cubicBezTo>
                <a:cubicBezTo>
                  <a:pt x="11" y="97"/>
                  <a:pt x="11" y="101"/>
                  <a:pt x="12" y="102"/>
                </a:cubicBezTo>
                <a:cubicBezTo>
                  <a:pt x="14" y="103"/>
                  <a:pt x="15" y="106"/>
                  <a:pt x="16" y="108"/>
                </a:cubicBezTo>
                <a:cubicBezTo>
                  <a:pt x="18" y="111"/>
                  <a:pt x="21" y="116"/>
                  <a:pt x="23" y="120"/>
                </a:cubicBezTo>
                <a:cubicBezTo>
                  <a:pt x="27" y="126"/>
                  <a:pt x="29" y="135"/>
                  <a:pt x="35" y="141"/>
                </a:cubicBezTo>
                <a:cubicBezTo>
                  <a:pt x="41" y="149"/>
                  <a:pt x="47" y="156"/>
                  <a:pt x="56" y="161"/>
                </a:cubicBezTo>
                <a:cubicBezTo>
                  <a:pt x="60" y="163"/>
                  <a:pt x="62" y="165"/>
                  <a:pt x="64" y="168"/>
                </a:cubicBezTo>
                <a:cubicBezTo>
                  <a:pt x="67" y="184"/>
                  <a:pt x="67" y="184"/>
                  <a:pt x="67" y="184"/>
                </a:cubicBezTo>
                <a:cubicBezTo>
                  <a:pt x="79" y="182"/>
                  <a:pt x="126" y="174"/>
                  <a:pt x="131" y="173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9" y="156"/>
                  <a:pt x="130" y="152"/>
                  <a:pt x="131" y="149"/>
                </a:cubicBezTo>
                <a:cubicBezTo>
                  <a:pt x="132" y="146"/>
                  <a:pt x="132" y="143"/>
                  <a:pt x="132" y="140"/>
                </a:cubicBezTo>
                <a:cubicBezTo>
                  <a:pt x="132" y="133"/>
                  <a:pt x="133" y="125"/>
                  <a:pt x="133" y="118"/>
                </a:cubicBezTo>
                <a:cubicBezTo>
                  <a:pt x="133" y="116"/>
                  <a:pt x="133" y="115"/>
                  <a:pt x="134" y="114"/>
                </a:cubicBezTo>
                <a:cubicBezTo>
                  <a:pt x="134" y="109"/>
                  <a:pt x="13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0" y="92"/>
                  <a:pt x="117" y="87"/>
                  <a:pt x="113" y="83"/>
                </a:cubicBezTo>
                <a:cubicBezTo>
                  <a:pt x="109" y="79"/>
                  <a:pt x="103" y="75"/>
                  <a:pt x="96" y="75"/>
                </a:cubicBezTo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4" name="Freeform 73"/>
          <p:cNvSpPr>
            <a:spLocks/>
          </p:cNvSpPr>
          <p:nvPr/>
        </p:nvSpPr>
        <p:spPr bwMode="auto">
          <a:xfrm>
            <a:off x="10020301" y="3744385"/>
            <a:ext cx="234951" cy="577849"/>
          </a:xfrm>
          <a:custGeom>
            <a:avLst/>
            <a:gdLst>
              <a:gd name="T0" fmla="*/ 229666536 w 78"/>
              <a:gd name="T1" fmla="*/ 56046871 h 192"/>
              <a:gd name="T2" fmla="*/ 173526881 w 78"/>
              <a:gd name="T3" fmla="*/ 371940849 h 192"/>
              <a:gd name="T4" fmla="*/ 153111024 w 78"/>
              <a:gd name="T5" fmla="*/ 377035404 h 192"/>
              <a:gd name="T6" fmla="*/ 112281568 w 78"/>
              <a:gd name="T7" fmla="*/ 86616455 h 192"/>
              <a:gd name="T8" fmla="*/ 30622657 w 78"/>
              <a:gd name="T9" fmla="*/ 91711009 h 192"/>
              <a:gd name="T10" fmla="*/ 51036255 w 78"/>
              <a:gd name="T11" fmla="*/ 422890909 h 192"/>
              <a:gd name="T12" fmla="*/ 40829456 w 78"/>
              <a:gd name="T13" fmla="*/ 484032334 h 192"/>
              <a:gd name="T14" fmla="*/ 0 w 78"/>
              <a:gd name="T15" fmla="*/ 545173759 h 192"/>
              <a:gd name="T16" fmla="*/ 0 w 78"/>
              <a:gd name="T17" fmla="*/ 591029264 h 192"/>
              <a:gd name="T18" fmla="*/ 15310199 w 78"/>
              <a:gd name="T19" fmla="*/ 728595778 h 192"/>
              <a:gd name="T20" fmla="*/ 61245313 w 78"/>
              <a:gd name="T21" fmla="*/ 855973183 h 192"/>
              <a:gd name="T22" fmla="*/ 71452112 w 78"/>
              <a:gd name="T23" fmla="*/ 978253777 h 192"/>
              <a:gd name="T24" fmla="*/ 372570761 w 78"/>
              <a:gd name="T25" fmla="*/ 978253777 h 192"/>
              <a:gd name="T26" fmla="*/ 352157162 w 78"/>
              <a:gd name="T27" fmla="*/ 881448213 h 192"/>
              <a:gd name="T28" fmla="*/ 398090018 w 78"/>
              <a:gd name="T29" fmla="*/ 754070808 h 192"/>
              <a:gd name="T30" fmla="*/ 398090018 w 78"/>
              <a:gd name="T31" fmla="*/ 519696472 h 192"/>
              <a:gd name="T32" fmla="*/ 347053763 w 78"/>
              <a:gd name="T33" fmla="*/ 463651859 h 192"/>
              <a:gd name="T34" fmla="*/ 285808449 w 78"/>
              <a:gd name="T35" fmla="*/ 387224513 h 192"/>
              <a:gd name="T36" fmla="*/ 280705050 w 78"/>
              <a:gd name="T37" fmla="*/ 387224513 h 192"/>
              <a:gd name="T38" fmla="*/ 306222048 w 78"/>
              <a:gd name="T39" fmla="*/ 76425089 h 192"/>
              <a:gd name="T40" fmla="*/ 229666536 w 78"/>
              <a:gd name="T41" fmla="*/ 56046871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8" h="192">
                <a:moveTo>
                  <a:pt x="45" y="11"/>
                </a:moveTo>
                <a:cubicBezTo>
                  <a:pt x="42" y="32"/>
                  <a:pt x="37" y="52"/>
                  <a:pt x="34" y="73"/>
                </a:cubicBezTo>
                <a:cubicBezTo>
                  <a:pt x="33" y="80"/>
                  <a:pt x="31" y="80"/>
                  <a:pt x="30" y="74"/>
                </a:cubicBezTo>
                <a:cubicBezTo>
                  <a:pt x="30" y="68"/>
                  <a:pt x="24" y="32"/>
                  <a:pt x="22" y="17"/>
                </a:cubicBezTo>
                <a:cubicBezTo>
                  <a:pt x="20" y="6"/>
                  <a:pt x="6" y="7"/>
                  <a:pt x="6" y="18"/>
                </a:cubicBezTo>
                <a:cubicBezTo>
                  <a:pt x="7" y="31"/>
                  <a:pt x="10" y="77"/>
                  <a:pt x="10" y="83"/>
                </a:cubicBezTo>
                <a:cubicBezTo>
                  <a:pt x="9" y="87"/>
                  <a:pt x="9" y="91"/>
                  <a:pt x="8" y="95"/>
                </a:cubicBezTo>
                <a:cubicBezTo>
                  <a:pt x="3" y="97"/>
                  <a:pt x="1" y="102"/>
                  <a:pt x="0" y="107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25"/>
                  <a:pt x="2" y="134"/>
                  <a:pt x="3" y="143"/>
                </a:cubicBezTo>
                <a:cubicBezTo>
                  <a:pt x="4" y="153"/>
                  <a:pt x="8" y="160"/>
                  <a:pt x="12" y="168"/>
                </a:cubicBezTo>
                <a:cubicBezTo>
                  <a:pt x="16" y="173"/>
                  <a:pt x="15" y="185"/>
                  <a:pt x="14" y="192"/>
                </a:cubicBezTo>
                <a:cubicBezTo>
                  <a:pt x="73" y="192"/>
                  <a:pt x="73" y="192"/>
                  <a:pt x="73" y="192"/>
                </a:cubicBezTo>
                <a:cubicBezTo>
                  <a:pt x="72" y="186"/>
                  <a:pt x="69" y="179"/>
                  <a:pt x="69" y="173"/>
                </a:cubicBezTo>
                <a:cubicBezTo>
                  <a:pt x="73" y="166"/>
                  <a:pt x="76" y="158"/>
                  <a:pt x="78" y="148"/>
                </a:cubicBezTo>
                <a:cubicBezTo>
                  <a:pt x="78" y="133"/>
                  <a:pt x="78" y="118"/>
                  <a:pt x="78" y="102"/>
                </a:cubicBezTo>
                <a:cubicBezTo>
                  <a:pt x="76" y="97"/>
                  <a:pt x="73" y="93"/>
                  <a:pt x="68" y="91"/>
                </a:cubicBezTo>
                <a:cubicBezTo>
                  <a:pt x="66" y="84"/>
                  <a:pt x="63" y="78"/>
                  <a:pt x="56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3" y="67"/>
                  <a:pt x="59" y="25"/>
                  <a:pt x="60" y="15"/>
                </a:cubicBezTo>
                <a:cubicBezTo>
                  <a:pt x="62" y="0"/>
                  <a:pt x="46" y="2"/>
                  <a:pt x="45" y="1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5" name="Freeform 74"/>
          <p:cNvSpPr>
            <a:spLocks/>
          </p:cNvSpPr>
          <p:nvPr/>
        </p:nvSpPr>
        <p:spPr bwMode="auto">
          <a:xfrm>
            <a:off x="10773834" y="3731685"/>
            <a:ext cx="397933" cy="579967"/>
          </a:xfrm>
          <a:custGeom>
            <a:avLst/>
            <a:gdLst>
              <a:gd name="T0" fmla="*/ 475421806 w 132"/>
              <a:gd name="T1" fmla="*/ 97515958 h 192"/>
              <a:gd name="T2" fmla="*/ 429413025 w 132"/>
              <a:gd name="T3" fmla="*/ 384934751 h 192"/>
              <a:gd name="T4" fmla="*/ 429413025 w 132"/>
              <a:gd name="T5" fmla="*/ 395199708 h 192"/>
              <a:gd name="T6" fmla="*/ 414076765 w 132"/>
              <a:gd name="T7" fmla="*/ 410598276 h 192"/>
              <a:gd name="T8" fmla="*/ 408964678 w 132"/>
              <a:gd name="T9" fmla="*/ 395199708 h 192"/>
              <a:gd name="T10" fmla="*/ 403852592 w 132"/>
              <a:gd name="T11" fmla="*/ 71854698 h 192"/>
              <a:gd name="T12" fmla="*/ 316947117 w 132"/>
              <a:gd name="T13" fmla="*/ 61589741 h 192"/>
              <a:gd name="T14" fmla="*/ 311835030 w 132"/>
              <a:gd name="T15" fmla="*/ 390068362 h 192"/>
              <a:gd name="T16" fmla="*/ 296498770 w 132"/>
              <a:gd name="T17" fmla="*/ 384934751 h 192"/>
              <a:gd name="T18" fmla="*/ 255602076 w 132"/>
              <a:gd name="T19" fmla="*/ 138575785 h 192"/>
              <a:gd name="T20" fmla="*/ 178920775 w 132"/>
              <a:gd name="T21" fmla="*/ 148840742 h 192"/>
              <a:gd name="T22" fmla="*/ 204481209 w 132"/>
              <a:gd name="T23" fmla="*/ 405464665 h 192"/>
              <a:gd name="T24" fmla="*/ 178920775 w 132"/>
              <a:gd name="T25" fmla="*/ 513245580 h 192"/>
              <a:gd name="T26" fmla="*/ 178920775 w 132"/>
              <a:gd name="T27" fmla="*/ 518379191 h 192"/>
              <a:gd name="T28" fmla="*/ 158474689 w 132"/>
              <a:gd name="T29" fmla="*/ 497849277 h 192"/>
              <a:gd name="T30" fmla="*/ 158474689 w 132"/>
              <a:gd name="T31" fmla="*/ 497849277 h 192"/>
              <a:gd name="T32" fmla="*/ 153362602 w 132"/>
              <a:gd name="T33" fmla="*/ 497849277 h 192"/>
              <a:gd name="T34" fmla="*/ 153362602 w 132"/>
              <a:gd name="T35" fmla="*/ 497849277 h 192"/>
              <a:gd name="T36" fmla="*/ 127802169 w 132"/>
              <a:gd name="T37" fmla="*/ 431128190 h 192"/>
              <a:gd name="T38" fmla="*/ 86905475 w 132"/>
              <a:gd name="T39" fmla="*/ 349008535 h 192"/>
              <a:gd name="T40" fmla="*/ 20448347 w 132"/>
              <a:gd name="T41" fmla="*/ 333609967 h 192"/>
              <a:gd name="T42" fmla="*/ 10224173 w 132"/>
              <a:gd name="T43" fmla="*/ 338743578 h 192"/>
              <a:gd name="T44" fmla="*/ 0 w 132"/>
              <a:gd name="T45" fmla="*/ 359273492 h 192"/>
              <a:gd name="T46" fmla="*/ 15336260 w 132"/>
              <a:gd name="T47" fmla="*/ 400333319 h 192"/>
              <a:gd name="T48" fmla="*/ 35784607 w 132"/>
              <a:gd name="T49" fmla="*/ 492717931 h 192"/>
              <a:gd name="T50" fmla="*/ 46008781 w 132"/>
              <a:gd name="T51" fmla="*/ 518379191 h 192"/>
              <a:gd name="T52" fmla="*/ 61345041 w 132"/>
              <a:gd name="T53" fmla="*/ 564570364 h 192"/>
              <a:gd name="T54" fmla="*/ 76681301 w 132"/>
              <a:gd name="T55" fmla="*/ 605630192 h 192"/>
              <a:gd name="T56" fmla="*/ 76681301 w 132"/>
              <a:gd name="T57" fmla="*/ 605630192 h 192"/>
              <a:gd name="T58" fmla="*/ 76681301 w 132"/>
              <a:gd name="T59" fmla="*/ 610763803 h 192"/>
              <a:gd name="T60" fmla="*/ 76681301 w 132"/>
              <a:gd name="T61" fmla="*/ 610763803 h 192"/>
              <a:gd name="T62" fmla="*/ 86905475 w 132"/>
              <a:gd name="T63" fmla="*/ 631293717 h 192"/>
              <a:gd name="T64" fmla="*/ 86905475 w 132"/>
              <a:gd name="T65" fmla="*/ 631293717 h 192"/>
              <a:gd name="T66" fmla="*/ 86905475 w 132"/>
              <a:gd name="T67" fmla="*/ 636425062 h 192"/>
              <a:gd name="T68" fmla="*/ 86905475 w 132"/>
              <a:gd name="T69" fmla="*/ 636425062 h 192"/>
              <a:gd name="T70" fmla="*/ 92017561 w 132"/>
              <a:gd name="T71" fmla="*/ 656954976 h 192"/>
              <a:gd name="T72" fmla="*/ 148250516 w 132"/>
              <a:gd name="T73" fmla="*/ 785268070 h 192"/>
              <a:gd name="T74" fmla="*/ 240265816 w 132"/>
              <a:gd name="T75" fmla="*/ 913578899 h 192"/>
              <a:gd name="T76" fmla="*/ 240265816 w 132"/>
              <a:gd name="T77" fmla="*/ 985433597 h 192"/>
              <a:gd name="T78" fmla="*/ 511204152 w 132"/>
              <a:gd name="T79" fmla="*/ 985433597 h 192"/>
              <a:gd name="T80" fmla="*/ 511204152 w 132"/>
              <a:gd name="T81" fmla="*/ 918712510 h 192"/>
              <a:gd name="T82" fmla="*/ 541876673 w 132"/>
              <a:gd name="T83" fmla="*/ 862254114 h 192"/>
              <a:gd name="T84" fmla="*/ 608333800 w 132"/>
              <a:gd name="T85" fmla="*/ 585100278 h 192"/>
              <a:gd name="T86" fmla="*/ 664566755 w 132"/>
              <a:gd name="T87" fmla="*/ 220695441 h 192"/>
              <a:gd name="T88" fmla="*/ 587885453 w 132"/>
              <a:gd name="T89" fmla="*/ 205299138 h 192"/>
              <a:gd name="T90" fmla="*/ 536764586 w 132"/>
              <a:gd name="T91" fmla="*/ 436259536 h 192"/>
              <a:gd name="T92" fmla="*/ 531652499 w 132"/>
              <a:gd name="T93" fmla="*/ 446524492 h 192"/>
              <a:gd name="T94" fmla="*/ 531652499 w 132"/>
              <a:gd name="T95" fmla="*/ 446524492 h 192"/>
              <a:gd name="T96" fmla="*/ 526540413 w 132"/>
              <a:gd name="T97" fmla="*/ 446524492 h 192"/>
              <a:gd name="T98" fmla="*/ 516316239 w 132"/>
              <a:gd name="T99" fmla="*/ 420863233 h 192"/>
              <a:gd name="T100" fmla="*/ 546988759 w 132"/>
              <a:gd name="T101" fmla="*/ 112914526 h 192"/>
              <a:gd name="T102" fmla="*/ 475421806 w 132"/>
              <a:gd name="T103" fmla="*/ 97515958 h 1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2" h="192">
                <a:moveTo>
                  <a:pt x="93" y="19"/>
                </a:moveTo>
                <a:cubicBezTo>
                  <a:pt x="92" y="25"/>
                  <a:pt x="84" y="75"/>
                  <a:pt x="84" y="75"/>
                </a:cubicBezTo>
                <a:cubicBezTo>
                  <a:pt x="84" y="75"/>
                  <a:pt x="84" y="76"/>
                  <a:pt x="84" y="77"/>
                </a:cubicBezTo>
                <a:cubicBezTo>
                  <a:pt x="84" y="78"/>
                  <a:pt x="83" y="80"/>
                  <a:pt x="81" y="80"/>
                </a:cubicBezTo>
                <a:cubicBezTo>
                  <a:pt x="80" y="79"/>
                  <a:pt x="80" y="78"/>
                  <a:pt x="80" y="77"/>
                </a:cubicBezTo>
                <a:cubicBezTo>
                  <a:pt x="80" y="68"/>
                  <a:pt x="79" y="16"/>
                  <a:pt x="79" y="14"/>
                </a:cubicBezTo>
                <a:cubicBezTo>
                  <a:pt x="80" y="1"/>
                  <a:pt x="64" y="0"/>
                  <a:pt x="62" y="12"/>
                </a:cubicBezTo>
                <a:cubicBezTo>
                  <a:pt x="62" y="12"/>
                  <a:pt x="61" y="68"/>
                  <a:pt x="61" y="76"/>
                </a:cubicBezTo>
                <a:cubicBezTo>
                  <a:pt x="61" y="80"/>
                  <a:pt x="58" y="78"/>
                  <a:pt x="58" y="75"/>
                </a:cubicBezTo>
                <a:cubicBezTo>
                  <a:pt x="50" y="27"/>
                  <a:pt x="50" y="27"/>
                  <a:pt x="50" y="27"/>
                </a:cubicBezTo>
                <a:cubicBezTo>
                  <a:pt x="49" y="17"/>
                  <a:pt x="34" y="16"/>
                  <a:pt x="35" y="29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94"/>
                  <a:pt x="36" y="100"/>
                  <a:pt x="35" y="100"/>
                </a:cubicBezTo>
                <a:cubicBezTo>
                  <a:pt x="35" y="100"/>
                  <a:pt x="35" y="100"/>
                  <a:pt x="35" y="101"/>
                </a:cubicBezTo>
                <a:cubicBezTo>
                  <a:pt x="33" y="100"/>
                  <a:pt x="31" y="99"/>
                  <a:pt x="31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2"/>
                  <a:pt x="27" y="88"/>
                  <a:pt x="25" y="84"/>
                </a:cubicBezTo>
                <a:cubicBezTo>
                  <a:pt x="23" y="79"/>
                  <a:pt x="21" y="72"/>
                  <a:pt x="17" y="68"/>
                </a:cubicBezTo>
                <a:cubicBezTo>
                  <a:pt x="13" y="65"/>
                  <a:pt x="8" y="63"/>
                  <a:pt x="4" y="65"/>
                </a:cubicBezTo>
                <a:cubicBezTo>
                  <a:pt x="3" y="65"/>
                  <a:pt x="2" y="66"/>
                  <a:pt x="2" y="66"/>
                </a:cubicBezTo>
                <a:cubicBezTo>
                  <a:pt x="1" y="67"/>
                  <a:pt x="1" y="70"/>
                  <a:pt x="0" y="70"/>
                </a:cubicBezTo>
                <a:cubicBezTo>
                  <a:pt x="0" y="70"/>
                  <a:pt x="3" y="77"/>
                  <a:pt x="3" y="78"/>
                </a:cubicBezTo>
                <a:cubicBezTo>
                  <a:pt x="6" y="84"/>
                  <a:pt x="6" y="90"/>
                  <a:pt x="7" y="96"/>
                </a:cubicBezTo>
                <a:cubicBezTo>
                  <a:pt x="7" y="98"/>
                  <a:pt x="8" y="99"/>
                  <a:pt x="9" y="101"/>
                </a:cubicBezTo>
                <a:cubicBezTo>
                  <a:pt x="10" y="104"/>
                  <a:pt x="11" y="108"/>
                  <a:pt x="12" y="110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6" y="120"/>
                  <a:pt x="16" y="122"/>
                  <a:pt x="17" y="123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5"/>
                  <a:pt x="18" y="127"/>
                  <a:pt x="18" y="128"/>
                </a:cubicBezTo>
                <a:cubicBezTo>
                  <a:pt x="20" y="137"/>
                  <a:pt x="23" y="146"/>
                  <a:pt x="29" y="153"/>
                </a:cubicBezTo>
                <a:cubicBezTo>
                  <a:pt x="33" y="162"/>
                  <a:pt x="47" y="167"/>
                  <a:pt x="47" y="178"/>
                </a:cubicBezTo>
                <a:cubicBezTo>
                  <a:pt x="47" y="192"/>
                  <a:pt x="47" y="192"/>
                  <a:pt x="47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02" y="174"/>
                  <a:pt x="104" y="172"/>
                  <a:pt x="106" y="168"/>
                </a:cubicBezTo>
                <a:cubicBezTo>
                  <a:pt x="118" y="154"/>
                  <a:pt x="119" y="130"/>
                  <a:pt x="119" y="114"/>
                </a:cubicBezTo>
                <a:cubicBezTo>
                  <a:pt x="120" y="100"/>
                  <a:pt x="128" y="51"/>
                  <a:pt x="130" y="43"/>
                </a:cubicBezTo>
                <a:cubicBezTo>
                  <a:pt x="132" y="32"/>
                  <a:pt x="118" y="28"/>
                  <a:pt x="115" y="40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3" y="87"/>
                </a:cubicBezTo>
                <a:cubicBezTo>
                  <a:pt x="102" y="85"/>
                  <a:pt x="101" y="83"/>
                  <a:pt x="101" y="82"/>
                </a:cubicBezTo>
                <a:cubicBezTo>
                  <a:pt x="101" y="82"/>
                  <a:pt x="106" y="31"/>
                  <a:pt x="107" y="22"/>
                </a:cubicBezTo>
                <a:cubicBezTo>
                  <a:pt x="108" y="11"/>
                  <a:pt x="94" y="9"/>
                  <a:pt x="93" y="1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6" name="Freeform 75"/>
          <p:cNvSpPr>
            <a:spLocks noEditPoints="1"/>
          </p:cNvSpPr>
          <p:nvPr/>
        </p:nvSpPr>
        <p:spPr bwMode="auto">
          <a:xfrm>
            <a:off x="1579034" y="4599518"/>
            <a:ext cx="300567" cy="283633"/>
          </a:xfrm>
          <a:custGeom>
            <a:avLst/>
            <a:gdLst>
              <a:gd name="T0" fmla="*/ 218511215 w 100"/>
              <a:gd name="T1" fmla="*/ 179245706 h 94"/>
              <a:gd name="T2" fmla="*/ 132123847 w 100"/>
              <a:gd name="T3" fmla="*/ 225336877 h 94"/>
              <a:gd name="T4" fmla="*/ 218511215 w 100"/>
              <a:gd name="T5" fmla="*/ 297036517 h 94"/>
              <a:gd name="T6" fmla="*/ 248999947 w 100"/>
              <a:gd name="T7" fmla="*/ 291915276 h 94"/>
              <a:gd name="T8" fmla="*/ 320144077 w 100"/>
              <a:gd name="T9" fmla="*/ 312400241 h 94"/>
              <a:gd name="T10" fmla="*/ 325225156 w 100"/>
              <a:gd name="T11" fmla="*/ 281672793 h 94"/>
              <a:gd name="T12" fmla="*/ 218511215 w 100"/>
              <a:gd name="T13" fmla="*/ 179245706 h 94"/>
              <a:gd name="T14" fmla="*/ 421776938 w 100"/>
              <a:gd name="T15" fmla="*/ 194609430 h 94"/>
              <a:gd name="T16" fmla="*/ 421776938 w 100"/>
              <a:gd name="T17" fmla="*/ 81942123 h 94"/>
              <a:gd name="T18" fmla="*/ 299817504 w 100"/>
              <a:gd name="T19" fmla="*/ 81942123 h 94"/>
              <a:gd name="T20" fmla="*/ 218511215 w 100"/>
              <a:gd name="T21" fmla="*/ 0 h 94"/>
              <a:gd name="T22" fmla="*/ 132123847 w 100"/>
              <a:gd name="T23" fmla="*/ 81942123 h 94"/>
              <a:gd name="T24" fmla="*/ 15245493 w 100"/>
              <a:gd name="T25" fmla="*/ 81942123 h 94"/>
              <a:gd name="T26" fmla="*/ 15245493 w 100"/>
              <a:gd name="T27" fmla="*/ 204851912 h 94"/>
              <a:gd name="T28" fmla="*/ 0 w 100"/>
              <a:gd name="T29" fmla="*/ 215094394 h 94"/>
              <a:gd name="T30" fmla="*/ 71144130 w 100"/>
              <a:gd name="T31" fmla="*/ 209973153 h 94"/>
              <a:gd name="T32" fmla="*/ 218511215 w 100"/>
              <a:gd name="T33" fmla="*/ 117790811 h 94"/>
              <a:gd name="T34" fmla="*/ 386204873 w 100"/>
              <a:gd name="T35" fmla="*/ 281672793 h 94"/>
              <a:gd name="T36" fmla="*/ 370959380 w 100"/>
              <a:gd name="T37" fmla="*/ 353370170 h 94"/>
              <a:gd name="T38" fmla="*/ 396369286 w 100"/>
              <a:gd name="T39" fmla="*/ 435312293 h 94"/>
              <a:gd name="T40" fmla="*/ 386204873 w 100"/>
              <a:gd name="T41" fmla="*/ 481403464 h 94"/>
              <a:gd name="T42" fmla="*/ 426858017 w 100"/>
              <a:gd name="T43" fmla="*/ 481403464 h 94"/>
              <a:gd name="T44" fmla="*/ 426858017 w 100"/>
              <a:gd name="T45" fmla="*/ 363612653 h 94"/>
              <a:gd name="T46" fmla="*/ 508164306 w 100"/>
              <a:gd name="T47" fmla="*/ 281672793 h 94"/>
              <a:gd name="T48" fmla="*/ 421776938 w 100"/>
              <a:gd name="T49" fmla="*/ 194609430 h 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0" h="94">
                <a:moveTo>
                  <a:pt x="43" y="35"/>
                </a:moveTo>
                <a:cubicBezTo>
                  <a:pt x="36" y="35"/>
                  <a:pt x="30" y="39"/>
                  <a:pt x="26" y="44"/>
                </a:cubicBezTo>
                <a:cubicBezTo>
                  <a:pt x="33" y="47"/>
                  <a:pt x="40" y="52"/>
                  <a:pt x="43" y="58"/>
                </a:cubicBezTo>
                <a:cubicBezTo>
                  <a:pt x="45" y="58"/>
                  <a:pt x="47" y="57"/>
                  <a:pt x="49" y="57"/>
                </a:cubicBezTo>
                <a:cubicBezTo>
                  <a:pt x="54" y="57"/>
                  <a:pt x="59" y="59"/>
                  <a:pt x="63" y="61"/>
                </a:cubicBezTo>
                <a:cubicBezTo>
                  <a:pt x="63" y="59"/>
                  <a:pt x="64" y="57"/>
                  <a:pt x="64" y="55"/>
                </a:cubicBezTo>
                <a:cubicBezTo>
                  <a:pt x="64" y="44"/>
                  <a:pt x="55" y="35"/>
                  <a:pt x="43" y="35"/>
                </a:cubicBezTo>
                <a:close/>
                <a:moveTo>
                  <a:pt x="83" y="38"/>
                </a:moveTo>
                <a:cubicBezTo>
                  <a:pt x="83" y="16"/>
                  <a:pt x="83" y="16"/>
                  <a:pt x="83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43" y="0"/>
                  <a:pt x="43" y="0"/>
                  <a:pt x="43" y="0"/>
                </a:cubicBezTo>
                <a:cubicBezTo>
                  <a:pt x="26" y="16"/>
                  <a:pt x="26" y="16"/>
                  <a:pt x="26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40"/>
                  <a:pt x="3" y="40"/>
                  <a:pt x="3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1"/>
                  <a:pt x="10" y="41"/>
                  <a:pt x="14" y="41"/>
                </a:cubicBezTo>
                <a:cubicBezTo>
                  <a:pt x="19" y="30"/>
                  <a:pt x="30" y="23"/>
                  <a:pt x="43" y="23"/>
                </a:cubicBezTo>
                <a:cubicBezTo>
                  <a:pt x="61" y="23"/>
                  <a:pt x="76" y="37"/>
                  <a:pt x="76" y="55"/>
                </a:cubicBezTo>
                <a:cubicBezTo>
                  <a:pt x="76" y="60"/>
                  <a:pt x="75" y="65"/>
                  <a:pt x="73" y="69"/>
                </a:cubicBezTo>
                <a:cubicBezTo>
                  <a:pt x="76" y="74"/>
                  <a:pt x="78" y="79"/>
                  <a:pt x="78" y="85"/>
                </a:cubicBezTo>
                <a:cubicBezTo>
                  <a:pt x="78" y="88"/>
                  <a:pt x="77" y="91"/>
                  <a:pt x="76" y="94"/>
                </a:cubicBezTo>
                <a:cubicBezTo>
                  <a:pt x="84" y="94"/>
                  <a:pt x="84" y="94"/>
                  <a:pt x="84" y="94"/>
                </a:cubicBezTo>
                <a:cubicBezTo>
                  <a:pt x="84" y="71"/>
                  <a:pt x="84" y="71"/>
                  <a:pt x="84" y="71"/>
                </a:cubicBezTo>
                <a:cubicBezTo>
                  <a:pt x="100" y="55"/>
                  <a:pt x="100" y="55"/>
                  <a:pt x="100" y="55"/>
                </a:cubicBezTo>
                <a:lnTo>
                  <a:pt x="83" y="3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7" name="Freeform 76"/>
          <p:cNvSpPr>
            <a:spLocks/>
          </p:cNvSpPr>
          <p:nvPr/>
        </p:nvSpPr>
        <p:spPr bwMode="auto">
          <a:xfrm>
            <a:off x="1301751" y="4739218"/>
            <a:ext cx="472016" cy="283633"/>
          </a:xfrm>
          <a:custGeom>
            <a:avLst/>
            <a:gdLst>
              <a:gd name="T0" fmla="*/ 660969717 w 157"/>
              <a:gd name="T1" fmla="*/ 112669570 h 94"/>
              <a:gd name="T2" fmla="*/ 630463804 w 157"/>
              <a:gd name="T3" fmla="*/ 117790811 h 94"/>
              <a:gd name="T4" fmla="*/ 513522592 w 157"/>
              <a:gd name="T5" fmla="*/ 40969930 h 94"/>
              <a:gd name="T6" fmla="*/ 442341376 w 157"/>
              <a:gd name="T7" fmla="*/ 61454895 h 94"/>
              <a:gd name="T8" fmla="*/ 325400164 w 157"/>
              <a:gd name="T9" fmla="*/ 0 h 94"/>
              <a:gd name="T10" fmla="*/ 193207122 w 157"/>
              <a:gd name="T11" fmla="*/ 122912052 h 94"/>
              <a:gd name="T12" fmla="*/ 137277736 w 157"/>
              <a:gd name="T13" fmla="*/ 112669570 h 94"/>
              <a:gd name="T14" fmla="*/ 0 w 157"/>
              <a:gd name="T15" fmla="*/ 245824105 h 94"/>
              <a:gd name="T16" fmla="*/ 137277736 w 157"/>
              <a:gd name="T17" fmla="*/ 378976377 h 94"/>
              <a:gd name="T18" fmla="*/ 147447125 w 157"/>
              <a:gd name="T19" fmla="*/ 378976377 h 94"/>
              <a:gd name="T20" fmla="*/ 274555472 w 157"/>
              <a:gd name="T21" fmla="*/ 460918499 h 94"/>
              <a:gd name="T22" fmla="*/ 381327295 w 157"/>
              <a:gd name="T23" fmla="*/ 409706087 h 94"/>
              <a:gd name="T24" fmla="*/ 498268508 w 157"/>
              <a:gd name="T25" fmla="*/ 481403464 h 94"/>
              <a:gd name="T26" fmla="*/ 635546244 w 157"/>
              <a:gd name="T27" fmla="*/ 378976377 h 94"/>
              <a:gd name="T28" fmla="*/ 660969717 w 157"/>
              <a:gd name="T29" fmla="*/ 378976377 h 94"/>
              <a:gd name="T30" fmla="*/ 798247453 w 157"/>
              <a:gd name="T31" fmla="*/ 245824105 h 94"/>
              <a:gd name="T32" fmla="*/ 660969717 w 157"/>
              <a:gd name="T33" fmla="*/ 112669570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7" h="94">
                <a:moveTo>
                  <a:pt x="130" y="22"/>
                </a:moveTo>
                <a:cubicBezTo>
                  <a:pt x="128" y="22"/>
                  <a:pt x="126" y="22"/>
                  <a:pt x="124" y="23"/>
                </a:cubicBezTo>
                <a:cubicBezTo>
                  <a:pt x="120" y="14"/>
                  <a:pt x="111" y="8"/>
                  <a:pt x="101" y="8"/>
                </a:cubicBezTo>
                <a:cubicBezTo>
                  <a:pt x="96" y="8"/>
                  <a:pt x="91" y="10"/>
                  <a:pt x="87" y="12"/>
                </a:cubicBezTo>
                <a:cubicBezTo>
                  <a:pt x="82" y="5"/>
                  <a:pt x="74" y="0"/>
                  <a:pt x="64" y="0"/>
                </a:cubicBezTo>
                <a:cubicBezTo>
                  <a:pt x="50" y="0"/>
                  <a:pt x="39" y="11"/>
                  <a:pt x="38" y="24"/>
                </a:cubicBezTo>
                <a:cubicBezTo>
                  <a:pt x="34" y="23"/>
                  <a:pt x="31" y="22"/>
                  <a:pt x="27" y="22"/>
                </a:cubicBezTo>
                <a:cubicBezTo>
                  <a:pt x="12" y="22"/>
                  <a:pt x="0" y="33"/>
                  <a:pt x="0" y="48"/>
                </a:cubicBezTo>
                <a:cubicBezTo>
                  <a:pt x="0" y="62"/>
                  <a:pt x="12" y="74"/>
                  <a:pt x="27" y="74"/>
                </a:cubicBezTo>
                <a:cubicBezTo>
                  <a:pt x="27" y="74"/>
                  <a:pt x="28" y="74"/>
                  <a:pt x="29" y="74"/>
                </a:cubicBezTo>
                <a:cubicBezTo>
                  <a:pt x="33" y="83"/>
                  <a:pt x="42" y="90"/>
                  <a:pt x="54" y="90"/>
                </a:cubicBezTo>
                <a:cubicBezTo>
                  <a:pt x="62" y="90"/>
                  <a:pt x="70" y="86"/>
                  <a:pt x="75" y="80"/>
                </a:cubicBezTo>
                <a:cubicBezTo>
                  <a:pt x="79" y="89"/>
                  <a:pt x="88" y="94"/>
                  <a:pt x="98" y="94"/>
                </a:cubicBezTo>
                <a:cubicBezTo>
                  <a:pt x="111" y="94"/>
                  <a:pt x="122" y="85"/>
                  <a:pt x="125" y="74"/>
                </a:cubicBezTo>
                <a:cubicBezTo>
                  <a:pt x="126" y="74"/>
                  <a:pt x="128" y="74"/>
                  <a:pt x="130" y="74"/>
                </a:cubicBezTo>
                <a:cubicBezTo>
                  <a:pt x="145" y="74"/>
                  <a:pt x="157" y="63"/>
                  <a:pt x="157" y="48"/>
                </a:cubicBezTo>
                <a:cubicBezTo>
                  <a:pt x="157" y="34"/>
                  <a:pt x="145" y="22"/>
                  <a:pt x="130" y="2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8" name="Freeform 77"/>
          <p:cNvSpPr>
            <a:spLocks/>
          </p:cNvSpPr>
          <p:nvPr/>
        </p:nvSpPr>
        <p:spPr bwMode="auto">
          <a:xfrm>
            <a:off x="2230967" y="4582585"/>
            <a:ext cx="476251" cy="283633"/>
          </a:xfrm>
          <a:custGeom>
            <a:avLst/>
            <a:gdLst>
              <a:gd name="T0" fmla="*/ 669501432 w 158"/>
              <a:gd name="T1" fmla="*/ 112669570 h 94"/>
              <a:gd name="T2" fmla="*/ 638835259 w 158"/>
              <a:gd name="T3" fmla="*/ 112669570 h 94"/>
              <a:gd name="T4" fmla="*/ 516179613 w 158"/>
              <a:gd name="T5" fmla="*/ 40969930 h 94"/>
              <a:gd name="T6" fmla="*/ 444628979 w 158"/>
              <a:gd name="T7" fmla="*/ 61454895 h 94"/>
              <a:gd name="T8" fmla="*/ 332193883 w 158"/>
              <a:gd name="T9" fmla="*/ 0 h 94"/>
              <a:gd name="T10" fmla="*/ 194206281 w 158"/>
              <a:gd name="T11" fmla="*/ 122912052 h 94"/>
              <a:gd name="T12" fmla="*/ 137987602 w 158"/>
              <a:gd name="T13" fmla="*/ 107548329 h 94"/>
              <a:gd name="T14" fmla="*/ 0 w 158"/>
              <a:gd name="T15" fmla="*/ 240702864 h 94"/>
              <a:gd name="T16" fmla="*/ 137987602 w 158"/>
              <a:gd name="T17" fmla="*/ 378976377 h 94"/>
              <a:gd name="T18" fmla="*/ 148210413 w 158"/>
              <a:gd name="T19" fmla="*/ 373855135 h 94"/>
              <a:gd name="T20" fmla="*/ 275977465 w 158"/>
              <a:gd name="T21" fmla="*/ 460918499 h 94"/>
              <a:gd name="T22" fmla="*/ 383301156 w 158"/>
              <a:gd name="T23" fmla="*/ 409706087 h 94"/>
              <a:gd name="T24" fmla="*/ 505959063 w 158"/>
              <a:gd name="T25" fmla="*/ 481403464 h 94"/>
              <a:gd name="T26" fmla="*/ 638835259 w 158"/>
              <a:gd name="T27" fmla="*/ 373855135 h 94"/>
              <a:gd name="T28" fmla="*/ 669501432 w 158"/>
              <a:gd name="T29" fmla="*/ 378976377 h 94"/>
              <a:gd name="T30" fmla="*/ 807489034 w 158"/>
              <a:gd name="T31" fmla="*/ 245824105 h 94"/>
              <a:gd name="T32" fmla="*/ 669501432 w 158"/>
              <a:gd name="T33" fmla="*/ 112669570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8" h="94">
                <a:moveTo>
                  <a:pt x="131" y="22"/>
                </a:moveTo>
                <a:cubicBezTo>
                  <a:pt x="129" y="22"/>
                  <a:pt x="127" y="22"/>
                  <a:pt x="125" y="22"/>
                </a:cubicBezTo>
                <a:cubicBezTo>
                  <a:pt x="120" y="14"/>
                  <a:pt x="112" y="8"/>
                  <a:pt x="101" y="8"/>
                </a:cubicBezTo>
                <a:cubicBezTo>
                  <a:pt x="96" y="8"/>
                  <a:pt x="91" y="10"/>
                  <a:pt x="87" y="12"/>
                </a:cubicBezTo>
                <a:cubicBezTo>
                  <a:pt x="83" y="5"/>
                  <a:pt x="74" y="0"/>
                  <a:pt x="65" y="0"/>
                </a:cubicBezTo>
                <a:cubicBezTo>
                  <a:pt x="51" y="0"/>
                  <a:pt x="39" y="10"/>
                  <a:pt x="38" y="24"/>
                </a:cubicBezTo>
                <a:cubicBezTo>
                  <a:pt x="35" y="22"/>
                  <a:pt x="31" y="21"/>
                  <a:pt x="27" y="21"/>
                </a:cubicBezTo>
                <a:cubicBezTo>
                  <a:pt x="12" y="21"/>
                  <a:pt x="0" y="33"/>
                  <a:pt x="0" y="47"/>
                </a:cubicBezTo>
                <a:cubicBezTo>
                  <a:pt x="0" y="62"/>
                  <a:pt x="12" y="74"/>
                  <a:pt x="27" y="74"/>
                </a:cubicBezTo>
                <a:cubicBezTo>
                  <a:pt x="28" y="74"/>
                  <a:pt x="29" y="73"/>
                  <a:pt x="29" y="73"/>
                </a:cubicBezTo>
                <a:cubicBezTo>
                  <a:pt x="33" y="83"/>
                  <a:pt x="43" y="90"/>
                  <a:pt x="54" y="90"/>
                </a:cubicBezTo>
                <a:cubicBezTo>
                  <a:pt x="63" y="90"/>
                  <a:pt x="70" y="86"/>
                  <a:pt x="75" y="80"/>
                </a:cubicBezTo>
                <a:cubicBezTo>
                  <a:pt x="79" y="88"/>
                  <a:pt x="88" y="94"/>
                  <a:pt x="99" y="94"/>
                </a:cubicBezTo>
                <a:cubicBezTo>
                  <a:pt x="112" y="94"/>
                  <a:pt x="123" y="85"/>
                  <a:pt x="125" y="73"/>
                </a:cubicBezTo>
                <a:cubicBezTo>
                  <a:pt x="127" y="74"/>
                  <a:pt x="129" y="74"/>
                  <a:pt x="131" y="74"/>
                </a:cubicBezTo>
                <a:cubicBezTo>
                  <a:pt x="146" y="74"/>
                  <a:pt x="158" y="62"/>
                  <a:pt x="158" y="48"/>
                </a:cubicBezTo>
                <a:cubicBezTo>
                  <a:pt x="158" y="33"/>
                  <a:pt x="146" y="22"/>
                  <a:pt x="131" y="2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19" name="Freeform 78"/>
          <p:cNvSpPr>
            <a:spLocks/>
          </p:cNvSpPr>
          <p:nvPr/>
        </p:nvSpPr>
        <p:spPr bwMode="auto">
          <a:xfrm>
            <a:off x="2237318" y="4883151"/>
            <a:ext cx="112183" cy="160867"/>
          </a:xfrm>
          <a:custGeom>
            <a:avLst/>
            <a:gdLst>
              <a:gd name="T0" fmla="*/ 56881160 w 37"/>
              <a:gd name="T1" fmla="*/ 259103842 h 53"/>
              <a:gd name="T2" fmla="*/ 15513044 w 37"/>
              <a:gd name="T3" fmla="*/ 269468360 h 53"/>
              <a:gd name="T4" fmla="*/ 15513044 w 37"/>
              <a:gd name="T5" fmla="*/ 269468360 h 53"/>
              <a:gd name="T6" fmla="*/ 5171015 w 37"/>
              <a:gd name="T7" fmla="*/ 228010289 h 53"/>
              <a:gd name="T8" fmla="*/ 139617393 w 37"/>
              <a:gd name="T9" fmla="*/ 15545639 h 53"/>
              <a:gd name="T10" fmla="*/ 175814494 w 37"/>
              <a:gd name="T11" fmla="*/ 5181121 h 53"/>
              <a:gd name="T12" fmla="*/ 175814494 w 37"/>
              <a:gd name="T13" fmla="*/ 5181121 h 53"/>
              <a:gd name="T14" fmla="*/ 186156523 w 37"/>
              <a:gd name="T15" fmla="*/ 41455795 h 53"/>
              <a:gd name="T16" fmla="*/ 56881160 w 37"/>
              <a:gd name="T17" fmla="*/ 259103842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" h="53">
                <a:moveTo>
                  <a:pt x="11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2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7" y="3"/>
                  <a:pt x="37" y="6"/>
                  <a:pt x="36" y="8"/>
                </a:cubicBezTo>
                <a:lnTo>
                  <a:pt x="11" y="5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0" name="Freeform 79"/>
          <p:cNvSpPr>
            <a:spLocks/>
          </p:cNvSpPr>
          <p:nvPr/>
        </p:nvSpPr>
        <p:spPr bwMode="auto">
          <a:xfrm>
            <a:off x="2336800" y="4883151"/>
            <a:ext cx="112184" cy="160867"/>
          </a:xfrm>
          <a:custGeom>
            <a:avLst/>
            <a:gdLst>
              <a:gd name="T0" fmla="*/ 51710760 w 37"/>
              <a:gd name="T1" fmla="*/ 259103842 h 53"/>
              <a:gd name="T2" fmla="*/ 15513228 w 37"/>
              <a:gd name="T3" fmla="*/ 269468360 h 53"/>
              <a:gd name="T4" fmla="*/ 15513228 w 37"/>
              <a:gd name="T5" fmla="*/ 269468360 h 53"/>
              <a:gd name="T6" fmla="*/ 5171076 w 37"/>
              <a:gd name="T7" fmla="*/ 228010289 h 53"/>
              <a:gd name="T8" fmla="*/ 139619052 w 37"/>
              <a:gd name="T9" fmla="*/ 15545639 h 53"/>
              <a:gd name="T10" fmla="*/ 175816584 w 37"/>
              <a:gd name="T11" fmla="*/ 5181121 h 53"/>
              <a:gd name="T12" fmla="*/ 175816584 w 37"/>
              <a:gd name="T13" fmla="*/ 5181121 h 53"/>
              <a:gd name="T14" fmla="*/ 186158736 w 37"/>
              <a:gd name="T15" fmla="*/ 41455795 h 53"/>
              <a:gd name="T16" fmla="*/ 51710760 w 37"/>
              <a:gd name="T17" fmla="*/ 259103842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" h="53">
                <a:moveTo>
                  <a:pt x="10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2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7" y="3"/>
                  <a:pt x="37" y="6"/>
                  <a:pt x="36" y="8"/>
                </a:cubicBezTo>
                <a:lnTo>
                  <a:pt x="10" y="5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1" name="Freeform 80"/>
          <p:cNvSpPr>
            <a:spLocks/>
          </p:cNvSpPr>
          <p:nvPr/>
        </p:nvSpPr>
        <p:spPr bwMode="auto">
          <a:xfrm>
            <a:off x="2436285" y="4883151"/>
            <a:ext cx="112183" cy="160867"/>
          </a:xfrm>
          <a:custGeom>
            <a:avLst/>
            <a:gdLst>
              <a:gd name="T0" fmla="*/ 51710145 w 37"/>
              <a:gd name="T1" fmla="*/ 259103842 h 53"/>
              <a:gd name="T2" fmla="*/ 15513044 w 37"/>
              <a:gd name="T3" fmla="*/ 269468360 h 53"/>
              <a:gd name="T4" fmla="*/ 15513044 w 37"/>
              <a:gd name="T5" fmla="*/ 269468360 h 53"/>
              <a:gd name="T6" fmla="*/ 5171015 w 37"/>
              <a:gd name="T7" fmla="*/ 228010289 h 53"/>
              <a:gd name="T8" fmla="*/ 139617393 w 37"/>
              <a:gd name="T9" fmla="*/ 15545639 h 53"/>
              <a:gd name="T10" fmla="*/ 175814494 w 37"/>
              <a:gd name="T11" fmla="*/ 5181121 h 53"/>
              <a:gd name="T12" fmla="*/ 175814494 w 37"/>
              <a:gd name="T13" fmla="*/ 5181121 h 53"/>
              <a:gd name="T14" fmla="*/ 186156523 w 37"/>
              <a:gd name="T15" fmla="*/ 41455795 h 53"/>
              <a:gd name="T16" fmla="*/ 51710145 w 37"/>
              <a:gd name="T17" fmla="*/ 259103842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" h="53">
                <a:moveTo>
                  <a:pt x="10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1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6" y="3"/>
                  <a:pt x="37" y="6"/>
                  <a:pt x="36" y="8"/>
                </a:cubicBezTo>
                <a:lnTo>
                  <a:pt x="10" y="5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2" name="Freeform 81"/>
          <p:cNvSpPr>
            <a:spLocks noEditPoints="1"/>
          </p:cNvSpPr>
          <p:nvPr/>
        </p:nvSpPr>
        <p:spPr bwMode="auto">
          <a:xfrm>
            <a:off x="3073400" y="4555068"/>
            <a:ext cx="524933" cy="512233"/>
          </a:xfrm>
          <a:custGeom>
            <a:avLst/>
            <a:gdLst>
              <a:gd name="T0" fmla="*/ 757693751 w 174"/>
              <a:gd name="T1" fmla="*/ 301308453 h 170"/>
              <a:gd name="T2" fmla="*/ 757693751 w 174"/>
              <a:gd name="T3" fmla="*/ 122565384 h 170"/>
              <a:gd name="T4" fmla="*/ 568269748 w 174"/>
              <a:gd name="T5" fmla="*/ 122565384 h 170"/>
              <a:gd name="T6" fmla="*/ 440281045 w 174"/>
              <a:gd name="T7" fmla="*/ 0 h 170"/>
              <a:gd name="T8" fmla="*/ 307174243 w 174"/>
              <a:gd name="T9" fmla="*/ 127672652 h 170"/>
              <a:gd name="T10" fmla="*/ 127988702 w 174"/>
              <a:gd name="T11" fmla="*/ 127672652 h 170"/>
              <a:gd name="T12" fmla="*/ 127988702 w 174"/>
              <a:gd name="T13" fmla="*/ 311522988 h 170"/>
              <a:gd name="T14" fmla="*/ 0 w 174"/>
              <a:gd name="T15" fmla="*/ 439195640 h 170"/>
              <a:gd name="T16" fmla="*/ 133109065 w 174"/>
              <a:gd name="T17" fmla="*/ 566870551 h 170"/>
              <a:gd name="T18" fmla="*/ 133109065 w 174"/>
              <a:gd name="T19" fmla="*/ 745613620 h 170"/>
              <a:gd name="T20" fmla="*/ 322533068 w 174"/>
              <a:gd name="T21" fmla="*/ 745613620 h 170"/>
              <a:gd name="T22" fmla="*/ 450521771 w 174"/>
              <a:gd name="T23" fmla="*/ 868179004 h 170"/>
              <a:gd name="T24" fmla="*/ 583628573 w 174"/>
              <a:gd name="T25" fmla="*/ 740506352 h 170"/>
              <a:gd name="T26" fmla="*/ 762814114 w 174"/>
              <a:gd name="T27" fmla="*/ 740506352 h 170"/>
              <a:gd name="T28" fmla="*/ 762814114 w 174"/>
              <a:gd name="T29" fmla="*/ 556656016 h 170"/>
              <a:gd name="T30" fmla="*/ 890802816 w 174"/>
              <a:gd name="T31" fmla="*/ 428983364 h 170"/>
              <a:gd name="T32" fmla="*/ 757693751 w 174"/>
              <a:gd name="T33" fmla="*/ 301308453 h 170"/>
              <a:gd name="T34" fmla="*/ 445401408 w 174"/>
              <a:gd name="T35" fmla="*/ 684328668 h 170"/>
              <a:gd name="T36" fmla="*/ 189424003 w 174"/>
              <a:gd name="T37" fmla="*/ 434090632 h 170"/>
              <a:gd name="T38" fmla="*/ 445401408 w 174"/>
              <a:gd name="T39" fmla="*/ 183850336 h 170"/>
              <a:gd name="T40" fmla="*/ 701378813 w 174"/>
              <a:gd name="T41" fmla="*/ 434090632 h 170"/>
              <a:gd name="T42" fmla="*/ 445401408 w 174"/>
              <a:gd name="T43" fmla="*/ 684328668 h 1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4" h="170">
                <a:moveTo>
                  <a:pt x="148" y="59"/>
                </a:moveTo>
                <a:cubicBezTo>
                  <a:pt x="148" y="24"/>
                  <a:pt x="148" y="24"/>
                  <a:pt x="148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86" y="0"/>
                  <a:pt x="86" y="0"/>
                  <a:pt x="86" y="0"/>
                </a:cubicBezTo>
                <a:cubicBezTo>
                  <a:pt x="60" y="25"/>
                  <a:pt x="60" y="25"/>
                  <a:pt x="60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61"/>
                  <a:pt x="25" y="61"/>
                  <a:pt x="25" y="61"/>
                </a:cubicBezTo>
                <a:cubicBezTo>
                  <a:pt x="0" y="86"/>
                  <a:pt x="0" y="86"/>
                  <a:pt x="0" y="86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49" y="109"/>
                  <a:pt x="149" y="109"/>
                  <a:pt x="149" y="109"/>
                </a:cubicBezTo>
                <a:cubicBezTo>
                  <a:pt x="174" y="84"/>
                  <a:pt x="174" y="84"/>
                  <a:pt x="174" y="84"/>
                </a:cubicBezTo>
                <a:lnTo>
                  <a:pt x="148" y="59"/>
                </a:lnTo>
                <a:close/>
                <a:moveTo>
                  <a:pt x="87" y="134"/>
                </a:moveTo>
                <a:cubicBezTo>
                  <a:pt x="59" y="134"/>
                  <a:pt x="37" y="112"/>
                  <a:pt x="37" y="85"/>
                </a:cubicBezTo>
                <a:cubicBezTo>
                  <a:pt x="37" y="58"/>
                  <a:pt x="59" y="36"/>
                  <a:pt x="87" y="36"/>
                </a:cubicBezTo>
                <a:cubicBezTo>
                  <a:pt x="115" y="36"/>
                  <a:pt x="137" y="58"/>
                  <a:pt x="137" y="85"/>
                </a:cubicBezTo>
                <a:cubicBezTo>
                  <a:pt x="137" y="112"/>
                  <a:pt x="115" y="134"/>
                  <a:pt x="87" y="13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3" name="Oval 82"/>
          <p:cNvSpPr>
            <a:spLocks noChangeArrowheads="1"/>
          </p:cNvSpPr>
          <p:nvPr/>
        </p:nvSpPr>
        <p:spPr bwMode="auto">
          <a:xfrm>
            <a:off x="3242733" y="4718051"/>
            <a:ext cx="186267" cy="18626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24" name="Oval 83"/>
          <p:cNvSpPr>
            <a:spLocks noChangeArrowheads="1"/>
          </p:cNvSpPr>
          <p:nvPr/>
        </p:nvSpPr>
        <p:spPr bwMode="auto">
          <a:xfrm>
            <a:off x="4146551" y="4756151"/>
            <a:ext cx="88900" cy="91016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25" name="Freeform 84"/>
          <p:cNvSpPr>
            <a:spLocks noEditPoints="1"/>
          </p:cNvSpPr>
          <p:nvPr/>
        </p:nvSpPr>
        <p:spPr bwMode="auto">
          <a:xfrm>
            <a:off x="3968751" y="4599518"/>
            <a:ext cx="444500" cy="423333"/>
          </a:xfrm>
          <a:custGeom>
            <a:avLst/>
            <a:gdLst>
              <a:gd name="T0" fmla="*/ 527687574 w 148"/>
              <a:gd name="T1" fmla="*/ 0 h 140"/>
              <a:gd name="T2" fmla="*/ 446504004 w 148"/>
              <a:gd name="T3" fmla="*/ 180011161 h 140"/>
              <a:gd name="T4" fmla="*/ 558130568 w 148"/>
              <a:gd name="T5" fmla="*/ 344591821 h 140"/>
              <a:gd name="T6" fmla="*/ 558130568 w 148"/>
              <a:gd name="T7" fmla="*/ 370309321 h 140"/>
              <a:gd name="T8" fmla="*/ 750938450 w 148"/>
              <a:gd name="T9" fmla="*/ 390881054 h 140"/>
              <a:gd name="T10" fmla="*/ 750938450 w 148"/>
              <a:gd name="T11" fmla="*/ 344591821 h 140"/>
              <a:gd name="T12" fmla="*/ 527687574 w 148"/>
              <a:gd name="T13" fmla="*/ 0 h 140"/>
              <a:gd name="T14" fmla="*/ 375470351 w 148"/>
              <a:gd name="T15" fmla="*/ 524602982 h 140"/>
              <a:gd name="T16" fmla="*/ 268916493 w 148"/>
              <a:gd name="T17" fmla="*/ 493744250 h 140"/>
              <a:gd name="T18" fmla="*/ 152217223 w 148"/>
              <a:gd name="T19" fmla="*/ 648040179 h 140"/>
              <a:gd name="T20" fmla="*/ 375470351 w 148"/>
              <a:gd name="T21" fmla="*/ 720044643 h 140"/>
              <a:gd name="T22" fmla="*/ 603796186 w 148"/>
              <a:gd name="T23" fmla="*/ 642896679 h 140"/>
              <a:gd name="T24" fmla="*/ 482021957 w 148"/>
              <a:gd name="T25" fmla="*/ 488600750 h 140"/>
              <a:gd name="T26" fmla="*/ 375470351 w 148"/>
              <a:gd name="T27" fmla="*/ 524602982 h 140"/>
              <a:gd name="T28" fmla="*/ 192807882 w 148"/>
              <a:gd name="T29" fmla="*/ 344591821 h 140"/>
              <a:gd name="T30" fmla="*/ 304434446 w 148"/>
              <a:gd name="T31" fmla="*/ 180011161 h 140"/>
              <a:gd name="T32" fmla="*/ 223250876 w 148"/>
              <a:gd name="T33" fmla="*/ 0 h 140"/>
              <a:gd name="T34" fmla="*/ 0 w 148"/>
              <a:gd name="T35" fmla="*/ 344591821 h 140"/>
              <a:gd name="T36" fmla="*/ 0 w 148"/>
              <a:gd name="T37" fmla="*/ 396024554 h 140"/>
              <a:gd name="T38" fmla="*/ 197882840 w 148"/>
              <a:gd name="T39" fmla="*/ 370309321 h 140"/>
              <a:gd name="T40" fmla="*/ 192807882 w 148"/>
              <a:gd name="T41" fmla="*/ 344591821 h 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8" h="140">
                <a:moveTo>
                  <a:pt x="104" y="0"/>
                </a:moveTo>
                <a:cubicBezTo>
                  <a:pt x="88" y="35"/>
                  <a:pt x="88" y="35"/>
                  <a:pt x="88" y="35"/>
                </a:cubicBezTo>
                <a:cubicBezTo>
                  <a:pt x="101" y="40"/>
                  <a:pt x="110" y="53"/>
                  <a:pt x="110" y="67"/>
                </a:cubicBezTo>
                <a:cubicBezTo>
                  <a:pt x="110" y="69"/>
                  <a:pt x="110" y="70"/>
                  <a:pt x="110" y="72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73"/>
                  <a:pt x="148" y="70"/>
                  <a:pt x="148" y="67"/>
                </a:cubicBezTo>
                <a:cubicBezTo>
                  <a:pt x="148" y="37"/>
                  <a:pt x="130" y="11"/>
                  <a:pt x="104" y="0"/>
                </a:cubicBezTo>
                <a:close/>
                <a:moveTo>
                  <a:pt x="74" y="102"/>
                </a:moveTo>
                <a:cubicBezTo>
                  <a:pt x="66" y="102"/>
                  <a:pt x="59" y="100"/>
                  <a:pt x="53" y="9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43" y="135"/>
                  <a:pt x="58" y="140"/>
                  <a:pt x="74" y="140"/>
                </a:cubicBezTo>
                <a:cubicBezTo>
                  <a:pt x="91" y="140"/>
                  <a:pt x="106" y="134"/>
                  <a:pt x="119" y="125"/>
                </a:cubicBezTo>
                <a:cubicBezTo>
                  <a:pt x="95" y="95"/>
                  <a:pt x="95" y="95"/>
                  <a:pt x="95" y="95"/>
                </a:cubicBezTo>
                <a:cubicBezTo>
                  <a:pt x="89" y="99"/>
                  <a:pt x="82" y="102"/>
                  <a:pt x="74" y="102"/>
                </a:cubicBezTo>
                <a:close/>
                <a:moveTo>
                  <a:pt x="38" y="67"/>
                </a:moveTo>
                <a:cubicBezTo>
                  <a:pt x="38" y="53"/>
                  <a:pt x="47" y="40"/>
                  <a:pt x="60" y="35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12"/>
                  <a:pt x="0" y="37"/>
                  <a:pt x="0" y="67"/>
                </a:cubicBezTo>
                <a:cubicBezTo>
                  <a:pt x="0" y="70"/>
                  <a:pt x="0" y="73"/>
                  <a:pt x="0" y="77"/>
                </a:cubicBezTo>
                <a:cubicBezTo>
                  <a:pt x="39" y="72"/>
                  <a:pt x="39" y="72"/>
                  <a:pt x="39" y="72"/>
                </a:cubicBezTo>
                <a:cubicBezTo>
                  <a:pt x="38" y="70"/>
                  <a:pt x="38" y="69"/>
                  <a:pt x="38" y="6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6" name="Freeform 85"/>
          <p:cNvSpPr>
            <a:spLocks noEditPoints="1"/>
          </p:cNvSpPr>
          <p:nvPr/>
        </p:nvSpPr>
        <p:spPr bwMode="auto">
          <a:xfrm>
            <a:off x="4792134" y="4557185"/>
            <a:ext cx="463551" cy="501649"/>
          </a:xfrm>
          <a:custGeom>
            <a:avLst/>
            <a:gdLst>
              <a:gd name="T0" fmla="*/ 402627617 w 154"/>
              <a:gd name="T1" fmla="*/ 601027275 h 166"/>
              <a:gd name="T2" fmla="*/ 326177878 w 154"/>
              <a:gd name="T3" fmla="*/ 647259096 h 166"/>
              <a:gd name="T4" fmla="*/ 300696889 w 154"/>
              <a:gd name="T5" fmla="*/ 652397224 h 166"/>
              <a:gd name="T6" fmla="*/ 270116091 w 154"/>
              <a:gd name="T7" fmla="*/ 852738894 h 166"/>
              <a:gd name="T8" fmla="*/ 535136886 w 154"/>
              <a:gd name="T9" fmla="*/ 852738894 h 166"/>
              <a:gd name="T10" fmla="*/ 489267946 w 154"/>
              <a:gd name="T11" fmla="*/ 662671214 h 166"/>
              <a:gd name="T12" fmla="*/ 402627617 w 154"/>
              <a:gd name="T13" fmla="*/ 601027275 h 166"/>
              <a:gd name="T14" fmla="*/ 754288742 w 154"/>
              <a:gd name="T15" fmla="*/ 256849747 h 166"/>
              <a:gd name="T16" fmla="*/ 631970062 w 154"/>
              <a:gd name="T17" fmla="*/ 148971720 h 166"/>
              <a:gd name="T18" fmla="*/ 631970062 w 154"/>
              <a:gd name="T19" fmla="*/ 97601771 h 166"/>
              <a:gd name="T20" fmla="*/ 489267946 w 154"/>
              <a:gd name="T21" fmla="*/ 25683841 h 166"/>
              <a:gd name="T22" fmla="*/ 433206158 w 154"/>
              <a:gd name="T23" fmla="*/ 77053791 h 166"/>
              <a:gd name="T24" fmla="*/ 244632844 w 154"/>
              <a:gd name="T25" fmla="*/ 20547980 h 166"/>
              <a:gd name="T26" fmla="*/ 127413974 w 154"/>
              <a:gd name="T27" fmla="*/ 210615659 h 166"/>
              <a:gd name="T28" fmla="*/ 86640329 w 154"/>
              <a:gd name="T29" fmla="*/ 215753788 h 166"/>
              <a:gd name="T30" fmla="*/ 20385694 w 154"/>
              <a:gd name="T31" fmla="*/ 354451518 h 166"/>
              <a:gd name="T32" fmla="*/ 91737881 w 154"/>
              <a:gd name="T33" fmla="*/ 421233585 h 166"/>
              <a:gd name="T34" fmla="*/ 76447482 w 154"/>
              <a:gd name="T35" fmla="*/ 493149248 h 166"/>
              <a:gd name="T36" fmla="*/ 157992516 w 154"/>
              <a:gd name="T37" fmla="*/ 534245208 h 166"/>
              <a:gd name="T38" fmla="*/ 173282915 w 154"/>
              <a:gd name="T39" fmla="*/ 529109346 h 166"/>
              <a:gd name="T40" fmla="*/ 341468277 w 154"/>
              <a:gd name="T41" fmla="*/ 606163137 h 166"/>
              <a:gd name="T42" fmla="*/ 407722912 w 154"/>
              <a:gd name="T43" fmla="*/ 554793187 h 166"/>
              <a:gd name="T44" fmla="*/ 545329733 w 154"/>
              <a:gd name="T45" fmla="*/ 616437127 h 166"/>
              <a:gd name="T46" fmla="*/ 611584368 w 154"/>
              <a:gd name="T47" fmla="*/ 477739396 h 166"/>
              <a:gd name="T48" fmla="*/ 611584368 w 154"/>
              <a:gd name="T49" fmla="*/ 477739396 h 166"/>
              <a:gd name="T50" fmla="*/ 647260461 w 154"/>
              <a:gd name="T51" fmla="*/ 472601268 h 166"/>
              <a:gd name="T52" fmla="*/ 754288742 w 154"/>
              <a:gd name="T53" fmla="*/ 256849747 h 1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4" h="166">
                <a:moveTo>
                  <a:pt x="79" y="117"/>
                </a:moveTo>
                <a:cubicBezTo>
                  <a:pt x="76" y="122"/>
                  <a:pt x="70" y="124"/>
                  <a:pt x="64" y="126"/>
                </a:cubicBezTo>
                <a:cubicBezTo>
                  <a:pt x="63" y="126"/>
                  <a:pt x="61" y="127"/>
                  <a:pt x="59" y="127"/>
                </a:cubicBezTo>
                <a:cubicBezTo>
                  <a:pt x="53" y="166"/>
                  <a:pt x="53" y="166"/>
                  <a:pt x="53" y="166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88" y="129"/>
                  <a:pt x="82" y="125"/>
                  <a:pt x="79" y="117"/>
                </a:cubicBezTo>
                <a:close/>
                <a:moveTo>
                  <a:pt x="148" y="50"/>
                </a:moveTo>
                <a:cubicBezTo>
                  <a:pt x="144" y="39"/>
                  <a:pt x="135" y="32"/>
                  <a:pt x="124" y="29"/>
                </a:cubicBezTo>
                <a:cubicBezTo>
                  <a:pt x="125" y="26"/>
                  <a:pt x="125" y="22"/>
                  <a:pt x="124" y="19"/>
                </a:cubicBezTo>
                <a:cubicBezTo>
                  <a:pt x="120" y="8"/>
                  <a:pt x="107" y="2"/>
                  <a:pt x="96" y="5"/>
                </a:cubicBezTo>
                <a:cubicBezTo>
                  <a:pt x="91" y="7"/>
                  <a:pt x="87" y="10"/>
                  <a:pt x="85" y="15"/>
                </a:cubicBezTo>
                <a:cubicBezTo>
                  <a:pt x="76" y="4"/>
                  <a:pt x="61" y="0"/>
                  <a:pt x="48" y="4"/>
                </a:cubicBezTo>
                <a:cubicBezTo>
                  <a:pt x="32" y="9"/>
                  <a:pt x="23" y="25"/>
                  <a:pt x="25" y="41"/>
                </a:cubicBezTo>
                <a:cubicBezTo>
                  <a:pt x="23" y="41"/>
                  <a:pt x="20" y="41"/>
                  <a:pt x="17" y="42"/>
                </a:cubicBezTo>
                <a:cubicBezTo>
                  <a:pt x="6" y="46"/>
                  <a:pt x="0" y="58"/>
                  <a:pt x="4" y="69"/>
                </a:cubicBezTo>
                <a:cubicBezTo>
                  <a:pt x="6" y="76"/>
                  <a:pt x="12" y="80"/>
                  <a:pt x="18" y="82"/>
                </a:cubicBezTo>
                <a:cubicBezTo>
                  <a:pt x="14" y="86"/>
                  <a:pt x="13" y="91"/>
                  <a:pt x="15" y="96"/>
                </a:cubicBezTo>
                <a:cubicBezTo>
                  <a:pt x="17" y="103"/>
                  <a:pt x="25" y="106"/>
                  <a:pt x="31" y="104"/>
                </a:cubicBezTo>
                <a:cubicBezTo>
                  <a:pt x="32" y="104"/>
                  <a:pt x="33" y="104"/>
                  <a:pt x="34" y="103"/>
                </a:cubicBezTo>
                <a:cubicBezTo>
                  <a:pt x="39" y="116"/>
                  <a:pt x="53" y="122"/>
                  <a:pt x="67" y="118"/>
                </a:cubicBezTo>
                <a:cubicBezTo>
                  <a:pt x="72" y="116"/>
                  <a:pt x="76" y="113"/>
                  <a:pt x="80" y="108"/>
                </a:cubicBezTo>
                <a:cubicBezTo>
                  <a:pt x="84" y="119"/>
                  <a:pt x="96" y="124"/>
                  <a:pt x="107" y="120"/>
                </a:cubicBezTo>
                <a:cubicBezTo>
                  <a:pt x="118" y="117"/>
                  <a:pt x="124" y="105"/>
                  <a:pt x="120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2" y="93"/>
                  <a:pt x="124" y="92"/>
                  <a:pt x="127" y="92"/>
                </a:cubicBezTo>
                <a:cubicBezTo>
                  <a:pt x="144" y="86"/>
                  <a:pt x="154" y="67"/>
                  <a:pt x="148" y="5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7" name="Freeform 86"/>
          <p:cNvSpPr>
            <a:spLocks/>
          </p:cNvSpPr>
          <p:nvPr/>
        </p:nvSpPr>
        <p:spPr bwMode="auto">
          <a:xfrm>
            <a:off x="5482167" y="4838700"/>
            <a:ext cx="328084" cy="247651"/>
          </a:xfrm>
          <a:custGeom>
            <a:avLst/>
            <a:gdLst>
              <a:gd name="T0" fmla="*/ 0 w 109"/>
              <a:gd name="T1" fmla="*/ 102613450 h 82"/>
              <a:gd name="T2" fmla="*/ 555477064 w 109"/>
              <a:gd name="T3" fmla="*/ 277055408 h 82"/>
              <a:gd name="T4" fmla="*/ 0 w 109"/>
              <a:gd name="T5" fmla="*/ 102613450 h 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" h="82">
                <a:moveTo>
                  <a:pt x="0" y="20"/>
                </a:moveTo>
                <a:cubicBezTo>
                  <a:pt x="0" y="20"/>
                  <a:pt x="38" y="82"/>
                  <a:pt x="109" y="54"/>
                </a:cubicBezTo>
                <a:cubicBezTo>
                  <a:pt x="109" y="54"/>
                  <a:pt x="74" y="0"/>
                  <a:pt x="0" y="2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8" name="Freeform 87"/>
          <p:cNvSpPr>
            <a:spLocks/>
          </p:cNvSpPr>
          <p:nvPr/>
        </p:nvSpPr>
        <p:spPr bwMode="auto">
          <a:xfrm>
            <a:off x="5626101" y="4730751"/>
            <a:ext cx="184151" cy="150283"/>
          </a:xfrm>
          <a:custGeom>
            <a:avLst/>
            <a:gdLst>
              <a:gd name="T0" fmla="*/ 0 w 61"/>
              <a:gd name="T1" fmla="*/ 0 h 50"/>
              <a:gd name="T2" fmla="*/ 312708209 w 61"/>
              <a:gd name="T3" fmla="*/ 254082153 h 50"/>
              <a:gd name="T4" fmla="*/ 0 w 61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50">
                <a:moveTo>
                  <a:pt x="0" y="0"/>
                </a:moveTo>
                <a:cubicBezTo>
                  <a:pt x="0" y="0"/>
                  <a:pt x="7" y="50"/>
                  <a:pt x="61" y="50"/>
                </a:cubicBezTo>
                <a:cubicBezTo>
                  <a:pt x="61" y="50"/>
                  <a:pt x="53" y="7"/>
                  <a:pt x="0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29" name="Freeform 88"/>
          <p:cNvSpPr>
            <a:spLocks/>
          </p:cNvSpPr>
          <p:nvPr/>
        </p:nvSpPr>
        <p:spPr bwMode="auto">
          <a:xfrm>
            <a:off x="5831418" y="4730751"/>
            <a:ext cx="184149" cy="150283"/>
          </a:xfrm>
          <a:custGeom>
            <a:avLst/>
            <a:gdLst>
              <a:gd name="T0" fmla="*/ 312705945 w 61"/>
              <a:gd name="T1" fmla="*/ 0 h 50"/>
              <a:gd name="T2" fmla="*/ 0 w 61"/>
              <a:gd name="T3" fmla="*/ 254082153 h 50"/>
              <a:gd name="T4" fmla="*/ 312705945 w 61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50">
                <a:moveTo>
                  <a:pt x="61" y="0"/>
                </a:moveTo>
                <a:cubicBezTo>
                  <a:pt x="61" y="0"/>
                  <a:pt x="54" y="50"/>
                  <a:pt x="0" y="50"/>
                </a:cubicBezTo>
                <a:cubicBezTo>
                  <a:pt x="0" y="50"/>
                  <a:pt x="8" y="7"/>
                  <a:pt x="61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0" name="Freeform 89"/>
          <p:cNvSpPr>
            <a:spLocks/>
          </p:cNvSpPr>
          <p:nvPr/>
        </p:nvSpPr>
        <p:spPr bwMode="auto">
          <a:xfrm>
            <a:off x="5846234" y="4838700"/>
            <a:ext cx="328084" cy="247651"/>
          </a:xfrm>
          <a:custGeom>
            <a:avLst/>
            <a:gdLst>
              <a:gd name="T0" fmla="*/ 555477064 w 109"/>
              <a:gd name="T1" fmla="*/ 102613450 h 82"/>
              <a:gd name="T2" fmla="*/ 0 w 109"/>
              <a:gd name="T3" fmla="*/ 277055408 h 82"/>
              <a:gd name="T4" fmla="*/ 555477064 w 109"/>
              <a:gd name="T5" fmla="*/ 102613450 h 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" h="82">
                <a:moveTo>
                  <a:pt x="109" y="20"/>
                </a:moveTo>
                <a:cubicBezTo>
                  <a:pt x="109" y="20"/>
                  <a:pt x="71" y="82"/>
                  <a:pt x="0" y="54"/>
                </a:cubicBezTo>
                <a:cubicBezTo>
                  <a:pt x="0" y="54"/>
                  <a:pt x="35" y="0"/>
                  <a:pt x="109" y="2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1" name="Freeform 90"/>
          <p:cNvSpPr>
            <a:spLocks/>
          </p:cNvSpPr>
          <p:nvPr/>
        </p:nvSpPr>
        <p:spPr bwMode="auto">
          <a:xfrm>
            <a:off x="5731933" y="4527551"/>
            <a:ext cx="177800" cy="245533"/>
          </a:xfrm>
          <a:custGeom>
            <a:avLst/>
            <a:gdLst>
              <a:gd name="T0" fmla="*/ 137926843 w 59"/>
              <a:gd name="T1" fmla="*/ 418657068 h 81"/>
              <a:gd name="T2" fmla="*/ 143034826 w 59"/>
              <a:gd name="T3" fmla="*/ 0 h 81"/>
              <a:gd name="T4" fmla="*/ 137926843 w 59"/>
              <a:gd name="T5" fmla="*/ 41865706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" h="81">
                <a:moveTo>
                  <a:pt x="27" y="81"/>
                </a:moveTo>
                <a:cubicBezTo>
                  <a:pt x="27" y="81"/>
                  <a:pt x="0" y="60"/>
                  <a:pt x="28" y="0"/>
                </a:cubicBezTo>
                <a:cubicBezTo>
                  <a:pt x="28" y="0"/>
                  <a:pt x="59" y="53"/>
                  <a:pt x="27" y="8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2" name="Freeform 91"/>
          <p:cNvSpPr>
            <a:spLocks noEditPoints="1"/>
          </p:cNvSpPr>
          <p:nvPr/>
        </p:nvSpPr>
        <p:spPr bwMode="auto">
          <a:xfrm>
            <a:off x="6504518" y="4533901"/>
            <a:ext cx="427567" cy="554567"/>
          </a:xfrm>
          <a:custGeom>
            <a:avLst/>
            <a:gdLst>
              <a:gd name="T0" fmla="*/ 316187808 w 142"/>
              <a:gd name="T1" fmla="*/ 643820254 h 184"/>
              <a:gd name="T2" fmla="*/ 724172223 w 142"/>
              <a:gd name="T3" fmla="*/ 398555610 h 184"/>
              <a:gd name="T4" fmla="*/ 316187808 w 142"/>
              <a:gd name="T5" fmla="*/ 643820254 h 184"/>
              <a:gd name="T6" fmla="*/ 346787430 w 142"/>
              <a:gd name="T7" fmla="*/ 853317607 h 184"/>
              <a:gd name="T8" fmla="*/ 331487619 w 142"/>
              <a:gd name="T9" fmla="*/ 413883803 h 184"/>
              <a:gd name="T10" fmla="*/ 285588187 w 142"/>
              <a:gd name="T11" fmla="*/ 0 h 184"/>
              <a:gd name="T12" fmla="*/ 295788813 w 142"/>
              <a:gd name="T13" fmla="*/ 383227418 h 184"/>
              <a:gd name="T14" fmla="*/ 0 w 142"/>
              <a:gd name="T15" fmla="*/ 61317291 h 184"/>
              <a:gd name="T16" fmla="*/ 254990824 w 142"/>
              <a:gd name="T17" fmla="*/ 444542448 h 184"/>
              <a:gd name="T18" fmla="*/ 224391202 w 142"/>
              <a:gd name="T19" fmla="*/ 853317607 h 184"/>
              <a:gd name="T20" fmla="*/ 76496795 w 142"/>
              <a:gd name="T21" fmla="*/ 940182639 h 184"/>
              <a:gd name="T22" fmla="*/ 504880205 w 142"/>
              <a:gd name="T23" fmla="*/ 940182639 h 184"/>
              <a:gd name="T24" fmla="*/ 346787430 w 142"/>
              <a:gd name="T25" fmla="*/ 853317607 h 1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2" h="184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3" name="Freeform 92"/>
          <p:cNvSpPr>
            <a:spLocks/>
          </p:cNvSpPr>
          <p:nvPr/>
        </p:nvSpPr>
        <p:spPr bwMode="auto">
          <a:xfrm>
            <a:off x="7363885" y="4584700"/>
            <a:ext cx="292100" cy="476251"/>
          </a:xfrm>
          <a:custGeom>
            <a:avLst/>
            <a:gdLst>
              <a:gd name="T0" fmla="*/ 178530315 w 97"/>
              <a:gd name="T1" fmla="*/ 0 h 158"/>
              <a:gd name="T2" fmla="*/ 178530315 w 97"/>
              <a:gd name="T3" fmla="*/ 10220550 h 158"/>
              <a:gd name="T4" fmla="*/ 158126980 w 97"/>
              <a:gd name="T5" fmla="*/ 250422698 h 158"/>
              <a:gd name="T6" fmla="*/ 45908634 w 97"/>
              <a:gd name="T7" fmla="*/ 439519834 h 158"/>
              <a:gd name="T8" fmla="*/ 45908634 w 97"/>
              <a:gd name="T9" fmla="*/ 439519834 h 158"/>
              <a:gd name="T10" fmla="*/ 5101963 w 97"/>
              <a:gd name="T11" fmla="*/ 587730247 h 158"/>
              <a:gd name="T12" fmla="*/ 260143658 w 97"/>
              <a:gd name="T13" fmla="*/ 792157078 h 158"/>
              <a:gd name="T14" fmla="*/ 484580349 w 97"/>
              <a:gd name="T15" fmla="*/ 511068207 h 158"/>
              <a:gd name="T16" fmla="*/ 178530315 w 97"/>
              <a:gd name="T17" fmla="*/ 0 h 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7" h="158">
                <a:moveTo>
                  <a:pt x="35" y="0"/>
                </a:moveTo>
                <a:cubicBezTo>
                  <a:pt x="35" y="1"/>
                  <a:pt x="35" y="2"/>
                  <a:pt x="35" y="2"/>
                </a:cubicBezTo>
                <a:cubicBezTo>
                  <a:pt x="37" y="9"/>
                  <a:pt x="40" y="24"/>
                  <a:pt x="31" y="49"/>
                </a:cubicBezTo>
                <a:cubicBezTo>
                  <a:pt x="27" y="60"/>
                  <a:pt x="17" y="73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3" y="95"/>
                  <a:pt x="0" y="105"/>
                  <a:pt x="1" y="115"/>
                </a:cubicBezTo>
                <a:cubicBezTo>
                  <a:pt x="4" y="140"/>
                  <a:pt x="26" y="158"/>
                  <a:pt x="51" y="155"/>
                </a:cubicBezTo>
                <a:cubicBezTo>
                  <a:pt x="76" y="153"/>
                  <a:pt x="97" y="131"/>
                  <a:pt x="95" y="100"/>
                </a:cubicBezTo>
                <a:cubicBezTo>
                  <a:pt x="92" y="36"/>
                  <a:pt x="35" y="0"/>
                  <a:pt x="35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4" name="Freeform 93"/>
          <p:cNvSpPr>
            <a:spLocks/>
          </p:cNvSpPr>
          <p:nvPr/>
        </p:nvSpPr>
        <p:spPr bwMode="auto">
          <a:xfrm>
            <a:off x="7594600" y="4542367"/>
            <a:ext cx="169333" cy="317500"/>
          </a:xfrm>
          <a:custGeom>
            <a:avLst/>
            <a:gdLst>
              <a:gd name="T0" fmla="*/ 262302625 w 56"/>
              <a:gd name="T1" fmla="*/ 298304857 h 105"/>
              <a:gd name="T2" fmla="*/ 262302625 w 56"/>
              <a:gd name="T3" fmla="*/ 298304857 h 105"/>
              <a:gd name="T4" fmla="*/ 185154661 w 56"/>
              <a:gd name="T5" fmla="*/ 169724161 h 105"/>
              <a:gd name="T6" fmla="*/ 169724161 w 56"/>
              <a:gd name="T7" fmla="*/ 10287000 h 105"/>
              <a:gd name="T8" fmla="*/ 169724161 w 56"/>
              <a:gd name="T9" fmla="*/ 0 h 105"/>
              <a:gd name="T10" fmla="*/ 0 w 56"/>
              <a:gd name="T11" fmla="*/ 200582893 h 105"/>
              <a:gd name="T12" fmla="*/ 144008929 w 56"/>
              <a:gd name="T13" fmla="*/ 540033482 h 105"/>
              <a:gd name="T14" fmla="*/ 288017857 w 56"/>
              <a:gd name="T15" fmla="*/ 401168054 h 105"/>
              <a:gd name="T16" fmla="*/ 262302625 w 56"/>
              <a:gd name="T17" fmla="*/ 298304857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" h="105">
                <a:moveTo>
                  <a:pt x="51" y="58"/>
                </a:moveTo>
                <a:cubicBezTo>
                  <a:pt x="51" y="58"/>
                  <a:pt x="51" y="58"/>
                  <a:pt x="51" y="58"/>
                </a:cubicBezTo>
                <a:cubicBezTo>
                  <a:pt x="45" y="50"/>
                  <a:pt x="39" y="40"/>
                  <a:pt x="36" y="33"/>
                </a:cubicBezTo>
                <a:cubicBezTo>
                  <a:pt x="30" y="17"/>
                  <a:pt x="32" y="6"/>
                  <a:pt x="33" y="2"/>
                </a:cubicBezTo>
                <a:cubicBezTo>
                  <a:pt x="33" y="1"/>
                  <a:pt x="33" y="1"/>
                  <a:pt x="33" y="0"/>
                </a:cubicBezTo>
                <a:cubicBezTo>
                  <a:pt x="33" y="0"/>
                  <a:pt x="11" y="14"/>
                  <a:pt x="0" y="39"/>
                </a:cubicBezTo>
                <a:cubicBezTo>
                  <a:pt x="13" y="55"/>
                  <a:pt x="25" y="77"/>
                  <a:pt x="28" y="105"/>
                </a:cubicBezTo>
                <a:cubicBezTo>
                  <a:pt x="42" y="104"/>
                  <a:pt x="54" y="93"/>
                  <a:pt x="56" y="78"/>
                </a:cubicBezTo>
                <a:cubicBezTo>
                  <a:pt x="56" y="71"/>
                  <a:pt x="55" y="64"/>
                  <a:pt x="51" y="5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5" name="Freeform 94"/>
          <p:cNvSpPr>
            <a:spLocks/>
          </p:cNvSpPr>
          <p:nvPr/>
        </p:nvSpPr>
        <p:spPr bwMode="auto">
          <a:xfrm>
            <a:off x="7255933" y="4616451"/>
            <a:ext cx="152400" cy="330200"/>
          </a:xfrm>
          <a:custGeom>
            <a:avLst/>
            <a:gdLst>
              <a:gd name="T0" fmla="*/ 125570876 w 51"/>
              <a:gd name="T1" fmla="*/ 532206604 h 110"/>
              <a:gd name="T2" fmla="*/ 160732694 w 51"/>
              <a:gd name="T3" fmla="*/ 385217324 h 110"/>
              <a:gd name="T4" fmla="*/ 160732694 w 51"/>
              <a:gd name="T5" fmla="*/ 385217324 h 110"/>
              <a:gd name="T6" fmla="*/ 256166471 w 51"/>
              <a:gd name="T7" fmla="*/ 223020082 h 110"/>
              <a:gd name="T8" fmla="*/ 226029371 w 51"/>
              <a:gd name="T9" fmla="*/ 172332881 h 110"/>
              <a:gd name="T10" fmla="*/ 190869794 w 51"/>
              <a:gd name="T11" fmla="*/ 5067820 h 110"/>
              <a:gd name="T12" fmla="*/ 190869794 w 51"/>
              <a:gd name="T13" fmla="*/ 0 h 110"/>
              <a:gd name="T14" fmla="*/ 15069671 w 51"/>
              <a:gd name="T15" fmla="*/ 390285143 h 110"/>
              <a:gd name="T16" fmla="*/ 130595594 w 51"/>
              <a:gd name="T17" fmla="*/ 557550205 h 110"/>
              <a:gd name="T18" fmla="*/ 125570876 w 51"/>
              <a:gd name="T19" fmla="*/ 532206604 h 1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" h="110">
                <a:moveTo>
                  <a:pt x="25" y="105"/>
                </a:moveTo>
                <a:cubicBezTo>
                  <a:pt x="24" y="94"/>
                  <a:pt x="26" y="84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9" y="65"/>
                  <a:pt x="47" y="54"/>
                  <a:pt x="51" y="44"/>
                </a:cubicBezTo>
                <a:cubicBezTo>
                  <a:pt x="49" y="40"/>
                  <a:pt x="47" y="37"/>
                  <a:pt x="45" y="34"/>
                </a:cubicBezTo>
                <a:cubicBezTo>
                  <a:pt x="36" y="17"/>
                  <a:pt x="37" y="6"/>
                  <a:pt x="38" y="1"/>
                </a:cubicBezTo>
                <a:cubicBezTo>
                  <a:pt x="38" y="1"/>
                  <a:pt x="38" y="0"/>
                  <a:pt x="38" y="0"/>
                </a:cubicBezTo>
                <a:cubicBezTo>
                  <a:pt x="38" y="0"/>
                  <a:pt x="0" y="30"/>
                  <a:pt x="3" y="77"/>
                </a:cubicBezTo>
                <a:cubicBezTo>
                  <a:pt x="4" y="93"/>
                  <a:pt x="14" y="105"/>
                  <a:pt x="26" y="110"/>
                </a:cubicBezTo>
                <a:cubicBezTo>
                  <a:pt x="25" y="108"/>
                  <a:pt x="25" y="107"/>
                  <a:pt x="25" y="10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6" name="Freeform 95"/>
          <p:cNvSpPr>
            <a:spLocks noEditPoints="1"/>
          </p:cNvSpPr>
          <p:nvPr/>
        </p:nvSpPr>
        <p:spPr bwMode="auto">
          <a:xfrm>
            <a:off x="8087785" y="4516967"/>
            <a:ext cx="605367" cy="590551"/>
          </a:xfrm>
          <a:custGeom>
            <a:avLst/>
            <a:gdLst>
              <a:gd name="T0" fmla="*/ 673506558 w 201"/>
              <a:gd name="T1" fmla="*/ 86810948 h 196"/>
              <a:gd name="T2" fmla="*/ 250014175 w 201"/>
              <a:gd name="T3" fmla="*/ 148088865 h 196"/>
              <a:gd name="T4" fmla="*/ 280628109 w 201"/>
              <a:gd name="T5" fmla="*/ 163407780 h 196"/>
              <a:gd name="T6" fmla="*/ 392878449 w 201"/>
              <a:gd name="T7" fmla="*/ 163407780 h 196"/>
              <a:gd name="T8" fmla="*/ 413286986 w 201"/>
              <a:gd name="T9" fmla="*/ 214473841 h 196"/>
              <a:gd name="T10" fmla="*/ 418389685 w 201"/>
              <a:gd name="T11" fmla="*/ 321710761 h 196"/>
              <a:gd name="T12" fmla="*/ 438798221 w 201"/>
              <a:gd name="T13" fmla="*/ 398307593 h 196"/>
              <a:gd name="T14" fmla="*/ 443900920 w 201"/>
              <a:gd name="T15" fmla="*/ 342136734 h 196"/>
              <a:gd name="T16" fmla="*/ 464311716 w 201"/>
              <a:gd name="T17" fmla="*/ 428947682 h 196"/>
              <a:gd name="T18" fmla="*/ 556153519 w 201"/>
              <a:gd name="T19" fmla="*/ 515758630 h 196"/>
              <a:gd name="T20" fmla="*/ 586767453 w 201"/>
              <a:gd name="T21" fmla="*/ 597462520 h 196"/>
              <a:gd name="T22" fmla="*/ 581664755 w 201"/>
              <a:gd name="T23" fmla="*/ 735337269 h 196"/>
              <a:gd name="T24" fmla="*/ 505128789 w 201"/>
              <a:gd name="T25" fmla="*/ 888533193 h 196"/>
              <a:gd name="T26" fmla="*/ 494925650 w 201"/>
              <a:gd name="T27" fmla="*/ 939599254 h 196"/>
              <a:gd name="T28" fmla="*/ 607175990 w 201"/>
              <a:gd name="T29" fmla="*/ 275751758 h 196"/>
              <a:gd name="T30" fmla="*/ 520436886 w 201"/>
              <a:gd name="T31" fmla="*/ 914066223 h 196"/>
              <a:gd name="T32" fmla="*/ 632687226 w 201"/>
              <a:gd name="T33" fmla="*/ 837469391 h 196"/>
              <a:gd name="T34" fmla="*/ 801062736 w 201"/>
              <a:gd name="T35" fmla="*/ 694485324 h 196"/>
              <a:gd name="T36" fmla="*/ 699017794 w 201"/>
              <a:gd name="T37" fmla="*/ 571929489 h 196"/>
              <a:gd name="T38" fmla="*/ 581664755 w 201"/>
              <a:gd name="T39" fmla="*/ 495332657 h 196"/>
              <a:gd name="T40" fmla="*/ 576562056 w 201"/>
              <a:gd name="T41" fmla="*/ 393202795 h 196"/>
              <a:gd name="T42" fmla="*/ 714323631 w 201"/>
              <a:gd name="T43" fmla="*/ 337029676 h 196"/>
              <a:gd name="T44" fmla="*/ 739834867 w 201"/>
              <a:gd name="T45" fmla="*/ 316603703 h 196"/>
              <a:gd name="T46" fmla="*/ 750040265 w 201"/>
              <a:gd name="T47" fmla="*/ 245111670 h 196"/>
              <a:gd name="T48" fmla="*/ 678609257 w 201"/>
              <a:gd name="T49" fmla="*/ 255325786 h 196"/>
              <a:gd name="T50" fmla="*/ 658198461 w 201"/>
              <a:gd name="T51" fmla="*/ 168514838 h 196"/>
              <a:gd name="T52" fmla="*/ 678609257 w 201"/>
              <a:gd name="T53" fmla="*/ 158302982 h 196"/>
              <a:gd name="T54" fmla="*/ 699017794 w 201"/>
              <a:gd name="T55" fmla="*/ 194047868 h 196"/>
              <a:gd name="T56" fmla="*/ 760245662 w 201"/>
              <a:gd name="T57" fmla="*/ 224685697 h 196"/>
              <a:gd name="T58" fmla="*/ 755142964 w 201"/>
              <a:gd name="T59" fmla="*/ 188940810 h 196"/>
              <a:gd name="T60" fmla="*/ 693915095 w 201"/>
              <a:gd name="T61" fmla="*/ 142981807 h 196"/>
              <a:gd name="T62" fmla="*/ 658198461 w 201"/>
              <a:gd name="T63" fmla="*/ 158302982 h 196"/>
              <a:gd name="T64" fmla="*/ 617381388 w 201"/>
              <a:gd name="T65" fmla="*/ 107236920 h 196"/>
              <a:gd name="T66" fmla="*/ 571459357 w 201"/>
              <a:gd name="T67" fmla="*/ 127662893 h 196"/>
              <a:gd name="T68" fmla="*/ 443900920 w 201"/>
              <a:gd name="T69" fmla="*/ 102129862 h 196"/>
              <a:gd name="T70" fmla="*/ 632687226 w 201"/>
              <a:gd name="T71" fmla="*/ 76596832 h 196"/>
              <a:gd name="T72" fmla="*/ 658198461 w 201"/>
              <a:gd name="T73" fmla="*/ 102129862 h 196"/>
              <a:gd name="T74" fmla="*/ 658198461 w 201"/>
              <a:gd name="T75" fmla="*/ 112343979 h 196"/>
              <a:gd name="T76" fmla="*/ 704120492 w 201"/>
              <a:gd name="T77" fmla="*/ 127662893 h 196"/>
              <a:gd name="T78" fmla="*/ 750040265 w 201"/>
              <a:gd name="T79" fmla="*/ 137877009 h 196"/>
              <a:gd name="T80" fmla="*/ 811268134 w 201"/>
              <a:gd name="T81" fmla="*/ 219580899 h 196"/>
              <a:gd name="T82" fmla="*/ 841882068 w 201"/>
              <a:gd name="T83" fmla="*/ 291070673 h 196"/>
              <a:gd name="T84" fmla="*/ 918418034 w 201"/>
              <a:gd name="T85" fmla="*/ 306391847 h 196"/>
              <a:gd name="T86" fmla="*/ 928621173 w 201"/>
              <a:gd name="T87" fmla="*/ 337029676 h 196"/>
              <a:gd name="T88" fmla="*/ 637789925 w 201"/>
              <a:gd name="T89" fmla="*/ 326817820 h 196"/>
              <a:gd name="T90" fmla="*/ 566356658 w 201"/>
              <a:gd name="T91" fmla="*/ 71492034 h 196"/>
              <a:gd name="T92" fmla="*/ 556153519 w 201"/>
              <a:gd name="T93" fmla="*/ 81703890 h 196"/>
              <a:gd name="T94" fmla="*/ 540845422 w 201"/>
              <a:gd name="T95" fmla="*/ 86810948 h 196"/>
              <a:gd name="T96" fmla="*/ 515334187 w 201"/>
              <a:gd name="T97" fmla="*/ 76596832 h 196"/>
              <a:gd name="T98" fmla="*/ 219400240 w 201"/>
              <a:gd name="T99" fmla="*/ 178728954 h 196"/>
              <a:gd name="T100" fmla="*/ 622481828 w 201"/>
              <a:gd name="T101" fmla="*/ 76596832 h 196"/>
              <a:gd name="T102" fmla="*/ 591867894 w 201"/>
              <a:gd name="T103" fmla="*/ 71492034 h 196"/>
              <a:gd name="T104" fmla="*/ 739834867 w 201"/>
              <a:gd name="T105" fmla="*/ 234899813 h 196"/>
              <a:gd name="T106" fmla="*/ 801062736 w 201"/>
              <a:gd name="T107" fmla="*/ 337029676 h 196"/>
              <a:gd name="T108" fmla="*/ 653095762 w 201"/>
              <a:gd name="T109" fmla="*/ 490225599 h 196"/>
              <a:gd name="T110" fmla="*/ 632687226 w 201"/>
              <a:gd name="T111" fmla="*/ 474906685 h 196"/>
              <a:gd name="T112" fmla="*/ 591867894 w 201"/>
              <a:gd name="T113" fmla="*/ 86810948 h 196"/>
              <a:gd name="T114" fmla="*/ 637789925 w 201"/>
              <a:gd name="T115" fmla="*/ 107236920 h 196"/>
              <a:gd name="T116" fmla="*/ 581664755 w 201"/>
              <a:gd name="T117" fmla="*/ 97022804 h 196"/>
              <a:gd name="T118" fmla="*/ 530640025 w 201"/>
              <a:gd name="T119" fmla="*/ 91918006 h 196"/>
              <a:gd name="T120" fmla="*/ 515334187 w 201"/>
              <a:gd name="T121" fmla="*/ 91918006 h 196"/>
              <a:gd name="T122" fmla="*/ 591867894 w 201"/>
              <a:gd name="T123" fmla="*/ 127662893 h 196"/>
              <a:gd name="T124" fmla="*/ 591867894 w 201"/>
              <a:gd name="T125" fmla="*/ 127662893 h 1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1" h="196">
                <a:moveTo>
                  <a:pt x="190" y="124"/>
                </a:moveTo>
                <a:cubicBezTo>
                  <a:pt x="201" y="86"/>
                  <a:pt x="187" y="47"/>
                  <a:pt x="156" y="25"/>
                </a:cubicBezTo>
                <a:cubicBezTo>
                  <a:pt x="148" y="19"/>
                  <a:pt x="138" y="14"/>
                  <a:pt x="127" y="11"/>
                </a:cubicBezTo>
                <a:cubicBezTo>
                  <a:pt x="89" y="0"/>
                  <a:pt x="49" y="14"/>
                  <a:pt x="26" y="44"/>
                </a:cubicBezTo>
                <a:cubicBezTo>
                  <a:pt x="20" y="52"/>
                  <a:pt x="15" y="62"/>
                  <a:pt x="12" y="72"/>
                </a:cubicBezTo>
                <a:cubicBezTo>
                  <a:pt x="0" y="110"/>
                  <a:pt x="15" y="149"/>
                  <a:pt x="46" y="171"/>
                </a:cubicBezTo>
                <a:cubicBezTo>
                  <a:pt x="54" y="177"/>
                  <a:pt x="64" y="182"/>
                  <a:pt x="75" y="185"/>
                </a:cubicBezTo>
                <a:cubicBezTo>
                  <a:pt x="113" y="196"/>
                  <a:pt x="153" y="182"/>
                  <a:pt x="176" y="152"/>
                </a:cubicBezTo>
                <a:cubicBezTo>
                  <a:pt x="182" y="144"/>
                  <a:pt x="187" y="134"/>
                  <a:pt x="190" y="124"/>
                </a:cubicBezTo>
                <a:close/>
                <a:moveTo>
                  <a:pt x="177" y="56"/>
                </a:moveTo>
                <a:cubicBezTo>
                  <a:pt x="177" y="57"/>
                  <a:pt x="178" y="57"/>
                  <a:pt x="178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9"/>
                  <a:pt x="180" y="59"/>
                  <a:pt x="180" y="59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8"/>
                  <a:pt x="179" y="58"/>
                  <a:pt x="178" y="58"/>
                </a:cubicBezTo>
                <a:cubicBezTo>
                  <a:pt x="178" y="57"/>
                  <a:pt x="178" y="57"/>
                  <a:pt x="177" y="57"/>
                </a:cubicBezTo>
                <a:cubicBezTo>
                  <a:pt x="177" y="57"/>
                  <a:pt x="177" y="57"/>
                  <a:pt x="177" y="56"/>
                </a:cubicBezTo>
                <a:cubicBezTo>
                  <a:pt x="177" y="56"/>
                  <a:pt x="177" y="56"/>
                  <a:pt x="177" y="56"/>
                </a:cubicBezTo>
                <a:close/>
                <a:moveTo>
                  <a:pt x="132" y="17"/>
                </a:moveTo>
                <a:cubicBezTo>
                  <a:pt x="132" y="17"/>
                  <a:pt x="132" y="18"/>
                  <a:pt x="132" y="18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17"/>
                  <a:pt x="132" y="17"/>
                  <a:pt x="132" y="17"/>
                </a:cubicBezTo>
                <a:close/>
                <a:moveTo>
                  <a:pt x="55" y="24"/>
                </a:moveTo>
                <a:cubicBezTo>
                  <a:pt x="55" y="24"/>
                  <a:pt x="55" y="24"/>
                  <a:pt x="55" y="24"/>
                </a:cubicBezTo>
                <a:cubicBezTo>
                  <a:pt x="55" y="24"/>
                  <a:pt x="57" y="24"/>
                  <a:pt x="57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4" y="25"/>
                </a:cubicBezTo>
                <a:cubicBezTo>
                  <a:pt x="55" y="25"/>
                  <a:pt x="55" y="25"/>
                  <a:pt x="55" y="24"/>
                </a:cubicBezTo>
                <a:close/>
                <a:moveTo>
                  <a:pt x="76" y="181"/>
                </a:moveTo>
                <a:cubicBezTo>
                  <a:pt x="66" y="178"/>
                  <a:pt x="57" y="173"/>
                  <a:pt x="49" y="167"/>
                </a:cubicBezTo>
                <a:cubicBezTo>
                  <a:pt x="20" y="146"/>
                  <a:pt x="6" y="109"/>
                  <a:pt x="16" y="74"/>
                </a:cubicBezTo>
                <a:cubicBezTo>
                  <a:pt x="19" y="64"/>
                  <a:pt x="24" y="55"/>
                  <a:pt x="30" y="47"/>
                </a:cubicBezTo>
                <a:cubicBezTo>
                  <a:pt x="36" y="39"/>
                  <a:pt x="43" y="32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4" y="26"/>
                  <a:pt x="54" y="26"/>
                </a:cubicBezTo>
                <a:cubicBezTo>
                  <a:pt x="54" y="27"/>
                  <a:pt x="56" y="26"/>
                  <a:pt x="56" y="26"/>
                </a:cubicBezTo>
                <a:cubicBezTo>
                  <a:pt x="56" y="27"/>
                  <a:pt x="55" y="27"/>
                  <a:pt x="55" y="27"/>
                </a:cubicBezTo>
                <a:cubicBezTo>
                  <a:pt x="55" y="27"/>
                  <a:pt x="55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2" y="27"/>
                  <a:pt x="52" y="27"/>
                </a:cubicBezTo>
                <a:cubicBezTo>
                  <a:pt x="52" y="27"/>
                  <a:pt x="52" y="27"/>
                  <a:pt x="52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49" y="29"/>
                </a:cubicBezTo>
                <a:cubicBezTo>
                  <a:pt x="49" y="29"/>
                  <a:pt x="50" y="29"/>
                  <a:pt x="50" y="30"/>
                </a:cubicBezTo>
                <a:cubicBezTo>
                  <a:pt x="49" y="30"/>
                  <a:pt x="50" y="30"/>
                  <a:pt x="50" y="30"/>
                </a:cubicBezTo>
                <a:cubicBezTo>
                  <a:pt x="50" y="30"/>
                  <a:pt x="50" y="31"/>
                  <a:pt x="51" y="30"/>
                </a:cubicBezTo>
                <a:cubicBezTo>
                  <a:pt x="51" y="30"/>
                  <a:pt x="51" y="31"/>
                  <a:pt x="51" y="31"/>
                </a:cubicBezTo>
                <a:cubicBezTo>
                  <a:pt x="51" y="31"/>
                  <a:pt x="52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5" y="31"/>
                  <a:pt x="55" y="31"/>
                  <a:pt x="54" y="32"/>
                </a:cubicBezTo>
                <a:cubicBezTo>
                  <a:pt x="53" y="32"/>
                  <a:pt x="52" y="33"/>
                  <a:pt x="52" y="33"/>
                </a:cubicBezTo>
                <a:cubicBezTo>
                  <a:pt x="52" y="33"/>
                  <a:pt x="51" y="33"/>
                  <a:pt x="51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8" y="34"/>
                  <a:pt x="47" y="34"/>
                </a:cubicBezTo>
                <a:cubicBezTo>
                  <a:pt x="47" y="34"/>
                  <a:pt x="46" y="35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7" y="35"/>
                  <a:pt x="47" y="35"/>
                </a:cubicBezTo>
                <a:cubicBezTo>
                  <a:pt x="47" y="35"/>
                  <a:pt x="47" y="35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49" y="34"/>
                  <a:pt x="49" y="34"/>
                  <a:pt x="50" y="34"/>
                </a:cubicBezTo>
                <a:cubicBezTo>
                  <a:pt x="50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3"/>
                </a:cubicBezTo>
                <a:cubicBezTo>
                  <a:pt x="51" y="33"/>
                  <a:pt x="52" y="33"/>
                  <a:pt x="53" y="33"/>
                </a:cubicBezTo>
                <a:cubicBezTo>
                  <a:pt x="54" y="32"/>
                  <a:pt x="55" y="33"/>
                  <a:pt x="55" y="32"/>
                </a:cubicBezTo>
                <a:cubicBezTo>
                  <a:pt x="56" y="32"/>
                  <a:pt x="56" y="32"/>
                  <a:pt x="57" y="32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60" y="31"/>
                  <a:pt x="59" y="30"/>
                  <a:pt x="59" y="30"/>
                </a:cubicBezTo>
                <a:cubicBezTo>
                  <a:pt x="59" y="30"/>
                  <a:pt x="59" y="30"/>
                  <a:pt x="60" y="30"/>
                </a:cubicBezTo>
                <a:cubicBezTo>
                  <a:pt x="60" y="29"/>
                  <a:pt x="60" y="30"/>
                  <a:pt x="61" y="29"/>
                </a:cubicBezTo>
                <a:cubicBezTo>
                  <a:pt x="62" y="28"/>
                  <a:pt x="62" y="30"/>
                  <a:pt x="61" y="30"/>
                </a:cubicBezTo>
                <a:cubicBezTo>
                  <a:pt x="61" y="30"/>
                  <a:pt x="62" y="30"/>
                  <a:pt x="62" y="30"/>
                </a:cubicBezTo>
                <a:cubicBezTo>
                  <a:pt x="62" y="30"/>
                  <a:pt x="63" y="30"/>
                  <a:pt x="63" y="30"/>
                </a:cubicBezTo>
                <a:cubicBezTo>
                  <a:pt x="64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8"/>
                  <a:pt x="66" y="28"/>
                  <a:pt x="67" y="28"/>
                </a:cubicBezTo>
                <a:cubicBezTo>
                  <a:pt x="67" y="28"/>
                  <a:pt x="67" y="29"/>
                  <a:pt x="67" y="29"/>
                </a:cubicBezTo>
                <a:cubicBezTo>
                  <a:pt x="67" y="29"/>
                  <a:pt x="66" y="29"/>
                  <a:pt x="66" y="29"/>
                </a:cubicBezTo>
                <a:cubicBezTo>
                  <a:pt x="66" y="29"/>
                  <a:pt x="67" y="29"/>
                  <a:pt x="68" y="29"/>
                </a:cubicBezTo>
                <a:cubicBezTo>
                  <a:pt x="69" y="30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0"/>
                  <a:pt x="73" y="30"/>
                  <a:pt x="73" y="30"/>
                </a:cubicBezTo>
                <a:cubicBezTo>
                  <a:pt x="73" y="31"/>
                  <a:pt x="74" y="31"/>
                  <a:pt x="74" y="31"/>
                </a:cubicBezTo>
                <a:cubicBezTo>
                  <a:pt x="74" y="31"/>
                  <a:pt x="75" y="32"/>
                  <a:pt x="75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6" y="33"/>
                  <a:pt x="76" y="33"/>
                  <a:pt x="76" y="34"/>
                </a:cubicBezTo>
                <a:cubicBezTo>
                  <a:pt x="76" y="33"/>
                  <a:pt x="76" y="33"/>
                  <a:pt x="77" y="33"/>
                </a:cubicBezTo>
                <a:cubicBezTo>
                  <a:pt x="77" y="33"/>
                  <a:pt x="76" y="33"/>
                  <a:pt x="77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2"/>
                  <a:pt x="77" y="32"/>
                </a:cubicBezTo>
                <a:cubicBezTo>
                  <a:pt x="77" y="33"/>
                  <a:pt x="77" y="33"/>
                  <a:pt x="77" y="33"/>
                </a:cubicBezTo>
                <a:cubicBezTo>
                  <a:pt x="78" y="33"/>
                  <a:pt x="78" y="32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3"/>
                  <a:pt x="77" y="33"/>
                  <a:pt x="77" y="33"/>
                </a:cubicBezTo>
                <a:cubicBezTo>
                  <a:pt x="77" y="33"/>
                  <a:pt x="76" y="34"/>
                  <a:pt x="77" y="34"/>
                </a:cubicBezTo>
                <a:cubicBezTo>
                  <a:pt x="77" y="34"/>
                  <a:pt x="77" y="34"/>
                  <a:pt x="77" y="35"/>
                </a:cubicBezTo>
                <a:cubicBezTo>
                  <a:pt x="76" y="35"/>
                  <a:pt x="77" y="35"/>
                  <a:pt x="77" y="35"/>
                </a:cubicBezTo>
                <a:cubicBezTo>
                  <a:pt x="77" y="35"/>
                  <a:pt x="78" y="35"/>
                  <a:pt x="78" y="36"/>
                </a:cubicBezTo>
                <a:cubicBezTo>
                  <a:pt x="78" y="36"/>
                  <a:pt x="78" y="35"/>
                  <a:pt x="78" y="35"/>
                </a:cubicBezTo>
                <a:cubicBezTo>
                  <a:pt x="78" y="35"/>
                  <a:pt x="79" y="35"/>
                  <a:pt x="78" y="35"/>
                </a:cubicBezTo>
                <a:cubicBezTo>
                  <a:pt x="78" y="36"/>
                  <a:pt x="79" y="36"/>
                  <a:pt x="79" y="36"/>
                </a:cubicBezTo>
                <a:cubicBezTo>
                  <a:pt x="79" y="36"/>
                  <a:pt x="79" y="36"/>
                  <a:pt x="79" y="37"/>
                </a:cubicBezTo>
                <a:cubicBezTo>
                  <a:pt x="79" y="37"/>
                  <a:pt x="79" y="37"/>
                  <a:pt x="79" y="38"/>
                </a:cubicBezTo>
                <a:cubicBezTo>
                  <a:pt x="79" y="38"/>
                  <a:pt x="79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9"/>
                  <a:pt x="80" y="39"/>
                </a:cubicBezTo>
                <a:cubicBezTo>
                  <a:pt x="80" y="39"/>
                  <a:pt x="80" y="40"/>
                  <a:pt x="81" y="40"/>
                </a:cubicBezTo>
                <a:cubicBezTo>
                  <a:pt x="81" y="40"/>
                  <a:pt x="80" y="40"/>
                  <a:pt x="81" y="41"/>
                </a:cubicBezTo>
                <a:cubicBezTo>
                  <a:pt x="81" y="41"/>
                  <a:pt x="81" y="41"/>
                  <a:pt x="80" y="40"/>
                </a:cubicBezTo>
                <a:cubicBezTo>
                  <a:pt x="80" y="40"/>
                  <a:pt x="80" y="40"/>
                  <a:pt x="79" y="41"/>
                </a:cubicBezTo>
                <a:cubicBezTo>
                  <a:pt x="79" y="41"/>
                  <a:pt x="80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4"/>
                </a:cubicBezTo>
                <a:cubicBezTo>
                  <a:pt x="82" y="44"/>
                  <a:pt x="83" y="44"/>
                  <a:pt x="83" y="44"/>
                </a:cubicBezTo>
                <a:cubicBezTo>
                  <a:pt x="83" y="44"/>
                  <a:pt x="83" y="44"/>
                  <a:pt x="82" y="44"/>
                </a:cubicBezTo>
                <a:cubicBezTo>
                  <a:pt x="82" y="44"/>
                  <a:pt x="82" y="45"/>
                  <a:pt x="82" y="45"/>
                </a:cubicBezTo>
                <a:cubicBezTo>
                  <a:pt x="82" y="45"/>
                  <a:pt x="82" y="45"/>
                  <a:pt x="82" y="46"/>
                </a:cubicBezTo>
                <a:cubicBezTo>
                  <a:pt x="82" y="46"/>
                  <a:pt x="81" y="48"/>
                  <a:pt x="81" y="49"/>
                </a:cubicBezTo>
                <a:cubicBezTo>
                  <a:pt x="81" y="49"/>
                  <a:pt x="80" y="50"/>
                  <a:pt x="80" y="50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1"/>
                  <a:pt x="80" y="52"/>
                  <a:pt x="79" y="53"/>
                </a:cubicBezTo>
                <a:cubicBezTo>
                  <a:pt x="78" y="53"/>
                  <a:pt x="78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7"/>
                  <a:pt x="79" y="57"/>
                  <a:pt x="79" y="58"/>
                </a:cubicBezTo>
                <a:cubicBezTo>
                  <a:pt x="79" y="58"/>
                  <a:pt x="79" y="58"/>
                  <a:pt x="80" y="58"/>
                </a:cubicBezTo>
                <a:cubicBezTo>
                  <a:pt x="80" y="58"/>
                  <a:pt x="80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80" y="60"/>
                  <a:pt x="80" y="61"/>
                </a:cubicBezTo>
                <a:cubicBezTo>
                  <a:pt x="81" y="61"/>
                  <a:pt x="81" y="61"/>
                  <a:pt x="81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4"/>
                  <a:pt x="83" y="64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6"/>
                  <a:pt x="83" y="66"/>
                </a:cubicBezTo>
                <a:cubicBezTo>
                  <a:pt x="83" y="66"/>
                  <a:pt x="83" y="67"/>
                  <a:pt x="83" y="67"/>
                </a:cubicBezTo>
                <a:cubicBezTo>
                  <a:pt x="83" y="67"/>
                  <a:pt x="83" y="68"/>
                  <a:pt x="83" y="68"/>
                </a:cubicBezTo>
                <a:cubicBezTo>
                  <a:pt x="83" y="68"/>
                  <a:pt x="84" y="68"/>
                  <a:pt x="84" y="69"/>
                </a:cubicBezTo>
                <a:cubicBezTo>
                  <a:pt x="84" y="69"/>
                  <a:pt x="83" y="69"/>
                  <a:pt x="84" y="69"/>
                </a:cubicBezTo>
                <a:cubicBezTo>
                  <a:pt x="84" y="69"/>
                  <a:pt x="84" y="70"/>
                  <a:pt x="84" y="70"/>
                </a:cubicBezTo>
                <a:cubicBezTo>
                  <a:pt x="84" y="71"/>
                  <a:pt x="85" y="71"/>
                  <a:pt x="85" y="71"/>
                </a:cubicBezTo>
                <a:cubicBezTo>
                  <a:pt x="85" y="71"/>
                  <a:pt x="84" y="71"/>
                  <a:pt x="84" y="71"/>
                </a:cubicBezTo>
                <a:cubicBezTo>
                  <a:pt x="84" y="71"/>
                  <a:pt x="83" y="70"/>
                  <a:pt x="84" y="70"/>
                </a:cubicBezTo>
                <a:cubicBezTo>
                  <a:pt x="84" y="70"/>
                  <a:pt x="83" y="71"/>
                  <a:pt x="83" y="72"/>
                </a:cubicBezTo>
                <a:cubicBezTo>
                  <a:pt x="84" y="72"/>
                  <a:pt x="84" y="73"/>
                  <a:pt x="84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73"/>
                  <a:pt x="85" y="73"/>
                  <a:pt x="85" y="74"/>
                </a:cubicBezTo>
                <a:cubicBezTo>
                  <a:pt x="85" y="74"/>
                  <a:pt x="86" y="74"/>
                  <a:pt x="86" y="74"/>
                </a:cubicBezTo>
                <a:cubicBezTo>
                  <a:pt x="86" y="74"/>
                  <a:pt x="86" y="75"/>
                  <a:pt x="86" y="75"/>
                </a:cubicBezTo>
                <a:cubicBezTo>
                  <a:pt x="86" y="76"/>
                  <a:pt x="85" y="76"/>
                  <a:pt x="85" y="76"/>
                </a:cubicBezTo>
                <a:cubicBezTo>
                  <a:pt x="85" y="76"/>
                  <a:pt x="85" y="76"/>
                  <a:pt x="86" y="76"/>
                </a:cubicBezTo>
                <a:cubicBezTo>
                  <a:pt x="86" y="76"/>
                  <a:pt x="85" y="77"/>
                  <a:pt x="86" y="77"/>
                </a:cubicBezTo>
                <a:cubicBezTo>
                  <a:pt x="86" y="77"/>
                  <a:pt x="86" y="77"/>
                  <a:pt x="86" y="78"/>
                </a:cubicBezTo>
                <a:cubicBezTo>
                  <a:pt x="86" y="78"/>
                  <a:pt x="86" y="78"/>
                  <a:pt x="87" y="78"/>
                </a:cubicBezTo>
                <a:cubicBezTo>
                  <a:pt x="87" y="78"/>
                  <a:pt x="87" y="79"/>
                  <a:pt x="87" y="79"/>
                </a:cubicBezTo>
                <a:cubicBezTo>
                  <a:pt x="87" y="79"/>
                  <a:pt x="87" y="80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7"/>
                  <a:pt x="87" y="77"/>
                  <a:pt x="87" y="77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5"/>
                  <a:pt x="87" y="75"/>
                  <a:pt x="87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3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1"/>
                  <a:pt x="86" y="71"/>
                </a:cubicBezTo>
                <a:cubicBezTo>
                  <a:pt x="86" y="71"/>
                  <a:pt x="86" y="70"/>
                  <a:pt x="86" y="70"/>
                </a:cubicBezTo>
                <a:cubicBezTo>
                  <a:pt x="86" y="70"/>
                  <a:pt x="86" y="70"/>
                  <a:pt x="86" y="69"/>
                </a:cubicBezTo>
                <a:cubicBezTo>
                  <a:pt x="86" y="69"/>
                  <a:pt x="86" y="69"/>
                  <a:pt x="86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6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67"/>
                  <a:pt x="86" y="67"/>
                  <a:pt x="87" y="67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9" y="73"/>
                  <a:pt x="89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74"/>
                  <a:pt x="89" y="74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89" y="76"/>
                  <a:pt x="90" y="76"/>
                </a:cubicBezTo>
                <a:cubicBezTo>
                  <a:pt x="90" y="77"/>
                  <a:pt x="90" y="77"/>
                  <a:pt x="90" y="78"/>
                </a:cubicBezTo>
                <a:cubicBezTo>
                  <a:pt x="90" y="78"/>
                  <a:pt x="91" y="78"/>
                  <a:pt x="91" y="79"/>
                </a:cubicBezTo>
                <a:cubicBezTo>
                  <a:pt x="91" y="79"/>
                  <a:pt x="91" y="79"/>
                  <a:pt x="91" y="80"/>
                </a:cubicBezTo>
                <a:cubicBezTo>
                  <a:pt x="92" y="81"/>
                  <a:pt x="92" y="81"/>
                  <a:pt x="92" y="82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82"/>
                  <a:pt x="92" y="83"/>
                  <a:pt x="92" y="83"/>
                </a:cubicBezTo>
                <a:cubicBezTo>
                  <a:pt x="92" y="83"/>
                  <a:pt x="91" y="83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5"/>
                  <a:pt x="91" y="85"/>
                  <a:pt x="92" y="86"/>
                </a:cubicBezTo>
                <a:cubicBezTo>
                  <a:pt x="92" y="86"/>
                  <a:pt x="92" y="86"/>
                  <a:pt x="93" y="87"/>
                </a:cubicBezTo>
                <a:cubicBezTo>
                  <a:pt x="93" y="88"/>
                  <a:pt x="94" y="88"/>
                  <a:pt x="94" y="88"/>
                </a:cubicBezTo>
                <a:cubicBezTo>
                  <a:pt x="95" y="89"/>
                  <a:pt x="95" y="89"/>
                  <a:pt x="95" y="90"/>
                </a:cubicBezTo>
                <a:cubicBezTo>
                  <a:pt x="95" y="90"/>
                  <a:pt x="95" y="90"/>
                  <a:pt x="96" y="90"/>
                </a:cubicBezTo>
                <a:cubicBezTo>
                  <a:pt x="96" y="90"/>
                  <a:pt x="97" y="92"/>
                  <a:pt x="98" y="92"/>
                </a:cubicBezTo>
                <a:cubicBezTo>
                  <a:pt x="98" y="92"/>
                  <a:pt x="99" y="93"/>
                  <a:pt x="99" y="93"/>
                </a:cubicBezTo>
                <a:cubicBezTo>
                  <a:pt x="99" y="93"/>
                  <a:pt x="100" y="93"/>
                  <a:pt x="100" y="93"/>
                </a:cubicBezTo>
                <a:cubicBezTo>
                  <a:pt x="100" y="93"/>
                  <a:pt x="101" y="94"/>
                  <a:pt x="101" y="93"/>
                </a:cubicBezTo>
                <a:cubicBezTo>
                  <a:pt x="102" y="92"/>
                  <a:pt x="103" y="93"/>
                  <a:pt x="103" y="93"/>
                </a:cubicBezTo>
                <a:cubicBezTo>
                  <a:pt x="103" y="94"/>
                  <a:pt x="104" y="94"/>
                  <a:pt x="104" y="94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4" y="95"/>
                  <a:pt x="104" y="96"/>
                  <a:pt x="104" y="96"/>
                </a:cubicBezTo>
                <a:cubicBezTo>
                  <a:pt x="104" y="96"/>
                  <a:pt x="104" y="97"/>
                  <a:pt x="105" y="97"/>
                </a:cubicBezTo>
                <a:cubicBezTo>
                  <a:pt x="105" y="97"/>
                  <a:pt x="105" y="97"/>
                  <a:pt x="105" y="97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7" y="98"/>
                  <a:pt x="107" y="98"/>
                  <a:pt x="107" y="99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07" y="99"/>
                  <a:pt x="107" y="99"/>
                  <a:pt x="108" y="99"/>
                </a:cubicBezTo>
                <a:cubicBezTo>
                  <a:pt x="108" y="99"/>
                  <a:pt x="108" y="99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103"/>
                  <a:pt x="110" y="103"/>
                  <a:pt x="111" y="103"/>
                </a:cubicBezTo>
                <a:cubicBezTo>
                  <a:pt x="110" y="103"/>
                  <a:pt x="110" y="103"/>
                  <a:pt x="110" y="104"/>
                </a:cubicBezTo>
                <a:cubicBezTo>
                  <a:pt x="110" y="104"/>
                  <a:pt x="110" y="104"/>
                  <a:pt x="110" y="105"/>
                </a:cubicBezTo>
                <a:cubicBezTo>
                  <a:pt x="110" y="105"/>
                  <a:pt x="111" y="105"/>
                  <a:pt x="111" y="105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2" y="106"/>
                  <a:pt x="112" y="106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7"/>
                  <a:pt x="113" y="108"/>
                </a:cubicBezTo>
                <a:cubicBezTo>
                  <a:pt x="113" y="108"/>
                  <a:pt x="114" y="108"/>
                  <a:pt x="114" y="108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10"/>
                </a:cubicBezTo>
                <a:cubicBezTo>
                  <a:pt x="114" y="110"/>
                  <a:pt x="115" y="110"/>
                  <a:pt x="116" y="110"/>
                </a:cubicBezTo>
                <a:cubicBezTo>
                  <a:pt x="116" y="109"/>
                  <a:pt x="115" y="109"/>
                  <a:pt x="115" y="109"/>
                </a:cubicBezTo>
                <a:cubicBezTo>
                  <a:pt x="115" y="109"/>
                  <a:pt x="116" y="109"/>
                  <a:pt x="117" y="108"/>
                </a:cubicBezTo>
                <a:cubicBezTo>
                  <a:pt x="117" y="108"/>
                  <a:pt x="118" y="108"/>
                  <a:pt x="118" y="109"/>
                </a:cubicBezTo>
                <a:cubicBezTo>
                  <a:pt x="118" y="109"/>
                  <a:pt x="118" y="110"/>
                  <a:pt x="118" y="110"/>
                </a:cubicBezTo>
                <a:cubicBezTo>
                  <a:pt x="118" y="110"/>
                  <a:pt x="118" y="110"/>
                  <a:pt x="118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3"/>
                  <a:pt x="118" y="113"/>
                  <a:pt x="118" y="113"/>
                </a:cubicBezTo>
                <a:cubicBezTo>
                  <a:pt x="117" y="114"/>
                  <a:pt x="117" y="114"/>
                  <a:pt x="117" y="115"/>
                </a:cubicBezTo>
                <a:cubicBezTo>
                  <a:pt x="117" y="115"/>
                  <a:pt x="117" y="116"/>
                  <a:pt x="116" y="116"/>
                </a:cubicBezTo>
                <a:cubicBezTo>
                  <a:pt x="115" y="117"/>
                  <a:pt x="116" y="117"/>
                  <a:pt x="115" y="117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8"/>
                  <a:pt x="113" y="118"/>
                  <a:pt x="113" y="119"/>
                </a:cubicBezTo>
                <a:cubicBezTo>
                  <a:pt x="113" y="119"/>
                  <a:pt x="112" y="119"/>
                  <a:pt x="112" y="119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12" y="120"/>
                  <a:pt x="111" y="120"/>
                  <a:pt x="111" y="121"/>
                </a:cubicBezTo>
                <a:cubicBezTo>
                  <a:pt x="111" y="122"/>
                  <a:pt x="110" y="122"/>
                  <a:pt x="110" y="123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1" y="123"/>
                  <a:pt x="111" y="123"/>
                  <a:pt x="111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1" y="124"/>
                  <a:pt x="110" y="124"/>
                  <a:pt x="110" y="124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9" y="126"/>
                  <a:pt x="109" y="126"/>
                  <a:pt x="109" y="127"/>
                </a:cubicBezTo>
                <a:cubicBezTo>
                  <a:pt x="109" y="127"/>
                  <a:pt x="108" y="126"/>
                  <a:pt x="109" y="127"/>
                </a:cubicBezTo>
                <a:cubicBezTo>
                  <a:pt x="109" y="128"/>
                  <a:pt x="110" y="128"/>
                  <a:pt x="110" y="128"/>
                </a:cubicBezTo>
                <a:cubicBezTo>
                  <a:pt x="110" y="129"/>
                  <a:pt x="110" y="129"/>
                  <a:pt x="110" y="13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10" y="132"/>
                  <a:pt x="110" y="132"/>
                  <a:pt x="110" y="133"/>
                </a:cubicBezTo>
                <a:cubicBezTo>
                  <a:pt x="110" y="134"/>
                  <a:pt x="110" y="135"/>
                  <a:pt x="111" y="136"/>
                </a:cubicBezTo>
                <a:cubicBezTo>
                  <a:pt x="111" y="137"/>
                  <a:pt x="111" y="137"/>
                  <a:pt x="111" y="138"/>
                </a:cubicBezTo>
                <a:cubicBezTo>
                  <a:pt x="111" y="138"/>
                  <a:pt x="111" y="138"/>
                  <a:pt x="110" y="138"/>
                </a:cubicBezTo>
                <a:cubicBezTo>
                  <a:pt x="110" y="138"/>
                  <a:pt x="111" y="139"/>
                  <a:pt x="111" y="139"/>
                </a:cubicBezTo>
                <a:cubicBezTo>
                  <a:pt x="111" y="139"/>
                  <a:pt x="111" y="140"/>
                  <a:pt x="111" y="140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3" y="142"/>
                  <a:pt x="113" y="142"/>
                  <a:pt x="113" y="143"/>
                </a:cubicBezTo>
                <a:cubicBezTo>
                  <a:pt x="114" y="143"/>
                  <a:pt x="114" y="143"/>
                  <a:pt x="114" y="144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4" y="144"/>
                  <a:pt x="115" y="145"/>
                  <a:pt x="115" y="145"/>
                </a:cubicBezTo>
                <a:cubicBezTo>
                  <a:pt x="114" y="146"/>
                  <a:pt x="114" y="147"/>
                  <a:pt x="114" y="148"/>
                </a:cubicBezTo>
                <a:cubicBezTo>
                  <a:pt x="114" y="148"/>
                  <a:pt x="114" y="149"/>
                  <a:pt x="113" y="150"/>
                </a:cubicBezTo>
                <a:cubicBezTo>
                  <a:pt x="112" y="151"/>
                  <a:pt x="112" y="153"/>
                  <a:pt x="111" y="153"/>
                </a:cubicBezTo>
                <a:cubicBezTo>
                  <a:pt x="111" y="153"/>
                  <a:pt x="110" y="155"/>
                  <a:pt x="110" y="155"/>
                </a:cubicBezTo>
                <a:cubicBezTo>
                  <a:pt x="110" y="155"/>
                  <a:pt x="110" y="154"/>
                  <a:pt x="110" y="155"/>
                </a:cubicBezTo>
                <a:cubicBezTo>
                  <a:pt x="109" y="157"/>
                  <a:pt x="108" y="157"/>
                  <a:pt x="109" y="157"/>
                </a:cubicBezTo>
                <a:cubicBezTo>
                  <a:pt x="109" y="158"/>
                  <a:pt x="108" y="158"/>
                  <a:pt x="108" y="158"/>
                </a:cubicBezTo>
                <a:cubicBezTo>
                  <a:pt x="108" y="158"/>
                  <a:pt x="107" y="159"/>
                  <a:pt x="107" y="160"/>
                </a:cubicBezTo>
                <a:cubicBezTo>
                  <a:pt x="107" y="160"/>
                  <a:pt x="106" y="162"/>
                  <a:pt x="106" y="162"/>
                </a:cubicBezTo>
                <a:cubicBezTo>
                  <a:pt x="106" y="162"/>
                  <a:pt x="106" y="163"/>
                  <a:pt x="105" y="163"/>
                </a:cubicBezTo>
                <a:cubicBezTo>
                  <a:pt x="104" y="164"/>
                  <a:pt x="104" y="165"/>
                  <a:pt x="104" y="165"/>
                </a:cubicBezTo>
                <a:cubicBezTo>
                  <a:pt x="103" y="165"/>
                  <a:pt x="103" y="165"/>
                  <a:pt x="102" y="166"/>
                </a:cubicBezTo>
                <a:cubicBezTo>
                  <a:pt x="102" y="166"/>
                  <a:pt x="103" y="166"/>
                  <a:pt x="103" y="166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1" y="169"/>
                  <a:pt x="101" y="170"/>
                  <a:pt x="101" y="170"/>
                </a:cubicBezTo>
                <a:cubicBezTo>
                  <a:pt x="100" y="170"/>
                  <a:pt x="100" y="171"/>
                  <a:pt x="99" y="171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100" y="172"/>
                  <a:pt x="101" y="171"/>
                  <a:pt x="101" y="171"/>
                </a:cubicBezTo>
                <a:cubicBezTo>
                  <a:pt x="101" y="171"/>
                  <a:pt x="101" y="170"/>
                  <a:pt x="101" y="171"/>
                </a:cubicBezTo>
                <a:cubicBezTo>
                  <a:pt x="102" y="171"/>
                  <a:pt x="101" y="171"/>
                  <a:pt x="101" y="171"/>
                </a:cubicBezTo>
                <a:cubicBezTo>
                  <a:pt x="101" y="171"/>
                  <a:pt x="101" y="172"/>
                  <a:pt x="100" y="172"/>
                </a:cubicBezTo>
                <a:cubicBezTo>
                  <a:pt x="100" y="173"/>
                  <a:pt x="99" y="174"/>
                  <a:pt x="99" y="174"/>
                </a:cubicBezTo>
                <a:cubicBezTo>
                  <a:pt x="99" y="174"/>
                  <a:pt x="100" y="173"/>
                  <a:pt x="99" y="173"/>
                </a:cubicBezTo>
                <a:cubicBezTo>
                  <a:pt x="99" y="173"/>
                  <a:pt x="99" y="173"/>
                  <a:pt x="98" y="173"/>
                </a:cubicBezTo>
                <a:cubicBezTo>
                  <a:pt x="98" y="174"/>
                  <a:pt x="98" y="174"/>
                  <a:pt x="98" y="174"/>
                </a:cubicBezTo>
                <a:cubicBezTo>
                  <a:pt x="97" y="174"/>
                  <a:pt x="97" y="175"/>
                  <a:pt x="97" y="175"/>
                </a:cubicBezTo>
                <a:cubicBezTo>
                  <a:pt x="97" y="175"/>
                  <a:pt x="97" y="175"/>
                  <a:pt x="96" y="175"/>
                </a:cubicBezTo>
                <a:cubicBezTo>
                  <a:pt x="97" y="175"/>
                  <a:pt x="97" y="175"/>
                  <a:pt x="98" y="176"/>
                </a:cubicBezTo>
                <a:cubicBezTo>
                  <a:pt x="97" y="176"/>
                  <a:pt x="97" y="177"/>
                  <a:pt x="97" y="177"/>
                </a:cubicBezTo>
                <a:cubicBezTo>
                  <a:pt x="95" y="177"/>
                  <a:pt x="95" y="178"/>
                  <a:pt x="95" y="178"/>
                </a:cubicBezTo>
                <a:cubicBezTo>
                  <a:pt x="95" y="178"/>
                  <a:pt x="95" y="179"/>
                  <a:pt x="95" y="179"/>
                </a:cubicBezTo>
                <a:cubicBezTo>
                  <a:pt x="94" y="180"/>
                  <a:pt x="95" y="179"/>
                  <a:pt x="95" y="179"/>
                </a:cubicBezTo>
                <a:cubicBezTo>
                  <a:pt x="95" y="180"/>
                  <a:pt x="95" y="180"/>
                  <a:pt x="94" y="180"/>
                </a:cubicBezTo>
                <a:cubicBezTo>
                  <a:pt x="94" y="180"/>
                  <a:pt x="94" y="180"/>
                  <a:pt x="95" y="180"/>
                </a:cubicBezTo>
                <a:cubicBezTo>
                  <a:pt x="94" y="180"/>
                  <a:pt x="94" y="180"/>
                  <a:pt x="94" y="181"/>
                </a:cubicBezTo>
                <a:cubicBezTo>
                  <a:pt x="94" y="181"/>
                  <a:pt x="95" y="181"/>
                  <a:pt x="94" y="181"/>
                </a:cubicBezTo>
                <a:cubicBezTo>
                  <a:pt x="94" y="182"/>
                  <a:pt x="95" y="182"/>
                  <a:pt x="95" y="182"/>
                </a:cubicBezTo>
                <a:cubicBezTo>
                  <a:pt x="95" y="182"/>
                  <a:pt x="95" y="182"/>
                  <a:pt x="94" y="182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95" y="182"/>
                  <a:pt x="95" y="183"/>
                  <a:pt x="95" y="183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0" y="184"/>
                  <a:pt x="83" y="183"/>
                  <a:pt x="76" y="181"/>
                </a:cubicBezTo>
                <a:close/>
                <a:moveTo>
                  <a:pt x="122" y="60"/>
                </a:moveTo>
                <a:cubicBezTo>
                  <a:pt x="122" y="62"/>
                  <a:pt x="121" y="62"/>
                  <a:pt x="121" y="62"/>
                </a:cubicBezTo>
                <a:cubicBezTo>
                  <a:pt x="121" y="62"/>
                  <a:pt x="120" y="62"/>
                  <a:pt x="120" y="62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21" y="60"/>
                  <a:pt x="121" y="60"/>
                  <a:pt x="121" y="59"/>
                </a:cubicBezTo>
                <a:cubicBezTo>
                  <a:pt x="121" y="59"/>
                  <a:pt x="121" y="58"/>
                  <a:pt x="122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8"/>
                  <a:pt x="121" y="57"/>
                  <a:pt x="122" y="57"/>
                </a:cubicBezTo>
                <a:cubicBezTo>
                  <a:pt x="122" y="57"/>
                  <a:pt x="122" y="57"/>
                  <a:pt x="123" y="57"/>
                </a:cubicBezTo>
                <a:cubicBezTo>
                  <a:pt x="123" y="57"/>
                  <a:pt x="124" y="57"/>
                  <a:pt x="124" y="57"/>
                </a:cubicBezTo>
                <a:cubicBezTo>
                  <a:pt x="124" y="58"/>
                  <a:pt x="124" y="58"/>
                  <a:pt x="123" y="58"/>
                </a:cubicBezTo>
                <a:cubicBezTo>
                  <a:pt x="123" y="58"/>
                  <a:pt x="122" y="59"/>
                  <a:pt x="122" y="60"/>
                </a:cubicBezTo>
                <a:close/>
                <a:moveTo>
                  <a:pt x="125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122" y="56"/>
                  <a:pt x="122" y="55"/>
                  <a:pt x="122" y="55"/>
                </a:cubicBezTo>
                <a:cubicBezTo>
                  <a:pt x="122" y="55"/>
                  <a:pt x="122" y="55"/>
                  <a:pt x="121" y="55"/>
                </a:cubicBezTo>
                <a:cubicBezTo>
                  <a:pt x="121" y="55"/>
                  <a:pt x="122" y="55"/>
                  <a:pt x="122" y="55"/>
                </a:cubicBezTo>
                <a:cubicBezTo>
                  <a:pt x="121" y="55"/>
                  <a:pt x="121" y="54"/>
                  <a:pt x="121" y="54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9" y="55"/>
                  <a:pt x="119" y="55"/>
                  <a:pt x="118" y="55"/>
                </a:cubicBezTo>
                <a:cubicBezTo>
                  <a:pt x="119" y="55"/>
                  <a:pt x="119" y="55"/>
                  <a:pt x="119" y="54"/>
                </a:cubicBezTo>
                <a:cubicBezTo>
                  <a:pt x="118" y="54"/>
                  <a:pt x="118" y="54"/>
                  <a:pt x="117" y="54"/>
                </a:cubicBezTo>
                <a:cubicBezTo>
                  <a:pt x="118" y="54"/>
                  <a:pt x="118" y="54"/>
                  <a:pt x="119" y="53"/>
                </a:cubicBezTo>
                <a:cubicBezTo>
                  <a:pt x="119" y="53"/>
                  <a:pt x="120" y="53"/>
                  <a:pt x="120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3"/>
                  <a:pt x="122" y="53"/>
                  <a:pt x="123" y="53"/>
                </a:cubicBezTo>
                <a:cubicBezTo>
                  <a:pt x="123" y="53"/>
                  <a:pt x="123" y="53"/>
                  <a:pt x="124" y="54"/>
                </a:cubicBezTo>
                <a:cubicBezTo>
                  <a:pt x="124" y="54"/>
                  <a:pt x="124" y="54"/>
                  <a:pt x="124" y="55"/>
                </a:cubicBezTo>
                <a:cubicBezTo>
                  <a:pt x="124" y="55"/>
                  <a:pt x="124" y="55"/>
                  <a:pt x="125" y="55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5" y="57"/>
                  <a:pt x="125" y="57"/>
                  <a:pt x="125" y="56"/>
                </a:cubicBezTo>
                <a:close/>
                <a:moveTo>
                  <a:pt x="99" y="184"/>
                </a:moveTo>
                <a:cubicBezTo>
                  <a:pt x="100" y="184"/>
                  <a:pt x="100" y="184"/>
                  <a:pt x="100" y="184"/>
                </a:cubicBezTo>
                <a:cubicBezTo>
                  <a:pt x="101" y="184"/>
                  <a:pt x="102" y="184"/>
                  <a:pt x="102" y="184"/>
                </a:cubicBezTo>
                <a:cubicBezTo>
                  <a:pt x="101" y="184"/>
                  <a:pt x="101" y="183"/>
                  <a:pt x="101" y="183"/>
                </a:cubicBezTo>
                <a:cubicBezTo>
                  <a:pt x="100" y="183"/>
                  <a:pt x="100" y="183"/>
                  <a:pt x="100" y="183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1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80"/>
                  <a:pt x="101" y="180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5" y="177"/>
                  <a:pt x="105" y="177"/>
                  <a:pt x="105" y="176"/>
                </a:cubicBezTo>
                <a:cubicBezTo>
                  <a:pt x="105" y="176"/>
                  <a:pt x="105" y="176"/>
                  <a:pt x="104" y="176"/>
                </a:cubicBezTo>
                <a:cubicBezTo>
                  <a:pt x="104" y="176"/>
                  <a:pt x="104" y="176"/>
                  <a:pt x="104" y="175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5" y="175"/>
                  <a:pt x="106" y="174"/>
                  <a:pt x="106" y="174"/>
                </a:cubicBezTo>
                <a:cubicBezTo>
                  <a:pt x="106" y="174"/>
                  <a:pt x="107" y="174"/>
                  <a:pt x="108" y="173"/>
                </a:cubicBezTo>
                <a:cubicBezTo>
                  <a:pt x="108" y="173"/>
                  <a:pt x="109" y="172"/>
                  <a:pt x="109" y="172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0" y="172"/>
                  <a:pt x="109" y="172"/>
                  <a:pt x="109" y="172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09" y="171"/>
                  <a:pt x="109" y="171"/>
                  <a:pt x="109" y="170"/>
                </a:cubicBezTo>
                <a:cubicBezTo>
                  <a:pt x="109" y="170"/>
                  <a:pt x="111" y="171"/>
                  <a:pt x="112" y="171"/>
                </a:cubicBezTo>
                <a:cubicBezTo>
                  <a:pt x="113" y="170"/>
                  <a:pt x="113" y="169"/>
                  <a:pt x="113" y="169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15" y="169"/>
                  <a:pt x="116" y="168"/>
                  <a:pt x="116" y="168"/>
                </a:cubicBezTo>
                <a:cubicBezTo>
                  <a:pt x="116" y="168"/>
                  <a:pt x="117" y="169"/>
                  <a:pt x="118" y="168"/>
                </a:cubicBezTo>
                <a:cubicBezTo>
                  <a:pt x="119" y="167"/>
                  <a:pt x="120" y="167"/>
                  <a:pt x="120" y="167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6"/>
                  <a:pt x="121" y="165"/>
                  <a:pt x="122" y="165"/>
                </a:cubicBezTo>
                <a:cubicBezTo>
                  <a:pt x="123" y="165"/>
                  <a:pt x="123" y="165"/>
                  <a:pt x="124" y="164"/>
                </a:cubicBezTo>
                <a:cubicBezTo>
                  <a:pt x="124" y="164"/>
                  <a:pt x="125" y="164"/>
                  <a:pt x="125" y="164"/>
                </a:cubicBezTo>
                <a:cubicBezTo>
                  <a:pt x="125" y="164"/>
                  <a:pt x="126" y="162"/>
                  <a:pt x="126" y="162"/>
                </a:cubicBezTo>
                <a:cubicBezTo>
                  <a:pt x="127" y="162"/>
                  <a:pt x="128" y="162"/>
                  <a:pt x="128" y="162"/>
                </a:cubicBezTo>
                <a:cubicBezTo>
                  <a:pt x="128" y="162"/>
                  <a:pt x="129" y="161"/>
                  <a:pt x="130" y="161"/>
                </a:cubicBezTo>
                <a:cubicBezTo>
                  <a:pt x="130" y="160"/>
                  <a:pt x="131" y="159"/>
                  <a:pt x="131" y="159"/>
                </a:cubicBezTo>
                <a:cubicBezTo>
                  <a:pt x="131" y="159"/>
                  <a:pt x="133" y="158"/>
                  <a:pt x="133" y="158"/>
                </a:cubicBezTo>
                <a:cubicBezTo>
                  <a:pt x="133" y="157"/>
                  <a:pt x="134" y="156"/>
                  <a:pt x="134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6" y="155"/>
                  <a:pt x="138" y="154"/>
                  <a:pt x="138" y="154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40" y="154"/>
                  <a:pt x="141" y="154"/>
                  <a:pt x="142" y="154"/>
                </a:cubicBezTo>
                <a:cubicBezTo>
                  <a:pt x="142" y="154"/>
                  <a:pt x="142" y="154"/>
                  <a:pt x="142" y="153"/>
                </a:cubicBezTo>
                <a:cubicBezTo>
                  <a:pt x="143" y="153"/>
                  <a:pt x="143" y="154"/>
                  <a:pt x="143" y="153"/>
                </a:cubicBezTo>
                <a:cubicBezTo>
                  <a:pt x="144" y="153"/>
                  <a:pt x="144" y="152"/>
                  <a:pt x="145" y="152"/>
                </a:cubicBezTo>
                <a:cubicBezTo>
                  <a:pt x="145" y="151"/>
                  <a:pt x="146" y="150"/>
                  <a:pt x="146" y="150"/>
                </a:cubicBezTo>
                <a:cubicBezTo>
                  <a:pt x="146" y="150"/>
                  <a:pt x="147" y="149"/>
                  <a:pt x="148" y="149"/>
                </a:cubicBezTo>
                <a:cubicBezTo>
                  <a:pt x="149" y="149"/>
                  <a:pt x="148" y="148"/>
                  <a:pt x="148" y="148"/>
                </a:cubicBezTo>
                <a:cubicBezTo>
                  <a:pt x="148" y="148"/>
                  <a:pt x="149" y="147"/>
                  <a:pt x="149" y="146"/>
                </a:cubicBezTo>
                <a:cubicBezTo>
                  <a:pt x="149" y="146"/>
                  <a:pt x="151" y="144"/>
                  <a:pt x="151" y="144"/>
                </a:cubicBezTo>
                <a:cubicBezTo>
                  <a:pt x="152" y="144"/>
                  <a:pt x="154" y="142"/>
                  <a:pt x="154" y="142"/>
                </a:cubicBezTo>
                <a:cubicBezTo>
                  <a:pt x="154" y="142"/>
                  <a:pt x="154" y="141"/>
                  <a:pt x="155" y="141"/>
                </a:cubicBezTo>
                <a:cubicBezTo>
                  <a:pt x="157" y="141"/>
                  <a:pt x="157" y="139"/>
                  <a:pt x="157" y="139"/>
                </a:cubicBezTo>
                <a:cubicBezTo>
                  <a:pt x="158" y="138"/>
                  <a:pt x="157" y="138"/>
                  <a:pt x="158" y="137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58" y="136"/>
                  <a:pt x="157" y="136"/>
                  <a:pt x="157" y="136"/>
                </a:cubicBezTo>
                <a:cubicBezTo>
                  <a:pt x="156" y="136"/>
                  <a:pt x="155" y="134"/>
                  <a:pt x="155" y="134"/>
                </a:cubicBezTo>
                <a:cubicBezTo>
                  <a:pt x="155" y="134"/>
                  <a:pt x="155" y="133"/>
                  <a:pt x="155" y="133"/>
                </a:cubicBezTo>
                <a:cubicBezTo>
                  <a:pt x="155" y="133"/>
                  <a:pt x="155" y="133"/>
                  <a:pt x="155" y="132"/>
                </a:cubicBezTo>
                <a:cubicBezTo>
                  <a:pt x="154" y="132"/>
                  <a:pt x="153" y="132"/>
                  <a:pt x="152" y="132"/>
                </a:cubicBezTo>
                <a:cubicBezTo>
                  <a:pt x="152" y="132"/>
                  <a:pt x="152" y="132"/>
                  <a:pt x="151" y="132"/>
                </a:cubicBezTo>
                <a:cubicBezTo>
                  <a:pt x="151" y="131"/>
                  <a:pt x="151" y="132"/>
                  <a:pt x="151" y="132"/>
                </a:cubicBezTo>
                <a:cubicBezTo>
                  <a:pt x="151" y="132"/>
                  <a:pt x="150" y="131"/>
                  <a:pt x="150" y="130"/>
                </a:cubicBezTo>
                <a:cubicBezTo>
                  <a:pt x="150" y="129"/>
                  <a:pt x="148" y="128"/>
                  <a:pt x="148" y="128"/>
                </a:cubicBezTo>
                <a:cubicBezTo>
                  <a:pt x="147" y="128"/>
                  <a:pt x="147" y="125"/>
                  <a:pt x="147" y="125"/>
                </a:cubicBezTo>
                <a:cubicBezTo>
                  <a:pt x="147" y="125"/>
                  <a:pt x="146" y="125"/>
                  <a:pt x="146" y="124"/>
                </a:cubicBezTo>
                <a:cubicBezTo>
                  <a:pt x="146" y="124"/>
                  <a:pt x="146" y="122"/>
                  <a:pt x="146" y="122"/>
                </a:cubicBezTo>
                <a:cubicBezTo>
                  <a:pt x="146" y="122"/>
                  <a:pt x="145" y="122"/>
                  <a:pt x="145" y="121"/>
                </a:cubicBezTo>
                <a:cubicBezTo>
                  <a:pt x="145" y="120"/>
                  <a:pt x="144" y="119"/>
                  <a:pt x="144" y="119"/>
                </a:cubicBezTo>
                <a:cubicBezTo>
                  <a:pt x="144" y="119"/>
                  <a:pt x="144" y="119"/>
                  <a:pt x="143" y="119"/>
                </a:cubicBezTo>
                <a:cubicBezTo>
                  <a:pt x="142" y="118"/>
                  <a:pt x="141" y="119"/>
                  <a:pt x="141" y="119"/>
                </a:cubicBezTo>
                <a:cubicBezTo>
                  <a:pt x="141" y="119"/>
                  <a:pt x="140" y="118"/>
                  <a:pt x="140" y="117"/>
                </a:cubicBezTo>
                <a:cubicBezTo>
                  <a:pt x="140" y="117"/>
                  <a:pt x="140" y="116"/>
                  <a:pt x="140" y="116"/>
                </a:cubicBezTo>
                <a:cubicBezTo>
                  <a:pt x="139" y="116"/>
                  <a:pt x="139" y="115"/>
                  <a:pt x="139" y="115"/>
                </a:cubicBezTo>
                <a:cubicBezTo>
                  <a:pt x="139" y="114"/>
                  <a:pt x="138" y="114"/>
                  <a:pt x="138" y="113"/>
                </a:cubicBezTo>
                <a:cubicBezTo>
                  <a:pt x="138" y="113"/>
                  <a:pt x="138" y="113"/>
                  <a:pt x="137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1"/>
                  <a:pt x="138" y="111"/>
                  <a:pt x="137" y="111"/>
                </a:cubicBezTo>
                <a:cubicBezTo>
                  <a:pt x="137" y="111"/>
                  <a:pt x="137" y="112"/>
                  <a:pt x="137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1"/>
                  <a:pt x="136" y="111"/>
                  <a:pt x="135" y="110"/>
                </a:cubicBezTo>
                <a:cubicBezTo>
                  <a:pt x="135" y="110"/>
                  <a:pt x="135" y="110"/>
                  <a:pt x="135" y="110"/>
                </a:cubicBezTo>
                <a:cubicBezTo>
                  <a:pt x="135" y="110"/>
                  <a:pt x="134" y="111"/>
                  <a:pt x="133" y="111"/>
                </a:cubicBezTo>
                <a:cubicBezTo>
                  <a:pt x="132" y="111"/>
                  <a:pt x="133" y="109"/>
                  <a:pt x="132" y="110"/>
                </a:cubicBezTo>
                <a:cubicBezTo>
                  <a:pt x="132" y="110"/>
                  <a:pt x="130" y="109"/>
                  <a:pt x="130" y="109"/>
                </a:cubicBezTo>
                <a:cubicBezTo>
                  <a:pt x="131" y="108"/>
                  <a:pt x="129" y="108"/>
                  <a:pt x="129" y="108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8" y="107"/>
                  <a:pt x="128" y="107"/>
                  <a:pt x="128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8"/>
                  <a:pt x="127" y="107"/>
                  <a:pt x="128" y="106"/>
                </a:cubicBezTo>
                <a:cubicBezTo>
                  <a:pt x="128" y="106"/>
                  <a:pt x="127" y="105"/>
                  <a:pt x="126" y="106"/>
                </a:cubicBezTo>
                <a:cubicBezTo>
                  <a:pt x="124" y="108"/>
                  <a:pt x="124" y="106"/>
                  <a:pt x="123" y="107"/>
                </a:cubicBezTo>
                <a:cubicBezTo>
                  <a:pt x="121" y="107"/>
                  <a:pt x="121" y="109"/>
                  <a:pt x="121" y="109"/>
                </a:cubicBezTo>
                <a:cubicBezTo>
                  <a:pt x="120" y="108"/>
                  <a:pt x="119" y="109"/>
                  <a:pt x="119" y="109"/>
                </a:cubicBezTo>
                <a:cubicBezTo>
                  <a:pt x="119" y="109"/>
                  <a:pt x="118" y="107"/>
                  <a:pt x="117" y="107"/>
                </a:cubicBezTo>
                <a:cubicBezTo>
                  <a:pt x="116" y="107"/>
                  <a:pt x="116" y="108"/>
                  <a:pt x="114" y="107"/>
                </a:cubicBezTo>
                <a:cubicBezTo>
                  <a:pt x="113" y="107"/>
                  <a:pt x="113" y="104"/>
                  <a:pt x="113" y="104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4" y="101"/>
                  <a:pt x="114" y="101"/>
                  <a:pt x="114" y="100"/>
                </a:cubicBezTo>
                <a:cubicBezTo>
                  <a:pt x="114" y="100"/>
                  <a:pt x="115" y="100"/>
                  <a:pt x="115" y="100"/>
                </a:cubicBezTo>
                <a:cubicBezTo>
                  <a:pt x="115" y="99"/>
                  <a:pt x="115" y="99"/>
                  <a:pt x="115" y="98"/>
                </a:cubicBezTo>
                <a:cubicBezTo>
                  <a:pt x="115" y="98"/>
                  <a:pt x="115" y="98"/>
                  <a:pt x="114" y="98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7"/>
                  <a:pt x="113" y="97"/>
                  <a:pt x="112" y="96"/>
                </a:cubicBezTo>
                <a:cubicBezTo>
                  <a:pt x="112" y="96"/>
                  <a:pt x="110" y="96"/>
                  <a:pt x="109" y="96"/>
                </a:cubicBezTo>
                <a:cubicBezTo>
                  <a:pt x="109" y="96"/>
                  <a:pt x="109" y="95"/>
                  <a:pt x="110" y="95"/>
                </a:cubicBezTo>
                <a:cubicBezTo>
                  <a:pt x="111" y="95"/>
                  <a:pt x="111" y="93"/>
                  <a:pt x="111" y="93"/>
                </a:cubicBezTo>
                <a:cubicBezTo>
                  <a:pt x="111" y="92"/>
                  <a:pt x="111" y="92"/>
                  <a:pt x="112" y="92"/>
                </a:cubicBezTo>
                <a:cubicBezTo>
                  <a:pt x="112" y="92"/>
                  <a:pt x="112" y="90"/>
                  <a:pt x="112" y="90"/>
                </a:cubicBezTo>
                <a:cubicBezTo>
                  <a:pt x="113" y="90"/>
                  <a:pt x="113" y="89"/>
                  <a:pt x="113" y="89"/>
                </a:cubicBezTo>
                <a:cubicBezTo>
                  <a:pt x="113" y="89"/>
                  <a:pt x="113" y="89"/>
                  <a:pt x="113" y="88"/>
                </a:cubicBezTo>
                <a:cubicBezTo>
                  <a:pt x="112" y="88"/>
                  <a:pt x="112" y="88"/>
                  <a:pt x="111" y="88"/>
                </a:cubicBezTo>
                <a:cubicBezTo>
                  <a:pt x="111" y="88"/>
                  <a:pt x="110" y="88"/>
                  <a:pt x="110" y="88"/>
                </a:cubicBezTo>
                <a:cubicBezTo>
                  <a:pt x="110" y="88"/>
                  <a:pt x="110" y="88"/>
                  <a:pt x="109" y="88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08" y="88"/>
                  <a:pt x="108" y="89"/>
                  <a:pt x="108" y="89"/>
                </a:cubicBezTo>
                <a:cubicBezTo>
                  <a:pt x="108" y="89"/>
                  <a:pt x="108" y="90"/>
                  <a:pt x="107" y="90"/>
                </a:cubicBezTo>
                <a:cubicBezTo>
                  <a:pt x="106" y="90"/>
                  <a:pt x="105" y="91"/>
                  <a:pt x="105" y="91"/>
                </a:cubicBezTo>
                <a:cubicBezTo>
                  <a:pt x="105" y="91"/>
                  <a:pt x="104" y="90"/>
                  <a:pt x="104" y="90"/>
                </a:cubicBezTo>
                <a:cubicBezTo>
                  <a:pt x="104" y="90"/>
                  <a:pt x="103" y="89"/>
                  <a:pt x="102" y="89"/>
                </a:cubicBezTo>
                <a:cubicBezTo>
                  <a:pt x="102" y="89"/>
                  <a:pt x="102" y="87"/>
                  <a:pt x="102" y="87"/>
                </a:cubicBezTo>
                <a:cubicBezTo>
                  <a:pt x="101" y="86"/>
                  <a:pt x="101" y="85"/>
                  <a:pt x="101" y="85"/>
                </a:cubicBezTo>
                <a:cubicBezTo>
                  <a:pt x="101" y="85"/>
                  <a:pt x="100" y="84"/>
                  <a:pt x="102" y="83"/>
                </a:cubicBezTo>
                <a:cubicBezTo>
                  <a:pt x="103" y="81"/>
                  <a:pt x="102" y="81"/>
                  <a:pt x="103" y="80"/>
                </a:cubicBezTo>
                <a:cubicBezTo>
                  <a:pt x="104" y="79"/>
                  <a:pt x="102" y="77"/>
                  <a:pt x="104" y="77"/>
                </a:cubicBezTo>
                <a:cubicBezTo>
                  <a:pt x="106" y="76"/>
                  <a:pt x="108" y="75"/>
                  <a:pt x="108" y="75"/>
                </a:cubicBezTo>
                <a:cubicBezTo>
                  <a:pt x="108" y="75"/>
                  <a:pt x="109" y="75"/>
                  <a:pt x="110" y="76"/>
                </a:cubicBezTo>
                <a:cubicBezTo>
                  <a:pt x="111" y="77"/>
                  <a:pt x="113" y="78"/>
                  <a:pt x="113" y="77"/>
                </a:cubicBezTo>
                <a:cubicBezTo>
                  <a:pt x="113" y="77"/>
                  <a:pt x="113" y="78"/>
                  <a:pt x="114" y="78"/>
                </a:cubicBezTo>
                <a:cubicBezTo>
                  <a:pt x="114" y="78"/>
                  <a:pt x="114" y="76"/>
                  <a:pt x="114" y="76"/>
                </a:cubicBezTo>
                <a:cubicBezTo>
                  <a:pt x="114" y="76"/>
                  <a:pt x="115" y="77"/>
                  <a:pt x="117" y="77"/>
                </a:cubicBezTo>
                <a:cubicBezTo>
                  <a:pt x="118" y="77"/>
                  <a:pt x="118" y="78"/>
                  <a:pt x="118" y="78"/>
                </a:cubicBezTo>
                <a:cubicBezTo>
                  <a:pt x="118" y="78"/>
                  <a:pt x="119" y="79"/>
                  <a:pt x="120" y="79"/>
                </a:cubicBezTo>
                <a:cubicBezTo>
                  <a:pt x="120" y="78"/>
                  <a:pt x="121" y="80"/>
                  <a:pt x="120" y="81"/>
                </a:cubicBezTo>
                <a:cubicBezTo>
                  <a:pt x="120" y="82"/>
                  <a:pt x="121" y="82"/>
                  <a:pt x="121" y="83"/>
                </a:cubicBezTo>
                <a:cubicBezTo>
                  <a:pt x="121" y="84"/>
                  <a:pt x="121" y="84"/>
                  <a:pt x="121" y="85"/>
                </a:cubicBezTo>
                <a:cubicBezTo>
                  <a:pt x="121" y="87"/>
                  <a:pt x="122" y="87"/>
                  <a:pt x="123" y="85"/>
                </a:cubicBezTo>
                <a:cubicBezTo>
                  <a:pt x="123" y="83"/>
                  <a:pt x="124" y="83"/>
                  <a:pt x="123" y="82"/>
                </a:cubicBezTo>
                <a:cubicBezTo>
                  <a:pt x="123" y="82"/>
                  <a:pt x="124" y="81"/>
                  <a:pt x="123" y="80"/>
                </a:cubicBezTo>
                <a:cubicBezTo>
                  <a:pt x="123" y="79"/>
                  <a:pt x="123" y="77"/>
                  <a:pt x="124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6"/>
                  <a:pt x="127" y="75"/>
                  <a:pt x="129" y="75"/>
                </a:cubicBezTo>
                <a:cubicBezTo>
                  <a:pt x="130" y="75"/>
                  <a:pt x="132" y="74"/>
                  <a:pt x="131" y="73"/>
                </a:cubicBezTo>
                <a:cubicBezTo>
                  <a:pt x="131" y="72"/>
                  <a:pt x="132" y="71"/>
                  <a:pt x="132" y="71"/>
                </a:cubicBezTo>
                <a:cubicBezTo>
                  <a:pt x="132" y="71"/>
                  <a:pt x="133" y="71"/>
                  <a:pt x="133" y="70"/>
                </a:cubicBezTo>
                <a:cubicBezTo>
                  <a:pt x="133" y="70"/>
                  <a:pt x="134" y="70"/>
                  <a:pt x="134" y="68"/>
                </a:cubicBezTo>
                <a:cubicBezTo>
                  <a:pt x="134" y="68"/>
                  <a:pt x="136" y="69"/>
                  <a:pt x="137" y="68"/>
                </a:cubicBezTo>
                <a:cubicBezTo>
                  <a:pt x="137" y="68"/>
                  <a:pt x="138" y="68"/>
                  <a:pt x="138" y="69"/>
                </a:cubicBezTo>
                <a:cubicBezTo>
                  <a:pt x="138" y="69"/>
                  <a:pt x="139" y="69"/>
                  <a:pt x="139" y="68"/>
                </a:cubicBezTo>
                <a:cubicBezTo>
                  <a:pt x="139" y="68"/>
                  <a:pt x="139" y="68"/>
                  <a:pt x="138" y="68"/>
                </a:cubicBezTo>
                <a:cubicBezTo>
                  <a:pt x="138" y="68"/>
                  <a:pt x="138" y="68"/>
                  <a:pt x="138" y="67"/>
                </a:cubicBezTo>
                <a:cubicBezTo>
                  <a:pt x="138" y="67"/>
                  <a:pt x="138" y="67"/>
                  <a:pt x="139" y="66"/>
                </a:cubicBezTo>
                <a:cubicBezTo>
                  <a:pt x="139" y="66"/>
                  <a:pt x="140" y="66"/>
                  <a:pt x="140" y="66"/>
                </a:cubicBezTo>
                <a:cubicBezTo>
                  <a:pt x="140" y="66"/>
                  <a:pt x="141" y="66"/>
                  <a:pt x="141" y="66"/>
                </a:cubicBezTo>
                <a:cubicBezTo>
                  <a:pt x="141" y="66"/>
                  <a:pt x="142" y="66"/>
                  <a:pt x="142" y="66"/>
                </a:cubicBezTo>
                <a:cubicBezTo>
                  <a:pt x="143" y="66"/>
                  <a:pt x="143" y="65"/>
                  <a:pt x="143" y="65"/>
                </a:cubicBezTo>
                <a:cubicBezTo>
                  <a:pt x="144" y="66"/>
                  <a:pt x="144" y="65"/>
                  <a:pt x="145" y="66"/>
                </a:cubicBezTo>
                <a:cubicBezTo>
                  <a:pt x="145" y="66"/>
                  <a:pt x="144" y="66"/>
                  <a:pt x="144" y="66"/>
                </a:cubicBezTo>
                <a:cubicBezTo>
                  <a:pt x="143" y="67"/>
                  <a:pt x="143" y="67"/>
                  <a:pt x="144" y="68"/>
                </a:cubicBezTo>
                <a:cubicBezTo>
                  <a:pt x="144" y="68"/>
                  <a:pt x="145" y="68"/>
                  <a:pt x="145" y="67"/>
                </a:cubicBezTo>
                <a:cubicBezTo>
                  <a:pt x="146" y="67"/>
                  <a:pt x="146" y="68"/>
                  <a:pt x="147" y="67"/>
                </a:cubicBezTo>
                <a:cubicBezTo>
                  <a:pt x="147" y="67"/>
                  <a:pt x="148" y="68"/>
                  <a:pt x="148" y="67"/>
                </a:cubicBezTo>
                <a:cubicBezTo>
                  <a:pt x="148" y="67"/>
                  <a:pt x="149" y="68"/>
                  <a:pt x="149" y="67"/>
                </a:cubicBezTo>
                <a:cubicBezTo>
                  <a:pt x="149" y="67"/>
                  <a:pt x="150" y="68"/>
                  <a:pt x="150" y="67"/>
                </a:cubicBezTo>
                <a:cubicBezTo>
                  <a:pt x="150" y="67"/>
                  <a:pt x="150" y="66"/>
                  <a:pt x="150" y="66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49" y="65"/>
                  <a:pt x="149" y="66"/>
                  <a:pt x="149" y="66"/>
                </a:cubicBezTo>
                <a:cubicBezTo>
                  <a:pt x="149" y="66"/>
                  <a:pt x="148" y="66"/>
                  <a:pt x="148" y="67"/>
                </a:cubicBezTo>
                <a:cubicBezTo>
                  <a:pt x="148" y="67"/>
                  <a:pt x="148" y="66"/>
                  <a:pt x="147" y="66"/>
                </a:cubicBezTo>
                <a:cubicBezTo>
                  <a:pt x="147" y="66"/>
                  <a:pt x="148" y="66"/>
                  <a:pt x="148" y="66"/>
                </a:cubicBezTo>
                <a:cubicBezTo>
                  <a:pt x="148" y="65"/>
                  <a:pt x="147" y="65"/>
                  <a:pt x="147" y="65"/>
                </a:cubicBezTo>
                <a:cubicBezTo>
                  <a:pt x="147" y="65"/>
                  <a:pt x="147" y="65"/>
                  <a:pt x="146" y="65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5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5" y="63"/>
                  <a:pt x="146" y="63"/>
                </a:cubicBezTo>
                <a:cubicBezTo>
                  <a:pt x="146" y="63"/>
                  <a:pt x="145" y="63"/>
                  <a:pt x="145" y="62"/>
                </a:cubicBezTo>
                <a:cubicBezTo>
                  <a:pt x="145" y="62"/>
                  <a:pt x="145" y="63"/>
                  <a:pt x="146" y="62"/>
                </a:cubicBezTo>
                <a:cubicBezTo>
                  <a:pt x="146" y="62"/>
                  <a:pt x="146" y="63"/>
                  <a:pt x="146" y="62"/>
                </a:cubicBezTo>
                <a:cubicBezTo>
                  <a:pt x="147" y="61"/>
                  <a:pt x="145" y="61"/>
                  <a:pt x="145" y="61"/>
                </a:cubicBezTo>
                <a:cubicBezTo>
                  <a:pt x="145" y="61"/>
                  <a:pt x="145" y="61"/>
                  <a:pt x="144" y="60"/>
                </a:cubicBezTo>
                <a:cubicBezTo>
                  <a:pt x="144" y="60"/>
                  <a:pt x="142" y="60"/>
                  <a:pt x="141" y="61"/>
                </a:cubicBezTo>
                <a:cubicBezTo>
                  <a:pt x="141" y="61"/>
                  <a:pt x="142" y="59"/>
                  <a:pt x="143" y="60"/>
                </a:cubicBezTo>
                <a:cubicBezTo>
                  <a:pt x="143" y="60"/>
                  <a:pt x="144" y="59"/>
                  <a:pt x="145" y="59"/>
                </a:cubicBezTo>
                <a:cubicBezTo>
                  <a:pt x="145" y="59"/>
                  <a:pt x="148" y="60"/>
                  <a:pt x="149" y="61"/>
                </a:cubicBezTo>
                <a:cubicBezTo>
                  <a:pt x="150" y="62"/>
                  <a:pt x="151" y="62"/>
                  <a:pt x="151" y="62"/>
                </a:cubicBezTo>
                <a:cubicBezTo>
                  <a:pt x="151" y="62"/>
                  <a:pt x="153" y="61"/>
                  <a:pt x="154" y="62"/>
                </a:cubicBezTo>
                <a:cubicBezTo>
                  <a:pt x="154" y="62"/>
                  <a:pt x="155" y="61"/>
                  <a:pt x="155" y="61"/>
                </a:cubicBezTo>
                <a:cubicBezTo>
                  <a:pt x="155" y="61"/>
                  <a:pt x="155" y="60"/>
                  <a:pt x="155" y="60"/>
                </a:cubicBezTo>
                <a:cubicBezTo>
                  <a:pt x="155" y="59"/>
                  <a:pt x="155" y="59"/>
                  <a:pt x="154" y="59"/>
                </a:cubicBezTo>
                <a:cubicBezTo>
                  <a:pt x="154" y="59"/>
                  <a:pt x="154" y="58"/>
                  <a:pt x="154" y="58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3" y="57"/>
                  <a:pt x="153" y="57"/>
                  <a:pt x="153" y="5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1" y="55"/>
                  <a:pt x="151" y="55"/>
                  <a:pt x="151" y="55"/>
                </a:cubicBezTo>
                <a:cubicBezTo>
                  <a:pt x="151" y="55"/>
                  <a:pt x="151" y="55"/>
                  <a:pt x="151" y="55"/>
                </a:cubicBezTo>
                <a:cubicBezTo>
                  <a:pt x="151" y="55"/>
                  <a:pt x="151" y="54"/>
                  <a:pt x="151" y="53"/>
                </a:cubicBezTo>
                <a:cubicBezTo>
                  <a:pt x="151" y="52"/>
                  <a:pt x="150" y="52"/>
                  <a:pt x="150" y="52"/>
                </a:cubicBezTo>
                <a:cubicBezTo>
                  <a:pt x="150" y="52"/>
                  <a:pt x="150" y="50"/>
                  <a:pt x="149" y="50"/>
                </a:cubicBezTo>
                <a:cubicBezTo>
                  <a:pt x="149" y="49"/>
                  <a:pt x="148" y="47"/>
                  <a:pt x="148" y="47"/>
                </a:cubicBezTo>
                <a:cubicBezTo>
                  <a:pt x="148" y="47"/>
                  <a:pt x="148" y="48"/>
                  <a:pt x="147" y="48"/>
                </a:cubicBezTo>
                <a:cubicBezTo>
                  <a:pt x="147" y="48"/>
                  <a:pt x="147" y="48"/>
                  <a:pt x="147" y="49"/>
                </a:cubicBezTo>
                <a:cubicBezTo>
                  <a:pt x="147" y="49"/>
                  <a:pt x="146" y="49"/>
                  <a:pt x="146" y="49"/>
                </a:cubicBezTo>
                <a:cubicBezTo>
                  <a:pt x="145" y="49"/>
                  <a:pt x="145" y="48"/>
                  <a:pt x="144" y="48"/>
                </a:cubicBezTo>
                <a:cubicBezTo>
                  <a:pt x="144" y="48"/>
                  <a:pt x="143" y="47"/>
                  <a:pt x="144" y="46"/>
                </a:cubicBezTo>
                <a:cubicBezTo>
                  <a:pt x="144" y="46"/>
                  <a:pt x="144" y="46"/>
                  <a:pt x="144" y="45"/>
                </a:cubicBezTo>
                <a:cubicBezTo>
                  <a:pt x="144" y="45"/>
                  <a:pt x="143" y="45"/>
                  <a:pt x="143" y="45"/>
                </a:cubicBezTo>
                <a:cubicBezTo>
                  <a:pt x="143" y="45"/>
                  <a:pt x="143" y="45"/>
                  <a:pt x="142" y="44"/>
                </a:cubicBezTo>
                <a:cubicBezTo>
                  <a:pt x="142" y="44"/>
                  <a:pt x="142" y="44"/>
                  <a:pt x="142" y="43"/>
                </a:cubicBezTo>
                <a:cubicBezTo>
                  <a:pt x="141" y="43"/>
                  <a:pt x="141" y="42"/>
                  <a:pt x="141" y="42"/>
                </a:cubicBezTo>
                <a:cubicBezTo>
                  <a:pt x="141" y="42"/>
                  <a:pt x="140" y="41"/>
                  <a:pt x="140" y="41"/>
                </a:cubicBezTo>
                <a:cubicBezTo>
                  <a:pt x="139" y="41"/>
                  <a:pt x="139" y="41"/>
                  <a:pt x="138" y="41"/>
                </a:cubicBezTo>
                <a:cubicBezTo>
                  <a:pt x="138" y="41"/>
                  <a:pt x="138" y="40"/>
                  <a:pt x="137" y="40"/>
                </a:cubicBezTo>
                <a:cubicBezTo>
                  <a:pt x="136" y="40"/>
                  <a:pt x="135" y="39"/>
                  <a:pt x="136" y="41"/>
                </a:cubicBezTo>
                <a:cubicBezTo>
                  <a:pt x="136" y="42"/>
                  <a:pt x="135" y="42"/>
                  <a:pt x="135" y="42"/>
                </a:cubicBezTo>
                <a:cubicBezTo>
                  <a:pt x="135" y="42"/>
                  <a:pt x="136" y="42"/>
                  <a:pt x="136" y="43"/>
                </a:cubicBezTo>
                <a:cubicBezTo>
                  <a:pt x="136" y="43"/>
                  <a:pt x="136" y="43"/>
                  <a:pt x="135" y="43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4" y="44"/>
                </a:cubicBezTo>
                <a:cubicBezTo>
                  <a:pt x="135" y="45"/>
                  <a:pt x="135" y="45"/>
                  <a:pt x="136" y="45"/>
                </a:cubicBezTo>
                <a:cubicBezTo>
                  <a:pt x="136" y="45"/>
                  <a:pt x="136" y="46"/>
                  <a:pt x="136" y="47"/>
                </a:cubicBezTo>
                <a:cubicBezTo>
                  <a:pt x="136" y="48"/>
                  <a:pt x="134" y="49"/>
                  <a:pt x="134" y="49"/>
                </a:cubicBezTo>
                <a:cubicBezTo>
                  <a:pt x="134" y="48"/>
                  <a:pt x="133" y="48"/>
                  <a:pt x="132" y="48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3" y="49"/>
                  <a:pt x="133" y="50"/>
                  <a:pt x="133" y="50"/>
                </a:cubicBezTo>
                <a:cubicBezTo>
                  <a:pt x="133" y="50"/>
                  <a:pt x="133" y="51"/>
                  <a:pt x="133" y="51"/>
                </a:cubicBezTo>
                <a:cubicBezTo>
                  <a:pt x="133" y="51"/>
                  <a:pt x="133" y="52"/>
                  <a:pt x="132" y="52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52"/>
                  <a:pt x="131" y="52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1"/>
                  <a:pt x="130" y="51"/>
                  <a:pt x="130" y="51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31" y="51"/>
                  <a:pt x="131" y="50"/>
                  <a:pt x="131" y="50"/>
                </a:cubicBezTo>
                <a:cubicBezTo>
                  <a:pt x="131" y="50"/>
                  <a:pt x="130" y="50"/>
                  <a:pt x="130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30" y="49"/>
                  <a:pt x="130" y="48"/>
                  <a:pt x="130" y="48"/>
                </a:cubicBezTo>
                <a:cubicBezTo>
                  <a:pt x="131" y="47"/>
                  <a:pt x="129" y="46"/>
                  <a:pt x="129" y="46"/>
                </a:cubicBezTo>
                <a:cubicBezTo>
                  <a:pt x="129" y="46"/>
                  <a:pt x="127" y="46"/>
                  <a:pt x="127" y="45"/>
                </a:cubicBezTo>
                <a:cubicBezTo>
                  <a:pt x="126" y="45"/>
                  <a:pt x="125" y="45"/>
                  <a:pt x="124" y="43"/>
                </a:cubicBezTo>
                <a:cubicBezTo>
                  <a:pt x="124" y="42"/>
                  <a:pt x="123" y="42"/>
                  <a:pt x="123" y="42"/>
                </a:cubicBezTo>
                <a:cubicBezTo>
                  <a:pt x="123" y="42"/>
                  <a:pt x="122" y="42"/>
                  <a:pt x="121" y="41"/>
                </a:cubicBezTo>
                <a:cubicBezTo>
                  <a:pt x="120" y="41"/>
                  <a:pt x="120" y="39"/>
                  <a:pt x="120" y="39"/>
                </a:cubicBezTo>
                <a:cubicBezTo>
                  <a:pt x="119" y="39"/>
                  <a:pt x="119" y="39"/>
                  <a:pt x="118" y="39"/>
                </a:cubicBezTo>
                <a:cubicBezTo>
                  <a:pt x="118" y="39"/>
                  <a:pt x="118" y="37"/>
                  <a:pt x="120" y="36"/>
                </a:cubicBezTo>
                <a:cubicBezTo>
                  <a:pt x="121" y="36"/>
                  <a:pt x="123" y="35"/>
                  <a:pt x="124" y="35"/>
                </a:cubicBezTo>
                <a:cubicBezTo>
                  <a:pt x="124" y="35"/>
                  <a:pt x="124" y="35"/>
                  <a:pt x="124" y="34"/>
                </a:cubicBezTo>
                <a:cubicBezTo>
                  <a:pt x="124" y="34"/>
                  <a:pt x="125" y="35"/>
                  <a:pt x="125" y="34"/>
                </a:cubicBezTo>
                <a:cubicBezTo>
                  <a:pt x="125" y="34"/>
                  <a:pt x="126" y="35"/>
                  <a:pt x="127" y="34"/>
                </a:cubicBezTo>
                <a:cubicBezTo>
                  <a:pt x="127" y="34"/>
                  <a:pt x="128" y="34"/>
                  <a:pt x="128" y="33"/>
                </a:cubicBezTo>
                <a:cubicBezTo>
                  <a:pt x="128" y="33"/>
                  <a:pt x="129" y="33"/>
                  <a:pt x="129" y="33"/>
                </a:cubicBezTo>
                <a:cubicBezTo>
                  <a:pt x="130" y="32"/>
                  <a:pt x="129" y="32"/>
                  <a:pt x="129" y="32"/>
                </a:cubicBezTo>
                <a:cubicBezTo>
                  <a:pt x="129" y="32"/>
                  <a:pt x="130" y="32"/>
                  <a:pt x="130" y="33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4"/>
                  <a:pt x="130" y="33"/>
                  <a:pt x="129" y="33"/>
                </a:cubicBezTo>
                <a:cubicBezTo>
                  <a:pt x="129" y="34"/>
                  <a:pt x="128" y="35"/>
                  <a:pt x="128" y="35"/>
                </a:cubicBezTo>
                <a:cubicBezTo>
                  <a:pt x="128" y="35"/>
                  <a:pt x="128" y="35"/>
                  <a:pt x="127" y="35"/>
                </a:cubicBezTo>
                <a:cubicBezTo>
                  <a:pt x="127" y="35"/>
                  <a:pt x="128" y="36"/>
                  <a:pt x="129" y="36"/>
                </a:cubicBezTo>
                <a:cubicBezTo>
                  <a:pt x="129" y="36"/>
                  <a:pt x="129" y="36"/>
                  <a:pt x="129" y="37"/>
                </a:cubicBezTo>
                <a:cubicBezTo>
                  <a:pt x="129" y="37"/>
                  <a:pt x="130" y="36"/>
                  <a:pt x="130" y="36"/>
                </a:cubicBezTo>
                <a:cubicBezTo>
                  <a:pt x="130" y="36"/>
                  <a:pt x="131" y="37"/>
                  <a:pt x="131" y="36"/>
                </a:cubicBezTo>
                <a:cubicBezTo>
                  <a:pt x="131" y="36"/>
                  <a:pt x="131" y="36"/>
                  <a:pt x="132" y="37"/>
                </a:cubicBezTo>
                <a:cubicBezTo>
                  <a:pt x="132" y="37"/>
                  <a:pt x="133" y="37"/>
                  <a:pt x="133" y="37"/>
                </a:cubicBezTo>
                <a:cubicBezTo>
                  <a:pt x="133" y="37"/>
                  <a:pt x="133" y="38"/>
                  <a:pt x="134" y="38"/>
                </a:cubicBezTo>
                <a:cubicBezTo>
                  <a:pt x="134" y="38"/>
                  <a:pt x="135" y="38"/>
                  <a:pt x="135" y="38"/>
                </a:cubicBezTo>
                <a:cubicBezTo>
                  <a:pt x="135" y="38"/>
                  <a:pt x="134" y="37"/>
                  <a:pt x="133" y="37"/>
                </a:cubicBezTo>
                <a:cubicBezTo>
                  <a:pt x="133" y="37"/>
                  <a:pt x="133" y="36"/>
                  <a:pt x="132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2" y="35"/>
                  <a:pt x="131" y="35"/>
                  <a:pt x="131" y="34"/>
                </a:cubicBezTo>
                <a:cubicBezTo>
                  <a:pt x="131" y="34"/>
                  <a:pt x="131" y="35"/>
                  <a:pt x="132" y="35"/>
                </a:cubicBezTo>
                <a:cubicBezTo>
                  <a:pt x="132" y="35"/>
                  <a:pt x="132" y="33"/>
                  <a:pt x="131" y="33"/>
                </a:cubicBezTo>
                <a:cubicBezTo>
                  <a:pt x="131" y="33"/>
                  <a:pt x="132" y="33"/>
                  <a:pt x="132" y="34"/>
                </a:cubicBezTo>
                <a:cubicBezTo>
                  <a:pt x="132" y="34"/>
                  <a:pt x="132" y="34"/>
                  <a:pt x="132" y="33"/>
                </a:cubicBezTo>
                <a:cubicBezTo>
                  <a:pt x="132" y="33"/>
                  <a:pt x="133" y="34"/>
                  <a:pt x="134" y="34"/>
                </a:cubicBezTo>
                <a:cubicBezTo>
                  <a:pt x="134" y="34"/>
                  <a:pt x="135" y="33"/>
                  <a:pt x="134" y="33"/>
                </a:cubicBezTo>
                <a:cubicBezTo>
                  <a:pt x="133" y="32"/>
                  <a:pt x="133" y="31"/>
                  <a:pt x="133" y="31"/>
                </a:cubicBezTo>
                <a:cubicBezTo>
                  <a:pt x="133" y="31"/>
                  <a:pt x="134" y="32"/>
                  <a:pt x="135" y="32"/>
                </a:cubicBezTo>
                <a:cubicBezTo>
                  <a:pt x="135" y="32"/>
                  <a:pt x="135" y="31"/>
                  <a:pt x="134" y="31"/>
                </a:cubicBezTo>
                <a:cubicBezTo>
                  <a:pt x="134" y="31"/>
                  <a:pt x="134" y="30"/>
                  <a:pt x="134" y="30"/>
                </a:cubicBezTo>
                <a:cubicBezTo>
                  <a:pt x="134" y="30"/>
                  <a:pt x="134" y="30"/>
                  <a:pt x="135" y="30"/>
                </a:cubicBezTo>
                <a:cubicBezTo>
                  <a:pt x="135" y="30"/>
                  <a:pt x="135" y="31"/>
                  <a:pt x="135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6" y="31"/>
                  <a:pt x="136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2"/>
                  <a:pt x="138" y="32"/>
                  <a:pt x="139" y="32"/>
                </a:cubicBezTo>
                <a:cubicBezTo>
                  <a:pt x="139" y="33"/>
                  <a:pt x="139" y="33"/>
                  <a:pt x="140" y="33"/>
                </a:cubicBezTo>
                <a:cubicBezTo>
                  <a:pt x="140" y="33"/>
                  <a:pt x="140" y="34"/>
                  <a:pt x="140" y="34"/>
                </a:cubicBezTo>
                <a:cubicBezTo>
                  <a:pt x="140" y="34"/>
                  <a:pt x="140" y="34"/>
                  <a:pt x="141" y="34"/>
                </a:cubicBezTo>
                <a:cubicBezTo>
                  <a:pt x="141" y="35"/>
                  <a:pt x="141" y="35"/>
                  <a:pt x="141" y="36"/>
                </a:cubicBezTo>
                <a:cubicBezTo>
                  <a:pt x="141" y="35"/>
                  <a:pt x="141" y="35"/>
                  <a:pt x="142" y="35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2" y="36"/>
                  <a:pt x="142" y="36"/>
                  <a:pt x="142" y="37"/>
                </a:cubicBezTo>
                <a:cubicBezTo>
                  <a:pt x="142" y="37"/>
                  <a:pt x="141" y="37"/>
                  <a:pt x="141" y="37"/>
                </a:cubicBezTo>
                <a:cubicBezTo>
                  <a:pt x="141" y="37"/>
                  <a:pt x="140" y="37"/>
                  <a:pt x="140" y="37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40" y="38"/>
                  <a:pt x="139" y="38"/>
                  <a:pt x="139" y="37"/>
                </a:cubicBezTo>
                <a:cubicBezTo>
                  <a:pt x="138" y="37"/>
                  <a:pt x="138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6" y="37"/>
                  <a:pt x="136" y="37"/>
                  <a:pt x="136" y="38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8" y="38"/>
                  <a:pt x="138" y="39"/>
                  <a:pt x="138" y="39"/>
                </a:cubicBezTo>
                <a:cubicBezTo>
                  <a:pt x="138" y="39"/>
                  <a:pt x="138" y="39"/>
                  <a:pt x="139" y="39"/>
                </a:cubicBezTo>
                <a:cubicBezTo>
                  <a:pt x="139" y="39"/>
                  <a:pt x="140" y="39"/>
                  <a:pt x="140" y="39"/>
                </a:cubicBezTo>
                <a:cubicBezTo>
                  <a:pt x="140" y="40"/>
                  <a:pt x="141" y="40"/>
                  <a:pt x="141" y="40"/>
                </a:cubicBezTo>
                <a:cubicBezTo>
                  <a:pt x="141" y="41"/>
                  <a:pt x="142" y="41"/>
                  <a:pt x="142" y="41"/>
                </a:cubicBezTo>
                <a:cubicBezTo>
                  <a:pt x="142" y="41"/>
                  <a:pt x="142" y="42"/>
                  <a:pt x="142" y="42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3" y="42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3"/>
                  <a:pt x="144" y="44"/>
                  <a:pt x="145" y="44"/>
                </a:cubicBezTo>
                <a:cubicBezTo>
                  <a:pt x="145" y="44"/>
                  <a:pt x="146" y="45"/>
                  <a:pt x="146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43"/>
                  <a:pt x="146" y="43"/>
                  <a:pt x="145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47" y="44"/>
                  <a:pt x="147" y="44"/>
                  <a:pt x="148" y="45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48" y="45"/>
                  <a:pt x="148" y="46"/>
                  <a:pt x="149" y="46"/>
                </a:cubicBezTo>
                <a:cubicBezTo>
                  <a:pt x="149" y="45"/>
                  <a:pt x="148" y="45"/>
                  <a:pt x="148" y="45"/>
                </a:cubicBezTo>
                <a:cubicBezTo>
                  <a:pt x="148" y="45"/>
                  <a:pt x="148" y="45"/>
                  <a:pt x="148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8" y="43"/>
                  <a:pt x="148" y="43"/>
                  <a:pt x="148" y="42"/>
                </a:cubicBezTo>
                <a:cubicBezTo>
                  <a:pt x="148" y="42"/>
                  <a:pt x="148" y="42"/>
                  <a:pt x="147" y="42"/>
                </a:cubicBezTo>
                <a:cubicBezTo>
                  <a:pt x="147" y="42"/>
                  <a:pt x="147" y="41"/>
                  <a:pt x="147" y="41"/>
                </a:cubicBezTo>
                <a:cubicBezTo>
                  <a:pt x="147" y="41"/>
                  <a:pt x="147" y="41"/>
                  <a:pt x="147" y="40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48" y="40"/>
                  <a:pt x="148" y="41"/>
                  <a:pt x="148" y="41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9" y="43"/>
                  <a:pt x="150" y="43"/>
                  <a:pt x="150" y="43"/>
                </a:cubicBezTo>
                <a:cubicBezTo>
                  <a:pt x="150" y="43"/>
                  <a:pt x="150" y="43"/>
                  <a:pt x="150" y="42"/>
                </a:cubicBezTo>
                <a:cubicBezTo>
                  <a:pt x="150" y="43"/>
                  <a:pt x="150" y="43"/>
                  <a:pt x="151" y="43"/>
                </a:cubicBezTo>
                <a:cubicBezTo>
                  <a:pt x="151" y="43"/>
                  <a:pt x="151" y="43"/>
                  <a:pt x="151" y="42"/>
                </a:cubicBezTo>
                <a:cubicBezTo>
                  <a:pt x="151" y="42"/>
                  <a:pt x="152" y="42"/>
                  <a:pt x="152" y="42"/>
                </a:cubicBezTo>
                <a:cubicBezTo>
                  <a:pt x="152" y="42"/>
                  <a:pt x="151" y="41"/>
                  <a:pt x="150" y="41"/>
                </a:cubicBezTo>
                <a:cubicBezTo>
                  <a:pt x="150" y="41"/>
                  <a:pt x="150" y="40"/>
                  <a:pt x="150" y="40"/>
                </a:cubicBezTo>
                <a:cubicBezTo>
                  <a:pt x="150" y="40"/>
                  <a:pt x="150" y="40"/>
                  <a:pt x="149" y="39"/>
                </a:cubicBezTo>
                <a:cubicBezTo>
                  <a:pt x="149" y="39"/>
                  <a:pt x="149" y="39"/>
                  <a:pt x="148" y="38"/>
                </a:cubicBezTo>
                <a:cubicBezTo>
                  <a:pt x="147" y="38"/>
                  <a:pt x="147" y="37"/>
                  <a:pt x="147" y="37"/>
                </a:cubicBezTo>
                <a:cubicBezTo>
                  <a:pt x="147" y="37"/>
                  <a:pt x="147" y="37"/>
                  <a:pt x="148" y="37"/>
                </a:cubicBezTo>
                <a:cubicBezTo>
                  <a:pt x="147" y="37"/>
                  <a:pt x="147" y="37"/>
                  <a:pt x="147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5"/>
                  <a:pt x="147" y="35"/>
                  <a:pt x="146" y="35"/>
                </a:cubicBezTo>
                <a:cubicBezTo>
                  <a:pt x="146" y="35"/>
                  <a:pt x="146" y="35"/>
                  <a:pt x="146" y="34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5" y="34"/>
                  <a:pt x="145" y="34"/>
                  <a:pt x="145" y="33"/>
                </a:cubicBezTo>
                <a:cubicBezTo>
                  <a:pt x="145" y="33"/>
                  <a:pt x="145" y="33"/>
                  <a:pt x="144" y="33"/>
                </a:cubicBezTo>
                <a:cubicBezTo>
                  <a:pt x="144" y="33"/>
                  <a:pt x="144" y="33"/>
                  <a:pt x="144" y="32"/>
                </a:cubicBezTo>
                <a:cubicBezTo>
                  <a:pt x="144" y="32"/>
                  <a:pt x="142" y="31"/>
                  <a:pt x="142" y="31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1" y="30"/>
                  <a:pt x="141" y="30"/>
                  <a:pt x="141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8"/>
                  <a:pt x="139" y="28"/>
                  <a:pt x="139" y="28"/>
                </a:cubicBezTo>
                <a:cubicBezTo>
                  <a:pt x="139" y="27"/>
                  <a:pt x="139" y="27"/>
                  <a:pt x="138" y="27"/>
                </a:cubicBezTo>
                <a:cubicBezTo>
                  <a:pt x="138" y="27"/>
                  <a:pt x="138" y="27"/>
                  <a:pt x="137" y="27"/>
                </a:cubicBezTo>
                <a:cubicBezTo>
                  <a:pt x="137" y="26"/>
                  <a:pt x="136" y="26"/>
                  <a:pt x="136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6" y="27"/>
                  <a:pt x="136" y="27"/>
                  <a:pt x="137" y="27"/>
                </a:cubicBezTo>
                <a:cubicBezTo>
                  <a:pt x="137" y="27"/>
                  <a:pt x="137" y="28"/>
                  <a:pt x="137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8" y="28"/>
                  <a:pt x="138" y="28"/>
                  <a:pt x="137" y="28"/>
                </a:cubicBezTo>
                <a:cubicBezTo>
                  <a:pt x="137" y="28"/>
                  <a:pt x="137" y="28"/>
                  <a:pt x="136" y="28"/>
                </a:cubicBezTo>
                <a:cubicBezTo>
                  <a:pt x="136" y="28"/>
                  <a:pt x="136" y="28"/>
                  <a:pt x="135" y="28"/>
                </a:cubicBezTo>
                <a:cubicBezTo>
                  <a:pt x="135" y="28"/>
                  <a:pt x="136" y="28"/>
                  <a:pt x="136" y="27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5" y="26"/>
                  <a:pt x="135" y="25"/>
                  <a:pt x="134" y="25"/>
                </a:cubicBezTo>
                <a:cubicBezTo>
                  <a:pt x="134" y="25"/>
                  <a:pt x="134" y="25"/>
                  <a:pt x="133" y="25"/>
                </a:cubicBezTo>
                <a:cubicBezTo>
                  <a:pt x="133" y="25"/>
                  <a:pt x="133" y="25"/>
                  <a:pt x="132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1" y="25"/>
                  <a:pt x="131" y="26"/>
                  <a:pt x="131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32" y="26"/>
                  <a:pt x="131" y="26"/>
                  <a:pt x="131" y="26"/>
                </a:cubicBezTo>
                <a:cubicBezTo>
                  <a:pt x="131" y="26"/>
                  <a:pt x="131" y="27"/>
                  <a:pt x="132" y="27"/>
                </a:cubicBezTo>
                <a:cubicBezTo>
                  <a:pt x="132" y="27"/>
                  <a:pt x="130" y="27"/>
                  <a:pt x="131" y="26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5"/>
                  <a:pt x="132" y="24"/>
                  <a:pt x="132" y="24"/>
                </a:cubicBezTo>
                <a:cubicBezTo>
                  <a:pt x="132" y="24"/>
                  <a:pt x="131" y="24"/>
                  <a:pt x="130" y="24"/>
                </a:cubicBezTo>
                <a:cubicBezTo>
                  <a:pt x="130" y="24"/>
                  <a:pt x="129" y="24"/>
                  <a:pt x="128" y="24"/>
                </a:cubicBezTo>
                <a:cubicBezTo>
                  <a:pt x="127" y="25"/>
                  <a:pt x="127" y="26"/>
                  <a:pt x="127" y="26"/>
                </a:cubicBezTo>
                <a:cubicBezTo>
                  <a:pt x="128" y="26"/>
                  <a:pt x="128" y="26"/>
                  <a:pt x="129" y="26"/>
                </a:cubicBezTo>
                <a:cubicBezTo>
                  <a:pt x="128" y="26"/>
                  <a:pt x="128" y="26"/>
                  <a:pt x="127" y="26"/>
                </a:cubicBezTo>
                <a:cubicBezTo>
                  <a:pt x="127" y="26"/>
                  <a:pt x="128" y="27"/>
                  <a:pt x="129" y="27"/>
                </a:cubicBezTo>
                <a:cubicBezTo>
                  <a:pt x="129" y="27"/>
                  <a:pt x="129" y="28"/>
                  <a:pt x="130" y="28"/>
                </a:cubicBezTo>
                <a:cubicBezTo>
                  <a:pt x="130" y="28"/>
                  <a:pt x="130" y="28"/>
                  <a:pt x="131" y="29"/>
                </a:cubicBezTo>
                <a:cubicBezTo>
                  <a:pt x="131" y="29"/>
                  <a:pt x="130" y="31"/>
                  <a:pt x="130" y="31"/>
                </a:cubicBezTo>
                <a:cubicBezTo>
                  <a:pt x="130" y="31"/>
                  <a:pt x="130" y="30"/>
                  <a:pt x="129" y="30"/>
                </a:cubicBezTo>
                <a:cubicBezTo>
                  <a:pt x="129" y="30"/>
                  <a:pt x="129" y="31"/>
                  <a:pt x="129" y="31"/>
                </a:cubicBezTo>
                <a:cubicBezTo>
                  <a:pt x="129" y="31"/>
                  <a:pt x="128" y="31"/>
                  <a:pt x="128" y="30"/>
                </a:cubicBezTo>
                <a:cubicBezTo>
                  <a:pt x="128" y="29"/>
                  <a:pt x="129" y="30"/>
                  <a:pt x="128" y="29"/>
                </a:cubicBezTo>
                <a:cubicBezTo>
                  <a:pt x="128" y="29"/>
                  <a:pt x="128" y="29"/>
                  <a:pt x="127" y="28"/>
                </a:cubicBezTo>
                <a:cubicBezTo>
                  <a:pt x="127" y="28"/>
                  <a:pt x="126" y="28"/>
                  <a:pt x="126" y="29"/>
                </a:cubicBezTo>
                <a:cubicBezTo>
                  <a:pt x="126" y="29"/>
                  <a:pt x="125" y="29"/>
                  <a:pt x="126" y="28"/>
                </a:cubicBezTo>
                <a:cubicBezTo>
                  <a:pt x="127" y="27"/>
                  <a:pt x="126" y="27"/>
                  <a:pt x="126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7"/>
                  <a:pt x="125" y="27"/>
                  <a:pt x="124" y="27"/>
                </a:cubicBezTo>
                <a:cubicBezTo>
                  <a:pt x="124" y="26"/>
                  <a:pt x="125" y="26"/>
                  <a:pt x="125" y="26"/>
                </a:cubicBezTo>
                <a:cubicBezTo>
                  <a:pt x="125" y="26"/>
                  <a:pt x="125" y="26"/>
                  <a:pt x="124" y="25"/>
                </a:cubicBezTo>
                <a:cubicBezTo>
                  <a:pt x="124" y="25"/>
                  <a:pt x="124" y="25"/>
                  <a:pt x="123" y="24"/>
                </a:cubicBezTo>
                <a:cubicBezTo>
                  <a:pt x="123" y="24"/>
                  <a:pt x="124" y="24"/>
                  <a:pt x="124" y="23"/>
                </a:cubicBezTo>
                <a:cubicBezTo>
                  <a:pt x="124" y="23"/>
                  <a:pt x="125" y="23"/>
                  <a:pt x="125" y="23"/>
                </a:cubicBezTo>
                <a:cubicBezTo>
                  <a:pt x="125" y="23"/>
                  <a:pt x="125" y="23"/>
                  <a:pt x="126" y="23"/>
                </a:cubicBezTo>
                <a:cubicBezTo>
                  <a:pt x="126" y="23"/>
                  <a:pt x="127" y="23"/>
                  <a:pt x="128" y="23"/>
                </a:cubicBezTo>
                <a:cubicBezTo>
                  <a:pt x="128" y="23"/>
                  <a:pt x="128" y="22"/>
                  <a:pt x="127" y="22"/>
                </a:cubicBezTo>
                <a:cubicBezTo>
                  <a:pt x="126" y="23"/>
                  <a:pt x="126" y="22"/>
                  <a:pt x="126" y="22"/>
                </a:cubicBezTo>
                <a:cubicBezTo>
                  <a:pt x="126" y="22"/>
                  <a:pt x="123" y="21"/>
                  <a:pt x="123" y="21"/>
                </a:cubicBezTo>
                <a:cubicBezTo>
                  <a:pt x="122" y="21"/>
                  <a:pt x="122" y="22"/>
                  <a:pt x="122" y="22"/>
                </a:cubicBezTo>
                <a:cubicBezTo>
                  <a:pt x="122" y="22"/>
                  <a:pt x="122" y="22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2" y="23"/>
                  <a:pt x="121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2"/>
                  <a:pt x="121" y="22"/>
                  <a:pt x="121" y="21"/>
                </a:cubicBezTo>
                <a:cubicBezTo>
                  <a:pt x="121" y="21"/>
                  <a:pt x="121" y="21"/>
                  <a:pt x="120" y="21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20"/>
                  <a:pt x="119" y="20"/>
                  <a:pt x="119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0"/>
                  <a:pt x="117" y="20"/>
                  <a:pt x="117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7" y="21"/>
                  <a:pt x="117" y="21"/>
                  <a:pt x="116" y="20"/>
                </a:cubicBezTo>
                <a:cubicBezTo>
                  <a:pt x="116" y="20"/>
                  <a:pt x="116" y="20"/>
                  <a:pt x="116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6" y="21"/>
                  <a:pt x="116" y="21"/>
                  <a:pt x="116" y="22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8" y="22"/>
                  <a:pt x="118" y="23"/>
                  <a:pt x="118" y="23"/>
                </a:cubicBezTo>
                <a:cubicBezTo>
                  <a:pt x="118" y="23"/>
                  <a:pt x="119" y="23"/>
                  <a:pt x="119" y="23"/>
                </a:cubicBezTo>
                <a:cubicBezTo>
                  <a:pt x="119" y="23"/>
                  <a:pt x="120" y="23"/>
                  <a:pt x="120" y="23"/>
                </a:cubicBezTo>
                <a:cubicBezTo>
                  <a:pt x="120" y="24"/>
                  <a:pt x="120" y="24"/>
                  <a:pt x="121" y="24"/>
                </a:cubicBezTo>
                <a:cubicBezTo>
                  <a:pt x="121" y="24"/>
                  <a:pt x="120" y="24"/>
                  <a:pt x="120" y="25"/>
                </a:cubicBezTo>
                <a:cubicBezTo>
                  <a:pt x="120" y="25"/>
                  <a:pt x="121" y="25"/>
                  <a:pt x="120" y="26"/>
                </a:cubicBezTo>
                <a:cubicBezTo>
                  <a:pt x="120" y="26"/>
                  <a:pt x="120" y="25"/>
                  <a:pt x="120" y="25"/>
                </a:cubicBezTo>
                <a:cubicBezTo>
                  <a:pt x="120" y="25"/>
                  <a:pt x="119" y="25"/>
                  <a:pt x="119" y="25"/>
                </a:cubicBezTo>
                <a:cubicBezTo>
                  <a:pt x="118" y="25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7" y="27"/>
                </a:cubicBezTo>
                <a:cubicBezTo>
                  <a:pt x="117" y="27"/>
                  <a:pt x="116" y="27"/>
                  <a:pt x="115" y="27"/>
                </a:cubicBezTo>
                <a:cubicBezTo>
                  <a:pt x="114" y="26"/>
                  <a:pt x="112" y="25"/>
                  <a:pt x="112" y="25"/>
                </a:cubicBezTo>
                <a:cubicBezTo>
                  <a:pt x="111" y="24"/>
                  <a:pt x="110" y="24"/>
                  <a:pt x="109" y="24"/>
                </a:cubicBezTo>
                <a:cubicBezTo>
                  <a:pt x="109" y="24"/>
                  <a:pt x="108" y="24"/>
                  <a:pt x="108" y="24"/>
                </a:cubicBezTo>
                <a:cubicBezTo>
                  <a:pt x="107" y="25"/>
                  <a:pt x="109" y="25"/>
                  <a:pt x="108" y="27"/>
                </a:cubicBezTo>
                <a:cubicBezTo>
                  <a:pt x="108" y="27"/>
                  <a:pt x="109" y="25"/>
                  <a:pt x="107" y="25"/>
                </a:cubicBezTo>
                <a:cubicBezTo>
                  <a:pt x="107" y="25"/>
                  <a:pt x="107" y="25"/>
                  <a:pt x="106" y="25"/>
                </a:cubicBezTo>
                <a:cubicBezTo>
                  <a:pt x="106" y="25"/>
                  <a:pt x="107" y="24"/>
                  <a:pt x="106" y="24"/>
                </a:cubicBezTo>
                <a:cubicBezTo>
                  <a:pt x="106" y="24"/>
                  <a:pt x="105" y="25"/>
                  <a:pt x="104" y="25"/>
                </a:cubicBezTo>
                <a:cubicBezTo>
                  <a:pt x="102" y="24"/>
                  <a:pt x="101" y="24"/>
                  <a:pt x="101" y="24"/>
                </a:cubicBezTo>
                <a:cubicBezTo>
                  <a:pt x="102" y="24"/>
                  <a:pt x="102" y="24"/>
                  <a:pt x="103" y="23"/>
                </a:cubicBezTo>
                <a:cubicBezTo>
                  <a:pt x="103" y="23"/>
                  <a:pt x="103" y="23"/>
                  <a:pt x="101" y="22"/>
                </a:cubicBez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99" y="22"/>
                  <a:pt x="98" y="22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1"/>
                  <a:pt x="94" y="20"/>
                  <a:pt x="94" y="21"/>
                </a:cubicBezTo>
                <a:cubicBezTo>
                  <a:pt x="94" y="21"/>
                  <a:pt x="94" y="21"/>
                  <a:pt x="93" y="21"/>
                </a:cubicBezTo>
                <a:cubicBezTo>
                  <a:pt x="93" y="21"/>
                  <a:pt x="94" y="21"/>
                  <a:pt x="94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2" y="21"/>
                  <a:pt x="92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1" y="20"/>
                  <a:pt x="90" y="19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20"/>
                  <a:pt x="84" y="20"/>
                  <a:pt x="84" y="20"/>
                </a:cubicBezTo>
                <a:cubicBezTo>
                  <a:pt x="84" y="20"/>
                  <a:pt x="83" y="20"/>
                  <a:pt x="82" y="20"/>
                </a:cubicBezTo>
                <a:cubicBezTo>
                  <a:pt x="81" y="20"/>
                  <a:pt x="80" y="21"/>
                  <a:pt x="80" y="21"/>
                </a:cubicBezTo>
                <a:cubicBezTo>
                  <a:pt x="80" y="21"/>
                  <a:pt x="80" y="21"/>
                  <a:pt x="80" y="20"/>
                </a:cubicBezTo>
                <a:cubicBezTo>
                  <a:pt x="80" y="20"/>
                  <a:pt x="79" y="20"/>
                  <a:pt x="79" y="20"/>
                </a:cubicBezTo>
                <a:cubicBezTo>
                  <a:pt x="79" y="20"/>
                  <a:pt x="78" y="20"/>
                  <a:pt x="78" y="20"/>
                </a:cubicBezTo>
                <a:cubicBezTo>
                  <a:pt x="78" y="20"/>
                  <a:pt x="77" y="20"/>
                  <a:pt x="77" y="20"/>
                </a:cubicBezTo>
                <a:cubicBezTo>
                  <a:pt x="76" y="20"/>
                  <a:pt x="76" y="20"/>
                  <a:pt x="75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3" y="20"/>
                  <a:pt x="73" y="20"/>
                  <a:pt x="72" y="20"/>
                </a:cubicBezTo>
                <a:cubicBezTo>
                  <a:pt x="72" y="20"/>
                  <a:pt x="68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20"/>
                  <a:pt x="66" y="20"/>
                </a:cubicBezTo>
                <a:cubicBezTo>
                  <a:pt x="65" y="20"/>
                  <a:pt x="65" y="20"/>
                  <a:pt x="64" y="20"/>
                </a:cubicBezTo>
                <a:cubicBezTo>
                  <a:pt x="64" y="20"/>
                  <a:pt x="64" y="20"/>
                  <a:pt x="64" y="21"/>
                </a:cubicBezTo>
                <a:cubicBezTo>
                  <a:pt x="63" y="21"/>
                  <a:pt x="63" y="21"/>
                  <a:pt x="62" y="21"/>
                </a:cubicBezTo>
                <a:cubicBezTo>
                  <a:pt x="62" y="21"/>
                  <a:pt x="62" y="21"/>
                  <a:pt x="61" y="21"/>
                </a:cubicBezTo>
                <a:cubicBezTo>
                  <a:pt x="61" y="21"/>
                  <a:pt x="61" y="21"/>
                  <a:pt x="60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79" y="12"/>
                  <a:pt x="102" y="9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5" y="16"/>
                  <a:pt x="125" y="16"/>
                  <a:pt x="126" y="16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7" y="17"/>
                  <a:pt x="127" y="18"/>
                  <a:pt x="127" y="18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8"/>
                  <a:pt x="130" y="19"/>
                  <a:pt x="130" y="19"/>
                </a:cubicBezTo>
                <a:cubicBezTo>
                  <a:pt x="130" y="19"/>
                  <a:pt x="130" y="19"/>
                  <a:pt x="131" y="19"/>
                </a:cubicBezTo>
                <a:cubicBezTo>
                  <a:pt x="131" y="19"/>
                  <a:pt x="131" y="18"/>
                  <a:pt x="132" y="18"/>
                </a:cubicBezTo>
                <a:cubicBezTo>
                  <a:pt x="132" y="18"/>
                  <a:pt x="131" y="18"/>
                  <a:pt x="131" y="19"/>
                </a:cubicBezTo>
                <a:cubicBezTo>
                  <a:pt x="131" y="19"/>
                  <a:pt x="131" y="19"/>
                  <a:pt x="132" y="19"/>
                </a:cubicBezTo>
                <a:cubicBezTo>
                  <a:pt x="132" y="19"/>
                  <a:pt x="132" y="20"/>
                  <a:pt x="133" y="20"/>
                </a:cubicBezTo>
                <a:cubicBezTo>
                  <a:pt x="133" y="20"/>
                  <a:pt x="133" y="20"/>
                  <a:pt x="133" y="21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19"/>
                  <a:pt x="131" y="19"/>
                  <a:pt x="131" y="19"/>
                </a:cubicBezTo>
                <a:cubicBezTo>
                  <a:pt x="131" y="19"/>
                  <a:pt x="131" y="19"/>
                  <a:pt x="130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0" y="20"/>
                  <a:pt x="130" y="20"/>
                </a:cubicBezTo>
                <a:cubicBezTo>
                  <a:pt x="130" y="20"/>
                  <a:pt x="129" y="20"/>
                  <a:pt x="129" y="20"/>
                </a:cubicBezTo>
                <a:cubicBezTo>
                  <a:pt x="129" y="19"/>
                  <a:pt x="129" y="20"/>
                  <a:pt x="129" y="20"/>
                </a:cubicBezTo>
                <a:cubicBezTo>
                  <a:pt x="129" y="20"/>
                  <a:pt x="128" y="19"/>
                  <a:pt x="128" y="20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6" y="18"/>
                  <a:pt x="125" y="18"/>
                </a:cubicBezTo>
                <a:cubicBezTo>
                  <a:pt x="125" y="18"/>
                  <a:pt x="125" y="18"/>
                  <a:pt x="124" y="18"/>
                </a:cubicBezTo>
                <a:cubicBezTo>
                  <a:pt x="124" y="18"/>
                  <a:pt x="124" y="18"/>
                  <a:pt x="123" y="18"/>
                </a:cubicBezTo>
                <a:cubicBezTo>
                  <a:pt x="123" y="18"/>
                  <a:pt x="123" y="18"/>
                  <a:pt x="122" y="17"/>
                </a:cubicBezTo>
                <a:cubicBezTo>
                  <a:pt x="122" y="17"/>
                  <a:pt x="122" y="17"/>
                  <a:pt x="122" y="17"/>
                </a:cubicBezTo>
                <a:cubicBezTo>
                  <a:pt x="122" y="17"/>
                  <a:pt x="123" y="18"/>
                  <a:pt x="123" y="18"/>
                </a:cubicBezTo>
                <a:cubicBezTo>
                  <a:pt x="123" y="19"/>
                  <a:pt x="124" y="19"/>
                  <a:pt x="124" y="19"/>
                </a:cubicBezTo>
                <a:cubicBezTo>
                  <a:pt x="124" y="19"/>
                  <a:pt x="124" y="19"/>
                  <a:pt x="125" y="19"/>
                </a:cubicBezTo>
                <a:cubicBezTo>
                  <a:pt x="125" y="19"/>
                  <a:pt x="125" y="19"/>
                  <a:pt x="126" y="19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7" y="21"/>
                  <a:pt x="127" y="22"/>
                  <a:pt x="127" y="22"/>
                </a:cubicBezTo>
                <a:cubicBezTo>
                  <a:pt x="127" y="22"/>
                  <a:pt x="127" y="22"/>
                  <a:pt x="128" y="22"/>
                </a:cubicBezTo>
                <a:cubicBezTo>
                  <a:pt x="128" y="22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3"/>
                  <a:pt x="130" y="23"/>
                  <a:pt x="131" y="23"/>
                </a:cubicBezTo>
                <a:cubicBezTo>
                  <a:pt x="132" y="24"/>
                  <a:pt x="133" y="24"/>
                  <a:pt x="134" y="24"/>
                </a:cubicBezTo>
                <a:cubicBezTo>
                  <a:pt x="134" y="24"/>
                  <a:pt x="135" y="25"/>
                  <a:pt x="135" y="25"/>
                </a:cubicBezTo>
                <a:cubicBezTo>
                  <a:pt x="135" y="25"/>
                  <a:pt x="135" y="25"/>
                  <a:pt x="136" y="25"/>
                </a:cubicBezTo>
                <a:cubicBezTo>
                  <a:pt x="136" y="25"/>
                  <a:pt x="136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6" y="24"/>
                  <a:pt x="136" y="24"/>
                  <a:pt x="136" y="23"/>
                </a:cubicBezTo>
                <a:cubicBezTo>
                  <a:pt x="135" y="23"/>
                  <a:pt x="135" y="23"/>
                  <a:pt x="134" y="23"/>
                </a:cubicBezTo>
                <a:cubicBezTo>
                  <a:pt x="133" y="23"/>
                  <a:pt x="133" y="23"/>
                  <a:pt x="132" y="22"/>
                </a:cubicBezTo>
                <a:cubicBezTo>
                  <a:pt x="132" y="22"/>
                  <a:pt x="131" y="23"/>
                  <a:pt x="131" y="22"/>
                </a:cubicBezTo>
                <a:cubicBezTo>
                  <a:pt x="130" y="21"/>
                  <a:pt x="129" y="21"/>
                  <a:pt x="129" y="21"/>
                </a:cubicBezTo>
                <a:cubicBezTo>
                  <a:pt x="129" y="21"/>
                  <a:pt x="129" y="21"/>
                  <a:pt x="128" y="20"/>
                </a:cubicBezTo>
                <a:cubicBezTo>
                  <a:pt x="128" y="20"/>
                  <a:pt x="129" y="20"/>
                  <a:pt x="129" y="21"/>
                </a:cubicBezTo>
                <a:cubicBezTo>
                  <a:pt x="129" y="21"/>
                  <a:pt x="129" y="21"/>
                  <a:pt x="130" y="20"/>
                </a:cubicBezTo>
                <a:cubicBezTo>
                  <a:pt x="130" y="21"/>
                  <a:pt x="130" y="21"/>
                  <a:pt x="131" y="21"/>
                </a:cubicBezTo>
                <a:cubicBezTo>
                  <a:pt x="132" y="21"/>
                  <a:pt x="132" y="21"/>
                  <a:pt x="132" y="22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3" y="22"/>
                  <a:pt x="134" y="22"/>
                  <a:pt x="134" y="22"/>
                </a:cubicBezTo>
                <a:cubicBezTo>
                  <a:pt x="134" y="22"/>
                  <a:pt x="135" y="22"/>
                  <a:pt x="135" y="22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8" y="24"/>
                  <a:pt x="138" y="25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9" y="24"/>
                  <a:pt x="139" y="24"/>
                  <a:pt x="139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0" y="23"/>
                  <a:pt x="140" y="23"/>
                  <a:pt x="141" y="23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2" y="23"/>
                  <a:pt x="142" y="23"/>
                  <a:pt x="143" y="23"/>
                </a:cubicBezTo>
                <a:cubicBezTo>
                  <a:pt x="142" y="23"/>
                  <a:pt x="142" y="23"/>
                  <a:pt x="142" y="22"/>
                </a:cubicBezTo>
                <a:cubicBezTo>
                  <a:pt x="142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3"/>
                  <a:pt x="143" y="23"/>
                </a:cubicBezTo>
                <a:cubicBezTo>
                  <a:pt x="144" y="23"/>
                  <a:pt x="144" y="23"/>
                  <a:pt x="144" y="23"/>
                </a:cubicBezTo>
                <a:cubicBezTo>
                  <a:pt x="144" y="23"/>
                  <a:pt x="144" y="23"/>
                  <a:pt x="144" y="23"/>
                </a:cubicBezTo>
                <a:cubicBezTo>
                  <a:pt x="146" y="24"/>
                  <a:pt x="148" y="25"/>
                  <a:pt x="150" y="26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6"/>
                  <a:pt x="149" y="26"/>
                  <a:pt x="149" y="26"/>
                </a:cubicBezTo>
                <a:cubicBezTo>
                  <a:pt x="148" y="25"/>
                  <a:pt x="147" y="25"/>
                  <a:pt x="147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45" y="24"/>
                  <a:pt x="145" y="24"/>
                  <a:pt x="144" y="24"/>
                </a:cubicBezTo>
                <a:cubicBezTo>
                  <a:pt x="144" y="24"/>
                  <a:pt x="144" y="24"/>
                  <a:pt x="143" y="24"/>
                </a:cubicBezTo>
                <a:cubicBezTo>
                  <a:pt x="144" y="25"/>
                  <a:pt x="144" y="25"/>
                  <a:pt x="145" y="25"/>
                </a:cubicBezTo>
                <a:cubicBezTo>
                  <a:pt x="145" y="26"/>
                  <a:pt x="145" y="26"/>
                  <a:pt x="146" y="26"/>
                </a:cubicBezTo>
                <a:cubicBezTo>
                  <a:pt x="146" y="26"/>
                  <a:pt x="146" y="26"/>
                  <a:pt x="147" y="27"/>
                </a:cubicBezTo>
                <a:cubicBezTo>
                  <a:pt x="146" y="26"/>
                  <a:pt x="146" y="26"/>
                  <a:pt x="145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5" y="27"/>
                  <a:pt x="146" y="27"/>
                </a:cubicBezTo>
                <a:cubicBezTo>
                  <a:pt x="146" y="27"/>
                  <a:pt x="146" y="27"/>
                  <a:pt x="146" y="28"/>
                </a:cubicBezTo>
                <a:cubicBezTo>
                  <a:pt x="146" y="28"/>
                  <a:pt x="146" y="28"/>
                  <a:pt x="147" y="28"/>
                </a:cubicBezTo>
                <a:cubicBezTo>
                  <a:pt x="147" y="29"/>
                  <a:pt x="147" y="29"/>
                  <a:pt x="148" y="29"/>
                </a:cubicBezTo>
                <a:cubicBezTo>
                  <a:pt x="148" y="29"/>
                  <a:pt x="149" y="29"/>
                  <a:pt x="149" y="29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0"/>
                  <a:pt x="151" y="30"/>
                  <a:pt x="151" y="31"/>
                </a:cubicBezTo>
                <a:cubicBezTo>
                  <a:pt x="152" y="31"/>
                  <a:pt x="152" y="31"/>
                  <a:pt x="153" y="32"/>
                </a:cubicBezTo>
                <a:cubicBezTo>
                  <a:pt x="153" y="32"/>
                  <a:pt x="153" y="32"/>
                  <a:pt x="153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5" y="34"/>
                  <a:pt x="155" y="34"/>
                  <a:pt x="155" y="34"/>
                </a:cubicBezTo>
                <a:cubicBezTo>
                  <a:pt x="155" y="35"/>
                  <a:pt x="155" y="35"/>
                  <a:pt x="156" y="36"/>
                </a:cubicBezTo>
                <a:cubicBezTo>
                  <a:pt x="156" y="37"/>
                  <a:pt x="156" y="37"/>
                  <a:pt x="156" y="37"/>
                </a:cubicBezTo>
                <a:cubicBezTo>
                  <a:pt x="156" y="37"/>
                  <a:pt x="156" y="38"/>
                  <a:pt x="157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7" y="39"/>
                  <a:pt x="157" y="39"/>
                  <a:pt x="157" y="40"/>
                </a:cubicBezTo>
                <a:cubicBezTo>
                  <a:pt x="157" y="40"/>
                  <a:pt x="157" y="40"/>
                  <a:pt x="158" y="40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7" y="42"/>
                  <a:pt x="157" y="42"/>
                  <a:pt x="157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3"/>
                  <a:pt x="158" y="43"/>
                  <a:pt x="159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9" y="43"/>
                  <a:pt x="159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4"/>
                  <a:pt x="160" y="44"/>
                  <a:pt x="160" y="45"/>
                </a:cubicBezTo>
                <a:cubicBezTo>
                  <a:pt x="160" y="44"/>
                  <a:pt x="160" y="44"/>
                  <a:pt x="159" y="44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8" y="44"/>
                  <a:pt x="158" y="44"/>
                  <a:pt x="158" y="45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8" y="46"/>
                  <a:pt x="158" y="46"/>
                  <a:pt x="158" y="46"/>
                </a:cubicBezTo>
                <a:cubicBezTo>
                  <a:pt x="158" y="47"/>
                  <a:pt x="158" y="47"/>
                  <a:pt x="159" y="47"/>
                </a:cubicBezTo>
                <a:cubicBezTo>
                  <a:pt x="159" y="48"/>
                  <a:pt x="159" y="48"/>
                  <a:pt x="159" y="48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9" y="49"/>
                  <a:pt x="160" y="50"/>
                  <a:pt x="160" y="50"/>
                </a:cubicBezTo>
                <a:cubicBezTo>
                  <a:pt x="160" y="50"/>
                  <a:pt x="160" y="50"/>
                  <a:pt x="160" y="51"/>
                </a:cubicBezTo>
                <a:cubicBezTo>
                  <a:pt x="160" y="51"/>
                  <a:pt x="160" y="51"/>
                  <a:pt x="161" y="51"/>
                </a:cubicBezTo>
                <a:cubicBezTo>
                  <a:pt x="161" y="52"/>
                  <a:pt x="161" y="52"/>
                  <a:pt x="161" y="53"/>
                </a:cubicBezTo>
                <a:cubicBezTo>
                  <a:pt x="161" y="53"/>
                  <a:pt x="161" y="53"/>
                  <a:pt x="162" y="54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2" y="55"/>
                  <a:pt x="162" y="55"/>
                  <a:pt x="162" y="55"/>
                </a:cubicBezTo>
                <a:cubicBezTo>
                  <a:pt x="162" y="55"/>
                  <a:pt x="163" y="55"/>
                  <a:pt x="163" y="55"/>
                </a:cubicBezTo>
                <a:cubicBezTo>
                  <a:pt x="163" y="56"/>
                  <a:pt x="163" y="56"/>
                  <a:pt x="16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4" y="56"/>
                  <a:pt x="164" y="57"/>
                  <a:pt x="165" y="57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65" y="57"/>
                  <a:pt x="165" y="57"/>
                  <a:pt x="165" y="58"/>
                </a:cubicBezTo>
                <a:cubicBezTo>
                  <a:pt x="165" y="58"/>
                  <a:pt x="165" y="58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7" y="58"/>
                  <a:pt x="167" y="57"/>
                  <a:pt x="167" y="57"/>
                </a:cubicBezTo>
                <a:cubicBezTo>
                  <a:pt x="167" y="56"/>
                  <a:pt x="167" y="56"/>
                  <a:pt x="167" y="56"/>
                </a:cubicBezTo>
                <a:cubicBezTo>
                  <a:pt x="167" y="56"/>
                  <a:pt x="167" y="56"/>
                  <a:pt x="168" y="56"/>
                </a:cubicBezTo>
                <a:cubicBezTo>
                  <a:pt x="168" y="56"/>
                  <a:pt x="168" y="56"/>
                  <a:pt x="168" y="55"/>
                </a:cubicBezTo>
                <a:cubicBezTo>
                  <a:pt x="168" y="55"/>
                  <a:pt x="168" y="55"/>
                  <a:pt x="168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0" y="55"/>
                  <a:pt x="170" y="55"/>
                  <a:pt x="171" y="55"/>
                </a:cubicBezTo>
                <a:cubicBezTo>
                  <a:pt x="171" y="55"/>
                  <a:pt x="171" y="55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4" y="56"/>
                  <a:pt x="174" y="56"/>
                  <a:pt x="174" y="56"/>
                </a:cubicBezTo>
                <a:cubicBezTo>
                  <a:pt x="174" y="55"/>
                  <a:pt x="174" y="55"/>
                  <a:pt x="173" y="54"/>
                </a:cubicBezTo>
                <a:cubicBezTo>
                  <a:pt x="174" y="55"/>
                  <a:pt x="174" y="55"/>
                  <a:pt x="175" y="56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6" y="58"/>
                  <a:pt x="177" y="58"/>
                  <a:pt x="177" y="58"/>
                </a:cubicBezTo>
                <a:cubicBezTo>
                  <a:pt x="177" y="58"/>
                  <a:pt x="178" y="58"/>
                  <a:pt x="178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1" y="61"/>
                  <a:pt x="181" y="63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4"/>
                  <a:pt x="182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0" y="63"/>
                  <a:pt x="180" y="62"/>
                  <a:pt x="180" y="62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0" y="63"/>
                  <a:pt x="180" y="63"/>
                  <a:pt x="179" y="63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180" y="64"/>
                  <a:pt x="181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4"/>
                  <a:pt x="181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5"/>
                  <a:pt x="181" y="65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6"/>
                  <a:pt x="181" y="66"/>
                  <a:pt x="182" y="66"/>
                </a:cubicBezTo>
                <a:cubicBezTo>
                  <a:pt x="182" y="66"/>
                  <a:pt x="182" y="66"/>
                  <a:pt x="182" y="66"/>
                </a:cubicBezTo>
                <a:cubicBezTo>
                  <a:pt x="182" y="67"/>
                  <a:pt x="182" y="67"/>
                  <a:pt x="183" y="67"/>
                </a:cubicBezTo>
                <a:cubicBezTo>
                  <a:pt x="183" y="67"/>
                  <a:pt x="183" y="68"/>
                  <a:pt x="183" y="68"/>
                </a:cubicBezTo>
                <a:cubicBezTo>
                  <a:pt x="183" y="68"/>
                  <a:pt x="183" y="68"/>
                  <a:pt x="184" y="68"/>
                </a:cubicBezTo>
                <a:cubicBezTo>
                  <a:pt x="190" y="85"/>
                  <a:pt x="191" y="104"/>
                  <a:pt x="186" y="122"/>
                </a:cubicBezTo>
                <a:cubicBezTo>
                  <a:pt x="183" y="132"/>
                  <a:pt x="178" y="141"/>
                  <a:pt x="172" y="149"/>
                </a:cubicBezTo>
                <a:cubicBezTo>
                  <a:pt x="155" y="171"/>
                  <a:pt x="128" y="185"/>
                  <a:pt x="99" y="184"/>
                </a:cubicBezTo>
                <a:close/>
                <a:moveTo>
                  <a:pt x="128" y="59"/>
                </a:moveTo>
                <a:cubicBezTo>
                  <a:pt x="128" y="59"/>
                  <a:pt x="129" y="59"/>
                  <a:pt x="129" y="59"/>
                </a:cubicBezTo>
                <a:cubicBezTo>
                  <a:pt x="129" y="60"/>
                  <a:pt x="129" y="60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61"/>
                  <a:pt x="127" y="61"/>
                  <a:pt x="127" y="61"/>
                </a:cubicBezTo>
                <a:cubicBezTo>
                  <a:pt x="127" y="61"/>
                  <a:pt x="127" y="61"/>
                  <a:pt x="127" y="62"/>
                </a:cubicBezTo>
                <a:cubicBezTo>
                  <a:pt x="127" y="62"/>
                  <a:pt x="126" y="62"/>
                  <a:pt x="126" y="62"/>
                </a:cubicBezTo>
                <a:cubicBezTo>
                  <a:pt x="126" y="62"/>
                  <a:pt x="127" y="61"/>
                  <a:pt x="126" y="61"/>
                </a:cubicBezTo>
                <a:cubicBezTo>
                  <a:pt x="125" y="60"/>
                  <a:pt x="126" y="60"/>
                  <a:pt x="126" y="60"/>
                </a:cubicBezTo>
                <a:cubicBezTo>
                  <a:pt x="126" y="60"/>
                  <a:pt x="126" y="58"/>
                  <a:pt x="125" y="58"/>
                </a:cubicBezTo>
                <a:cubicBezTo>
                  <a:pt x="125" y="58"/>
                  <a:pt x="126" y="58"/>
                  <a:pt x="127" y="59"/>
                </a:cubicBezTo>
                <a:cubicBezTo>
                  <a:pt x="128" y="60"/>
                  <a:pt x="128" y="59"/>
                  <a:pt x="128" y="59"/>
                </a:cubicBezTo>
                <a:close/>
                <a:moveTo>
                  <a:pt x="130" y="64"/>
                </a:moveTo>
                <a:cubicBezTo>
                  <a:pt x="129" y="64"/>
                  <a:pt x="129" y="64"/>
                  <a:pt x="128" y="64"/>
                </a:cubicBezTo>
                <a:cubicBezTo>
                  <a:pt x="128" y="64"/>
                  <a:pt x="127" y="64"/>
                  <a:pt x="127" y="64"/>
                </a:cubicBezTo>
                <a:cubicBezTo>
                  <a:pt x="127" y="64"/>
                  <a:pt x="126" y="64"/>
                  <a:pt x="126" y="64"/>
                </a:cubicBezTo>
                <a:cubicBezTo>
                  <a:pt x="126" y="64"/>
                  <a:pt x="126" y="64"/>
                  <a:pt x="125" y="64"/>
                </a:cubicBezTo>
                <a:cubicBezTo>
                  <a:pt x="125" y="64"/>
                  <a:pt x="126" y="63"/>
                  <a:pt x="126" y="63"/>
                </a:cubicBezTo>
                <a:cubicBezTo>
                  <a:pt x="127" y="63"/>
                  <a:pt x="127" y="63"/>
                  <a:pt x="128" y="63"/>
                </a:cubicBezTo>
                <a:cubicBezTo>
                  <a:pt x="129" y="63"/>
                  <a:pt x="130" y="64"/>
                  <a:pt x="130" y="64"/>
                </a:cubicBezTo>
                <a:close/>
                <a:moveTo>
                  <a:pt x="129" y="62"/>
                </a:moveTo>
                <a:cubicBezTo>
                  <a:pt x="129" y="62"/>
                  <a:pt x="130" y="62"/>
                  <a:pt x="131" y="62"/>
                </a:cubicBezTo>
                <a:cubicBezTo>
                  <a:pt x="131" y="63"/>
                  <a:pt x="132" y="63"/>
                  <a:pt x="132" y="63"/>
                </a:cubicBezTo>
                <a:cubicBezTo>
                  <a:pt x="132" y="63"/>
                  <a:pt x="132" y="63"/>
                  <a:pt x="133" y="63"/>
                </a:cubicBezTo>
                <a:cubicBezTo>
                  <a:pt x="133" y="63"/>
                  <a:pt x="133" y="63"/>
                  <a:pt x="133" y="64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2" y="64"/>
                  <a:pt x="132" y="64"/>
                  <a:pt x="131" y="64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0" y="63"/>
                  <a:pt x="130" y="63"/>
                  <a:pt x="129" y="62"/>
                </a:cubicBezTo>
                <a:close/>
                <a:moveTo>
                  <a:pt x="135" y="99"/>
                </a:moveTo>
                <a:cubicBezTo>
                  <a:pt x="134" y="99"/>
                  <a:pt x="134" y="100"/>
                  <a:pt x="134" y="100"/>
                </a:cubicBezTo>
                <a:cubicBezTo>
                  <a:pt x="135" y="100"/>
                  <a:pt x="135" y="100"/>
                  <a:pt x="136" y="100"/>
                </a:cubicBezTo>
                <a:cubicBezTo>
                  <a:pt x="136" y="100"/>
                  <a:pt x="136" y="100"/>
                  <a:pt x="135" y="99"/>
                </a:cubicBezTo>
                <a:close/>
                <a:moveTo>
                  <a:pt x="109" y="14"/>
                </a:moveTo>
                <a:cubicBezTo>
                  <a:pt x="109" y="14"/>
                  <a:pt x="109" y="14"/>
                  <a:pt x="108" y="13"/>
                </a:cubicBezTo>
                <a:cubicBezTo>
                  <a:pt x="108" y="13"/>
                  <a:pt x="108" y="13"/>
                  <a:pt x="107" y="13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7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9" y="14"/>
                  <a:pt x="109" y="15"/>
                </a:cubicBezTo>
                <a:cubicBezTo>
                  <a:pt x="109" y="14"/>
                  <a:pt x="109" y="14"/>
                  <a:pt x="110" y="14"/>
                </a:cubicBezTo>
                <a:cubicBezTo>
                  <a:pt x="110" y="14"/>
                  <a:pt x="110" y="15"/>
                  <a:pt x="111" y="14"/>
                </a:cubicBezTo>
                <a:cubicBezTo>
                  <a:pt x="111" y="14"/>
                  <a:pt x="112" y="13"/>
                  <a:pt x="112" y="13"/>
                </a:cubicBezTo>
                <a:cubicBezTo>
                  <a:pt x="112" y="13"/>
                  <a:pt x="112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8" y="13"/>
                  <a:pt x="108" y="13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9" y="13"/>
                  <a:pt x="109" y="14"/>
                  <a:pt x="109" y="14"/>
                </a:cubicBezTo>
                <a:close/>
                <a:moveTo>
                  <a:pt x="107" y="14"/>
                </a:moveTo>
                <a:cubicBezTo>
                  <a:pt x="107" y="13"/>
                  <a:pt x="107" y="13"/>
                  <a:pt x="107" y="13"/>
                </a:cubicBezTo>
                <a:cubicBezTo>
                  <a:pt x="107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114" y="15"/>
                </a:moveTo>
                <a:cubicBezTo>
                  <a:pt x="114" y="15"/>
                  <a:pt x="114" y="15"/>
                  <a:pt x="114" y="15"/>
                </a:cubicBezTo>
                <a:cubicBezTo>
                  <a:pt x="115" y="15"/>
                  <a:pt x="115" y="16"/>
                  <a:pt x="116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4" y="15"/>
                  <a:pt x="114" y="15"/>
                </a:cubicBezTo>
                <a:close/>
                <a:moveTo>
                  <a:pt x="110" y="15"/>
                </a:moveTo>
                <a:cubicBezTo>
                  <a:pt x="109" y="15"/>
                  <a:pt x="109" y="15"/>
                  <a:pt x="109" y="16"/>
                </a:cubicBezTo>
                <a:cubicBezTo>
                  <a:pt x="109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09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09" y="16"/>
                </a:cubicBezTo>
                <a:cubicBezTo>
                  <a:pt x="109" y="16"/>
                  <a:pt x="109" y="16"/>
                  <a:pt x="108" y="16"/>
                </a:cubicBezTo>
                <a:cubicBezTo>
                  <a:pt x="108" y="16"/>
                  <a:pt x="108" y="16"/>
                  <a:pt x="108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5"/>
                  <a:pt x="107" y="15"/>
                  <a:pt x="107" y="15"/>
                </a:cubicBezTo>
                <a:cubicBezTo>
                  <a:pt x="107" y="15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6" y="14"/>
                </a:cubicBezTo>
                <a:cubicBezTo>
                  <a:pt x="106" y="14"/>
                  <a:pt x="106" y="14"/>
                  <a:pt x="106" y="15"/>
                </a:cubicBezTo>
                <a:cubicBezTo>
                  <a:pt x="106" y="15"/>
                  <a:pt x="105" y="14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3" y="15"/>
                </a:cubicBezTo>
                <a:cubicBezTo>
                  <a:pt x="102" y="15"/>
                  <a:pt x="102" y="16"/>
                  <a:pt x="102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3" y="16"/>
                  <a:pt x="104" y="17"/>
                  <a:pt x="104" y="16"/>
                </a:cubicBezTo>
                <a:cubicBezTo>
                  <a:pt x="104" y="16"/>
                  <a:pt x="104" y="17"/>
                  <a:pt x="105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7"/>
                  <a:pt x="106" y="17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17"/>
                  <a:pt x="106" y="17"/>
                  <a:pt x="106" y="17"/>
                </a:cubicBezTo>
                <a:cubicBezTo>
                  <a:pt x="106" y="17"/>
                  <a:pt x="106" y="17"/>
                  <a:pt x="107" y="17"/>
                </a:cubicBezTo>
                <a:cubicBezTo>
                  <a:pt x="107" y="17"/>
                  <a:pt x="107" y="17"/>
                  <a:pt x="108" y="17"/>
                </a:cubicBezTo>
                <a:cubicBezTo>
                  <a:pt x="108" y="17"/>
                  <a:pt x="108" y="17"/>
                  <a:pt x="109" y="17"/>
                </a:cubicBezTo>
                <a:cubicBezTo>
                  <a:pt x="109" y="17"/>
                  <a:pt x="109" y="17"/>
                  <a:pt x="110" y="17"/>
                </a:cubicBezTo>
                <a:cubicBezTo>
                  <a:pt x="111" y="17"/>
                  <a:pt x="111" y="17"/>
                  <a:pt x="112" y="18"/>
                </a:cubicBezTo>
                <a:cubicBezTo>
                  <a:pt x="112" y="18"/>
                  <a:pt x="113" y="18"/>
                  <a:pt x="113" y="18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4" y="17"/>
                  <a:pt x="114" y="17"/>
                  <a:pt x="114" y="16"/>
                </a:cubicBezTo>
                <a:cubicBezTo>
                  <a:pt x="113" y="16"/>
                  <a:pt x="113" y="16"/>
                  <a:pt x="113" y="17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16"/>
                  <a:pt x="112" y="15"/>
                  <a:pt x="112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lose/>
                <a:moveTo>
                  <a:pt x="40" y="36"/>
                </a:moveTo>
                <a:cubicBezTo>
                  <a:pt x="40" y="36"/>
                  <a:pt x="40" y="36"/>
                  <a:pt x="40" y="37"/>
                </a:cubicBezTo>
                <a:cubicBezTo>
                  <a:pt x="40" y="37"/>
                  <a:pt x="40" y="36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40" y="36"/>
                  <a:pt x="40" y="36"/>
                </a:cubicBezTo>
                <a:close/>
                <a:moveTo>
                  <a:pt x="99" y="15"/>
                </a:moveTo>
                <a:cubicBezTo>
                  <a:pt x="99" y="15"/>
                  <a:pt x="99" y="15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5"/>
                  <a:pt x="100" y="15"/>
                  <a:pt x="101" y="15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4"/>
                  <a:pt x="103" y="14"/>
                </a:cubicBezTo>
                <a:cubicBezTo>
                  <a:pt x="103" y="14"/>
                  <a:pt x="103" y="14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4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3"/>
                  <a:pt x="105" y="13"/>
                  <a:pt x="104" y="13"/>
                </a:cubicBezTo>
                <a:cubicBezTo>
                  <a:pt x="104" y="13"/>
                  <a:pt x="104" y="13"/>
                  <a:pt x="104" y="14"/>
                </a:cubicBezTo>
                <a:cubicBezTo>
                  <a:pt x="104" y="14"/>
                  <a:pt x="103" y="14"/>
                  <a:pt x="103" y="13"/>
                </a:cubicBezTo>
                <a:cubicBezTo>
                  <a:pt x="103" y="13"/>
                  <a:pt x="103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4"/>
                  <a:pt x="102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4"/>
                  <a:pt x="100" y="14"/>
                  <a:pt x="99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5"/>
                  <a:pt x="99" y="15"/>
                  <a:pt x="99" y="15"/>
                </a:cubicBezTo>
                <a:close/>
                <a:moveTo>
                  <a:pt x="44" y="35"/>
                </a:move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3" y="35"/>
                  <a:pt x="43" y="36"/>
                </a:cubicBezTo>
                <a:cubicBezTo>
                  <a:pt x="43" y="36"/>
                  <a:pt x="43" y="36"/>
                  <a:pt x="42" y="36"/>
                </a:cubicBezTo>
                <a:cubicBezTo>
                  <a:pt x="42" y="36"/>
                  <a:pt x="42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2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ubicBezTo>
                  <a:pt x="44" y="35"/>
                  <a:pt x="44" y="35"/>
                  <a:pt x="45" y="35"/>
                </a:cubicBezTo>
                <a:cubicBezTo>
                  <a:pt x="45" y="35"/>
                  <a:pt x="45" y="35"/>
                  <a:pt x="44" y="35"/>
                </a:cubicBezTo>
                <a:close/>
                <a:moveTo>
                  <a:pt x="122" y="16"/>
                </a:moveTo>
                <a:cubicBezTo>
                  <a:pt x="122" y="16"/>
                  <a:pt x="122" y="16"/>
                  <a:pt x="122" y="16"/>
                </a:cubicBezTo>
                <a:cubicBezTo>
                  <a:pt x="122" y="17"/>
                  <a:pt x="122" y="17"/>
                  <a:pt x="123" y="17"/>
                </a:cubicBezTo>
                <a:cubicBezTo>
                  <a:pt x="123" y="17"/>
                  <a:pt x="123" y="17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5" y="18"/>
                  <a:pt x="125" y="18"/>
                </a:cubicBezTo>
                <a:cubicBezTo>
                  <a:pt x="125" y="18"/>
                  <a:pt x="125" y="18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4" y="16"/>
                  <a:pt x="123" y="16"/>
                  <a:pt x="123" y="16"/>
                </a:cubicBezTo>
                <a:cubicBezTo>
                  <a:pt x="123" y="16"/>
                  <a:pt x="123" y="16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2" y="16"/>
                  <a:pt x="122" y="16"/>
                </a:cubicBezTo>
                <a:close/>
                <a:moveTo>
                  <a:pt x="48" y="30"/>
                </a:moveTo>
                <a:cubicBezTo>
                  <a:pt x="48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30"/>
                  <a:pt x="48" y="30"/>
                  <a:pt x="48" y="30"/>
                </a:cubicBezTo>
                <a:close/>
                <a:moveTo>
                  <a:pt x="60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8" y="31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8" y="33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115" y="14"/>
                </a:move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6" y="14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17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0" y="16"/>
                  <a:pt x="120" y="16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1" y="16"/>
                  <a:pt x="121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19" y="15"/>
                  <a:pt x="119" y="15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7" y="14"/>
                  <a:pt x="117" y="13"/>
                  <a:pt x="116" y="13"/>
                </a:cubicBezTo>
                <a:cubicBezTo>
                  <a:pt x="116" y="13"/>
                  <a:pt x="116" y="13"/>
                  <a:pt x="115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3"/>
                  <a:pt x="115" y="13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lose/>
                <a:moveTo>
                  <a:pt x="145" y="46"/>
                </a:move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lose/>
                <a:moveTo>
                  <a:pt x="148" y="46"/>
                </a:moveTo>
                <a:cubicBezTo>
                  <a:pt x="148" y="46"/>
                  <a:pt x="148" y="46"/>
                  <a:pt x="148" y="47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8" y="46"/>
                  <a:pt x="148" y="46"/>
                  <a:pt x="148" y="45"/>
                </a:cubicBezTo>
                <a:cubicBezTo>
                  <a:pt x="148" y="46"/>
                  <a:pt x="148" y="46"/>
                  <a:pt x="148" y="46"/>
                </a:cubicBezTo>
                <a:close/>
                <a:moveTo>
                  <a:pt x="123" y="96"/>
                </a:moveTo>
                <a:cubicBezTo>
                  <a:pt x="121" y="95"/>
                  <a:pt x="121" y="96"/>
                  <a:pt x="123" y="97"/>
                </a:cubicBezTo>
                <a:cubicBezTo>
                  <a:pt x="124" y="98"/>
                  <a:pt x="124" y="97"/>
                  <a:pt x="124" y="97"/>
                </a:cubicBezTo>
                <a:cubicBezTo>
                  <a:pt x="124" y="97"/>
                  <a:pt x="124" y="96"/>
                  <a:pt x="123" y="96"/>
                </a:cubicBezTo>
                <a:close/>
                <a:moveTo>
                  <a:pt x="134" y="39"/>
                </a:moveTo>
                <a:cubicBezTo>
                  <a:pt x="134" y="40"/>
                  <a:pt x="134" y="40"/>
                  <a:pt x="134" y="40"/>
                </a:cubicBezTo>
                <a:cubicBezTo>
                  <a:pt x="134" y="40"/>
                  <a:pt x="135" y="41"/>
                  <a:pt x="135" y="40"/>
                </a:cubicBezTo>
                <a:cubicBezTo>
                  <a:pt x="135" y="39"/>
                  <a:pt x="134" y="39"/>
                  <a:pt x="134" y="39"/>
                </a:cubicBezTo>
                <a:close/>
                <a:moveTo>
                  <a:pt x="132" y="47"/>
                </a:moveTo>
                <a:cubicBezTo>
                  <a:pt x="132" y="47"/>
                  <a:pt x="133" y="47"/>
                  <a:pt x="134" y="47"/>
                </a:cubicBezTo>
                <a:cubicBezTo>
                  <a:pt x="134" y="47"/>
                  <a:pt x="134" y="47"/>
                  <a:pt x="134" y="46"/>
                </a:cubicBezTo>
                <a:cubicBezTo>
                  <a:pt x="133" y="46"/>
                  <a:pt x="133" y="47"/>
                  <a:pt x="133" y="47"/>
                </a:cubicBezTo>
                <a:cubicBezTo>
                  <a:pt x="132" y="47"/>
                  <a:pt x="132" y="47"/>
                  <a:pt x="132" y="47"/>
                </a:cubicBezTo>
                <a:close/>
                <a:moveTo>
                  <a:pt x="157" y="68"/>
                </a:moveTo>
                <a:cubicBezTo>
                  <a:pt x="157" y="67"/>
                  <a:pt x="157" y="67"/>
                  <a:pt x="157" y="67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6" y="66"/>
                  <a:pt x="156" y="65"/>
                  <a:pt x="156" y="65"/>
                </a:cubicBezTo>
                <a:cubicBezTo>
                  <a:pt x="155" y="65"/>
                  <a:pt x="155" y="65"/>
                  <a:pt x="155" y="65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54" y="63"/>
                  <a:pt x="155" y="63"/>
                  <a:pt x="155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4" y="62"/>
                  <a:pt x="154" y="62"/>
                  <a:pt x="153" y="63"/>
                </a:cubicBezTo>
                <a:cubicBezTo>
                  <a:pt x="153" y="63"/>
                  <a:pt x="152" y="64"/>
                  <a:pt x="152" y="6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1" y="64"/>
                  <a:pt x="152" y="65"/>
                </a:cubicBezTo>
                <a:cubicBezTo>
                  <a:pt x="151" y="65"/>
                  <a:pt x="151" y="65"/>
                  <a:pt x="151" y="66"/>
                </a:cubicBezTo>
                <a:cubicBezTo>
                  <a:pt x="151" y="66"/>
                  <a:pt x="152" y="66"/>
                  <a:pt x="152" y="66"/>
                </a:cubicBezTo>
                <a:cubicBezTo>
                  <a:pt x="153" y="66"/>
                  <a:pt x="153" y="66"/>
                  <a:pt x="153" y="67"/>
                </a:cubicBezTo>
                <a:cubicBezTo>
                  <a:pt x="154" y="67"/>
                  <a:pt x="154" y="67"/>
                  <a:pt x="155" y="67"/>
                </a:cubicBezTo>
                <a:cubicBezTo>
                  <a:pt x="154" y="67"/>
                  <a:pt x="154" y="67"/>
                  <a:pt x="153" y="67"/>
                </a:cubicBezTo>
                <a:cubicBezTo>
                  <a:pt x="154" y="68"/>
                  <a:pt x="154" y="68"/>
                  <a:pt x="155" y="68"/>
                </a:cubicBezTo>
                <a:cubicBezTo>
                  <a:pt x="155" y="68"/>
                  <a:pt x="155" y="68"/>
                  <a:pt x="156" y="68"/>
                </a:cubicBezTo>
                <a:cubicBezTo>
                  <a:pt x="156" y="68"/>
                  <a:pt x="156" y="68"/>
                  <a:pt x="156" y="69"/>
                </a:cubicBezTo>
                <a:cubicBezTo>
                  <a:pt x="156" y="69"/>
                  <a:pt x="156" y="69"/>
                  <a:pt x="157" y="69"/>
                </a:cubicBezTo>
                <a:cubicBezTo>
                  <a:pt x="157" y="69"/>
                  <a:pt x="157" y="69"/>
                  <a:pt x="157" y="68"/>
                </a:cubicBezTo>
                <a:cubicBezTo>
                  <a:pt x="157" y="68"/>
                  <a:pt x="157" y="68"/>
                  <a:pt x="157" y="68"/>
                </a:cubicBezTo>
                <a:close/>
                <a:moveTo>
                  <a:pt x="132" y="98"/>
                </a:moveTo>
                <a:cubicBezTo>
                  <a:pt x="132" y="98"/>
                  <a:pt x="132" y="97"/>
                  <a:pt x="131" y="96"/>
                </a:cubicBezTo>
                <a:cubicBezTo>
                  <a:pt x="130" y="96"/>
                  <a:pt x="129" y="96"/>
                  <a:pt x="129" y="96"/>
                </a:cubicBezTo>
                <a:cubicBezTo>
                  <a:pt x="129" y="95"/>
                  <a:pt x="128" y="96"/>
                  <a:pt x="128" y="96"/>
                </a:cubicBezTo>
                <a:cubicBezTo>
                  <a:pt x="128" y="96"/>
                  <a:pt x="129" y="96"/>
                  <a:pt x="128" y="97"/>
                </a:cubicBezTo>
                <a:cubicBezTo>
                  <a:pt x="127" y="97"/>
                  <a:pt x="129" y="97"/>
                  <a:pt x="129" y="97"/>
                </a:cubicBezTo>
                <a:cubicBezTo>
                  <a:pt x="129" y="97"/>
                  <a:pt x="128" y="98"/>
                  <a:pt x="128" y="97"/>
                </a:cubicBezTo>
                <a:cubicBezTo>
                  <a:pt x="127" y="97"/>
                  <a:pt x="126" y="96"/>
                  <a:pt x="126" y="97"/>
                </a:cubicBezTo>
                <a:cubicBezTo>
                  <a:pt x="126" y="98"/>
                  <a:pt x="127" y="98"/>
                  <a:pt x="127" y="98"/>
                </a:cubicBezTo>
                <a:cubicBezTo>
                  <a:pt x="128" y="98"/>
                  <a:pt x="128" y="98"/>
                  <a:pt x="129" y="98"/>
                </a:cubicBezTo>
                <a:cubicBezTo>
                  <a:pt x="129" y="98"/>
                  <a:pt x="129" y="99"/>
                  <a:pt x="129" y="99"/>
                </a:cubicBezTo>
                <a:cubicBezTo>
                  <a:pt x="130" y="99"/>
                  <a:pt x="130" y="98"/>
                  <a:pt x="130" y="98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3" y="100"/>
                  <a:pt x="133" y="99"/>
                </a:cubicBezTo>
                <a:cubicBezTo>
                  <a:pt x="133" y="98"/>
                  <a:pt x="132" y="98"/>
                  <a:pt x="132" y="98"/>
                </a:cubicBezTo>
                <a:close/>
                <a:moveTo>
                  <a:pt x="127" y="94"/>
                </a:moveTo>
                <a:cubicBezTo>
                  <a:pt x="127" y="94"/>
                  <a:pt x="126" y="93"/>
                  <a:pt x="126" y="93"/>
                </a:cubicBezTo>
                <a:cubicBezTo>
                  <a:pt x="126" y="93"/>
                  <a:pt x="125" y="93"/>
                  <a:pt x="125" y="92"/>
                </a:cubicBezTo>
                <a:cubicBezTo>
                  <a:pt x="124" y="91"/>
                  <a:pt x="124" y="91"/>
                  <a:pt x="124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3" y="90"/>
                  <a:pt x="123" y="89"/>
                  <a:pt x="121" y="88"/>
                </a:cubicBezTo>
                <a:cubicBezTo>
                  <a:pt x="119" y="87"/>
                  <a:pt x="116" y="88"/>
                  <a:pt x="116" y="88"/>
                </a:cubicBezTo>
                <a:cubicBezTo>
                  <a:pt x="116" y="88"/>
                  <a:pt x="116" y="89"/>
                  <a:pt x="117" y="89"/>
                </a:cubicBezTo>
                <a:cubicBezTo>
                  <a:pt x="117" y="89"/>
                  <a:pt x="118" y="89"/>
                  <a:pt x="119" y="89"/>
                </a:cubicBezTo>
                <a:cubicBezTo>
                  <a:pt x="120" y="89"/>
                  <a:pt x="120" y="90"/>
                  <a:pt x="120" y="90"/>
                </a:cubicBezTo>
                <a:cubicBezTo>
                  <a:pt x="120" y="90"/>
                  <a:pt x="121" y="90"/>
                  <a:pt x="121" y="91"/>
                </a:cubicBezTo>
                <a:cubicBezTo>
                  <a:pt x="121" y="91"/>
                  <a:pt x="122" y="91"/>
                  <a:pt x="122" y="91"/>
                </a:cubicBezTo>
                <a:cubicBezTo>
                  <a:pt x="122" y="91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3"/>
                  <a:pt x="124" y="93"/>
                  <a:pt x="123" y="93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4" y="94"/>
                  <a:pt x="124" y="94"/>
                  <a:pt x="125" y="95"/>
                </a:cubicBezTo>
                <a:cubicBezTo>
                  <a:pt x="125" y="95"/>
                  <a:pt x="127" y="95"/>
                  <a:pt x="127" y="95"/>
                </a:cubicBezTo>
                <a:cubicBezTo>
                  <a:pt x="127" y="95"/>
                  <a:pt x="127" y="95"/>
                  <a:pt x="127" y="94"/>
                </a:cubicBezTo>
                <a:close/>
                <a:moveTo>
                  <a:pt x="124" y="19"/>
                </a:moveTo>
                <a:cubicBezTo>
                  <a:pt x="124" y="19"/>
                  <a:pt x="124" y="20"/>
                  <a:pt x="123" y="19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9"/>
                  <a:pt x="122" y="19"/>
                  <a:pt x="122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2" y="19"/>
                  <a:pt x="121" y="19"/>
                  <a:pt x="121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18"/>
                  <a:pt x="121" y="18"/>
                  <a:pt x="121" y="17"/>
                </a:cubicBezTo>
                <a:cubicBezTo>
                  <a:pt x="121" y="17"/>
                  <a:pt x="121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19" y="17"/>
                  <a:pt x="119" y="17"/>
                  <a:pt x="118" y="17"/>
                </a:cubicBezTo>
                <a:cubicBezTo>
                  <a:pt x="118" y="17"/>
                  <a:pt x="119" y="18"/>
                  <a:pt x="119" y="18"/>
                </a:cubicBezTo>
                <a:cubicBezTo>
                  <a:pt x="119" y="18"/>
                  <a:pt x="118" y="17"/>
                  <a:pt x="118" y="17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8" y="17"/>
                  <a:pt x="117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7" y="17"/>
                  <a:pt x="117" y="17"/>
                  <a:pt x="116" y="17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7"/>
                  <a:pt x="115" y="17"/>
                  <a:pt x="116" y="17"/>
                </a:cubicBezTo>
                <a:cubicBezTo>
                  <a:pt x="116" y="17"/>
                  <a:pt x="116" y="17"/>
                  <a:pt x="116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9" y="19"/>
                  <a:pt x="119" y="19"/>
                  <a:pt x="120" y="19"/>
                </a:cubicBezTo>
                <a:cubicBezTo>
                  <a:pt x="120" y="19"/>
                  <a:pt x="120" y="19"/>
                  <a:pt x="121" y="20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2" y="19"/>
                  <a:pt x="122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2" y="19"/>
                  <a:pt x="122" y="19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3" y="20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4" y="21"/>
                  <a:pt x="124" y="21"/>
                  <a:pt x="125" y="21"/>
                </a:cubicBezTo>
                <a:cubicBezTo>
                  <a:pt x="125" y="21"/>
                  <a:pt x="125" y="21"/>
                  <a:pt x="125" y="20"/>
                </a:cubicBezTo>
                <a:cubicBezTo>
                  <a:pt x="125" y="20"/>
                  <a:pt x="124" y="19"/>
                  <a:pt x="124" y="19"/>
                </a:cubicBezTo>
                <a:close/>
                <a:moveTo>
                  <a:pt x="139" y="35"/>
                </a:moveTo>
                <a:cubicBezTo>
                  <a:pt x="139" y="35"/>
                  <a:pt x="139" y="35"/>
                  <a:pt x="140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34"/>
                  <a:pt x="139" y="34"/>
                  <a:pt x="139" y="34"/>
                </a:cubicBezTo>
                <a:cubicBezTo>
                  <a:pt x="139" y="34"/>
                  <a:pt x="138" y="34"/>
                  <a:pt x="138" y="34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38" y="35"/>
                  <a:pt x="138" y="35"/>
                  <a:pt x="139" y="35"/>
                </a:cubicBezTo>
                <a:close/>
                <a:moveTo>
                  <a:pt x="117" y="24"/>
                </a:moveTo>
                <a:cubicBezTo>
                  <a:pt x="117" y="24"/>
                  <a:pt x="117" y="24"/>
                  <a:pt x="117" y="24"/>
                </a:cubicBezTo>
                <a:cubicBezTo>
                  <a:pt x="117" y="24"/>
                  <a:pt x="117" y="24"/>
                  <a:pt x="117" y="23"/>
                </a:cubicBezTo>
                <a:cubicBezTo>
                  <a:pt x="117" y="23"/>
                  <a:pt x="117" y="23"/>
                  <a:pt x="116" y="23"/>
                </a:cubicBezTo>
                <a:cubicBezTo>
                  <a:pt x="116" y="23"/>
                  <a:pt x="116" y="23"/>
                  <a:pt x="116" y="24"/>
                </a:cubicBezTo>
                <a:cubicBezTo>
                  <a:pt x="116" y="24"/>
                  <a:pt x="117" y="24"/>
                  <a:pt x="117" y="24"/>
                </a:cubicBezTo>
                <a:close/>
                <a:moveTo>
                  <a:pt x="116" y="18"/>
                </a:moveTo>
                <a:cubicBezTo>
                  <a:pt x="116" y="17"/>
                  <a:pt x="115" y="17"/>
                  <a:pt x="115" y="17"/>
                </a:cubicBezTo>
                <a:cubicBezTo>
                  <a:pt x="114" y="17"/>
                  <a:pt x="114" y="17"/>
                  <a:pt x="114" y="1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18"/>
                  <a:pt x="115" y="19"/>
                  <a:pt x="116" y="18"/>
                </a:cubicBezTo>
                <a:close/>
                <a:moveTo>
                  <a:pt x="113" y="21"/>
                </a:moveTo>
                <a:cubicBezTo>
                  <a:pt x="113" y="21"/>
                  <a:pt x="113" y="21"/>
                  <a:pt x="113" y="2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4" y="20"/>
                  <a:pt x="114" y="19"/>
                  <a:pt x="114" y="19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13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19"/>
                  <a:pt x="111" y="19"/>
                  <a:pt x="110" y="19"/>
                </a:cubicBezTo>
                <a:cubicBezTo>
                  <a:pt x="110" y="20"/>
                  <a:pt x="110" y="21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10" y="21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0" y="20"/>
                  <a:pt x="110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9" y="20"/>
                  <a:pt x="109" y="20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6" y="19"/>
                  <a:pt x="106" y="19"/>
                </a:cubicBezTo>
                <a:cubicBezTo>
                  <a:pt x="106" y="19"/>
                  <a:pt x="106" y="19"/>
                  <a:pt x="105" y="18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5" y="19"/>
                  <a:pt x="105" y="18"/>
                  <a:pt x="105" y="18"/>
                </a:cubicBezTo>
                <a:cubicBezTo>
                  <a:pt x="105" y="18"/>
                  <a:pt x="105" y="18"/>
                  <a:pt x="104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8"/>
                  <a:pt x="104" y="18"/>
                  <a:pt x="103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7"/>
                  <a:pt x="101" y="16"/>
                </a:cubicBezTo>
                <a:cubicBezTo>
                  <a:pt x="100" y="16"/>
                  <a:pt x="99" y="16"/>
                  <a:pt x="99" y="16"/>
                </a:cubicBezTo>
                <a:cubicBezTo>
                  <a:pt x="98" y="16"/>
                  <a:pt x="98" y="16"/>
                  <a:pt x="97" y="16"/>
                </a:cubicBezTo>
                <a:cubicBezTo>
                  <a:pt x="96" y="16"/>
                  <a:pt x="96" y="16"/>
                  <a:pt x="95" y="16"/>
                </a:cubicBezTo>
                <a:cubicBezTo>
                  <a:pt x="95" y="16"/>
                  <a:pt x="95" y="16"/>
                  <a:pt x="95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4" y="18"/>
                  <a:pt x="93" y="18"/>
                  <a:pt x="93" y="18"/>
                </a:cubicBezTo>
                <a:cubicBezTo>
                  <a:pt x="94" y="18"/>
                  <a:pt x="94" y="19"/>
                  <a:pt x="94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5" y="19"/>
                  <a:pt x="95" y="20"/>
                  <a:pt x="96" y="20"/>
                </a:cubicBezTo>
                <a:cubicBezTo>
                  <a:pt x="96" y="19"/>
                  <a:pt x="96" y="19"/>
                  <a:pt x="96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1" y="18"/>
                  <a:pt x="102" y="18"/>
                  <a:pt x="102" y="18"/>
                </a:cubicBezTo>
                <a:cubicBezTo>
                  <a:pt x="102" y="18"/>
                  <a:pt x="101" y="18"/>
                  <a:pt x="101" y="18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99" y="19"/>
                  <a:pt x="99" y="19"/>
                </a:cubicBezTo>
                <a:cubicBezTo>
                  <a:pt x="99" y="19"/>
                  <a:pt x="100" y="19"/>
                  <a:pt x="100" y="20"/>
                </a:cubicBezTo>
                <a:cubicBezTo>
                  <a:pt x="100" y="20"/>
                  <a:pt x="100" y="20"/>
                  <a:pt x="101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100" y="20"/>
                  <a:pt x="101" y="20"/>
                </a:cubicBezTo>
                <a:cubicBezTo>
                  <a:pt x="102" y="21"/>
                  <a:pt x="103" y="21"/>
                  <a:pt x="105" y="21"/>
                </a:cubicBezTo>
                <a:cubicBezTo>
                  <a:pt x="104" y="21"/>
                  <a:pt x="103" y="21"/>
                  <a:pt x="101" y="21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21"/>
                  <a:pt x="100" y="21"/>
                  <a:pt x="100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3" y="22"/>
                  <a:pt x="103" y="23"/>
                </a:cubicBezTo>
                <a:cubicBezTo>
                  <a:pt x="103" y="23"/>
                  <a:pt x="104" y="23"/>
                  <a:pt x="104" y="23"/>
                </a:cubicBezTo>
                <a:cubicBezTo>
                  <a:pt x="105" y="23"/>
                  <a:pt x="105" y="24"/>
                  <a:pt x="106" y="24"/>
                </a:cubicBezTo>
                <a:cubicBezTo>
                  <a:pt x="106" y="24"/>
                  <a:pt x="107" y="24"/>
                  <a:pt x="107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4"/>
                  <a:pt x="109" y="24"/>
                  <a:pt x="109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5"/>
                  <a:pt x="112" y="25"/>
                  <a:pt x="113" y="25"/>
                </a:cubicBezTo>
                <a:cubicBezTo>
                  <a:pt x="113" y="25"/>
                  <a:pt x="114" y="25"/>
                  <a:pt x="114" y="25"/>
                </a:cubicBezTo>
                <a:cubicBezTo>
                  <a:pt x="114" y="25"/>
                  <a:pt x="114" y="25"/>
                  <a:pt x="115" y="26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5" y="24"/>
                  <a:pt x="115" y="24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2"/>
                  <a:pt x="114" y="22"/>
                  <a:pt x="113" y="22"/>
                </a:cubicBezTo>
                <a:cubicBezTo>
                  <a:pt x="113" y="22"/>
                  <a:pt x="113" y="22"/>
                  <a:pt x="113" y="21"/>
                </a:cubicBezTo>
                <a:close/>
                <a:moveTo>
                  <a:pt x="131" y="37"/>
                </a:moveTo>
                <a:cubicBezTo>
                  <a:pt x="130" y="37"/>
                  <a:pt x="130" y="38"/>
                  <a:pt x="130" y="38"/>
                </a:cubicBezTo>
                <a:cubicBezTo>
                  <a:pt x="131" y="39"/>
                  <a:pt x="132" y="39"/>
                  <a:pt x="132" y="39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7"/>
                  <a:pt x="131" y="37"/>
                </a:cubicBezTo>
                <a:close/>
                <a:moveTo>
                  <a:pt x="136" y="32"/>
                </a:moveTo>
                <a:cubicBezTo>
                  <a:pt x="136" y="32"/>
                  <a:pt x="136" y="32"/>
                  <a:pt x="136" y="33"/>
                </a:cubicBezTo>
                <a:cubicBezTo>
                  <a:pt x="136" y="33"/>
                  <a:pt x="136" y="33"/>
                  <a:pt x="137" y="33"/>
                </a:cubicBezTo>
                <a:cubicBezTo>
                  <a:pt x="137" y="33"/>
                  <a:pt x="137" y="32"/>
                  <a:pt x="137" y="32"/>
                </a:cubicBezTo>
                <a:cubicBezTo>
                  <a:pt x="137" y="32"/>
                  <a:pt x="138" y="32"/>
                  <a:pt x="138" y="32"/>
                </a:cubicBezTo>
                <a:cubicBezTo>
                  <a:pt x="138" y="31"/>
                  <a:pt x="137" y="31"/>
                  <a:pt x="137" y="31"/>
                </a:cubicBezTo>
                <a:cubicBezTo>
                  <a:pt x="137" y="32"/>
                  <a:pt x="136" y="32"/>
                  <a:pt x="136" y="32"/>
                </a:cubicBezTo>
                <a:close/>
                <a:moveTo>
                  <a:pt x="116" y="25"/>
                </a:moveTo>
                <a:cubicBezTo>
                  <a:pt x="116" y="26"/>
                  <a:pt x="115" y="26"/>
                  <a:pt x="115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7" y="26"/>
                  <a:pt x="117" y="26"/>
                </a:cubicBezTo>
                <a:cubicBezTo>
                  <a:pt x="117" y="26"/>
                  <a:pt x="117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7" name="Freeform 96"/>
          <p:cNvSpPr>
            <a:spLocks noEditPoints="1"/>
          </p:cNvSpPr>
          <p:nvPr/>
        </p:nvSpPr>
        <p:spPr bwMode="auto">
          <a:xfrm>
            <a:off x="9093200" y="4563534"/>
            <a:ext cx="400051" cy="455084"/>
          </a:xfrm>
          <a:custGeom>
            <a:avLst/>
            <a:gdLst>
              <a:gd name="T0" fmla="*/ 468205915 w 133"/>
              <a:gd name="T1" fmla="*/ 689739325 h 151"/>
              <a:gd name="T2" fmla="*/ 55980774 w 133"/>
              <a:gd name="T3" fmla="*/ 229913862 h 151"/>
              <a:gd name="T4" fmla="*/ 122140281 w 133"/>
              <a:gd name="T5" fmla="*/ 633540218 h 151"/>
              <a:gd name="T6" fmla="*/ 422403874 w 133"/>
              <a:gd name="T7" fmla="*/ 735723905 h 151"/>
              <a:gd name="T8" fmla="*/ 676863169 w 133"/>
              <a:gd name="T9" fmla="*/ 689739325 h 151"/>
              <a:gd name="T10" fmla="*/ 468205915 w 133"/>
              <a:gd name="T11" fmla="*/ 689739325 h 151"/>
              <a:gd name="T12" fmla="*/ 111961548 w 133"/>
              <a:gd name="T13" fmla="*/ 0 h 151"/>
              <a:gd name="T14" fmla="*/ 101782816 w 133"/>
              <a:gd name="T15" fmla="*/ 265677135 h 151"/>
              <a:gd name="T16" fmla="*/ 137408380 w 133"/>
              <a:gd name="T17" fmla="*/ 183931541 h 151"/>
              <a:gd name="T18" fmla="*/ 122140281 w 133"/>
              <a:gd name="T19" fmla="*/ 352533382 h 151"/>
              <a:gd name="T20" fmla="*/ 178121055 w 133"/>
              <a:gd name="T21" fmla="*/ 454717070 h 151"/>
              <a:gd name="T22" fmla="*/ 218835986 w 133"/>
              <a:gd name="T23" fmla="*/ 286115229 h 151"/>
              <a:gd name="T24" fmla="*/ 234104086 w 133"/>
              <a:gd name="T25" fmla="*/ 516026830 h 151"/>
              <a:gd name="T26" fmla="*/ 315529436 w 133"/>
              <a:gd name="T27" fmla="*/ 582447244 h 151"/>
              <a:gd name="T28" fmla="*/ 325708168 w 133"/>
              <a:gd name="T29" fmla="*/ 372971476 h 151"/>
              <a:gd name="T30" fmla="*/ 381688943 w 133"/>
              <a:gd name="T31" fmla="*/ 618210517 h 151"/>
              <a:gd name="T32" fmla="*/ 498742113 w 133"/>
              <a:gd name="T33" fmla="*/ 659084444 h 151"/>
              <a:gd name="T34" fmla="*/ 356244367 w 133"/>
              <a:gd name="T35" fmla="*/ 255460349 h 151"/>
              <a:gd name="T36" fmla="*/ 111961548 w 133"/>
              <a:gd name="T37" fmla="*/ 0 h 15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3" h="151">
                <a:moveTo>
                  <a:pt x="92" y="135"/>
                </a:moveTo>
                <a:cubicBezTo>
                  <a:pt x="80" y="132"/>
                  <a:pt x="16" y="113"/>
                  <a:pt x="11" y="45"/>
                </a:cubicBezTo>
                <a:cubicBezTo>
                  <a:pt x="11" y="45"/>
                  <a:pt x="0" y="86"/>
                  <a:pt x="24" y="124"/>
                </a:cubicBezTo>
                <a:cubicBezTo>
                  <a:pt x="42" y="151"/>
                  <a:pt x="68" y="150"/>
                  <a:pt x="83" y="144"/>
                </a:cubicBezTo>
                <a:cubicBezTo>
                  <a:pt x="114" y="146"/>
                  <a:pt x="133" y="135"/>
                  <a:pt x="133" y="135"/>
                </a:cubicBezTo>
                <a:cubicBezTo>
                  <a:pt x="119" y="140"/>
                  <a:pt x="96" y="136"/>
                  <a:pt x="92" y="135"/>
                </a:cubicBezTo>
                <a:close/>
                <a:moveTo>
                  <a:pt x="22" y="0"/>
                </a:moveTo>
                <a:cubicBezTo>
                  <a:pt x="17" y="21"/>
                  <a:pt x="17" y="38"/>
                  <a:pt x="20" y="52"/>
                </a:cubicBezTo>
                <a:cubicBezTo>
                  <a:pt x="22" y="41"/>
                  <a:pt x="27" y="36"/>
                  <a:pt x="27" y="36"/>
                </a:cubicBezTo>
                <a:cubicBezTo>
                  <a:pt x="22" y="49"/>
                  <a:pt x="24" y="64"/>
                  <a:pt x="24" y="69"/>
                </a:cubicBezTo>
                <a:cubicBezTo>
                  <a:pt x="27" y="77"/>
                  <a:pt x="31" y="83"/>
                  <a:pt x="35" y="89"/>
                </a:cubicBezTo>
                <a:cubicBezTo>
                  <a:pt x="35" y="68"/>
                  <a:pt x="43" y="56"/>
                  <a:pt x="43" y="56"/>
                </a:cubicBezTo>
                <a:cubicBezTo>
                  <a:pt x="39" y="76"/>
                  <a:pt x="44" y="96"/>
                  <a:pt x="46" y="101"/>
                </a:cubicBezTo>
                <a:cubicBezTo>
                  <a:pt x="51" y="106"/>
                  <a:pt x="56" y="111"/>
                  <a:pt x="62" y="114"/>
                </a:cubicBezTo>
                <a:cubicBezTo>
                  <a:pt x="57" y="89"/>
                  <a:pt x="64" y="73"/>
                  <a:pt x="64" y="73"/>
                </a:cubicBezTo>
                <a:cubicBezTo>
                  <a:pt x="63" y="94"/>
                  <a:pt x="72" y="114"/>
                  <a:pt x="75" y="121"/>
                </a:cubicBezTo>
                <a:cubicBezTo>
                  <a:pt x="88" y="127"/>
                  <a:pt x="98" y="129"/>
                  <a:pt x="98" y="129"/>
                </a:cubicBezTo>
                <a:cubicBezTo>
                  <a:pt x="98" y="129"/>
                  <a:pt x="115" y="82"/>
                  <a:pt x="70" y="50"/>
                </a:cubicBezTo>
                <a:cubicBezTo>
                  <a:pt x="36" y="26"/>
                  <a:pt x="22" y="0"/>
                  <a:pt x="22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8" name="Freeform 97"/>
          <p:cNvSpPr>
            <a:spLocks/>
          </p:cNvSpPr>
          <p:nvPr/>
        </p:nvSpPr>
        <p:spPr bwMode="auto">
          <a:xfrm>
            <a:off x="10056285" y="4851400"/>
            <a:ext cx="196849" cy="228600"/>
          </a:xfrm>
          <a:custGeom>
            <a:avLst/>
            <a:gdLst>
              <a:gd name="T0" fmla="*/ 92861402 w 65"/>
              <a:gd name="T1" fmla="*/ 50891323 h 76"/>
              <a:gd name="T2" fmla="*/ 144452583 w 65"/>
              <a:gd name="T3" fmla="*/ 386777664 h 76"/>
              <a:gd name="T4" fmla="*/ 170248174 w 65"/>
              <a:gd name="T5" fmla="*/ 0 h 76"/>
              <a:gd name="T6" fmla="*/ 149610793 w 65"/>
              <a:gd name="T7" fmla="*/ 203567548 h 76"/>
              <a:gd name="T8" fmla="*/ 92861402 w 65"/>
              <a:gd name="T9" fmla="*/ 50891323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76">
                <a:moveTo>
                  <a:pt x="18" y="10"/>
                </a:moveTo>
                <a:cubicBezTo>
                  <a:pt x="18" y="10"/>
                  <a:pt x="0" y="52"/>
                  <a:pt x="28" y="76"/>
                </a:cubicBezTo>
                <a:cubicBezTo>
                  <a:pt x="28" y="76"/>
                  <a:pt x="65" y="40"/>
                  <a:pt x="33" y="0"/>
                </a:cubicBezTo>
                <a:cubicBezTo>
                  <a:pt x="33" y="0"/>
                  <a:pt x="38" y="23"/>
                  <a:pt x="29" y="40"/>
                </a:cubicBezTo>
                <a:cubicBezTo>
                  <a:pt x="29" y="40"/>
                  <a:pt x="27" y="18"/>
                  <a:pt x="18" y="1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39" name="Freeform 98"/>
          <p:cNvSpPr>
            <a:spLocks/>
          </p:cNvSpPr>
          <p:nvPr/>
        </p:nvSpPr>
        <p:spPr bwMode="auto">
          <a:xfrm>
            <a:off x="10191751" y="4745568"/>
            <a:ext cx="220133" cy="192617"/>
          </a:xfrm>
          <a:custGeom>
            <a:avLst/>
            <a:gdLst>
              <a:gd name="T0" fmla="*/ 25574668 w 73"/>
              <a:gd name="T1" fmla="*/ 173233709 h 64"/>
              <a:gd name="T2" fmla="*/ 373397397 w 73"/>
              <a:gd name="T3" fmla="*/ 229280839 h 64"/>
              <a:gd name="T4" fmla="*/ 0 w 73"/>
              <a:gd name="T5" fmla="*/ 86616855 h 64"/>
              <a:gd name="T6" fmla="*/ 194370195 w 73"/>
              <a:gd name="T7" fmla="*/ 168139131 h 64"/>
              <a:gd name="T8" fmla="*/ 25574668 w 73"/>
              <a:gd name="T9" fmla="*/ 173233709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64">
                <a:moveTo>
                  <a:pt x="5" y="34"/>
                </a:moveTo>
                <a:cubicBezTo>
                  <a:pt x="5" y="34"/>
                  <a:pt x="40" y="64"/>
                  <a:pt x="73" y="45"/>
                </a:cubicBezTo>
                <a:cubicBezTo>
                  <a:pt x="73" y="45"/>
                  <a:pt x="49" y="0"/>
                  <a:pt x="0" y="17"/>
                </a:cubicBezTo>
                <a:cubicBezTo>
                  <a:pt x="0" y="17"/>
                  <a:pt x="25" y="19"/>
                  <a:pt x="38" y="33"/>
                </a:cubicBezTo>
                <a:cubicBezTo>
                  <a:pt x="38" y="33"/>
                  <a:pt x="16" y="28"/>
                  <a:pt x="5" y="3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0" name="Freeform 99"/>
          <p:cNvSpPr>
            <a:spLocks/>
          </p:cNvSpPr>
          <p:nvPr/>
        </p:nvSpPr>
        <p:spPr bwMode="auto">
          <a:xfrm>
            <a:off x="10147300" y="4567767"/>
            <a:ext cx="179917" cy="179917"/>
          </a:xfrm>
          <a:custGeom>
            <a:avLst/>
            <a:gdLst>
              <a:gd name="T0" fmla="*/ 101156272 w 60"/>
              <a:gd name="T1" fmla="*/ 303471064 h 60"/>
              <a:gd name="T2" fmla="*/ 257949730 w 60"/>
              <a:gd name="T3" fmla="*/ 0 h 60"/>
              <a:gd name="T4" fmla="*/ 5057926 w 60"/>
              <a:gd name="T5" fmla="*/ 298413138 h 60"/>
              <a:gd name="T6" fmla="*/ 146677606 w 60"/>
              <a:gd name="T7" fmla="*/ 146677606 h 60"/>
              <a:gd name="T8" fmla="*/ 101156272 w 60"/>
              <a:gd name="T9" fmla="*/ 303471064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0">
                <a:moveTo>
                  <a:pt x="20" y="60"/>
                </a:moveTo>
                <a:cubicBezTo>
                  <a:pt x="20" y="60"/>
                  <a:pt x="60" y="36"/>
                  <a:pt x="51" y="0"/>
                </a:cubicBezTo>
                <a:cubicBezTo>
                  <a:pt x="51" y="0"/>
                  <a:pt x="0" y="8"/>
                  <a:pt x="1" y="59"/>
                </a:cubicBezTo>
                <a:cubicBezTo>
                  <a:pt x="1" y="59"/>
                  <a:pt x="11" y="37"/>
                  <a:pt x="29" y="29"/>
                </a:cubicBezTo>
                <a:cubicBezTo>
                  <a:pt x="29" y="29"/>
                  <a:pt x="17" y="48"/>
                  <a:pt x="20" y="6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1" name="Freeform 100"/>
          <p:cNvSpPr>
            <a:spLocks/>
          </p:cNvSpPr>
          <p:nvPr/>
        </p:nvSpPr>
        <p:spPr bwMode="auto">
          <a:xfrm>
            <a:off x="9939867" y="4576234"/>
            <a:ext cx="169333" cy="192617"/>
          </a:xfrm>
          <a:custGeom>
            <a:avLst/>
            <a:gdLst>
              <a:gd name="T0" fmla="*/ 288017857 w 56"/>
              <a:gd name="T1" fmla="*/ 239469995 h 64"/>
              <a:gd name="T2" fmla="*/ 41145732 w 56"/>
              <a:gd name="T3" fmla="*/ 0 h 64"/>
              <a:gd name="T4" fmla="*/ 257159125 w 56"/>
              <a:gd name="T5" fmla="*/ 326086850 h 64"/>
              <a:gd name="T6" fmla="*/ 149152429 w 56"/>
              <a:gd name="T7" fmla="*/ 147758562 h 64"/>
              <a:gd name="T8" fmla="*/ 288017857 w 56"/>
              <a:gd name="T9" fmla="*/ 239469995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64">
                <a:moveTo>
                  <a:pt x="56" y="47"/>
                </a:moveTo>
                <a:cubicBezTo>
                  <a:pt x="56" y="47"/>
                  <a:pt x="45" y="2"/>
                  <a:pt x="8" y="0"/>
                </a:cubicBezTo>
                <a:cubicBezTo>
                  <a:pt x="8" y="0"/>
                  <a:pt x="0" y="49"/>
                  <a:pt x="50" y="64"/>
                </a:cubicBezTo>
                <a:cubicBezTo>
                  <a:pt x="50" y="64"/>
                  <a:pt x="31" y="47"/>
                  <a:pt x="29" y="29"/>
                </a:cubicBezTo>
                <a:cubicBezTo>
                  <a:pt x="29" y="29"/>
                  <a:pt x="44" y="46"/>
                  <a:pt x="56" y="4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2" name="Freeform 101"/>
          <p:cNvSpPr>
            <a:spLocks/>
          </p:cNvSpPr>
          <p:nvPr/>
        </p:nvSpPr>
        <p:spPr bwMode="auto">
          <a:xfrm>
            <a:off x="9863667" y="4787900"/>
            <a:ext cx="228600" cy="171451"/>
          </a:xfrm>
          <a:custGeom>
            <a:avLst/>
            <a:gdLst>
              <a:gd name="T0" fmla="*/ 310439552 w 76"/>
              <a:gd name="T1" fmla="*/ 20357511 h 57"/>
              <a:gd name="T2" fmla="*/ 0 w 76"/>
              <a:gd name="T3" fmla="*/ 173034329 h 57"/>
              <a:gd name="T4" fmla="*/ 386777664 w 76"/>
              <a:gd name="T5" fmla="*/ 76338409 h 57"/>
              <a:gd name="T6" fmla="*/ 178120759 w 76"/>
              <a:gd name="T7" fmla="*/ 122140553 h 57"/>
              <a:gd name="T8" fmla="*/ 310439552 w 76"/>
              <a:gd name="T9" fmla="*/ 20357511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" h="57">
                <a:moveTo>
                  <a:pt x="61" y="4"/>
                </a:moveTo>
                <a:cubicBezTo>
                  <a:pt x="61" y="4"/>
                  <a:pt x="15" y="0"/>
                  <a:pt x="0" y="34"/>
                </a:cubicBezTo>
                <a:cubicBezTo>
                  <a:pt x="0" y="34"/>
                  <a:pt x="46" y="57"/>
                  <a:pt x="76" y="15"/>
                </a:cubicBezTo>
                <a:cubicBezTo>
                  <a:pt x="76" y="15"/>
                  <a:pt x="54" y="27"/>
                  <a:pt x="35" y="24"/>
                </a:cubicBezTo>
                <a:cubicBezTo>
                  <a:pt x="35" y="24"/>
                  <a:pt x="57" y="15"/>
                  <a:pt x="61" y="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3" name="Freeform 102"/>
          <p:cNvSpPr>
            <a:spLocks/>
          </p:cNvSpPr>
          <p:nvPr/>
        </p:nvSpPr>
        <p:spPr bwMode="auto">
          <a:xfrm>
            <a:off x="10803468" y="4694767"/>
            <a:ext cx="283633" cy="230717"/>
          </a:xfrm>
          <a:custGeom>
            <a:avLst/>
            <a:gdLst>
              <a:gd name="T0" fmla="*/ 0 w 94"/>
              <a:gd name="T1" fmla="*/ 186854073 h 77"/>
              <a:gd name="T2" fmla="*/ 481403464 w 94"/>
              <a:gd name="T3" fmla="*/ 181804510 h 77"/>
              <a:gd name="T4" fmla="*/ 481403464 w 94"/>
              <a:gd name="T5" fmla="*/ 181804510 h 77"/>
              <a:gd name="T6" fmla="*/ 0 w 94"/>
              <a:gd name="T7" fmla="*/ 186854073 h 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4"/>
                  <a:pt x="0" y="3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4" name="Freeform 103"/>
          <p:cNvSpPr>
            <a:spLocks/>
          </p:cNvSpPr>
          <p:nvPr/>
        </p:nvSpPr>
        <p:spPr bwMode="auto">
          <a:xfrm>
            <a:off x="10858500" y="4631267"/>
            <a:ext cx="281517" cy="230717"/>
          </a:xfrm>
          <a:custGeom>
            <a:avLst/>
            <a:gdLst>
              <a:gd name="T0" fmla="*/ 0 w 94"/>
              <a:gd name="T1" fmla="*/ 186854073 h 77"/>
              <a:gd name="T2" fmla="*/ 474247394 w 94"/>
              <a:gd name="T3" fmla="*/ 181804510 h 77"/>
              <a:gd name="T4" fmla="*/ 474247394 w 94"/>
              <a:gd name="T5" fmla="*/ 181804510 h 77"/>
              <a:gd name="T6" fmla="*/ 0 w 94"/>
              <a:gd name="T7" fmla="*/ 186854073 h 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5"/>
                  <a:pt x="0" y="3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5" name="Freeform 104"/>
          <p:cNvSpPr>
            <a:spLocks/>
          </p:cNvSpPr>
          <p:nvPr/>
        </p:nvSpPr>
        <p:spPr bwMode="auto">
          <a:xfrm>
            <a:off x="10911418" y="4569885"/>
            <a:ext cx="283633" cy="232833"/>
          </a:xfrm>
          <a:custGeom>
            <a:avLst/>
            <a:gdLst>
              <a:gd name="T0" fmla="*/ 0 w 94"/>
              <a:gd name="T1" fmla="*/ 190298161 h 77"/>
              <a:gd name="T2" fmla="*/ 481403464 w 94"/>
              <a:gd name="T3" fmla="*/ 185154661 h 77"/>
              <a:gd name="T4" fmla="*/ 481403464 w 94"/>
              <a:gd name="T5" fmla="*/ 185154661 h 77"/>
              <a:gd name="T6" fmla="*/ 0 w 94"/>
              <a:gd name="T7" fmla="*/ 190298161 h 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4"/>
                  <a:pt x="0" y="3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6" name="Freeform 105"/>
          <p:cNvSpPr>
            <a:spLocks/>
          </p:cNvSpPr>
          <p:nvPr/>
        </p:nvSpPr>
        <p:spPr bwMode="auto">
          <a:xfrm>
            <a:off x="10974918" y="4542367"/>
            <a:ext cx="156633" cy="103717"/>
          </a:xfrm>
          <a:custGeom>
            <a:avLst/>
            <a:gdLst>
              <a:gd name="T0" fmla="*/ 0 w 52"/>
              <a:gd name="T1" fmla="*/ 136094682 h 34"/>
              <a:gd name="T2" fmla="*/ 127591405 w 52"/>
              <a:gd name="T3" fmla="*/ 141329357 h 34"/>
              <a:gd name="T4" fmla="*/ 250081684 w 52"/>
              <a:gd name="T5" fmla="*/ 136094682 h 34"/>
              <a:gd name="T6" fmla="*/ 0 w 52"/>
              <a:gd name="T7" fmla="*/ 136094682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34">
                <a:moveTo>
                  <a:pt x="0" y="26"/>
                </a:moveTo>
                <a:cubicBezTo>
                  <a:pt x="0" y="26"/>
                  <a:pt x="4" y="20"/>
                  <a:pt x="25" y="27"/>
                </a:cubicBezTo>
                <a:cubicBezTo>
                  <a:pt x="45" y="34"/>
                  <a:pt x="46" y="31"/>
                  <a:pt x="49" y="26"/>
                </a:cubicBezTo>
                <a:cubicBezTo>
                  <a:pt x="52" y="17"/>
                  <a:pt x="7" y="0"/>
                  <a:pt x="0" y="2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7" name="Freeform 106"/>
          <p:cNvSpPr>
            <a:spLocks/>
          </p:cNvSpPr>
          <p:nvPr/>
        </p:nvSpPr>
        <p:spPr bwMode="auto">
          <a:xfrm>
            <a:off x="10833100" y="4872567"/>
            <a:ext cx="171451" cy="99484"/>
          </a:xfrm>
          <a:custGeom>
            <a:avLst/>
            <a:gdLst>
              <a:gd name="T0" fmla="*/ 213747095 w 57"/>
              <a:gd name="T1" fmla="*/ 0 h 33"/>
              <a:gd name="T2" fmla="*/ 0 w 57"/>
              <a:gd name="T3" fmla="*/ 102242420 h 33"/>
              <a:gd name="T4" fmla="*/ 66159654 w 57"/>
              <a:gd name="T5" fmla="*/ 168699993 h 33"/>
              <a:gd name="T6" fmla="*/ 147587441 w 57"/>
              <a:gd name="T7" fmla="*/ 143139388 h 33"/>
              <a:gd name="T8" fmla="*/ 290085504 w 57"/>
              <a:gd name="T9" fmla="*/ 25560605 h 33"/>
              <a:gd name="T10" fmla="*/ 213747095 w 57"/>
              <a:gd name="T11" fmla="*/ 0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33">
                <a:moveTo>
                  <a:pt x="42" y="0"/>
                </a:moveTo>
                <a:cubicBezTo>
                  <a:pt x="37" y="25"/>
                  <a:pt x="13" y="6"/>
                  <a:pt x="0" y="20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5" y="27"/>
                  <a:pt x="29" y="28"/>
                </a:cubicBezTo>
                <a:cubicBezTo>
                  <a:pt x="47" y="29"/>
                  <a:pt x="57" y="14"/>
                  <a:pt x="57" y="5"/>
                </a:cubicBezTo>
                <a:lnTo>
                  <a:pt x="42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8" name="Freeform 107"/>
          <p:cNvSpPr>
            <a:spLocks/>
          </p:cNvSpPr>
          <p:nvPr/>
        </p:nvSpPr>
        <p:spPr bwMode="auto">
          <a:xfrm>
            <a:off x="10795001" y="4811184"/>
            <a:ext cx="80433" cy="107949"/>
          </a:xfrm>
          <a:custGeom>
            <a:avLst/>
            <a:gdLst>
              <a:gd name="T0" fmla="*/ 134781690 w 27"/>
              <a:gd name="T1" fmla="*/ 30347256 h 36"/>
              <a:gd name="T2" fmla="*/ 44926485 w 27"/>
              <a:gd name="T3" fmla="*/ 0 h 36"/>
              <a:gd name="T4" fmla="*/ 29952480 w 27"/>
              <a:gd name="T5" fmla="*/ 91041769 h 36"/>
              <a:gd name="T6" fmla="*/ 29952480 w 27"/>
              <a:gd name="T7" fmla="*/ 166907661 h 36"/>
              <a:gd name="T8" fmla="*/ 44926485 w 27"/>
              <a:gd name="T9" fmla="*/ 182081289 h 36"/>
              <a:gd name="T10" fmla="*/ 109822780 w 27"/>
              <a:gd name="T11" fmla="*/ 146676157 h 36"/>
              <a:gd name="T12" fmla="*/ 134781690 w 27"/>
              <a:gd name="T13" fmla="*/ 3034725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36">
                <a:moveTo>
                  <a:pt x="27" y="6"/>
                </a:moveTo>
                <a:cubicBezTo>
                  <a:pt x="9" y="0"/>
                  <a:pt x="9" y="0"/>
                  <a:pt x="9" y="0"/>
                </a:cubicBezTo>
                <a:cubicBezTo>
                  <a:pt x="0" y="1"/>
                  <a:pt x="5" y="12"/>
                  <a:pt x="6" y="18"/>
                </a:cubicBezTo>
                <a:cubicBezTo>
                  <a:pt x="9" y="31"/>
                  <a:pt x="6" y="33"/>
                  <a:pt x="6" y="33"/>
                </a:cubicBezTo>
                <a:cubicBezTo>
                  <a:pt x="9" y="36"/>
                  <a:pt x="9" y="36"/>
                  <a:pt x="9" y="36"/>
                </a:cubicBezTo>
                <a:cubicBezTo>
                  <a:pt x="13" y="31"/>
                  <a:pt x="17" y="30"/>
                  <a:pt x="22" y="29"/>
                </a:cubicBezTo>
                <a:cubicBezTo>
                  <a:pt x="21" y="20"/>
                  <a:pt x="17" y="12"/>
                  <a:pt x="27" y="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49" name="Freeform 108"/>
          <p:cNvSpPr>
            <a:spLocks/>
          </p:cNvSpPr>
          <p:nvPr/>
        </p:nvSpPr>
        <p:spPr bwMode="auto">
          <a:xfrm>
            <a:off x="10752667" y="4938184"/>
            <a:ext cx="95251" cy="93133"/>
          </a:xfrm>
          <a:custGeom>
            <a:avLst/>
            <a:gdLst>
              <a:gd name="T0" fmla="*/ 149513037 w 32"/>
              <a:gd name="T1" fmla="*/ 152311305 h 31"/>
              <a:gd name="T2" fmla="*/ 129577370 w 32"/>
              <a:gd name="T3" fmla="*/ 152311305 h 31"/>
              <a:gd name="T4" fmla="*/ 4982801 w 32"/>
              <a:gd name="T5" fmla="*/ 25384842 h 31"/>
              <a:gd name="T6" fmla="*/ 4982801 w 32"/>
              <a:gd name="T7" fmla="*/ 5076518 h 31"/>
              <a:gd name="T8" fmla="*/ 4982801 w 32"/>
              <a:gd name="T9" fmla="*/ 5076518 h 31"/>
              <a:gd name="T10" fmla="*/ 29903500 w 32"/>
              <a:gd name="T11" fmla="*/ 5076518 h 31"/>
              <a:gd name="T12" fmla="*/ 154498070 w 32"/>
              <a:gd name="T13" fmla="*/ 132002981 h 31"/>
              <a:gd name="T14" fmla="*/ 149513037 w 32"/>
              <a:gd name="T15" fmla="*/ 152311305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3" y="0"/>
                  <a:pt x="4" y="0"/>
                  <a:pt x="6" y="1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7"/>
                  <a:pt x="32" y="29"/>
                  <a:pt x="30" y="3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0" name="Freeform 109"/>
          <p:cNvSpPr>
            <a:spLocks/>
          </p:cNvSpPr>
          <p:nvPr/>
        </p:nvSpPr>
        <p:spPr bwMode="auto">
          <a:xfrm>
            <a:off x="10744200" y="4950884"/>
            <a:ext cx="93133" cy="93133"/>
          </a:xfrm>
          <a:custGeom>
            <a:avLst/>
            <a:gdLst>
              <a:gd name="T0" fmla="*/ 152311305 w 31"/>
              <a:gd name="T1" fmla="*/ 152311305 h 31"/>
              <a:gd name="T2" fmla="*/ 132002981 w 31"/>
              <a:gd name="T3" fmla="*/ 152311305 h 31"/>
              <a:gd name="T4" fmla="*/ 5076518 w 31"/>
              <a:gd name="T5" fmla="*/ 25384842 h 31"/>
              <a:gd name="T6" fmla="*/ 5076518 w 31"/>
              <a:gd name="T7" fmla="*/ 5076518 h 31"/>
              <a:gd name="T8" fmla="*/ 5076518 w 31"/>
              <a:gd name="T9" fmla="*/ 5076518 h 31"/>
              <a:gd name="T10" fmla="*/ 25384842 w 31"/>
              <a:gd name="T11" fmla="*/ 5076518 h 31"/>
              <a:gd name="T12" fmla="*/ 152311305 w 31"/>
              <a:gd name="T13" fmla="*/ 132002981 h 31"/>
              <a:gd name="T14" fmla="*/ 152311305 w 31"/>
              <a:gd name="T15" fmla="*/ 152311305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7"/>
                  <a:pt x="31" y="29"/>
                  <a:pt x="30" y="3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1" name="Freeform 110"/>
          <p:cNvSpPr>
            <a:spLocks/>
          </p:cNvSpPr>
          <p:nvPr/>
        </p:nvSpPr>
        <p:spPr bwMode="auto">
          <a:xfrm>
            <a:off x="10765367" y="4925484"/>
            <a:ext cx="93133" cy="93133"/>
          </a:xfrm>
          <a:custGeom>
            <a:avLst/>
            <a:gdLst>
              <a:gd name="T0" fmla="*/ 152311305 w 31"/>
              <a:gd name="T1" fmla="*/ 152311305 h 31"/>
              <a:gd name="T2" fmla="*/ 132002981 w 31"/>
              <a:gd name="T3" fmla="*/ 152311305 h 31"/>
              <a:gd name="T4" fmla="*/ 5076518 w 31"/>
              <a:gd name="T5" fmla="*/ 25384842 h 31"/>
              <a:gd name="T6" fmla="*/ 5076518 w 31"/>
              <a:gd name="T7" fmla="*/ 5076518 h 31"/>
              <a:gd name="T8" fmla="*/ 5076518 w 31"/>
              <a:gd name="T9" fmla="*/ 5076518 h 31"/>
              <a:gd name="T10" fmla="*/ 25384842 w 31"/>
              <a:gd name="T11" fmla="*/ 5076518 h 31"/>
              <a:gd name="T12" fmla="*/ 152311305 w 31"/>
              <a:gd name="T13" fmla="*/ 132002981 h 31"/>
              <a:gd name="T14" fmla="*/ 152311305 w 31"/>
              <a:gd name="T15" fmla="*/ 152311305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7"/>
                  <a:pt x="31" y="29"/>
                  <a:pt x="30" y="3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2" name="Freeform 111"/>
          <p:cNvSpPr>
            <a:spLocks/>
          </p:cNvSpPr>
          <p:nvPr/>
        </p:nvSpPr>
        <p:spPr bwMode="auto">
          <a:xfrm>
            <a:off x="10773833" y="4910667"/>
            <a:ext cx="95251" cy="97367"/>
          </a:xfrm>
          <a:custGeom>
            <a:avLst/>
            <a:gdLst>
              <a:gd name="T0" fmla="*/ 154498070 w 32"/>
              <a:gd name="T1" fmla="*/ 161437737 h 32"/>
              <a:gd name="T2" fmla="*/ 129577370 w 32"/>
              <a:gd name="T3" fmla="*/ 161437737 h 32"/>
              <a:gd name="T4" fmla="*/ 9967833 w 32"/>
              <a:gd name="T5" fmla="*/ 31245572 h 32"/>
              <a:gd name="T6" fmla="*/ 9967833 w 32"/>
              <a:gd name="T7" fmla="*/ 10415191 h 32"/>
              <a:gd name="T8" fmla="*/ 9967833 w 32"/>
              <a:gd name="T9" fmla="*/ 10415191 h 32"/>
              <a:gd name="T10" fmla="*/ 29903500 w 32"/>
              <a:gd name="T11" fmla="*/ 10415191 h 32"/>
              <a:gd name="T12" fmla="*/ 154498070 w 32"/>
              <a:gd name="T13" fmla="*/ 140607355 h 32"/>
              <a:gd name="T14" fmla="*/ 154498070 w 32"/>
              <a:gd name="T15" fmla="*/ 161437737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" h="32">
                <a:moveTo>
                  <a:pt x="31" y="31"/>
                </a:moveTo>
                <a:cubicBezTo>
                  <a:pt x="29" y="32"/>
                  <a:pt x="28" y="32"/>
                  <a:pt x="26" y="31"/>
                </a:cubicBezTo>
                <a:cubicBezTo>
                  <a:pt x="2" y="6"/>
                  <a:pt x="2" y="6"/>
                  <a:pt x="2" y="6"/>
                </a:cubicBezTo>
                <a:cubicBezTo>
                  <a:pt x="0" y="5"/>
                  <a:pt x="0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0"/>
                  <a:pt x="5" y="1"/>
                  <a:pt x="6" y="2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8"/>
                  <a:pt x="32" y="30"/>
                  <a:pt x="31" y="3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3" name="Freeform 112"/>
          <p:cNvSpPr>
            <a:spLocks/>
          </p:cNvSpPr>
          <p:nvPr/>
        </p:nvSpPr>
        <p:spPr bwMode="auto">
          <a:xfrm>
            <a:off x="10754784" y="4982633"/>
            <a:ext cx="48683" cy="50800"/>
          </a:xfrm>
          <a:custGeom>
            <a:avLst/>
            <a:gdLst>
              <a:gd name="T0" fmla="*/ 46869998 w 16"/>
              <a:gd name="T1" fmla="*/ 80366347 h 17"/>
              <a:gd name="T2" fmla="*/ 41662474 w 16"/>
              <a:gd name="T3" fmla="*/ 80366347 h 17"/>
              <a:gd name="T4" fmla="*/ 0 w 16"/>
              <a:gd name="T5" fmla="*/ 50229247 h 17"/>
              <a:gd name="T6" fmla="*/ 0 w 16"/>
              <a:gd name="T7" fmla="*/ 45206771 h 17"/>
              <a:gd name="T8" fmla="*/ 36452668 w 16"/>
              <a:gd name="T9" fmla="*/ 5022476 h 17"/>
              <a:gd name="T10" fmla="*/ 41662474 w 16"/>
              <a:gd name="T11" fmla="*/ 5022476 h 17"/>
              <a:gd name="T12" fmla="*/ 83322666 w 16"/>
              <a:gd name="T13" fmla="*/ 35159576 h 17"/>
              <a:gd name="T14" fmla="*/ 83322666 w 16"/>
              <a:gd name="T15" fmla="*/ 40182053 h 17"/>
              <a:gd name="T16" fmla="*/ 46869998 w 16"/>
              <a:gd name="T17" fmla="*/ 803663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17">
                <a:moveTo>
                  <a:pt x="9" y="16"/>
                </a:moveTo>
                <a:cubicBezTo>
                  <a:pt x="9" y="17"/>
                  <a:pt x="8" y="17"/>
                  <a:pt x="8" y="1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8" y="0"/>
                  <a:pt x="8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8"/>
                  <a:pt x="16" y="8"/>
                </a:cubicBezTo>
                <a:lnTo>
                  <a:pt x="9" y="1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4" name="Freeform 113"/>
          <p:cNvSpPr>
            <a:spLocks/>
          </p:cNvSpPr>
          <p:nvPr/>
        </p:nvSpPr>
        <p:spPr bwMode="auto">
          <a:xfrm>
            <a:off x="1295401" y="5338234"/>
            <a:ext cx="565151" cy="484717"/>
          </a:xfrm>
          <a:custGeom>
            <a:avLst/>
            <a:gdLst>
              <a:gd name="T0" fmla="*/ 594731645 w 188"/>
              <a:gd name="T1" fmla="*/ 545546348 h 161"/>
              <a:gd name="T2" fmla="*/ 569315647 w 188"/>
              <a:gd name="T3" fmla="*/ 565940604 h 161"/>
              <a:gd name="T4" fmla="*/ 533733701 w 188"/>
              <a:gd name="T5" fmla="*/ 550644912 h 161"/>
              <a:gd name="T6" fmla="*/ 538817802 w 188"/>
              <a:gd name="T7" fmla="*/ 535349220 h 161"/>
              <a:gd name="T8" fmla="*/ 493067653 w 188"/>
              <a:gd name="T9" fmla="*/ 484363580 h 161"/>
              <a:gd name="T10" fmla="*/ 498151755 w 188"/>
              <a:gd name="T11" fmla="*/ 443575068 h 161"/>
              <a:gd name="T12" fmla="*/ 533733701 w 188"/>
              <a:gd name="T13" fmla="*/ 433377940 h 161"/>
              <a:gd name="T14" fmla="*/ 503233601 w 188"/>
              <a:gd name="T15" fmla="*/ 10197128 h 161"/>
              <a:gd name="T16" fmla="*/ 462569808 w 188"/>
              <a:gd name="T17" fmla="*/ 10197128 h 161"/>
              <a:gd name="T18" fmla="*/ 432069709 w 188"/>
              <a:gd name="T19" fmla="*/ 433377940 h 161"/>
              <a:gd name="T20" fmla="*/ 462569808 w 188"/>
              <a:gd name="T21" fmla="*/ 443575068 h 161"/>
              <a:gd name="T22" fmla="*/ 467651655 w 188"/>
              <a:gd name="T23" fmla="*/ 484363580 h 161"/>
              <a:gd name="T24" fmla="*/ 421903761 w 188"/>
              <a:gd name="T25" fmla="*/ 535349220 h 161"/>
              <a:gd name="T26" fmla="*/ 426987862 w 188"/>
              <a:gd name="T27" fmla="*/ 550644912 h 161"/>
              <a:gd name="T28" fmla="*/ 386321815 w 188"/>
              <a:gd name="T29" fmla="*/ 565940604 h 161"/>
              <a:gd name="T30" fmla="*/ 365989918 w 188"/>
              <a:gd name="T31" fmla="*/ 545546348 h 161"/>
              <a:gd name="T32" fmla="*/ 0 w 188"/>
              <a:gd name="T33" fmla="*/ 780080292 h 161"/>
              <a:gd name="T34" fmla="*/ 25415998 w 188"/>
              <a:gd name="T35" fmla="*/ 815770240 h 161"/>
              <a:gd name="T36" fmla="*/ 416819660 w 188"/>
              <a:gd name="T37" fmla="*/ 627123372 h 161"/>
              <a:gd name="T38" fmla="*/ 406653711 w 188"/>
              <a:gd name="T39" fmla="*/ 596531988 h 161"/>
              <a:gd name="T40" fmla="*/ 437153811 w 188"/>
              <a:gd name="T41" fmla="*/ 576137732 h 161"/>
              <a:gd name="T42" fmla="*/ 482901705 w 188"/>
              <a:gd name="T43" fmla="*/ 591433424 h 161"/>
              <a:gd name="T44" fmla="*/ 523567752 w 188"/>
              <a:gd name="T45" fmla="*/ 576137732 h 161"/>
              <a:gd name="T46" fmla="*/ 554065597 w 188"/>
              <a:gd name="T47" fmla="*/ 601630552 h 161"/>
              <a:gd name="T48" fmla="*/ 543899649 w 188"/>
              <a:gd name="T49" fmla="*/ 632221936 h 161"/>
              <a:gd name="T50" fmla="*/ 935305565 w 188"/>
              <a:gd name="T51" fmla="*/ 820868804 h 161"/>
              <a:gd name="T52" fmla="*/ 955637462 w 188"/>
              <a:gd name="T53" fmla="*/ 785178856 h 161"/>
              <a:gd name="T54" fmla="*/ 594731645 w 188"/>
              <a:gd name="T55" fmla="*/ 545546348 h 1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8" h="161">
                <a:moveTo>
                  <a:pt x="117" y="107"/>
                </a:moveTo>
                <a:cubicBezTo>
                  <a:pt x="117" y="107"/>
                  <a:pt x="115" y="108"/>
                  <a:pt x="112" y="111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6" y="107"/>
                  <a:pt x="106" y="106"/>
                  <a:pt x="106" y="105"/>
                </a:cubicBezTo>
                <a:cubicBezTo>
                  <a:pt x="106" y="100"/>
                  <a:pt x="102" y="96"/>
                  <a:pt x="97" y="95"/>
                </a:cubicBezTo>
                <a:cubicBezTo>
                  <a:pt x="98" y="87"/>
                  <a:pt x="98" y="87"/>
                  <a:pt x="98" y="87"/>
                </a:cubicBezTo>
                <a:cubicBezTo>
                  <a:pt x="100" y="86"/>
                  <a:pt x="103" y="86"/>
                  <a:pt x="105" y="85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5" y="0"/>
                  <a:pt x="91" y="2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85"/>
                  <a:pt x="87" y="86"/>
                  <a:pt x="91" y="87"/>
                </a:cubicBezTo>
                <a:cubicBezTo>
                  <a:pt x="92" y="95"/>
                  <a:pt x="92" y="95"/>
                  <a:pt x="92" y="95"/>
                </a:cubicBezTo>
                <a:cubicBezTo>
                  <a:pt x="87" y="96"/>
                  <a:pt x="83" y="100"/>
                  <a:pt x="83" y="105"/>
                </a:cubicBezTo>
                <a:cubicBezTo>
                  <a:pt x="83" y="106"/>
                  <a:pt x="83" y="107"/>
                  <a:pt x="84" y="108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5" y="110"/>
                  <a:pt x="73" y="108"/>
                  <a:pt x="72" y="10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1" y="157"/>
                  <a:pt x="5" y="160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2" y="123"/>
                  <a:pt x="82" y="121"/>
                  <a:pt x="80" y="117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89" y="115"/>
                  <a:pt x="91" y="116"/>
                  <a:pt x="95" y="116"/>
                </a:cubicBezTo>
                <a:cubicBezTo>
                  <a:pt x="98" y="116"/>
                  <a:pt x="101" y="115"/>
                  <a:pt x="103" y="113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08" y="119"/>
                  <a:pt x="108" y="122"/>
                  <a:pt x="107" y="124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184" y="161"/>
                  <a:pt x="188" y="158"/>
                  <a:pt x="188" y="154"/>
                </a:cubicBezTo>
                <a:lnTo>
                  <a:pt x="117" y="10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5" name="Freeform 114"/>
          <p:cNvSpPr>
            <a:spLocks/>
          </p:cNvSpPr>
          <p:nvPr/>
        </p:nvSpPr>
        <p:spPr bwMode="auto">
          <a:xfrm>
            <a:off x="2222501" y="5564718"/>
            <a:ext cx="505884" cy="162983"/>
          </a:xfrm>
          <a:custGeom>
            <a:avLst/>
            <a:gdLst>
              <a:gd name="T0" fmla="*/ 856870384 w 168"/>
              <a:gd name="T1" fmla="*/ 40992404 h 54"/>
              <a:gd name="T2" fmla="*/ 663053577 w 168"/>
              <a:gd name="T3" fmla="*/ 40992404 h 54"/>
              <a:gd name="T4" fmla="*/ 663053577 w 168"/>
              <a:gd name="T5" fmla="*/ 0 h 54"/>
              <a:gd name="T6" fmla="*/ 392733106 w 168"/>
              <a:gd name="T7" fmla="*/ 0 h 54"/>
              <a:gd name="T8" fmla="*/ 392733106 w 168"/>
              <a:gd name="T9" fmla="*/ 40992404 h 54"/>
              <a:gd name="T10" fmla="*/ 260121488 w 168"/>
              <a:gd name="T11" fmla="*/ 40992404 h 54"/>
              <a:gd name="T12" fmla="*/ 0 w 168"/>
              <a:gd name="T13" fmla="*/ 276703822 h 54"/>
              <a:gd name="T14" fmla="*/ 142812860 w 168"/>
              <a:gd name="T15" fmla="*/ 276703822 h 54"/>
              <a:gd name="T16" fmla="*/ 260121488 w 168"/>
              <a:gd name="T17" fmla="*/ 179344315 h 54"/>
              <a:gd name="T18" fmla="*/ 392733106 w 168"/>
              <a:gd name="T19" fmla="*/ 179344315 h 54"/>
              <a:gd name="T20" fmla="*/ 392733106 w 168"/>
              <a:gd name="T21" fmla="*/ 220338983 h 54"/>
              <a:gd name="T22" fmla="*/ 663053577 w 168"/>
              <a:gd name="T23" fmla="*/ 220338983 h 54"/>
              <a:gd name="T24" fmla="*/ 663053577 w 168"/>
              <a:gd name="T25" fmla="*/ 179344315 h 54"/>
              <a:gd name="T26" fmla="*/ 856870384 w 168"/>
              <a:gd name="T27" fmla="*/ 179344315 h 54"/>
              <a:gd name="T28" fmla="*/ 856870384 w 168"/>
              <a:gd name="T29" fmla="*/ 40992404 h 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8" h="54">
                <a:moveTo>
                  <a:pt x="168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8"/>
                  <a:pt x="77" y="8"/>
                  <a:pt x="77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24" y="8"/>
                  <a:pt x="2" y="28"/>
                  <a:pt x="0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43"/>
                  <a:pt x="40" y="35"/>
                  <a:pt x="51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43"/>
                  <a:pt x="77" y="43"/>
                  <a:pt x="77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68" y="35"/>
                  <a:pt x="168" y="35"/>
                  <a:pt x="168" y="35"/>
                </a:cubicBezTo>
                <a:lnTo>
                  <a:pt x="168" y="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6" name="Rectangle 115"/>
          <p:cNvSpPr>
            <a:spLocks noChangeArrowheads="1"/>
          </p:cNvSpPr>
          <p:nvPr/>
        </p:nvSpPr>
        <p:spPr bwMode="auto">
          <a:xfrm>
            <a:off x="2209800" y="5761567"/>
            <a:ext cx="112184" cy="59267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57" name="Oval 116"/>
          <p:cNvSpPr>
            <a:spLocks noChangeArrowheads="1"/>
          </p:cNvSpPr>
          <p:nvPr/>
        </p:nvSpPr>
        <p:spPr bwMode="auto">
          <a:xfrm>
            <a:off x="2480734" y="5441951"/>
            <a:ext cx="105833" cy="101600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58" name="Freeform 117"/>
          <p:cNvSpPr>
            <a:spLocks noEditPoints="1"/>
          </p:cNvSpPr>
          <p:nvPr/>
        </p:nvSpPr>
        <p:spPr bwMode="auto">
          <a:xfrm>
            <a:off x="2385484" y="5467351"/>
            <a:ext cx="302683" cy="57149"/>
          </a:xfrm>
          <a:custGeom>
            <a:avLst/>
            <a:gdLst>
              <a:gd name="T0" fmla="*/ 146505903 w 101"/>
              <a:gd name="T1" fmla="*/ 0 h 19"/>
              <a:gd name="T2" fmla="*/ 45467582 w 101"/>
              <a:gd name="T3" fmla="*/ 0 h 19"/>
              <a:gd name="T4" fmla="*/ 0 w 101"/>
              <a:gd name="T5" fmla="*/ 50890729 h 19"/>
              <a:gd name="T6" fmla="*/ 45467582 w 101"/>
              <a:gd name="T7" fmla="*/ 96694416 h 19"/>
              <a:gd name="T8" fmla="*/ 151558606 w 101"/>
              <a:gd name="T9" fmla="*/ 96694416 h 19"/>
              <a:gd name="T10" fmla="*/ 136402745 w 101"/>
              <a:gd name="T11" fmla="*/ 40714388 h 19"/>
              <a:gd name="T12" fmla="*/ 146505903 w 101"/>
              <a:gd name="T13" fmla="*/ 0 h 19"/>
              <a:gd name="T14" fmla="*/ 459724024 w 101"/>
              <a:gd name="T15" fmla="*/ 0 h 19"/>
              <a:gd name="T16" fmla="*/ 358685703 w 101"/>
              <a:gd name="T17" fmla="*/ 0 h 19"/>
              <a:gd name="T18" fmla="*/ 368791108 w 101"/>
              <a:gd name="T19" fmla="*/ 40714388 h 19"/>
              <a:gd name="T20" fmla="*/ 353635248 w 101"/>
              <a:gd name="T21" fmla="*/ 96694416 h 19"/>
              <a:gd name="T22" fmla="*/ 459724024 w 101"/>
              <a:gd name="T23" fmla="*/ 96694416 h 19"/>
              <a:gd name="T24" fmla="*/ 510244308 w 101"/>
              <a:gd name="T25" fmla="*/ 50890729 h 19"/>
              <a:gd name="T26" fmla="*/ 459724024 w 101"/>
              <a:gd name="T27" fmla="*/ 0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1" h="19">
                <a:moveTo>
                  <a:pt x="2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16"/>
                  <a:pt x="27" y="12"/>
                  <a:pt x="27" y="8"/>
                </a:cubicBezTo>
                <a:cubicBezTo>
                  <a:pt x="27" y="5"/>
                  <a:pt x="28" y="3"/>
                  <a:pt x="29" y="0"/>
                </a:cubicBezTo>
                <a:close/>
                <a:moveTo>
                  <a:pt x="91" y="0"/>
                </a:moveTo>
                <a:cubicBezTo>
                  <a:pt x="71" y="0"/>
                  <a:pt x="71" y="0"/>
                  <a:pt x="71" y="0"/>
                </a:cubicBezTo>
                <a:cubicBezTo>
                  <a:pt x="72" y="3"/>
                  <a:pt x="73" y="5"/>
                  <a:pt x="73" y="8"/>
                </a:cubicBezTo>
                <a:cubicBezTo>
                  <a:pt x="73" y="12"/>
                  <a:pt x="71" y="16"/>
                  <a:pt x="70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7" y="19"/>
                  <a:pt x="101" y="15"/>
                  <a:pt x="101" y="10"/>
                </a:cubicBezTo>
                <a:cubicBezTo>
                  <a:pt x="101" y="4"/>
                  <a:pt x="97" y="0"/>
                  <a:pt x="91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59" name="Freeform 118"/>
          <p:cNvSpPr>
            <a:spLocks/>
          </p:cNvSpPr>
          <p:nvPr/>
        </p:nvSpPr>
        <p:spPr bwMode="auto">
          <a:xfrm>
            <a:off x="3335867" y="5579534"/>
            <a:ext cx="215900" cy="292100"/>
          </a:xfrm>
          <a:custGeom>
            <a:avLst/>
            <a:gdLst>
              <a:gd name="T0" fmla="*/ 60483750 w 102"/>
              <a:gd name="T1" fmla="*/ 0 h 138"/>
              <a:gd name="T2" fmla="*/ 0 w 102"/>
              <a:gd name="T3" fmla="*/ 347781563 h 138"/>
              <a:gd name="T4" fmla="*/ 141128750 w 102"/>
              <a:gd name="T5" fmla="*/ 146169063 h 138"/>
              <a:gd name="T6" fmla="*/ 189012513 w 102"/>
              <a:gd name="T7" fmla="*/ 345262200 h 138"/>
              <a:gd name="T8" fmla="*/ 257055938 w 102"/>
              <a:gd name="T9" fmla="*/ 0 h 138"/>
              <a:gd name="T10" fmla="*/ 60483750 w 102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138">
                <a:moveTo>
                  <a:pt x="24" y="0"/>
                </a:moveTo>
                <a:lnTo>
                  <a:pt x="0" y="138"/>
                </a:lnTo>
                <a:lnTo>
                  <a:pt x="56" y="58"/>
                </a:lnTo>
                <a:lnTo>
                  <a:pt x="75" y="137"/>
                </a:lnTo>
                <a:lnTo>
                  <a:pt x="102" y="0"/>
                </a:lnTo>
                <a:lnTo>
                  <a:pt x="2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0" name="Freeform 119"/>
          <p:cNvSpPr>
            <a:spLocks/>
          </p:cNvSpPr>
          <p:nvPr/>
        </p:nvSpPr>
        <p:spPr bwMode="auto">
          <a:xfrm>
            <a:off x="3166534" y="5405967"/>
            <a:ext cx="383117" cy="150284"/>
          </a:xfrm>
          <a:custGeom>
            <a:avLst/>
            <a:gdLst>
              <a:gd name="T0" fmla="*/ 259577339 w 181"/>
              <a:gd name="T1" fmla="*/ 178932681 h 71"/>
              <a:gd name="T2" fmla="*/ 224295090 w 181"/>
              <a:gd name="T3" fmla="*/ 73085649 h 71"/>
              <a:gd name="T4" fmla="*/ 0 w 181"/>
              <a:gd name="T5" fmla="*/ 35282344 h 71"/>
              <a:gd name="T6" fmla="*/ 398185380 w 181"/>
              <a:gd name="T7" fmla="*/ 0 h 71"/>
              <a:gd name="T8" fmla="*/ 456149869 w 181"/>
              <a:gd name="T9" fmla="*/ 173892346 h 71"/>
              <a:gd name="T10" fmla="*/ 259577339 w 181"/>
              <a:gd name="T11" fmla="*/ 178932681 h 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1" h="71">
                <a:moveTo>
                  <a:pt x="103" y="71"/>
                </a:moveTo>
                <a:lnTo>
                  <a:pt x="89" y="29"/>
                </a:lnTo>
                <a:lnTo>
                  <a:pt x="0" y="14"/>
                </a:lnTo>
                <a:lnTo>
                  <a:pt x="158" y="0"/>
                </a:lnTo>
                <a:lnTo>
                  <a:pt x="181" y="69"/>
                </a:lnTo>
                <a:lnTo>
                  <a:pt x="103" y="7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1" name="Oval 120"/>
          <p:cNvSpPr>
            <a:spLocks noChangeArrowheads="1"/>
          </p:cNvSpPr>
          <p:nvPr/>
        </p:nvSpPr>
        <p:spPr bwMode="auto">
          <a:xfrm>
            <a:off x="3348567" y="5289552"/>
            <a:ext cx="110067" cy="105833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62" name="Freeform 121"/>
          <p:cNvSpPr>
            <a:spLocks noEditPoints="1"/>
          </p:cNvSpPr>
          <p:nvPr/>
        </p:nvSpPr>
        <p:spPr bwMode="auto">
          <a:xfrm>
            <a:off x="3071284" y="5609167"/>
            <a:ext cx="234949" cy="266700"/>
          </a:xfrm>
          <a:custGeom>
            <a:avLst/>
            <a:gdLst>
              <a:gd name="T0" fmla="*/ 2520943 w 111"/>
              <a:gd name="T1" fmla="*/ 15120938 h 126"/>
              <a:gd name="T2" fmla="*/ 2520943 w 111"/>
              <a:gd name="T3" fmla="*/ 15120938 h 126"/>
              <a:gd name="T4" fmla="*/ 57964223 w 111"/>
              <a:gd name="T5" fmla="*/ 317539688 h 126"/>
              <a:gd name="T6" fmla="*/ 274697046 w 111"/>
              <a:gd name="T7" fmla="*/ 15120938 h 126"/>
              <a:gd name="T8" fmla="*/ 0 w 111"/>
              <a:gd name="T9" fmla="*/ 0 h 126"/>
              <a:gd name="T10" fmla="*/ 118447801 w 111"/>
              <a:gd name="T11" fmla="*/ 274697825 h 126"/>
              <a:gd name="T12" fmla="*/ 176410437 w 111"/>
              <a:gd name="T13" fmla="*/ 274697825 h 126"/>
              <a:gd name="T14" fmla="*/ 138608994 w 111"/>
              <a:gd name="T15" fmla="*/ 304939700 h 126"/>
              <a:gd name="T16" fmla="*/ 45362684 w 111"/>
              <a:gd name="T17" fmla="*/ 168851263 h 126"/>
              <a:gd name="T18" fmla="*/ 100805964 w 111"/>
              <a:gd name="T19" fmla="*/ 173891575 h 126"/>
              <a:gd name="T20" fmla="*/ 45362684 w 111"/>
              <a:gd name="T21" fmla="*/ 181451250 h 126"/>
              <a:gd name="T22" fmla="*/ 57964223 w 111"/>
              <a:gd name="T23" fmla="*/ 229335013 h 126"/>
              <a:gd name="T24" fmla="*/ 60483578 w 111"/>
              <a:gd name="T25" fmla="*/ 224294700 h 126"/>
              <a:gd name="T26" fmla="*/ 176410437 w 111"/>
              <a:gd name="T27" fmla="*/ 173891575 h 126"/>
              <a:gd name="T28" fmla="*/ 118447801 w 111"/>
              <a:gd name="T29" fmla="*/ 173891575 h 126"/>
              <a:gd name="T30" fmla="*/ 108367205 w 111"/>
              <a:gd name="T31" fmla="*/ 161290000 h 126"/>
              <a:gd name="T32" fmla="*/ 108367205 w 111"/>
              <a:gd name="T33" fmla="*/ 88206263 h 126"/>
              <a:gd name="T34" fmla="*/ 108367205 w 111"/>
              <a:gd name="T35" fmla="*/ 161290000 h 126"/>
              <a:gd name="T36" fmla="*/ 211692524 w 111"/>
              <a:gd name="T37" fmla="*/ 224294700 h 126"/>
              <a:gd name="T38" fmla="*/ 153729889 w 111"/>
              <a:gd name="T39" fmla="*/ 224294700 h 126"/>
              <a:gd name="T40" fmla="*/ 153729889 w 111"/>
              <a:gd name="T41" fmla="*/ 123488450 h 126"/>
              <a:gd name="T42" fmla="*/ 211692524 w 111"/>
              <a:gd name="T43" fmla="*/ 123488450 h 126"/>
              <a:gd name="T44" fmla="*/ 153729889 w 111"/>
              <a:gd name="T45" fmla="*/ 123488450 h 126"/>
              <a:gd name="T46" fmla="*/ 118447801 w 111"/>
              <a:gd name="T47" fmla="*/ 75604688 h 126"/>
              <a:gd name="T48" fmla="*/ 176410437 w 111"/>
              <a:gd name="T49" fmla="*/ 75604688 h 126"/>
              <a:gd name="T50" fmla="*/ 136088051 w 111"/>
              <a:gd name="T51" fmla="*/ 25201563 h 126"/>
              <a:gd name="T52" fmla="*/ 78125416 w 111"/>
              <a:gd name="T53" fmla="*/ 25201563 h 126"/>
              <a:gd name="T54" fmla="*/ 128528398 w 111"/>
              <a:gd name="T55" fmla="*/ 15120938 h 126"/>
              <a:gd name="T56" fmla="*/ 100805964 w 111"/>
              <a:gd name="T57" fmla="*/ 75604688 h 126"/>
              <a:gd name="T58" fmla="*/ 42843328 w 111"/>
              <a:gd name="T59" fmla="*/ 75604688 h 126"/>
              <a:gd name="T60" fmla="*/ 100805964 w 111"/>
              <a:gd name="T61" fmla="*/ 75604688 h 126"/>
              <a:gd name="T62" fmla="*/ 42843328 w 111"/>
              <a:gd name="T63" fmla="*/ 151209375 h 126"/>
              <a:gd name="T64" fmla="*/ 32762732 w 111"/>
              <a:gd name="T65" fmla="*/ 88206263 h 126"/>
              <a:gd name="T66" fmla="*/ 108367205 w 111"/>
              <a:gd name="T67" fmla="*/ 183972200 h 126"/>
              <a:gd name="T68" fmla="*/ 108367205 w 111"/>
              <a:gd name="T69" fmla="*/ 262096250 h 126"/>
              <a:gd name="T70" fmla="*/ 108367205 w 111"/>
              <a:gd name="T71" fmla="*/ 183972200 h 126"/>
              <a:gd name="T72" fmla="*/ 93246310 w 111"/>
              <a:gd name="T73" fmla="*/ 304939700 h 126"/>
              <a:gd name="T74" fmla="*/ 126007455 w 111"/>
              <a:gd name="T75" fmla="*/ 304939700 h 126"/>
              <a:gd name="T76" fmla="*/ 196571630 w 111"/>
              <a:gd name="T77" fmla="*/ 304939700 h 126"/>
              <a:gd name="T78" fmla="*/ 181450735 w 111"/>
              <a:gd name="T79" fmla="*/ 284778450 h 126"/>
              <a:gd name="T80" fmla="*/ 219253765 w 111"/>
              <a:gd name="T81" fmla="*/ 234375325 h 126"/>
              <a:gd name="T82" fmla="*/ 211692524 w 111"/>
              <a:gd name="T83" fmla="*/ 302418750 h 126"/>
              <a:gd name="T84" fmla="*/ 219253765 w 111"/>
              <a:gd name="T85" fmla="*/ 211693125 h 126"/>
              <a:gd name="T86" fmla="*/ 219253765 w 111"/>
              <a:gd name="T87" fmla="*/ 136088438 h 126"/>
              <a:gd name="T88" fmla="*/ 229334362 w 111"/>
              <a:gd name="T89" fmla="*/ 199093138 h 126"/>
              <a:gd name="T90" fmla="*/ 229334362 w 111"/>
              <a:gd name="T91" fmla="*/ 123488450 h 126"/>
              <a:gd name="T92" fmla="*/ 239414958 w 111"/>
              <a:gd name="T93" fmla="*/ 141128750 h 126"/>
              <a:gd name="T94" fmla="*/ 219253765 w 111"/>
              <a:gd name="T95" fmla="*/ 110886875 h 126"/>
              <a:gd name="T96" fmla="*/ 219253765 w 111"/>
              <a:gd name="T97" fmla="*/ 37803138 h 126"/>
              <a:gd name="T98" fmla="*/ 219253765 w 111"/>
              <a:gd name="T99" fmla="*/ 110886875 h 126"/>
              <a:gd name="T100" fmla="*/ 181450735 w 111"/>
              <a:gd name="T101" fmla="*/ 65524063 h 126"/>
              <a:gd name="T102" fmla="*/ 161289542 w 111"/>
              <a:gd name="T103" fmla="*/ 15120938 h 126"/>
              <a:gd name="T104" fmla="*/ 211692524 w 111"/>
              <a:gd name="T105" fmla="*/ 25201563 h 126"/>
              <a:gd name="T106" fmla="*/ 60483578 w 111"/>
              <a:gd name="T107" fmla="*/ 25201563 h 126"/>
              <a:gd name="T108" fmla="*/ 25201491 w 111"/>
              <a:gd name="T109" fmla="*/ 50403125 h 126"/>
              <a:gd name="T110" fmla="*/ 52923925 w 111"/>
              <a:gd name="T111" fmla="*/ 15120938 h 126"/>
              <a:gd name="T112" fmla="*/ 70564175 w 111"/>
              <a:gd name="T113" fmla="*/ 234375325 h 126"/>
              <a:gd name="T114" fmla="*/ 75604473 w 111"/>
              <a:gd name="T115" fmla="*/ 304939700 h 126"/>
              <a:gd name="T116" fmla="*/ 60483578 w 111"/>
              <a:gd name="T117" fmla="*/ 249496263 h 126"/>
              <a:gd name="T118" fmla="*/ 229334362 w 111"/>
              <a:gd name="T119" fmla="*/ 25201563 h 126"/>
              <a:gd name="T120" fmla="*/ 262095506 w 111"/>
              <a:gd name="T121" fmla="*/ 15120938 h 1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1" h="126">
                <a:moveTo>
                  <a:pt x="0" y="0"/>
                </a:moveTo>
                <a:lnTo>
                  <a:pt x="1" y="6"/>
                </a:lnTo>
                <a:lnTo>
                  <a:pt x="23" y="126"/>
                </a:lnTo>
                <a:lnTo>
                  <a:pt x="88" y="126"/>
                </a:lnTo>
                <a:lnTo>
                  <a:pt x="109" y="6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55" y="121"/>
                </a:moveTo>
                <a:lnTo>
                  <a:pt x="47" y="109"/>
                </a:lnTo>
                <a:lnTo>
                  <a:pt x="58" y="93"/>
                </a:lnTo>
                <a:lnTo>
                  <a:pt x="70" y="109"/>
                </a:lnTo>
                <a:lnTo>
                  <a:pt x="60" y="121"/>
                </a:lnTo>
                <a:lnTo>
                  <a:pt x="55" y="121"/>
                </a:lnTo>
                <a:close/>
                <a:moveTo>
                  <a:pt x="18" y="72"/>
                </a:moveTo>
                <a:lnTo>
                  <a:pt x="18" y="67"/>
                </a:lnTo>
                <a:lnTo>
                  <a:pt x="28" y="54"/>
                </a:lnTo>
                <a:lnTo>
                  <a:pt x="40" y="69"/>
                </a:lnTo>
                <a:lnTo>
                  <a:pt x="28" y="84"/>
                </a:lnTo>
                <a:lnTo>
                  <a:pt x="18" y="72"/>
                </a:lnTo>
                <a:close/>
                <a:moveTo>
                  <a:pt x="24" y="89"/>
                </a:moveTo>
                <a:lnTo>
                  <a:pt x="23" y="91"/>
                </a:lnTo>
                <a:lnTo>
                  <a:pt x="21" y="83"/>
                </a:lnTo>
                <a:lnTo>
                  <a:pt x="24" y="89"/>
                </a:lnTo>
                <a:close/>
                <a:moveTo>
                  <a:pt x="58" y="54"/>
                </a:moveTo>
                <a:lnTo>
                  <a:pt x="70" y="69"/>
                </a:lnTo>
                <a:lnTo>
                  <a:pt x="58" y="84"/>
                </a:lnTo>
                <a:lnTo>
                  <a:pt x="47" y="69"/>
                </a:lnTo>
                <a:lnTo>
                  <a:pt x="58" y="54"/>
                </a:lnTo>
                <a:close/>
                <a:moveTo>
                  <a:pt x="43" y="64"/>
                </a:moveTo>
                <a:lnTo>
                  <a:pt x="31" y="49"/>
                </a:lnTo>
                <a:lnTo>
                  <a:pt x="43" y="35"/>
                </a:lnTo>
                <a:lnTo>
                  <a:pt x="54" y="49"/>
                </a:lnTo>
                <a:lnTo>
                  <a:pt x="43" y="64"/>
                </a:lnTo>
                <a:close/>
                <a:moveTo>
                  <a:pt x="72" y="73"/>
                </a:moveTo>
                <a:lnTo>
                  <a:pt x="84" y="89"/>
                </a:lnTo>
                <a:lnTo>
                  <a:pt x="72" y="104"/>
                </a:lnTo>
                <a:lnTo>
                  <a:pt x="61" y="89"/>
                </a:lnTo>
                <a:lnTo>
                  <a:pt x="72" y="73"/>
                </a:lnTo>
                <a:close/>
                <a:moveTo>
                  <a:pt x="61" y="49"/>
                </a:moveTo>
                <a:lnTo>
                  <a:pt x="72" y="35"/>
                </a:lnTo>
                <a:lnTo>
                  <a:pt x="84" y="49"/>
                </a:lnTo>
                <a:lnTo>
                  <a:pt x="72" y="64"/>
                </a:lnTo>
                <a:lnTo>
                  <a:pt x="61" y="49"/>
                </a:lnTo>
                <a:close/>
                <a:moveTo>
                  <a:pt x="58" y="44"/>
                </a:moveTo>
                <a:lnTo>
                  <a:pt x="47" y="30"/>
                </a:lnTo>
                <a:lnTo>
                  <a:pt x="58" y="15"/>
                </a:lnTo>
                <a:lnTo>
                  <a:pt x="70" y="30"/>
                </a:lnTo>
                <a:lnTo>
                  <a:pt x="58" y="44"/>
                </a:lnTo>
                <a:close/>
                <a:moveTo>
                  <a:pt x="54" y="10"/>
                </a:moveTo>
                <a:lnTo>
                  <a:pt x="43" y="26"/>
                </a:lnTo>
                <a:lnTo>
                  <a:pt x="31" y="10"/>
                </a:lnTo>
                <a:lnTo>
                  <a:pt x="34" y="6"/>
                </a:lnTo>
                <a:lnTo>
                  <a:pt x="51" y="6"/>
                </a:lnTo>
                <a:lnTo>
                  <a:pt x="54" y="10"/>
                </a:lnTo>
                <a:close/>
                <a:moveTo>
                  <a:pt x="40" y="30"/>
                </a:moveTo>
                <a:lnTo>
                  <a:pt x="28" y="44"/>
                </a:lnTo>
                <a:lnTo>
                  <a:pt x="17" y="30"/>
                </a:lnTo>
                <a:lnTo>
                  <a:pt x="28" y="15"/>
                </a:lnTo>
                <a:lnTo>
                  <a:pt x="40" y="30"/>
                </a:lnTo>
                <a:close/>
                <a:moveTo>
                  <a:pt x="24" y="49"/>
                </a:moveTo>
                <a:lnTo>
                  <a:pt x="17" y="60"/>
                </a:lnTo>
                <a:lnTo>
                  <a:pt x="13" y="36"/>
                </a:lnTo>
                <a:lnTo>
                  <a:pt x="13" y="35"/>
                </a:lnTo>
                <a:lnTo>
                  <a:pt x="24" y="49"/>
                </a:lnTo>
                <a:close/>
                <a:moveTo>
                  <a:pt x="43" y="73"/>
                </a:moveTo>
                <a:lnTo>
                  <a:pt x="54" y="89"/>
                </a:lnTo>
                <a:lnTo>
                  <a:pt x="43" y="104"/>
                </a:lnTo>
                <a:lnTo>
                  <a:pt x="31" y="89"/>
                </a:lnTo>
                <a:lnTo>
                  <a:pt x="43" y="73"/>
                </a:lnTo>
                <a:close/>
                <a:moveTo>
                  <a:pt x="50" y="121"/>
                </a:moveTo>
                <a:lnTo>
                  <a:pt x="37" y="121"/>
                </a:lnTo>
                <a:lnTo>
                  <a:pt x="43" y="113"/>
                </a:lnTo>
                <a:lnTo>
                  <a:pt x="50" y="121"/>
                </a:lnTo>
                <a:close/>
                <a:moveTo>
                  <a:pt x="72" y="113"/>
                </a:moveTo>
                <a:lnTo>
                  <a:pt x="78" y="121"/>
                </a:lnTo>
                <a:lnTo>
                  <a:pt x="65" y="121"/>
                </a:lnTo>
                <a:lnTo>
                  <a:pt x="72" y="113"/>
                </a:lnTo>
                <a:close/>
                <a:moveTo>
                  <a:pt x="75" y="109"/>
                </a:moveTo>
                <a:lnTo>
                  <a:pt x="87" y="93"/>
                </a:lnTo>
                <a:lnTo>
                  <a:pt x="88" y="94"/>
                </a:lnTo>
                <a:lnTo>
                  <a:pt x="84" y="120"/>
                </a:lnTo>
                <a:lnTo>
                  <a:pt x="75" y="109"/>
                </a:lnTo>
                <a:close/>
                <a:moveTo>
                  <a:pt x="87" y="84"/>
                </a:moveTo>
                <a:lnTo>
                  <a:pt x="75" y="69"/>
                </a:lnTo>
                <a:lnTo>
                  <a:pt x="87" y="54"/>
                </a:lnTo>
                <a:lnTo>
                  <a:pt x="94" y="63"/>
                </a:lnTo>
                <a:lnTo>
                  <a:pt x="91" y="79"/>
                </a:lnTo>
                <a:lnTo>
                  <a:pt x="87" y="84"/>
                </a:lnTo>
                <a:close/>
                <a:moveTo>
                  <a:pt x="91" y="49"/>
                </a:moveTo>
                <a:lnTo>
                  <a:pt x="98" y="39"/>
                </a:lnTo>
                <a:lnTo>
                  <a:pt x="95" y="56"/>
                </a:lnTo>
                <a:lnTo>
                  <a:pt x="91" y="49"/>
                </a:lnTo>
                <a:close/>
                <a:moveTo>
                  <a:pt x="87" y="44"/>
                </a:moveTo>
                <a:lnTo>
                  <a:pt x="75" y="30"/>
                </a:lnTo>
                <a:lnTo>
                  <a:pt x="87" y="15"/>
                </a:lnTo>
                <a:lnTo>
                  <a:pt x="98" y="30"/>
                </a:lnTo>
                <a:lnTo>
                  <a:pt x="87" y="44"/>
                </a:lnTo>
                <a:close/>
                <a:moveTo>
                  <a:pt x="84" y="10"/>
                </a:moveTo>
                <a:lnTo>
                  <a:pt x="72" y="26"/>
                </a:lnTo>
                <a:lnTo>
                  <a:pt x="61" y="10"/>
                </a:lnTo>
                <a:lnTo>
                  <a:pt x="64" y="6"/>
                </a:lnTo>
                <a:lnTo>
                  <a:pt x="81" y="6"/>
                </a:lnTo>
                <a:lnTo>
                  <a:pt x="84" y="10"/>
                </a:lnTo>
                <a:close/>
                <a:moveTo>
                  <a:pt x="21" y="6"/>
                </a:moveTo>
                <a:lnTo>
                  <a:pt x="24" y="10"/>
                </a:lnTo>
                <a:lnTo>
                  <a:pt x="13" y="26"/>
                </a:lnTo>
                <a:lnTo>
                  <a:pt x="10" y="20"/>
                </a:lnTo>
                <a:lnTo>
                  <a:pt x="7" y="6"/>
                </a:lnTo>
                <a:lnTo>
                  <a:pt x="21" y="6"/>
                </a:lnTo>
                <a:close/>
                <a:moveTo>
                  <a:pt x="24" y="99"/>
                </a:moveTo>
                <a:lnTo>
                  <a:pt x="28" y="93"/>
                </a:lnTo>
                <a:lnTo>
                  <a:pt x="40" y="109"/>
                </a:lnTo>
                <a:lnTo>
                  <a:pt x="30" y="121"/>
                </a:lnTo>
                <a:lnTo>
                  <a:pt x="27" y="121"/>
                </a:lnTo>
                <a:lnTo>
                  <a:pt x="24" y="99"/>
                </a:lnTo>
                <a:close/>
                <a:moveTo>
                  <a:pt x="101" y="23"/>
                </a:moveTo>
                <a:lnTo>
                  <a:pt x="91" y="10"/>
                </a:lnTo>
                <a:lnTo>
                  <a:pt x="94" y="6"/>
                </a:lnTo>
                <a:lnTo>
                  <a:pt x="104" y="6"/>
                </a:lnTo>
                <a:lnTo>
                  <a:pt x="101" y="2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3" name="Freeform 122"/>
          <p:cNvSpPr>
            <a:spLocks/>
          </p:cNvSpPr>
          <p:nvPr/>
        </p:nvSpPr>
        <p:spPr bwMode="auto">
          <a:xfrm>
            <a:off x="3130551" y="5505451"/>
            <a:ext cx="93133" cy="71967"/>
          </a:xfrm>
          <a:custGeom>
            <a:avLst/>
            <a:gdLst>
              <a:gd name="T0" fmla="*/ 30241875 w 44"/>
              <a:gd name="T1" fmla="*/ 42843450 h 34"/>
              <a:gd name="T2" fmla="*/ 0 w 44"/>
              <a:gd name="T3" fmla="*/ 10080625 h 34"/>
              <a:gd name="T4" fmla="*/ 42843450 w 44"/>
              <a:gd name="T5" fmla="*/ 17641888 h 34"/>
              <a:gd name="T6" fmla="*/ 110886875 w 44"/>
              <a:gd name="T7" fmla="*/ 0 h 34"/>
              <a:gd name="T8" fmla="*/ 65524063 w 44"/>
              <a:gd name="T9" fmla="*/ 42843450 h 34"/>
              <a:gd name="T10" fmla="*/ 80645000 w 44"/>
              <a:gd name="T11" fmla="*/ 85685313 h 34"/>
              <a:gd name="T12" fmla="*/ 50403125 w 44"/>
              <a:gd name="T13" fmla="*/ 68045013 h 34"/>
              <a:gd name="T14" fmla="*/ 30241875 w 44"/>
              <a:gd name="T15" fmla="*/ 85685313 h 34"/>
              <a:gd name="T16" fmla="*/ 30241875 w 44"/>
              <a:gd name="T17" fmla="*/ 73085325 h 34"/>
              <a:gd name="T18" fmla="*/ 7561263 w 44"/>
              <a:gd name="T19" fmla="*/ 70564375 h 34"/>
              <a:gd name="T20" fmla="*/ 30241875 w 44"/>
              <a:gd name="T21" fmla="*/ 42843450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" h="34">
                <a:moveTo>
                  <a:pt x="12" y="17"/>
                </a:moveTo>
                <a:lnTo>
                  <a:pt x="0" y="4"/>
                </a:lnTo>
                <a:lnTo>
                  <a:pt x="17" y="7"/>
                </a:lnTo>
                <a:lnTo>
                  <a:pt x="44" y="0"/>
                </a:lnTo>
                <a:lnTo>
                  <a:pt x="26" y="17"/>
                </a:lnTo>
                <a:lnTo>
                  <a:pt x="32" y="34"/>
                </a:lnTo>
                <a:lnTo>
                  <a:pt x="20" y="27"/>
                </a:lnTo>
                <a:lnTo>
                  <a:pt x="12" y="34"/>
                </a:lnTo>
                <a:lnTo>
                  <a:pt x="12" y="29"/>
                </a:lnTo>
                <a:lnTo>
                  <a:pt x="3" y="28"/>
                </a:lnTo>
                <a:lnTo>
                  <a:pt x="12" y="1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4" name="Freeform 123"/>
          <p:cNvSpPr>
            <a:spLocks/>
          </p:cNvSpPr>
          <p:nvPr/>
        </p:nvSpPr>
        <p:spPr bwMode="auto">
          <a:xfrm>
            <a:off x="3920067" y="5363634"/>
            <a:ext cx="429684" cy="345017"/>
          </a:xfrm>
          <a:custGeom>
            <a:avLst/>
            <a:gdLst>
              <a:gd name="T0" fmla="*/ 589123807 w 143"/>
              <a:gd name="T1" fmla="*/ 35441531 h 115"/>
              <a:gd name="T2" fmla="*/ 578966889 w 143"/>
              <a:gd name="T3" fmla="*/ 5062754 h 115"/>
              <a:gd name="T4" fmla="*/ 543416547 w 143"/>
              <a:gd name="T5" fmla="*/ 15188263 h 115"/>
              <a:gd name="T6" fmla="*/ 314875740 w 143"/>
              <a:gd name="T7" fmla="*/ 405040599 h 115"/>
              <a:gd name="T8" fmla="*/ 238697725 w 143"/>
              <a:gd name="T9" fmla="*/ 324032029 h 115"/>
              <a:gd name="T10" fmla="*/ 35550341 w 143"/>
              <a:gd name="T11" fmla="*/ 354410805 h 115"/>
              <a:gd name="T12" fmla="*/ 111730610 w 143"/>
              <a:gd name="T13" fmla="*/ 541741717 h 115"/>
              <a:gd name="T14" fmla="*/ 314875740 w 143"/>
              <a:gd name="T15" fmla="*/ 511362940 h 115"/>
              <a:gd name="T16" fmla="*/ 319955326 w 143"/>
              <a:gd name="T17" fmla="*/ 506300186 h 115"/>
              <a:gd name="T18" fmla="*/ 319955326 w 143"/>
              <a:gd name="T19" fmla="*/ 501237432 h 115"/>
              <a:gd name="T20" fmla="*/ 507866206 w 143"/>
              <a:gd name="T21" fmla="*/ 177205403 h 115"/>
              <a:gd name="T22" fmla="*/ 726247840 w 143"/>
              <a:gd name="T23" fmla="*/ 243023459 h 115"/>
              <a:gd name="T24" fmla="*/ 589123807 w 143"/>
              <a:gd name="T25" fmla="*/ 35441531 h 1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3" h="115">
                <a:moveTo>
                  <a:pt x="116" y="7"/>
                </a:moveTo>
                <a:cubicBezTo>
                  <a:pt x="116" y="5"/>
                  <a:pt x="116" y="2"/>
                  <a:pt x="114" y="1"/>
                </a:cubicBezTo>
                <a:cubicBezTo>
                  <a:pt x="111" y="0"/>
                  <a:pt x="108" y="1"/>
                  <a:pt x="107" y="3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3"/>
                  <a:pt x="54" y="68"/>
                  <a:pt x="47" y="64"/>
                </a:cubicBezTo>
                <a:cubicBezTo>
                  <a:pt x="32" y="55"/>
                  <a:pt x="14" y="58"/>
                  <a:pt x="7" y="70"/>
                </a:cubicBezTo>
                <a:cubicBezTo>
                  <a:pt x="0" y="82"/>
                  <a:pt x="7" y="99"/>
                  <a:pt x="22" y="107"/>
                </a:cubicBezTo>
                <a:cubicBezTo>
                  <a:pt x="37" y="115"/>
                  <a:pt x="55" y="112"/>
                  <a:pt x="62" y="101"/>
                </a:cubicBezTo>
                <a:cubicBezTo>
                  <a:pt x="62" y="100"/>
                  <a:pt x="62" y="100"/>
                  <a:pt x="63" y="100"/>
                </a:cubicBezTo>
                <a:cubicBezTo>
                  <a:pt x="63" y="99"/>
                  <a:pt x="63" y="99"/>
                  <a:pt x="63" y="99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16" y="55"/>
                  <a:pt x="143" y="48"/>
                  <a:pt x="143" y="48"/>
                </a:cubicBezTo>
                <a:cubicBezTo>
                  <a:pt x="115" y="40"/>
                  <a:pt x="116" y="12"/>
                  <a:pt x="116" y="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5" name="Freeform 124"/>
          <p:cNvSpPr>
            <a:spLocks noEditPoints="1"/>
          </p:cNvSpPr>
          <p:nvPr/>
        </p:nvSpPr>
        <p:spPr bwMode="auto">
          <a:xfrm>
            <a:off x="4072467" y="5528734"/>
            <a:ext cx="304800" cy="294217"/>
          </a:xfrm>
          <a:custGeom>
            <a:avLst/>
            <a:gdLst>
              <a:gd name="T0" fmla="*/ 425193737 w 101"/>
              <a:gd name="T1" fmla="*/ 35490716 h 98"/>
              <a:gd name="T2" fmla="*/ 271508899 w 101"/>
              <a:gd name="T3" fmla="*/ 0 h 98"/>
              <a:gd name="T4" fmla="*/ 92211808 w 101"/>
              <a:gd name="T5" fmla="*/ 299128961 h 98"/>
              <a:gd name="T6" fmla="*/ 0 w 101"/>
              <a:gd name="T7" fmla="*/ 354898157 h 98"/>
              <a:gd name="T8" fmla="*/ 240772384 w 101"/>
              <a:gd name="T9" fmla="*/ 496858771 h 98"/>
              <a:gd name="T10" fmla="*/ 517405545 w 101"/>
              <a:gd name="T11" fmla="*/ 233220526 h 98"/>
              <a:gd name="T12" fmla="*/ 425193737 w 101"/>
              <a:gd name="T13" fmla="*/ 35490716 h 98"/>
              <a:gd name="T14" fmla="*/ 240772384 w 101"/>
              <a:gd name="T15" fmla="*/ 314338947 h 98"/>
              <a:gd name="T16" fmla="*/ 158806836 w 101"/>
              <a:gd name="T17" fmla="*/ 233220526 h 98"/>
              <a:gd name="T18" fmla="*/ 240772384 w 101"/>
              <a:gd name="T19" fmla="*/ 152099854 h 98"/>
              <a:gd name="T20" fmla="*/ 322737933 w 101"/>
              <a:gd name="T21" fmla="*/ 233220526 h 98"/>
              <a:gd name="T22" fmla="*/ 240772384 w 101"/>
              <a:gd name="T23" fmla="*/ 314338947 h 98"/>
              <a:gd name="T24" fmla="*/ 414949741 w 101"/>
              <a:gd name="T25" fmla="*/ 400528113 h 98"/>
              <a:gd name="T26" fmla="*/ 322737933 w 101"/>
              <a:gd name="T27" fmla="*/ 304199707 h 98"/>
              <a:gd name="T28" fmla="*/ 343230451 w 101"/>
              <a:gd name="T29" fmla="*/ 278848230 h 98"/>
              <a:gd name="T30" fmla="*/ 455932515 w 101"/>
              <a:gd name="T31" fmla="*/ 344758918 h 98"/>
              <a:gd name="T32" fmla="*/ 414949741 w 101"/>
              <a:gd name="T33" fmla="*/ 400528113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98">
                <a:moveTo>
                  <a:pt x="83" y="7"/>
                </a:moveTo>
                <a:cubicBezTo>
                  <a:pt x="65" y="9"/>
                  <a:pt x="53" y="0"/>
                  <a:pt x="53" y="0"/>
                </a:cubicBezTo>
                <a:cubicBezTo>
                  <a:pt x="53" y="0"/>
                  <a:pt x="24" y="51"/>
                  <a:pt x="18" y="59"/>
                </a:cubicBezTo>
                <a:cubicBezTo>
                  <a:pt x="14" y="64"/>
                  <a:pt x="5" y="69"/>
                  <a:pt x="0" y="70"/>
                </a:cubicBezTo>
                <a:cubicBezTo>
                  <a:pt x="9" y="87"/>
                  <a:pt x="27" y="98"/>
                  <a:pt x="47" y="98"/>
                </a:cubicBezTo>
                <a:cubicBezTo>
                  <a:pt x="77" y="98"/>
                  <a:pt x="101" y="75"/>
                  <a:pt x="101" y="46"/>
                </a:cubicBezTo>
                <a:cubicBezTo>
                  <a:pt x="101" y="31"/>
                  <a:pt x="94" y="17"/>
                  <a:pt x="83" y="7"/>
                </a:cubicBezTo>
                <a:close/>
                <a:moveTo>
                  <a:pt x="47" y="62"/>
                </a:moveTo>
                <a:cubicBezTo>
                  <a:pt x="38" y="62"/>
                  <a:pt x="31" y="55"/>
                  <a:pt x="31" y="46"/>
                </a:cubicBezTo>
                <a:cubicBezTo>
                  <a:pt x="31" y="37"/>
                  <a:pt x="38" y="30"/>
                  <a:pt x="47" y="30"/>
                </a:cubicBezTo>
                <a:cubicBezTo>
                  <a:pt x="56" y="30"/>
                  <a:pt x="63" y="37"/>
                  <a:pt x="63" y="46"/>
                </a:cubicBezTo>
                <a:cubicBezTo>
                  <a:pt x="63" y="55"/>
                  <a:pt x="56" y="62"/>
                  <a:pt x="47" y="62"/>
                </a:cubicBezTo>
                <a:close/>
                <a:moveTo>
                  <a:pt x="81" y="79"/>
                </a:moveTo>
                <a:cubicBezTo>
                  <a:pt x="63" y="60"/>
                  <a:pt x="63" y="60"/>
                  <a:pt x="63" y="60"/>
                </a:cubicBezTo>
                <a:cubicBezTo>
                  <a:pt x="63" y="60"/>
                  <a:pt x="65" y="58"/>
                  <a:pt x="67" y="55"/>
                </a:cubicBezTo>
                <a:cubicBezTo>
                  <a:pt x="89" y="68"/>
                  <a:pt x="89" y="68"/>
                  <a:pt x="89" y="68"/>
                </a:cubicBezTo>
                <a:cubicBezTo>
                  <a:pt x="89" y="68"/>
                  <a:pt x="86" y="74"/>
                  <a:pt x="81" y="7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6" name="Freeform 125"/>
          <p:cNvSpPr>
            <a:spLocks noEditPoints="1"/>
          </p:cNvSpPr>
          <p:nvPr/>
        </p:nvSpPr>
        <p:spPr bwMode="auto">
          <a:xfrm>
            <a:off x="4732867" y="5488518"/>
            <a:ext cx="529167" cy="283633"/>
          </a:xfrm>
          <a:custGeom>
            <a:avLst/>
            <a:gdLst>
              <a:gd name="T0" fmla="*/ 503404368 w 176"/>
              <a:gd name="T1" fmla="*/ 189488188 h 94"/>
              <a:gd name="T2" fmla="*/ 437302131 w 176"/>
              <a:gd name="T3" fmla="*/ 256066587 h 94"/>
              <a:gd name="T4" fmla="*/ 472894602 w 176"/>
              <a:gd name="T5" fmla="*/ 312400241 h 94"/>
              <a:gd name="T6" fmla="*/ 533914134 w 176"/>
              <a:gd name="T7" fmla="*/ 312400241 h 94"/>
              <a:gd name="T8" fmla="*/ 564423899 w 176"/>
              <a:gd name="T9" fmla="*/ 256066587 h 94"/>
              <a:gd name="T10" fmla="*/ 533914134 w 176"/>
              <a:gd name="T11" fmla="*/ 199730671 h 94"/>
              <a:gd name="T12" fmla="*/ 213566104 w 176"/>
              <a:gd name="T13" fmla="*/ 0 h 94"/>
              <a:gd name="T14" fmla="*/ 0 w 176"/>
              <a:gd name="T15" fmla="*/ 266309070 h 94"/>
              <a:gd name="T16" fmla="*/ 681375746 w 176"/>
              <a:gd name="T17" fmla="*/ 481403464 h 94"/>
              <a:gd name="T18" fmla="*/ 894941850 w 176"/>
              <a:gd name="T19" fmla="*/ 215094394 h 94"/>
              <a:gd name="T20" fmla="*/ 376282599 w 176"/>
              <a:gd name="T21" fmla="*/ 332885206 h 94"/>
              <a:gd name="T22" fmla="*/ 355942756 w 176"/>
              <a:gd name="T23" fmla="*/ 245824105 h 94"/>
              <a:gd name="T24" fmla="*/ 340687873 w 176"/>
              <a:gd name="T25" fmla="*/ 199730671 h 94"/>
              <a:gd name="T26" fmla="*/ 289838263 w 176"/>
              <a:gd name="T27" fmla="*/ 199730671 h 94"/>
              <a:gd name="T28" fmla="*/ 269498420 w 176"/>
              <a:gd name="T29" fmla="*/ 271430311 h 94"/>
              <a:gd name="T30" fmla="*/ 249160831 w 176"/>
              <a:gd name="T31" fmla="*/ 332885206 h 94"/>
              <a:gd name="T32" fmla="*/ 244075870 w 176"/>
              <a:gd name="T33" fmla="*/ 215094394 h 94"/>
              <a:gd name="T34" fmla="*/ 208481143 w 176"/>
              <a:gd name="T35" fmla="*/ 189488188 h 94"/>
              <a:gd name="T36" fmla="*/ 162716495 w 176"/>
              <a:gd name="T37" fmla="*/ 220215636 h 94"/>
              <a:gd name="T38" fmla="*/ 157631534 w 176"/>
              <a:gd name="T39" fmla="*/ 332885206 h 94"/>
              <a:gd name="T40" fmla="*/ 137291690 w 176"/>
              <a:gd name="T41" fmla="*/ 174124465 h 94"/>
              <a:gd name="T42" fmla="*/ 157631534 w 176"/>
              <a:gd name="T43" fmla="*/ 204851912 h 94"/>
              <a:gd name="T44" fmla="*/ 213566104 w 176"/>
              <a:gd name="T45" fmla="*/ 174124465 h 94"/>
              <a:gd name="T46" fmla="*/ 254245792 w 176"/>
              <a:gd name="T47" fmla="*/ 189488188 h 94"/>
              <a:gd name="T48" fmla="*/ 289838263 w 176"/>
              <a:gd name="T49" fmla="*/ 179245706 h 94"/>
              <a:gd name="T50" fmla="*/ 350857795 w 176"/>
              <a:gd name="T51" fmla="*/ 179245706 h 94"/>
              <a:gd name="T52" fmla="*/ 376282599 w 176"/>
              <a:gd name="T53" fmla="*/ 245824105 h 94"/>
              <a:gd name="T54" fmla="*/ 564423899 w 176"/>
              <a:gd name="T55" fmla="*/ 312400241 h 94"/>
              <a:gd name="T56" fmla="*/ 467809641 w 176"/>
              <a:gd name="T57" fmla="*/ 327763964 h 94"/>
              <a:gd name="T58" fmla="*/ 442387092 w 176"/>
              <a:gd name="T59" fmla="*/ 389218859 h 94"/>
              <a:gd name="T60" fmla="*/ 422047248 w 176"/>
              <a:gd name="T61" fmla="*/ 174124465 h 94"/>
              <a:gd name="T62" fmla="*/ 442387092 w 176"/>
              <a:gd name="T63" fmla="*/ 204851912 h 94"/>
              <a:gd name="T64" fmla="*/ 503404368 w 176"/>
              <a:gd name="T65" fmla="*/ 174124465 h 94"/>
              <a:gd name="T66" fmla="*/ 584763743 w 176"/>
              <a:gd name="T67" fmla="*/ 256066587 h 94"/>
              <a:gd name="T68" fmla="*/ 747480238 w 176"/>
              <a:gd name="T69" fmla="*/ 302157758 h 94"/>
              <a:gd name="T70" fmla="*/ 686460707 w 176"/>
              <a:gd name="T71" fmla="*/ 338006447 h 94"/>
              <a:gd name="T72" fmla="*/ 615273509 w 176"/>
              <a:gd name="T73" fmla="*/ 276551552 h 94"/>
              <a:gd name="T74" fmla="*/ 650865980 w 176"/>
              <a:gd name="T75" fmla="*/ 307278999 h 94"/>
              <a:gd name="T76" fmla="*/ 722055433 w 176"/>
              <a:gd name="T77" fmla="*/ 302157758 h 94"/>
              <a:gd name="T78" fmla="*/ 727140394 w 176"/>
              <a:gd name="T79" fmla="*/ 245824105 h 94"/>
              <a:gd name="T80" fmla="*/ 671205824 w 176"/>
              <a:gd name="T81" fmla="*/ 225336877 h 94"/>
              <a:gd name="T82" fmla="*/ 701715589 w 176"/>
              <a:gd name="T83" fmla="*/ 199730671 h 94"/>
              <a:gd name="T84" fmla="*/ 722055433 w 176"/>
              <a:gd name="T85" fmla="*/ 169003223 h 94"/>
              <a:gd name="T86" fmla="*/ 681375746 w 176"/>
              <a:gd name="T87" fmla="*/ 133154535 h 94"/>
              <a:gd name="T88" fmla="*/ 640696058 w 176"/>
              <a:gd name="T89" fmla="*/ 169003223 h 94"/>
              <a:gd name="T90" fmla="*/ 645781019 w 176"/>
              <a:gd name="T91" fmla="*/ 128033294 h 94"/>
              <a:gd name="T92" fmla="*/ 716970472 w 176"/>
              <a:gd name="T93" fmla="*/ 122912052 h 94"/>
              <a:gd name="T94" fmla="*/ 747480238 w 176"/>
              <a:gd name="T95" fmla="*/ 169003223 h 94"/>
              <a:gd name="T96" fmla="*/ 742395277 w 176"/>
              <a:gd name="T97" fmla="*/ 230458118 h 94"/>
              <a:gd name="T98" fmla="*/ 747480238 w 176"/>
              <a:gd name="T99" fmla="*/ 302157758 h 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76" h="94">
                <a:moveTo>
                  <a:pt x="105" y="39"/>
                </a:moveTo>
                <a:cubicBezTo>
                  <a:pt x="103" y="38"/>
                  <a:pt x="101" y="37"/>
                  <a:pt x="99" y="37"/>
                </a:cubicBezTo>
                <a:cubicBezTo>
                  <a:pt x="95" y="37"/>
                  <a:pt x="92" y="39"/>
                  <a:pt x="90" y="41"/>
                </a:cubicBezTo>
                <a:cubicBezTo>
                  <a:pt x="88" y="43"/>
                  <a:pt x="86" y="46"/>
                  <a:pt x="86" y="50"/>
                </a:cubicBezTo>
                <a:cubicBezTo>
                  <a:pt x="86" y="52"/>
                  <a:pt x="87" y="54"/>
                  <a:pt x="88" y="56"/>
                </a:cubicBezTo>
                <a:cubicBezTo>
                  <a:pt x="89" y="58"/>
                  <a:pt x="91" y="59"/>
                  <a:pt x="93" y="61"/>
                </a:cubicBezTo>
                <a:cubicBezTo>
                  <a:pt x="95" y="62"/>
                  <a:pt x="97" y="62"/>
                  <a:pt x="99" y="62"/>
                </a:cubicBezTo>
                <a:cubicBezTo>
                  <a:pt x="101" y="62"/>
                  <a:pt x="103" y="62"/>
                  <a:pt x="105" y="61"/>
                </a:cubicBezTo>
                <a:cubicBezTo>
                  <a:pt x="107" y="59"/>
                  <a:pt x="109" y="58"/>
                  <a:pt x="110" y="56"/>
                </a:cubicBezTo>
                <a:cubicBezTo>
                  <a:pt x="111" y="54"/>
                  <a:pt x="111" y="52"/>
                  <a:pt x="111" y="50"/>
                </a:cubicBezTo>
                <a:cubicBezTo>
                  <a:pt x="111" y="48"/>
                  <a:pt x="111" y="45"/>
                  <a:pt x="110" y="44"/>
                </a:cubicBezTo>
                <a:cubicBezTo>
                  <a:pt x="109" y="42"/>
                  <a:pt x="107" y="40"/>
                  <a:pt x="105" y="39"/>
                </a:cubicBezTo>
                <a:close/>
                <a:moveTo>
                  <a:pt x="134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75"/>
                  <a:pt x="19" y="94"/>
                  <a:pt x="42" y="94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57" y="94"/>
                  <a:pt x="176" y="75"/>
                  <a:pt x="176" y="5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19"/>
                  <a:pt x="157" y="0"/>
                  <a:pt x="134" y="0"/>
                </a:cubicBezTo>
                <a:close/>
                <a:moveTo>
                  <a:pt x="74" y="65"/>
                </a:moveTo>
                <a:cubicBezTo>
                  <a:pt x="70" y="65"/>
                  <a:pt x="70" y="65"/>
                  <a:pt x="70" y="6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5"/>
                  <a:pt x="70" y="43"/>
                  <a:pt x="69" y="41"/>
                </a:cubicBezTo>
                <a:cubicBezTo>
                  <a:pt x="69" y="40"/>
                  <a:pt x="68" y="39"/>
                  <a:pt x="67" y="39"/>
                </a:cubicBezTo>
                <a:cubicBezTo>
                  <a:pt x="66" y="38"/>
                  <a:pt x="64" y="37"/>
                  <a:pt x="63" y="37"/>
                </a:cubicBezTo>
                <a:cubicBezTo>
                  <a:pt x="61" y="37"/>
                  <a:pt x="59" y="38"/>
                  <a:pt x="57" y="39"/>
                </a:cubicBezTo>
                <a:cubicBezTo>
                  <a:pt x="56" y="40"/>
                  <a:pt x="54" y="42"/>
                  <a:pt x="54" y="44"/>
                </a:cubicBezTo>
                <a:cubicBezTo>
                  <a:pt x="53" y="45"/>
                  <a:pt x="53" y="49"/>
                  <a:pt x="53" y="53"/>
                </a:cubicBezTo>
                <a:cubicBezTo>
                  <a:pt x="53" y="65"/>
                  <a:pt x="53" y="65"/>
                  <a:pt x="53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6"/>
                  <a:pt x="48" y="43"/>
                  <a:pt x="48" y="42"/>
                </a:cubicBezTo>
                <a:cubicBezTo>
                  <a:pt x="47" y="40"/>
                  <a:pt x="46" y="39"/>
                  <a:pt x="45" y="39"/>
                </a:cubicBezTo>
                <a:cubicBezTo>
                  <a:pt x="44" y="38"/>
                  <a:pt x="43" y="37"/>
                  <a:pt x="41" y="37"/>
                </a:cubicBezTo>
                <a:cubicBezTo>
                  <a:pt x="39" y="37"/>
                  <a:pt x="38" y="38"/>
                  <a:pt x="36" y="39"/>
                </a:cubicBezTo>
                <a:cubicBezTo>
                  <a:pt x="34" y="40"/>
                  <a:pt x="33" y="42"/>
                  <a:pt x="32" y="43"/>
                </a:cubicBezTo>
                <a:cubicBezTo>
                  <a:pt x="31" y="45"/>
                  <a:pt x="31" y="48"/>
                  <a:pt x="31" y="52"/>
                </a:cubicBezTo>
                <a:cubicBezTo>
                  <a:pt x="31" y="65"/>
                  <a:pt x="31" y="65"/>
                  <a:pt x="31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34"/>
                  <a:pt x="27" y="34"/>
                  <a:pt x="27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38"/>
                  <a:pt x="34" y="36"/>
                  <a:pt x="35" y="35"/>
                </a:cubicBezTo>
                <a:cubicBezTo>
                  <a:pt x="37" y="34"/>
                  <a:pt x="40" y="34"/>
                  <a:pt x="42" y="34"/>
                </a:cubicBezTo>
                <a:cubicBezTo>
                  <a:pt x="43" y="34"/>
                  <a:pt x="45" y="34"/>
                  <a:pt x="46" y="34"/>
                </a:cubicBezTo>
                <a:cubicBezTo>
                  <a:pt x="48" y="35"/>
                  <a:pt x="49" y="36"/>
                  <a:pt x="50" y="37"/>
                </a:cubicBezTo>
                <a:cubicBezTo>
                  <a:pt x="50" y="38"/>
                  <a:pt x="51" y="39"/>
                  <a:pt x="52" y="41"/>
                </a:cubicBezTo>
                <a:cubicBezTo>
                  <a:pt x="53" y="38"/>
                  <a:pt x="55" y="37"/>
                  <a:pt x="57" y="35"/>
                </a:cubicBezTo>
                <a:cubicBezTo>
                  <a:pt x="59" y="34"/>
                  <a:pt x="61" y="34"/>
                  <a:pt x="63" y="34"/>
                </a:cubicBezTo>
                <a:cubicBezTo>
                  <a:pt x="66" y="34"/>
                  <a:pt x="68" y="34"/>
                  <a:pt x="69" y="35"/>
                </a:cubicBezTo>
                <a:cubicBezTo>
                  <a:pt x="71" y="36"/>
                  <a:pt x="72" y="38"/>
                  <a:pt x="73" y="40"/>
                </a:cubicBezTo>
                <a:cubicBezTo>
                  <a:pt x="74" y="42"/>
                  <a:pt x="74" y="44"/>
                  <a:pt x="74" y="48"/>
                </a:cubicBezTo>
                <a:lnTo>
                  <a:pt x="74" y="65"/>
                </a:lnTo>
                <a:close/>
                <a:moveTo>
                  <a:pt x="111" y="61"/>
                </a:moveTo>
                <a:cubicBezTo>
                  <a:pt x="108" y="64"/>
                  <a:pt x="104" y="66"/>
                  <a:pt x="99" y="66"/>
                </a:cubicBezTo>
                <a:cubicBezTo>
                  <a:pt x="97" y="66"/>
                  <a:pt x="95" y="65"/>
                  <a:pt x="92" y="64"/>
                </a:cubicBezTo>
                <a:cubicBezTo>
                  <a:pt x="90" y="63"/>
                  <a:pt x="88" y="62"/>
                  <a:pt x="87" y="60"/>
                </a:cubicBezTo>
                <a:cubicBezTo>
                  <a:pt x="87" y="76"/>
                  <a:pt x="87" y="76"/>
                  <a:pt x="8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87" y="40"/>
                  <a:pt x="87" y="40"/>
                  <a:pt x="87" y="40"/>
                </a:cubicBezTo>
                <a:cubicBezTo>
                  <a:pt x="88" y="38"/>
                  <a:pt x="90" y="36"/>
                  <a:pt x="92" y="35"/>
                </a:cubicBezTo>
                <a:cubicBezTo>
                  <a:pt x="94" y="34"/>
                  <a:pt x="97" y="34"/>
                  <a:pt x="99" y="34"/>
                </a:cubicBezTo>
                <a:cubicBezTo>
                  <a:pt x="104" y="34"/>
                  <a:pt x="108" y="35"/>
                  <a:pt x="111" y="38"/>
                </a:cubicBezTo>
                <a:cubicBezTo>
                  <a:pt x="114" y="41"/>
                  <a:pt x="115" y="45"/>
                  <a:pt x="115" y="50"/>
                </a:cubicBezTo>
                <a:cubicBezTo>
                  <a:pt x="115" y="54"/>
                  <a:pt x="114" y="58"/>
                  <a:pt x="111" y="61"/>
                </a:cubicBezTo>
                <a:close/>
                <a:moveTo>
                  <a:pt x="147" y="59"/>
                </a:moveTo>
                <a:cubicBezTo>
                  <a:pt x="146" y="62"/>
                  <a:pt x="144" y="63"/>
                  <a:pt x="142" y="64"/>
                </a:cubicBezTo>
                <a:cubicBezTo>
                  <a:pt x="140" y="66"/>
                  <a:pt x="137" y="66"/>
                  <a:pt x="135" y="66"/>
                </a:cubicBezTo>
                <a:cubicBezTo>
                  <a:pt x="131" y="66"/>
                  <a:pt x="128" y="65"/>
                  <a:pt x="125" y="63"/>
                </a:cubicBezTo>
                <a:cubicBezTo>
                  <a:pt x="123" y="61"/>
                  <a:pt x="121" y="58"/>
                  <a:pt x="121" y="54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6" y="57"/>
                  <a:pt x="127" y="59"/>
                  <a:pt x="128" y="60"/>
                </a:cubicBezTo>
                <a:cubicBezTo>
                  <a:pt x="130" y="61"/>
                  <a:pt x="132" y="62"/>
                  <a:pt x="135" y="62"/>
                </a:cubicBezTo>
                <a:cubicBezTo>
                  <a:pt x="138" y="62"/>
                  <a:pt x="140" y="61"/>
                  <a:pt x="142" y="59"/>
                </a:cubicBezTo>
                <a:cubicBezTo>
                  <a:pt x="144" y="58"/>
                  <a:pt x="145" y="55"/>
                  <a:pt x="145" y="53"/>
                </a:cubicBezTo>
                <a:cubicBezTo>
                  <a:pt x="145" y="51"/>
                  <a:pt x="144" y="50"/>
                  <a:pt x="143" y="48"/>
                </a:cubicBezTo>
                <a:cubicBezTo>
                  <a:pt x="143" y="47"/>
                  <a:pt x="141" y="46"/>
                  <a:pt x="140" y="45"/>
                </a:cubicBezTo>
                <a:cubicBezTo>
                  <a:pt x="138" y="45"/>
                  <a:pt x="136" y="44"/>
                  <a:pt x="132" y="44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4" y="40"/>
                  <a:pt x="136" y="40"/>
                  <a:pt x="138" y="39"/>
                </a:cubicBezTo>
                <a:cubicBezTo>
                  <a:pt x="139" y="38"/>
                  <a:pt x="140" y="38"/>
                  <a:pt x="141" y="37"/>
                </a:cubicBezTo>
                <a:cubicBezTo>
                  <a:pt x="142" y="36"/>
                  <a:pt x="142" y="34"/>
                  <a:pt x="142" y="33"/>
                </a:cubicBezTo>
                <a:cubicBezTo>
                  <a:pt x="142" y="31"/>
                  <a:pt x="142" y="30"/>
                  <a:pt x="140" y="28"/>
                </a:cubicBezTo>
                <a:cubicBezTo>
                  <a:pt x="139" y="27"/>
                  <a:pt x="137" y="26"/>
                  <a:pt x="134" y="26"/>
                </a:cubicBezTo>
                <a:cubicBezTo>
                  <a:pt x="133" y="26"/>
                  <a:pt x="131" y="27"/>
                  <a:pt x="130" y="28"/>
                </a:cubicBezTo>
                <a:cubicBezTo>
                  <a:pt x="128" y="29"/>
                  <a:pt x="127" y="31"/>
                  <a:pt x="126" y="3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3" y="30"/>
                  <a:pt x="124" y="27"/>
                  <a:pt x="127" y="25"/>
                </a:cubicBezTo>
                <a:cubicBezTo>
                  <a:pt x="129" y="23"/>
                  <a:pt x="131" y="22"/>
                  <a:pt x="134" y="22"/>
                </a:cubicBezTo>
                <a:cubicBezTo>
                  <a:pt x="137" y="22"/>
                  <a:pt x="139" y="23"/>
                  <a:pt x="141" y="24"/>
                </a:cubicBezTo>
                <a:cubicBezTo>
                  <a:pt x="143" y="25"/>
                  <a:pt x="144" y="26"/>
                  <a:pt x="145" y="28"/>
                </a:cubicBezTo>
                <a:cubicBezTo>
                  <a:pt x="146" y="30"/>
                  <a:pt x="147" y="31"/>
                  <a:pt x="147" y="33"/>
                </a:cubicBezTo>
                <a:cubicBezTo>
                  <a:pt x="147" y="37"/>
                  <a:pt x="145" y="40"/>
                  <a:pt x="141" y="42"/>
                </a:cubicBezTo>
                <a:cubicBezTo>
                  <a:pt x="143" y="43"/>
                  <a:pt x="145" y="44"/>
                  <a:pt x="146" y="45"/>
                </a:cubicBezTo>
                <a:cubicBezTo>
                  <a:pt x="148" y="47"/>
                  <a:pt x="149" y="50"/>
                  <a:pt x="149" y="53"/>
                </a:cubicBezTo>
                <a:cubicBezTo>
                  <a:pt x="149" y="55"/>
                  <a:pt x="148" y="57"/>
                  <a:pt x="147" y="5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7" name="Freeform 126"/>
          <p:cNvSpPr>
            <a:spLocks noEditPoints="1"/>
          </p:cNvSpPr>
          <p:nvPr/>
        </p:nvSpPr>
        <p:spPr bwMode="auto">
          <a:xfrm>
            <a:off x="5596468" y="5395384"/>
            <a:ext cx="486833" cy="423333"/>
          </a:xfrm>
          <a:custGeom>
            <a:avLst/>
            <a:gdLst>
              <a:gd name="T0" fmla="*/ 0 w 230"/>
              <a:gd name="T1" fmla="*/ 0 h 200"/>
              <a:gd name="T2" fmla="*/ 0 w 230"/>
              <a:gd name="T3" fmla="*/ 504031250 h 200"/>
              <a:gd name="T4" fmla="*/ 579635938 w 230"/>
              <a:gd name="T5" fmla="*/ 504031250 h 200"/>
              <a:gd name="T6" fmla="*/ 579635938 w 230"/>
              <a:gd name="T7" fmla="*/ 0 h 200"/>
              <a:gd name="T8" fmla="*/ 0 w 230"/>
              <a:gd name="T9" fmla="*/ 0 h 200"/>
              <a:gd name="T10" fmla="*/ 549394063 w 230"/>
              <a:gd name="T11" fmla="*/ 471270013 h 200"/>
              <a:gd name="T12" fmla="*/ 32762825 w 230"/>
              <a:gd name="T13" fmla="*/ 471270013 h 200"/>
              <a:gd name="T14" fmla="*/ 32762825 w 230"/>
              <a:gd name="T15" fmla="*/ 40322500 h 200"/>
              <a:gd name="T16" fmla="*/ 549394063 w 230"/>
              <a:gd name="T17" fmla="*/ 40322500 h 200"/>
              <a:gd name="T18" fmla="*/ 549394063 w 230"/>
              <a:gd name="T19" fmla="*/ 471270013 h 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" h="200">
                <a:moveTo>
                  <a:pt x="0" y="0"/>
                </a:moveTo>
                <a:lnTo>
                  <a:pt x="0" y="200"/>
                </a:lnTo>
                <a:lnTo>
                  <a:pt x="230" y="200"/>
                </a:lnTo>
                <a:lnTo>
                  <a:pt x="230" y="0"/>
                </a:lnTo>
                <a:lnTo>
                  <a:pt x="0" y="0"/>
                </a:lnTo>
                <a:close/>
                <a:moveTo>
                  <a:pt x="218" y="187"/>
                </a:moveTo>
                <a:lnTo>
                  <a:pt x="13" y="187"/>
                </a:lnTo>
                <a:lnTo>
                  <a:pt x="13" y="16"/>
                </a:lnTo>
                <a:lnTo>
                  <a:pt x="218" y="16"/>
                </a:lnTo>
                <a:lnTo>
                  <a:pt x="218" y="18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68" name="Rectangle 127"/>
          <p:cNvSpPr>
            <a:spLocks noChangeArrowheads="1"/>
          </p:cNvSpPr>
          <p:nvPr/>
        </p:nvSpPr>
        <p:spPr bwMode="auto">
          <a:xfrm>
            <a:off x="5668434" y="5507568"/>
            <a:ext cx="57151" cy="550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69" name="Rectangle 128"/>
          <p:cNvSpPr>
            <a:spLocks noChangeArrowheads="1"/>
          </p:cNvSpPr>
          <p:nvPr/>
        </p:nvSpPr>
        <p:spPr bwMode="auto">
          <a:xfrm>
            <a:off x="5744633" y="5528734"/>
            <a:ext cx="273051" cy="127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0" name="Rectangle 129"/>
          <p:cNvSpPr>
            <a:spLocks noChangeArrowheads="1"/>
          </p:cNvSpPr>
          <p:nvPr/>
        </p:nvSpPr>
        <p:spPr bwMode="auto">
          <a:xfrm>
            <a:off x="5668434" y="5592234"/>
            <a:ext cx="57151" cy="57151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1" name="Rectangle 130"/>
          <p:cNvSpPr>
            <a:spLocks noChangeArrowheads="1"/>
          </p:cNvSpPr>
          <p:nvPr/>
        </p:nvSpPr>
        <p:spPr bwMode="auto">
          <a:xfrm>
            <a:off x="5744633" y="5615518"/>
            <a:ext cx="273051" cy="127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2" name="Rectangle 131"/>
          <p:cNvSpPr>
            <a:spLocks noChangeArrowheads="1"/>
          </p:cNvSpPr>
          <p:nvPr/>
        </p:nvSpPr>
        <p:spPr bwMode="auto">
          <a:xfrm>
            <a:off x="5668434" y="5679018"/>
            <a:ext cx="57151" cy="550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3" name="Rectangle 132"/>
          <p:cNvSpPr>
            <a:spLocks noChangeArrowheads="1"/>
          </p:cNvSpPr>
          <p:nvPr/>
        </p:nvSpPr>
        <p:spPr bwMode="auto">
          <a:xfrm>
            <a:off x="5744633" y="5700185"/>
            <a:ext cx="273051" cy="127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4" name="Freeform 133"/>
          <p:cNvSpPr>
            <a:spLocks noEditPoints="1"/>
          </p:cNvSpPr>
          <p:nvPr/>
        </p:nvSpPr>
        <p:spPr bwMode="auto">
          <a:xfrm>
            <a:off x="6438901" y="54017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75" name="Rectangle 134"/>
          <p:cNvSpPr>
            <a:spLocks noChangeArrowheads="1"/>
          </p:cNvSpPr>
          <p:nvPr/>
        </p:nvSpPr>
        <p:spPr bwMode="auto">
          <a:xfrm>
            <a:off x="6593418" y="5516033"/>
            <a:ext cx="63500" cy="1778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6" name="Rectangle 135"/>
          <p:cNvSpPr>
            <a:spLocks noChangeArrowheads="1"/>
          </p:cNvSpPr>
          <p:nvPr/>
        </p:nvSpPr>
        <p:spPr bwMode="auto">
          <a:xfrm>
            <a:off x="6688667" y="5516033"/>
            <a:ext cx="63500" cy="1778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7" name="Freeform 136"/>
          <p:cNvSpPr>
            <a:spLocks noEditPoints="1"/>
          </p:cNvSpPr>
          <p:nvPr/>
        </p:nvSpPr>
        <p:spPr bwMode="auto">
          <a:xfrm>
            <a:off x="7281334" y="54017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78" name="Freeform 137"/>
          <p:cNvSpPr>
            <a:spLocks/>
          </p:cNvSpPr>
          <p:nvPr/>
        </p:nvSpPr>
        <p:spPr bwMode="auto">
          <a:xfrm>
            <a:off x="7484534" y="5509684"/>
            <a:ext cx="93133" cy="184149"/>
          </a:xfrm>
          <a:custGeom>
            <a:avLst/>
            <a:gdLst>
              <a:gd name="T0" fmla="*/ 0 w 44"/>
              <a:gd name="T1" fmla="*/ 0 h 87"/>
              <a:gd name="T2" fmla="*/ 110886875 w 44"/>
              <a:gd name="T3" fmla="*/ 110886474 h 87"/>
              <a:gd name="T4" fmla="*/ 0 w 44"/>
              <a:gd name="T5" fmla="*/ 219253594 h 87"/>
              <a:gd name="T6" fmla="*/ 0 w 44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7">
                <a:moveTo>
                  <a:pt x="0" y="0"/>
                </a:moveTo>
                <a:lnTo>
                  <a:pt x="44" y="44"/>
                </a:lnTo>
                <a:lnTo>
                  <a:pt x="0" y="87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79" name="Freeform 138"/>
          <p:cNvSpPr>
            <a:spLocks noEditPoints="1"/>
          </p:cNvSpPr>
          <p:nvPr/>
        </p:nvSpPr>
        <p:spPr bwMode="auto">
          <a:xfrm>
            <a:off x="8149167" y="54017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80" name="Rectangle 139"/>
          <p:cNvSpPr>
            <a:spLocks noChangeArrowheads="1"/>
          </p:cNvSpPr>
          <p:nvPr/>
        </p:nvSpPr>
        <p:spPr bwMode="auto">
          <a:xfrm>
            <a:off x="8394701" y="5522384"/>
            <a:ext cx="63500" cy="1778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81" name="Freeform 140"/>
          <p:cNvSpPr>
            <a:spLocks/>
          </p:cNvSpPr>
          <p:nvPr/>
        </p:nvSpPr>
        <p:spPr bwMode="auto">
          <a:xfrm>
            <a:off x="8299451" y="5520268"/>
            <a:ext cx="93133" cy="182033"/>
          </a:xfrm>
          <a:custGeom>
            <a:avLst/>
            <a:gdLst>
              <a:gd name="T0" fmla="*/ 0 w 44"/>
              <a:gd name="T1" fmla="*/ 0 h 86"/>
              <a:gd name="T2" fmla="*/ 110886875 w 44"/>
              <a:gd name="T3" fmla="*/ 105846563 h 86"/>
              <a:gd name="T4" fmla="*/ 0 w 44"/>
              <a:gd name="T5" fmla="*/ 216733438 h 86"/>
              <a:gd name="T6" fmla="*/ 0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0" y="0"/>
                </a:moveTo>
                <a:lnTo>
                  <a:pt x="44" y="42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82" name="Freeform 141"/>
          <p:cNvSpPr>
            <a:spLocks noEditPoints="1"/>
          </p:cNvSpPr>
          <p:nvPr/>
        </p:nvSpPr>
        <p:spPr bwMode="auto">
          <a:xfrm>
            <a:off x="9027584" y="5414434"/>
            <a:ext cx="463549" cy="408517"/>
          </a:xfrm>
          <a:custGeom>
            <a:avLst/>
            <a:gdLst>
              <a:gd name="T0" fmla="*/ 254827216 w 154"/>
              <a:gd name="T1" fmla="*/ 690247107 h 136"/>
              <a:gd name="T2" fmla="*/ 0 w 154"/>
              <a:gd name="T3" fmla="*/ 446630348 h 136"/>
              <a:gd name="T4" fmla="*/ 0 w 154"/>
              <a:gd name="T5" fmla="*/ 446630348 h 136"/>
              <a:gd name="T6" fmla="*/ 0 w 154"/>
              <a:gd name="T7" fmla="*/ 243616759 h 136"/>
              <a:gd name="T8" fmla="*/ 254827216 w 154"/>
              <a:gd name="T9" fmla="*/ 0 h 136"/>
              <a:gd name="T10" fmla="*/ 254827216 w 154"/>
              <a:gd name="T11" fmla="*/ 0 h 136"/>
              <a:gd name="T12" fmla="*/ 530037810 w 154"/>
              <a:gd name="T13" fmla="*/ 0 h 136"/>
              <a:gd name="T14" fmla="*/ 784865025 w 154"/>
              <a:gd name="T15" fmla="*/ 243616759 h 136"/>
              <a:gd name="T16" fmla="*/ 784865025 w 154"/>
              <a:gd name="T17" fmla="*/ 243616759 h 136"/>
              <a:gd name="T18" fmla="*/ 784865025 w 154"/>
              <a:gd name="T19" fmla="*/ 446630348 h 136"/>
              <a:gd name="T20" fmla="*/ 530037810 w 154"/>
              <a:gd name="T21" fmla="*/ 690247107 h 136"/>
              <a:gd name="T22" fmla="*/ 530037810 w 154"/>
              <a:gd name="T23" fmla="*/ 690247107 h 136"/>
              <a:gd name="T24" fmla="*/ 254827216 w 154"/>
              <a:gd name="T25" fmla="*/ 690247107 h 136"/>
              <a:gd name="T26" fmla="*/ 56061626 w 154"/>
              <a:gd name="T27" fmla="*/ 243616759 h 136"/>
              <a:gd name="T28" fmla="*/ 56061626 w 154"/>
              <a:gd name="T29" fmla="*/ 446630348 h 136"/>
              <a:gd name="T30" fmla="*/ 254827216 w 154"/>
              <a:gd name="T31" fmla="*/ 639492583 h 136"/>
              <a:gd name="T32" fmla="*/ 254827216 w 154"/>
              <a:gd name="T33" fmla="*/ 639492583 h 136"/>
              <a:gd name="T34" fmla="*/ 530037810 w 154"/>
              <a:gd name="T35" fmla="*/ 639492583 h 136"/>
              <a:gd name="T36" fmla="*/ 728803399 w 154"/>
              <a:gd name="T37" fmla="*/ 446630348 h 136"/>
              <a:gd name="T38" fmla="*/ 728803399 w 154"/>
              <a:gd name="T39" fmla="*/ 446630348 h 136"/>
              <a:gd name="T40" fmla="*/ 728803399 w 154"/>
              <a:gd name="T41" fmla="*/ 243616759 h 136"/>
              <a:gd name="T42" fmla="*/ 530037810 w 154"/>
              <a:gd name="T43" fmla="*/ 50754524 h 136"/>
              <a:gd name="T44" fmla="*/ 530037810 w 154"/>
              <a:gd name="T45" fmla="*/ 50754524 h 136"/>
              <a:gd name="T46" fmla="*/ 254827216 w 154"/>
              <a:gd name="T47" fmla="*/ 50754524 h 136"/>
              <a:gd name="T48" fmla="*/ 56061626 w 154"/>
              <a:gd name="T49" fmla="*/ 243616759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83" name="Rectangle 142"/>
          <p:cNvSpPr>
            <a:spLocks noChangeArrowheads="1"/>
          </p:cNvSpPr>
          <p:nvPr/>
        </p:nvSpPr>
        <p:spPr bwMode="auto">
          <a:xfrm>
            <a:off x="9190567" y="5535084"/>
            <a:ext cx="63500" cy="1778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84" name="Freeform 143"/>
          <p:cNvSpPr>
            <a:spLocks/>
          </p:cNvSpPr>
          <p:nvPr/>
        </p:nvSpPr>
        <p:spPr bwMode="auto">
          <a:xfrm>
            <a:off x="9256184" y="5530851"/>
            <a:ext cx="93133" cy="184149"/>
          </a:xfrm>
          <a:custGeom>
            <a:avLst/>
            <a:gdLst>
              <a:gd name="T0" fmla="*/ 110886875 w 44"/>
              <a:gd name="T1" fmla="*/ 0 h 87"/>
              <a:gd name="T2" fmla="*/ 0 w 44"/>
              <a:gd name="T3" fmla="*/ 108367120 h 87"/>
              <a:gd name="T4" fmla="*/ 110886875 w 44"/>
              <a:gd name="T5" fmla="*/ 219253594 h 87"/>
              <a:gd name="T6" fmla="*/ 110886875 w 44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7">
                <a:moveTo>
                  <a:pt x="44" y="0"/>
                </a:moveTo>
                <a:lnTo>
                  <a:pt x="0" y="43"/>
                </a:lnTo>
                <a:lnTo>
                  <a:pt x="44" y="87"/>
                </a:lnTo>
                <a:lnTo>
                  <a:pt x="4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85" name="Freeform 144"/>
          <p:cNvSpPr>
            <a:spLocks noEditPoints="1"/>
          </p:cNvSpPr>
          <p:nvPr/>
        </p:nvSpPr>
        <p:spPr bwMode="auto">
          <a:xfrm>
            <a:off x="9895418" y="5401734"/>
            <a:ext cx="463549" cy="410633"/>
          </a:xfrm>
          <a:custGeom>
            <a:avLst/>
            <a:gdLst>
              <a:gd name="T0" fmla="*/ 254827216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216 w 154"/>
              <a:gd name="T9" fmla="*/ 0 h 136"/>
              <a:gd name="T10" fmla="*/ 254827216 w 154"/>
              <a:gd name="T11" fmla="*/ 0 h 136"/>
              <a:gd name="T12" fmla="*/ 530037810 w 154"/>
              <a:gd name="T13" fmla="*/ 0 h 136"/>
              <a:gd name="T14" fmla="*/ 784865025 w 154"/>
              <a:gd name="T15" fmla="*/ 246146754 h 136"/>
              <a:gd name="T16" fmla="*/ 784865025 w 154"/>
              <a:gd name="T17" fmla="*/ 246146754 h 136"/>
              <a:gd name="T18" fmla="*/ 784865025 w 154"/>
              <a:gd name="T19" fmla="*/ 451269427 h 136"/>
              <a:gd name="T20" fmla="*/ 530037810 w 154"/>
              <a:gd name="T21" fmla="*/ 697416181 h 136"/>
              <a:gd name="T22" fmla="*/ 530037810 w 154"/>
              <a:gd name="T23" fmla="*/ 697416181 h 136"/>
              <a:gd name="T24" fmla="*/ 254827216 w 154"/>
              <a:gd name="T25" fmla="*/ 697416181 h 136"/>
              <a:gd name="T26" fmla="*/ 56061626 w 154"/>
              <a:gd name="T27" fmla="*/ 246146754 h 136"/>
              <a:gd name="T28" fmla="*/ 56061626 w 154"/>
              <a:gd name="T29" fmla="*/ 451269427 h 136"/>
              <a:gd name="T30" fmla="*/ 254827216 w 154"/>
              <a:gd name="T31" fmla="*/ 646136079 h 136"/>
              <a:gd name="T32" fmla="*/ 254827216 w 154"/>
              <a:gd name="T33" fmla="*/ 646136079 h 136"/>
              <a:gd name="T34" fmla="*/ 530037810 w 154"/>
              <a:gd name="T35" fmla="*/ 646136079 h 136"/>
              <a:gd name="T36" fmla="*/ 728803399 w 154"/>
              <a:gd name="T37" fmla="*/ 451269427 h 136"/>
              <a:gd name="T38" fmla="*/ 728803399 w 154"/>
              <a:gd name="T39" fmla="*/ 451269427 h 136"/>
              <a:gd name="T40" fmla="*/ 728803399 w 154"/>
              <a:gd name="T41" fmla="*/ 246146754 h 136"/>
              <a:gd name="T42" fmla="*/ 530037810 w 154"/>
              <a:gd name="T43" fmla="*/ 51280102 h 136"/>
              <a:gd name="T44" fmla="*/ 530037810 w 154"/>
              <a:gd name="T45" fmla="*/ 51280102 h 136"/>
              <a:gd name="T46" fmla="*/ 254827216 w 154"/>
              <a:gd name="T47" fmla="*/ 51280102 h 136"/>
              <a:gd name="T48" fmla="*/ 56061626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86" name="Rectangle 145"/>
          <p:cNvSpPr>
            <a:spLocks noChangeArrowheads="1"/>
          </p:cNvSpPr>
          <p:nvPr/>
        </p:nvSpPr>
        <p:spPr bwMode="auto">
          <a:xfrm>
            <a:off x="10052052" y="5541434"/>
            <a:ext cx="146049" cy="1439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87" name="Freeform 146"/>
          <p:cNvSpPr>
            <a:spLocks noEditPoints="1"/>
          </p:cNvSpPr>
          <p:nvPr/>
        </p:nvSpPr>
        <p:spPr bwMode="auto">
          <a:xfrm>
            <a:off x="10761134" y="53890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88" name="Freeform 147"/>
          <p:cNvSpPr>
            <a:spLocks/>
          </p:cNvSpPr>
          <p:nvPr/>
        </p:nvSpPr>
        <p:spPr bwMode="auto">
          <a:xfrm>
            <a:off x="10911418" y="5505452"/>
            <a:ext cx="93133" cy="182033"/>
          </a:xfrm>
          <a:custGeom>
            <a:avLst/>
            <a:gdLst>
              <a:gd name="T0" fmla="*/ 0 w 44"/>
              <a:gd name="T1" fmla="*/ 0 h 86"/>
              <a:gd name="T2" fmla="*/ 110886875 w 44"/>
              <a:gd name="T3" fmla="*/ 110886875 h 86"/>
              <a:gd name="T4" fmla="*/ 0 w 44"/>
              <a:gd name="T5" fmla="*/ 216733438 h 86"/>
              <a:gd name="T6" fmla="*/ 0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0" y="0"/>
                </a:moveTo>
                <a:lnTo>
                  <a:pt x="44" y="44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89" name="Freeform 148"/>
          <p:cNvSpPr>
            <a:spLocks/>
          </p:cNvSpPr>
          <p:nvPr/>
        </p:nvSpPr>
        <p:spPr bwMode="auto">
          <a:xfrm>
            <a:off x="10998200" y="5505452"/>
            <a:ext cx="95251" cy="182033"/>
          </a:xfrm>
          <a:custGeom>
            <a:avLst/>
            <a:gdLst>
              <a:gd name="T0" fmla="*/ 0 w 45"/>
              <a:gd name="T1" fmla="*/ 0 h 86"/>
              <a:gd name="T2" fmla="*/ 113408619 w 45"/>
              <a:gd name="T3" fmla="*/ 110886875 h 86"/>
              <a:gd name="T4" fmla="*/ 0 w 45"/>
              <a:gd name="T5" fmla="*/ 216733438 h 86"/>
              <a:gd name="T6" fmla="*/ 0 w 45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" h="86">
                <a:moveTo>
                  <a:pt x="0" y="0"/>
                </a:moveTo>
                <a:lnTo>
                  <a:pt x="45" y="44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0" name="Freeform 149"/>
          <p:cNvSpPr>
            <a:spLocks/>
          </p:cNvSpPr>
          <p:nvPr/>
        </p:nvSpPr>
        <p:spPr bwMode="auto">
          <a:xfrm>
            <a:off x="3378200" y="3094567"/>
            <a:ext cx="194733" cy="59267"/>
          </a:xfrm>
          <a:custGeom>
            <a:avLst/>
            <a:gdLst>
              <a:gd name="T0" fmla="*/ 0 w 92"/>
              <a:gd name="T1" fmla="*/ 70564375 h 28"/>
              <a:gd name="T2" fmla="*/ 0 w 92"/>
              <a:gd name="T3" fmla="*/ 0 h 28"/>
              <a:gd name="T4" fmla="*/ 231854375 w 92"/>
              <a:gd name="T5" fmla="*/ 0 h 28"/>
              <a:gd name="T6" fmla="*/ 231854375 w 92"/>
              <a:gd name="T7" fmla="*/ 70564375 h 28"/>
              <a:gd name="T8" fmla="*/ 0 w 92"/>
              <a:gd name="T9" fmla="*/ 70564375 h 28"/>
              <a:gd name="T10" fmla="*/ 0 w 92"/>
              <a:gd name="T11" fmla="*/ 70564375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28">
                <a:moveTo>
                  <a:pt x="0" y="28"/>
                </a:moveTo>
                <a:lnTo>
                  <a:pt x="0" y="0"/>
                </a:lnTo>
                <a:lnTo>
                  <a:pt x="92" y="0"/>
                </a:lnTo>
                <a:lnTo>
                  <a:pt x="92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1" name="Freeform 150"/>
          <p:cNvSpPr>
            <a:spLocks/>
          </p:cNvSpPr>
          <p:nvPr/>
        </p:nvSpPr>
        <p:spPr bwMode="auto">
          <a:xfrm>
            <a:off x="3378200" y="3187701"/>
            <a:ext cx="194733" cy="63500"/>
          </a:xfrm>
          <a:custGeom>
            <a:avLst/>
            <a:gdLst>
              <a:gd name="T0" fmla="*/ 0 w 92"/>
              <a:gd name="T1" fmla="*/ 75604688 h 30"/>
              <a:gd name="T2" fmla="*/ 0 w 92"/>
              <a:gd name="T3" fmla="*/ 0 h 30"/>
              <a:gd name="T4" fmla="*/ 231854375 w 92"/>
              <a:gd name="T5" fmla="*/ 0 h 30"/>
              <a:gd name="T6" fmla="*/ 231854375 w 92"/>
              <a:gd name="T7" fmla="*/ 75604688 h 30"/>
              <a:gd name="T8" fmla="*/ 0 w 92"/>
              <a:gd name="T9" fmla="*/ 75604688 h 30"/>
              <a:gd name="T10" fmla="*/ 0 w 92"/>
              <a:gd name="T11" fmla="*/ 75604688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30">
                <a:moveTo>
                  <a:pt x="0" y="30"/>
                </a:moveTo>
                <a:lnTo>
                  <a:pt x="0" y="0"/>
                </a:lnTo>
                <a:lnTo>
                  <a:pt x="92" y="0"/>
                </a:lnTo>
                <a:lnTo>
                  <a:pt x="92" y="30"/>
                </a:lnTo>
                <a:lnTo>
                  <a:pt x="0" y="3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2" name="Freeform 151"/>
          <p:cNvSpPr>
            <a:spLocks/>
          </p:cNvSpPr>
          <p:nvPr/>
        </p:nvSpPr>
        <p:spPr bwMode="auto">
          <a:xfrm>
            <a:off x="3378200" y="3333751"/>
            <a:ext cx="194733" cy="63500"/>
          </a:xfrm>
          <a:custGeom>
            <a:avLst/>
            <a:gdLst>
              <a:gd name="T0" fmla="*/ 0 w 92"/>
              <a:gd name="T1" fmla="*/ 75604688 h 30"/>
              <a:gd name="T2" fmla="*/ 0 w 92"/>
              <a:gd name="T3" fmla="*/ 0 h 30"/>
              <a:gd name="T4" fmla="*/ 231854375 w 92"/>
              <a:gd name="T5" fmla="*/ 0 h 30"/>
              <a:gd name="T6" fmla="*/ 231854375 w 92"/>
              <a:gd name="T7" fmla="*/ 75604688 h 30"/>
              <a:gd name="T8" fmla="*/ 0 w 92"/>
              <a:gd name="T9" fmla="*/ 75604688 h 30"/>
              <a:gd name="T10" fmla="*/ 0 w 92"/>
              <a:gd name="T11" fmla="*/ 75604688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30">
                <a:moveTo>
                  <a:pt x="0" y="30"/>
                </a:moveTo>
                <a:lnTo>
                  <a:pt x="0" y="0"/>
                </a:lnTo>
                <a:lnTo>
                  <a:pt x="92" y="0"/>
                </a:lnTo>
                <a:lnTo>
                  <a:pt x="92" y="30"/>
                </a:lnTo>
                <a:lnTo>
                  <a:pt x="0" y="3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3" name="Freeform 152"/>
          <p:cNvSpPr>
            <a:spLocks/>
          </p:cNvSpPr>
          <p:nvPr/>
        </p:nvSpPr>
        <p:spPr bwMode="auto">
          <a:xfrm>
            <a:off x="3378200" y="3431117"/>
            <a:ext cx="194733" cy="59267"/>
          </a:xfrm>
          <a:custGeom>
            <a:avLst/>
            <a:gdLst>
              <a:gd name="T0" fmla="*/ 0 w 92"/>
              <a:gd name="T1" fmla="*/ 70564375 h 28"/>
              <a:gd name="T2" fmla="*/ 0 w 92"/>
              <a:gd name="T3" fmla="*/ 0 h 28"/>
              <a:gd name="T4" fmla="*/ 231854375 w 92"/>
              <a:gd name="T5" fmla="*/ 0 h 28"/>
              <a:gd name="T6" fmla="*/ 231854375 w 92"/>
              <a:gd name="T7" fmla="*/ 70564375 h 28"/>
              <a:gd name="T8" fmla="*/ 0 w 92"/>
              <a:gd name="T9" fmla="*/ 70564375 h 28"/>
              <a:gd name="T10" fmla="*/ 0 w 92"/>
              <a:gd name="T11" fmla="*/ 70564375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28">
                <a:moveTo>
                  <a:pt x="0" y="28"/>
                </a:moveTo>
                <a:lnTo>
                  <a:pt x="0" y="0"/>
                </a:lnTo>
                <a:lnTo>
                  <a:pt x="92" y="0"/>
                </a:lnTo>
                <a:lnTo>
                  <a:pt x="92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4" name="Rectangle 153"/>
          <p:cNvSpPr>
            <a:spLocks noChangeArrowheads="1"/>
          </p:cNvSpPr>
          <p:nvPr/>
        </p:nvSpPr>
        <p:spPr bwMode="auto">
          <a:xfrm>
            <a:off x="3170768" y="3094568"/>
            <a:ext cx="156633" cy="1566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95" name="Rectangle 154"/>
          <p:cNvSpPr>
            <a:spLocks noChangeArrowheads="1"/>
          </p:cNvSpPr>
          <p:nvPr/>
        </p:nvSpPr>
        <p:spPr bwMode="auto">
          <a:xfrm>
            <a:off x="3170768" y="3333752"/>
            <a:ext cx="156633" cy="156633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96" name="Freeform 155"/>
          <p:cNvSpPr>
            <a:spLocks noEditPoints="1"/>
          </p:cNvSpPr>
          <p:nvPr/>
        </p:nvSpPr>
        <p:spPr bwMode="auto">
          <a:xfrm>
            <a:off x="4011085" y="1447801"/>
            <a:ext cx="359833" cy="505884"/>
          </a:xfrm>
          <a:custGeom>
            <a:avLst/>
            <a:gdLst>
              <a:gd name="T0" fmla="*/ 546244992 w 120"/>
              <a:gd name="T1" fmla="*/ 76505921 h 168"/>
              <a:gd name="T2" fmla="*/ 495665919 w 120"/>
              <a:gd name="T3" fmla="*/ 173414325 h 168"/>
              <a:gd name="T4" fmla="*/ 440028939 w 120"/>
              <a:gd name="T5" fmla="*/ 76505921 h 168"/>
              <a:gd name="T6" fmla="*/ 359104671 w 120"/>
              <a:gd name="T7" fmla="*/ 30601465 h 168"/>
              <a:gd name="T8" fmla="*/ 369220485 w 120"/>
              <a:gd name="T9" fmla="*/ 112209136 h 168"/>
              <a:gd name="T10" fmla="*/ 242775052 w 120"/>
              <a:gd name="T11" fmla="*/ 112209136 h 168"/>
              <a:gd name="T12" fmla="*/ 252890867 w 120"/>
              <a:gd name="T13" fmla="*/ 30601465 h 168"/>
              <a:gd name="T14" fmla="*/ 166908692 w 120"/>
              <a:gd name="T15" fmla="*/ 76505921 h 168"/>
              <a:gd name="T16" fmla="*/ 111271711 w 120"/>
              <a:gd name="T17" fmla="*/ 173414325 h 168"/>
              <a:gd name="T18" fmla="*/ 60694888 w 120"/>
              <a:gd name="T19" fmla="*/ 76505921 h 168"/>
              <a:gd name="T20" fmla="*/ 0 w 120"/>
              <a:gd name="T21" fmla="*/ 30601465 h 168"/>
              <a:gd name="T22" fmla="*/ 15173722 w 120"/>
              <a:gd name="T23" fmla="*/ 673254818 h 168"/>
              <a:gd name="T24" fmla="*/ 606937630 w 120"/>
              <a:gd name="T25" fmla="*/ 856870384 h 168"/>
              <a:gd name="T26" fmla="*/ 546244992 w 120"/>
              <a:gd name="T27" fmla="*/ 30601465 h 168"/>
              <a:gd name="T28" fmla="*/ 268064589 w 120"/>
              <a:gd name="T29" fmla="*/ 805866437 h 168"/>
              <a:gd name="T30" fmla="*/ 50579073 w 120"/>
              <a:gd name="T31" fmla="*/ 591649405 h 168"/>
              <a:gd name="T32" fmla="*/ 556358557 w 120"/>
              <a:gd name="T33" fmla="*/ 224418273 h 168"/>
              <a:gd name="T34" fmla="*/ 510839641 w 120"/>
              <a:gd name="T35" fmla="*/ 382531865 h 168"/>
              <a:gd name="T36" fmla="*/ 106213804 w 120"/>
              <a:gd name="T37" fmla="*/ 448836545 h 168"/>
              <a:gd name="T38" fmla="*/ 510839641 w 120"/>
              <a:gd name="T39" fmla="*/ 382531865 h 168"/>
              <a:gd name="T40" fmla="*/ 106213804 w 120"/>
              <a:gd name="T41" fmla="*/ 280523970 h 168"/>
              <a:gd name="T42" fmla="*/ 510839641 w 120"/>
              <a:gd name="T43" fmla="*/ 341729159 h 168"/>
              <a:gd name="T44" fmla="*/ 510839641 w 120"/>
              <a:gd name="T45" fmla="*/ 489639252 h 168"/>
              <a:gd name="T46" fmla="*/ 106213804 w 120"/>
              <a:gd name="T47" fmla="*/ 550844441 h 168"/>
              <a:gd name="T48" fmla="*/ 510839641 w 120"/>
              <a:gd name="T49" fmla="*/ 489639252 h 168"/>
              <a:gd name="T50" fmla="*/ 526013363 w 120"/>
              <a:gd name="T51" fmla="*/ 117308628 h 168"/>
              <a:gd name="T52" fmla="*/ 495665919 w 120"/>
              <a:gd name="T53" fmla="*/ 0 h 168"/>
              <a:gd name="T54" fmla="*/ 465318475 w 120"/>
              <a:gd name="T55" fmla="*/ 117308628 h 168"/>
              <a:gd name="T56" fmla="*/ 111271711 w 120"/>
              <a:gd name="T57" fmla="*/ 147912351 h 168"/>
              <a:gd name="T58" fmla="*/ 146677063 w 120"/>
              <a:gd name="T59" fmla="*/ 30601465 h 168"/>
              <a:gd name="T60" fmla="*/ 80924268 w 120"/>
              <a:gd name="T61" fmla="*/ 30601465 h 168"/>
              <a:gd name="T62" fmla="*/ 111271711 w 120"/>
              <a:gd name="T63" fmla="*/ 147912351 h 168"/>
              <a:gd name="T64" fmla="*/ 333815134 w 120"/>
              <a:gd name="T65" fmla="*/ 117308628 h 168"/>
              <a:gd name="T66" fmla="*/ 303469940 w 120"/>
              <a:gd name="T67" fmla="*/ 0 h 168"/>
              <a:gd name="T68" fmla="*/ 273122496 w 120"/>
              <a:gd name="T69" fmla="*/ 117308628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0" h="168">
                <a:moveTo>
                  <a:pt x="108" y="6"/>
                </a:moveTo>
                <a:cubicBezTo>
                  <a:pt x="108" y="15"/>
                  <a:pt x="108" y="15"/>
                  <a:pt x="108" y="15"/>
                </a:cubicBezTo>
                <a:cubicBezTo>
                  <a:pt x="110" y="17"/>
                  <a:pt x="110" y="20"/>
                  <a:pt x="110" y="22"/>
                </a:cubicBezTo>
                <a:cubicBezTo>
                  <a:pt x="110" y="29"/>
                  <a:pt x="105" y="34"/>
                  <a:pt x="98" y="34"/>
                </a:cubicBezTo>
                <a:cubicBezTo>
                  <a:pt x="91" y="34"/>
                  <a:pt x="86" y="29"/>
                  <a:pt x="86" y="22"/>
                </a:cubicBezTo>
                <a:cubicBezTo>
                  <a:pt x="86" y="20"/>
                  <a:pt x="86" y="17"/>
                  <a:pt x="87" y="15"/>
                </a:cubicBezTo>
                <a:cubicBezTo>
                  <a:pt x="87" y="6"/>
                  <a:pt x="87" y="6"/>
                  <a:pt x="87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15"/>
                  <a:pt x="71" y="15"/>
                  <a:pt x="71" y="15"/>
                </a:cubicBezTo>
                <a:cubicBezTo>
                  <a:pt x="72" y="17"/>
                  <a:pt x="73" y="20"/>
                  <a:pt x="73" y="22"/>
                </a:cubicBezTo>
                <a:cubicBezTo>
                  <a:pt x="73" y="29"/>
                  <a:pt x="67" y="34"/>
                  <a:pt x="60" y="34"/>
                </a:cubicBezTo>
                <a:cubicBezTo>
                  <a:pt x="53" y="34"/>
                  <a:pt x="48" y="29"/>
                  <a:pt x="48" y="22"/>
                </a:cubicBezTo>
                <a:cubicBezTo>
                  <a:pt x="48" y="20"/>
                  <a:pt x="48" y="17"/>
                  <a:pt x="50" y="15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7"/>
                  <a:pt x="35" y="20"/>
                  <a:pt x="35" y="22"/>
                </a:cubicBezTo>
                <a:cubicBezTo>
                  <a:pt x="35" y="29"/>
                  <a:pt x="29" y="34"/>
                  <a:pt x="22" y="34"/>
                </a:cubicBezTo>
                <a:cubicBezTo>
                  <a:pt x="16" y="34"/>
                  <a:pt x="10" y="29"/>
                  <a:pt x="10" y="22"/>
                </a:cubicBezTo>
                <a:cubicBezTo>
                  <a:pt x="10" y="20"/>
                  <a:pt x="11" y="17"/>
                  <a:pt x="12" y="15"/>
                </a:cubicBezTo>
                <a:cubicBezTo>
                  <a:pt x="12" y="6"/>
                  <a:pt x="12" y="6"/>
                  <a:pt x="12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29"/>
                  <a:pt x="0" y="129"/>
                  <a:pt x="0" y="129"/>
                </a:cubicBezTo>
                <a:cubicBezTo>
                  <a:pt x="3" y="132"/>
                  <a:pt x="3" y="132"/>
                  <a:pt x="3" y="132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0" y="6"/>
                  <a:pt x="120" y="6"/>
                  <a:pt x="120" y="6"/>
                </a:cubicBezTo>
                <a:lnTo>
                  <a:pt x="108" y="6"/>
                </a:lnTo>
                <a:close/>
                <a:moveTo>
                  <a:pt x="110" y="158"/>
                </a:moveTo>
                <a:cubicBezTo>
                  <a:pt x="53" y="158"/>
                  <a:pt x="53" y="158"/>
                  <a:pt x="53" y="158"/>
                </a:cubicBezTo>
                <a:cubicBezTo>
                  <a:pt x="38" y="158"/>
                  <a:pt x="45" y="123"/>
                  <a:pt x="45" y="123"/>
                </a:cubicBezTo>
                <a:cubicBezTo>
                  <a:pt x="45" y="123"/>
                  <a:pt x="11" y="131"/>
                  <a:pt x="10" y="116"/>
                </a:cubicBezTo>
                <a:cubicBezTo>
                  <a:pt x="10" y="44"/>
                  <a:pt x="10" y="44"/>
                  <a:pt x="10" y="44"/>
                </a:cubicBezTo>
                <a:cubicBezTo>
                  <a:pt x="110" y="44"/>
                  <a:pt x="110" y="44"/>
                  <a:pt x="110" y="44"/>
                </a:cubicBezTo>
                <a:lnTo>
                  <a:pt x="110" y="158"/>
                </a:lnTo>
                <a:close/>
                <a:moveTo>
                  <a:pt x="101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1" y="88"/>
                  <a:pt x="21" y="88"/>
                  <a:pt x="21" y="88"/>
                </a:cubicBezTo>
                <a:cubicBezTo>
                  <a:pt x="101" y="88"/>
                  <a:pt x="101" y="88"/>
                  <a:pt x="101" y="88"/>
                </a:cubicBezTo>
                <a:lnTo>
                  <a:pt x="101" y="75"/>
                </a:lnTo>
                <a:close/>
                <a:moveTo>
                  <a:pt x="101" y="55"/>
                </a:moveTo>
                <a:cubicBezTo>
                  <a:pt x="21" y="55"/>
                  <a:pt x="21" y="55"/>
                  <a:pt x="21" y="55"/>
                </a:cubicBezTo>
                <a:cubicBezTo>
                  <a:pt x="21" y="67"/>
                  <a:pt x="21" y="67"/>
                  <a:pt x="21" y="67"/>
                </a:cubicBezTo>
                <a:cubicBezTo>
                  <a:pt x="101" y="67"/>
                  <a:pt x="101" y="67"/>
                  <a:pt x="101" y="67"/>
                </a:cubicBezTo>
                <a:lnTo>
                  <a:pt x="101" y="55"/>
                </a:lnTo>
                <a:close/>
                <a:moveTo>
                  <a:pt x="101" y="96"/>
                </a:moveTo>
                <a:cubicBezTo>
                  <a:pt x="21" y="96"/>
                  <a:pt x="21" y="96"/>
                  <a:pt x="21" y="96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101" y="108"/>
                  <a:pt x="101" y="108"/>
                  <a:pt x="101" y="108"/>
                </a:cubicBezTo>
                <a:lnTo>
                  <a:pt x="101" y="96"/>
                </a:lnTo>
                <a:close/>
                <a:moveTo>
                  <a:pt x="98" y="29"/>
                </a:moveTo>
                <a:cubicBezTo>
                  <a:pt x="101" y="29"/>
                  <a:pt x="104" y="26"/>
                  <a:pt x="104" y="23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2"/>
                  <a:pt x="101" y="0"/>
                  <a:pt x="98" y="0"/>
                </a:cubicBezTo>
                <a:cubicBezTo>
                  <a:pt x="94" y="0"/>
                  <a:pt x="92" y="2"/>
                  <a:pt x="92" y="6"/>
                </a:cubicBezTo>
                <a:cubicBezTo>
                  <a:pt x="92" y="23"/>
                  <a:pt x="92" y="23"/>
                  <a:pt x="92" y="23"/>
                </a:cubicBezTo>
                <a:cubicBezTo>
                  <a:pt x="92" y="26"/>
                  <a:pt x="94" y="29"/>
                  <a:pt x="98" y="29"/>
                </a:cubicBezTo>
                <a:close/>
                <a:moveTo>
                  <a:pt x="22" y="29"/>
                </a:moveTo>
                <a:cubicBezTo>
                  <a:pt x="26" y="29"/>
                  <a:pt x="29" y="26"/>
                  <a:pt x="29" y="2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2" y="0"/>
                </a:cubicBezTo>
                <a:cubicBezTo>
                  <a:pt x="19" y="0"/>
                  <a:pt x="16" y="2"/>
                  <a:pt x="16" y="6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6"/>
                  <a:pt x="19" y="29"/>
                  <a:pt x="22" y="29"/>
                </a:cubicBezTo>
                <a:close/>
                <a:moveTo>
                  <a:pt x="60" y="29"/>
                </a:moveTo>
                <a:cubicBezTo>
                  <a:pt x="64" y="29"/>
                  <a:pt x="66" y="26"/>
                  <a:pt x="66" y="23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4" y="0"/>
                  <a:pt x="60" y="0"/>
                </a:cubicBezTo>
                <a:cubicBezTo>
                  <a:pt x="57" y="0"/>
                  <a:pt x="54" y="2"/>
                  <a:pt x="54" y="6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6"/>
                  <a:pt x="57" y="29"/>
                  <a:pt x="60" y="2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7" name="Freeform 156"/>
          <p:cNvSpPr>
            <a:spLocks/>
          </p:cNvSpPr>
          <p:nvPr/>
        </p:nvSpPr>
        <p:spPr bwMode="auto">
          <a:xfrm>
            <a:off x="2355852" y="1494367"/>
            <a:ext cx="323849" cy="99484"/>
          </a:xfrm>
          <a:custGeom>
            <a:avLst/>
            <a:gdLst>
              <a:gd name="T0" fmla="*/ 0 w 153"/>
              <a:gd name="T1" fmla="*/ 118448931 h 47"/>
              <a:gd name="T2" fmla="*/ 0 w 153"/>
              <a:gd name="T3" fmla="*/ 0 h 47"/>
              <a:gd name="T4" fmla="*/ 385583906 w 153"/>
              <a:gd name="T5" fmla="*/ 0 h 47"/>
              <a:gd name="T6" fmla="*/ 385583906 w 153"/>
              <a:gd name="T7" fmla="*/ 118448931 h 47"/>
              <a:gd name="T8" fmla="*/ 0 w 153"/>
              <a:gd name="T9" fmla="*/ 118448931 h 47"/>
              <a:gd name="T10" fmla="*/ 0 w 153"/>
              <a:gd name="T11" fmla="*/ 118448931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47">
                <a:moveTo>
                  <a:pt x="0" y="47"/>
                </a:moveTo>
                <a:lnTo>
                  <a:pt x="0" y="0"/>
                </a:lnTo>
                <a:lnTo>
                  <a:pt x="153" y="0"/>
                </a:lnTo>
                <a:lnTo>
                  <a:pt x="153" y="47"/>
                </a:lnTo>
                <a:lnTo>
                  <a:pt x="0" y="4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8" name="Freeform 157"/>
          <p:cNvSpPr>
            <a:spLocks/>
          </p:cNvSpPr>
          <p:nvPr/>
        </p:nvSpPr>
        <p:spPr bwMode="auto">
          <a:xfrm>
            <a:off x="2355852" y="1653117"/>
            <a:ext cx="323849" cy="99483"/>
          </a:xfrm>
          <a:custGeom>
            <a:avLst/>
            <a:gdLst>
              <a:gd name="T0" fmla="*/ 0 w 153"/>
              <a:gd name="T1" fmla="*/ 118447344 h 47"/>
              <a:gd name="T2" fmla="*/ 0 w 153"/>
              <a:gd name="T3" fmla="*/ 0 h 47"/>
              <a:gd name="T4" fmla="*/ 385583906 w 153"/>
              <a:gd name="T5" fmla="*/ 0 h 47"/>
              <a:gd name="T6" fmla="*/ 385583906 w 153"/>
              <a:gd name="T7" fmla="*/ 118447344 h 47"/>
              <a:gd name="T8" fmla="*/ 0 w 153"/>
              <a:gd name="T9" fmla="*/ 118447344 h 47"/>
              <a:gd name="T10" fmla="*/ 0 w 153"/>
              <a:gd name="T11" fmla="*/ 118447344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47">
                <a:moveTo>
                  <a:pt x="0" y="47"/>
                </a:moveTo>
                <a:lnTo>
                  <a:pt x="0" y="0"/>
                </a:lnTo>
                <a:lnTo>
                  <a:pt x="153" y="0"/>
                </a:lnTo>
                <a:lnTo>
                  <a:pt x="153" y="47"/>
                </a:lnTo>
                <a:lnTo>
                  <a:pt x="0" y="4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499" name="Freeform 158"/>
          <p:cNvSpPr>
            <a:spLocks/>
          </p:cNvSpPr>
          <p:nvPr/>
        </p:nvSpPr>
        <p:spPr bwMode="auto">
          <a:xfrm>
            <a:off x="2355852" y="1809751"/>
            <a:ext cx="323849" cy="99483"/>
          </a:xfrm>
          <a:custGeom>
            <a:avLst/>
            <a:gdLst>
              <a:gd name="T0" fmla="*/ 0 w 153"/>
              <a:gd name="T1" fmla="*/ 118447344 h 47"/>
              <a:gd name="T2" fmla="*/ 0 w 153"/>
              <a:gd name="T3" fmla="*/ 0 h 47"/>
              <a:gd name="T4" fmla="*/ 385583906 w 153"/>
              <a:gd name="T5" fmla="*/ 0 h 47"/>
              <a:gd name="T6" fmla="*/ 385583906 w 153"/>
              <a:gd name="T7" fmla="*/ 118447344 h 47"/>
              <a:gd name="T8" fmla="*/ 0 w 153"/>
              <a:gd name="T9" fmla="*/ 118447344 h 47"/>
              <a:gd name="T10" fmla="*/ 0 w 153"/>
              <a:gd name="T11" fmla="*/ 118447344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47">
                <a:moveTo>
                  <a:pt x="0" y="47"/>
                </a:moveTo>
                <a:lnTo>
                  <a:pt x="0" y="0"/>
                </a:lnTo>
                <a:lnTo>
                  <a:pt x="153" y="0"/>
                </a:lnTo>
                <a:lnTo>
                  <a:pt x="153" y="47"/>
                </a:lnTo>
                <a:lnTo>
                  <a:pt x="0" y="4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500" name="Freeform 159"/>
          <p:cNvSpPr>
            <a:spLocks/>
          </p:cNvSpPr>
          <p:nvPr/>
        </p:nvSpPr>
        <p:spPr bwMode="auto">
          <a:xfrm>
            <a:off x="2216151" y="1490134"/>
            <a:ext cx="48683" cy="107951"/>
          </a:xfrm>
          <a:custGeom>
            <a:avLst/>
            <a:gdLst>
              <a:gd name="T0" fmla="*/ 0 w 16"/>
              <a:gd name="T1" fmla="*/ 55637324 h 36"/>
              <a:gd name="T2" fmla="*/ 0 w 16"/>
              <a:gd name="T3" fmla="*/ 30347631 h 36"/>
              <a:gd name="T4" fmla="*/ 26037620 w 16"/>
              <a:gd name="T5" fmla="*/ 25289693 h 36"/>
              <a:gd name="T6" fmla="*/ 46869998 w 16"/>
              <a:gd name="T7" fmla="*/ 20231754 h 36"/>
              <a:gd name="T8" fmla="*/ 52077522 w 16"/>
              <a:gd name="T9" fmla="*/ 5057939 h 36"/>
              <a:gd name="T10" fmla="*/ 52077522 w 16"/>
              <a:gd name="T11" fmla="*/ 0 h 36"/>
              <a:gd name="T12" fmla="*/ 83322666 w 16"/>
              <a:gd name="T13" fmla="*/ 0 h 36"/>
              <a:gd name="T14" fmla="*/ 83322666 w 16"/>
              <a:gd name="T15" fmla="*/ 182083538 h 36"/>
              <a:gd name="T16" fmla="*/ 46869998 w 16"/>
              <a:gd name="T17" fmla="*/ 182083538 h 36"/>
              <a:gd name="T18" fmla="*/ 46869998 w 16"/>
              <a:gd name="T19" fmla="*/ 55637324 h 36"/>
              <a:gd name="T20" fmla="*/ 0 w 16"/>
              <a:gd name="T21" fmla="*/ 55637324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" h="36">
                <a:moveTo>
                  <a:pt x="0" y="11"/>
                </a:moveTo>
                <a:cubicBezTo>
                  <a:pt x="0" y="6"/>
                  <a:pt x="0" y="6"/>
                  <a:pt x="0" y="6"/>
                </a:cubicBezTo>
                <a:cubicBezTo>
                  <a:pt x="3" y="6"/>
                  <a:pt x="4" y="6"/>
                  <a:pt x="5" y="5"/>
                </a:cubicBezTo>
                <a:cubicBezTo>
                  <a:pt x="7" y="5"/>
                  <a:pt x="8" y="5"/>
                  <a:pt x="9" y="4"/>
                </a:cubicBezTo>
                <a:cubicBezTo>
                  <a:pt x="9" y="3"/>
                  <a:pt x="10" y="2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36"/>
                  <a:pt x="16" y="36"/>
                  <a:pt x="16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11"/>
                  <a:pt x="9" y="11"/>
                  <a:pt x="9" y="11"/>
                </a:cubicBezTo>
                <a:lnTo>
                  <a:pt x="0" y="1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501" name="Freeform 160"/>
          <p:cNvSpPr>
            <a:spLocks/>
          </p:cNvSpPr>
          <p:nvPr/>
        </p:nvSpPr>
        <p:spPr bwMode="auto">
          <a:xfrm>
            <a:off x="2214034" y="1646767"/>
            <a:ext cx="71967" cy="112184"/>
          </a:xfrm>
          <a:custGeom>
            <a:avLst/>
            <a:gdLst>
              <a:gd name="T0" fmla="*/ 5057907 w 24"/>
              <a:gd name="T1" fmla="*/ 155132280 h 37"/>
              <a:gd name="T2" fmla="*/ 40463258 w 24"/>
              <a:gd name="T3" fmla="*/ 113763672 h 37"/>
              <a:gd name="T4" fmla="*/ 75866360 w 24"/>
              <a:gd name="T5" fmla="*/ 87908292 h 37"/>
              <a:gd name="T6" fmla="*/ 85982175 w 24"/>
              <a:gd name="T7" fmla="*/ 62052912 h 37"/>
              <a:gd name="T8" fmla="*/ 80924268 w 24"/>
              <a:gd name="T9" fmla="*/ 41368608 h 37"/>
              <a:gd name="T10" fmla="*/ 60694888 w 24"/>
              <a:gd name="T11" fmla="*/ 31026456 h 37"/>
              <a:gd name="T12" fmla="*/ 40463258 w 24"/>
              <a:gd name="T13" fmla="*/ 46539684 h 37"/>
              <a:gd name="T14" fmla="*/ 35405351 w 24"/>
              <a:gd name="T15" fmla="*/ 67223988 h 37"/>
              <a:gd name="T16" fmla="*/ 0 w 24"/>
              <a:gd name="T17" fmla="*/ 67223988 h 37"/>
              <a:gd name="T18" fmla="*/ 10115815 w 24"/>
              <a:gd name="T19" fmla="*/ 31026456 h 37"/>
              <a:gd name="T20" fmla="*/ 60694888 w 24"/>
              <a:gd name="T21" fmla="*/ 0 h 37"/>
              <a:gd name="T22" fmla="*/ 106213804 w 24"/>
              <a:gd name="T23" fmla="*/ 20684304 h 37"/>
              <a:gd name="T24" fmla="*/ 121387526 w 24"/>
              <a:gd name="T25" fmla="*/ 62052912 h 37"/>
              <a:gd name="T26" fmla="*/ 111271711 w 24"/>
              <a:gd name="T27" fmla="*/ 98250444 h 37"/>
              <a:gd name="T28" fmla="*/ 85982175 w 24"/>
              <a:gd name="T29" fmla="*/ 124105824 h 37"/>
              <a:gd name="T30" fmla="*/ 70808453 w 24"/>
              <a:gd name="T31" fmla="*/ 134447976 h 37"/>
              <a:gd name="T32" fmla="*/ 50579073 w 24"/>
              <a:gd name="T33" fmla="*/ 144790128 h 37"/>
              <a:gd name="T34" fmla="*/ 40463258 w 24"/>
              <a:gd name="T35" fmla="*/ 155132280 h 37"/>
              <a:gd name="T36" fmla="*/ 121387526 w 24"/>
              <a:gd name="T37" fmla="*/ 155132280 h 37"/>
              <a:gd name="T38" fmla="*/ 121387526 w 24"/>
              <a:gd name="T39" fmla="*/ 191329812 h 37"/>
              <a:gd name="T40" fmla="*/ 0 w 24"/>
              <a:gd name="T41" fmla="*/ 191329812 h 37"/>
              <a:gd name="T42" fmla="*/ 5057907 w 24"/>
              <a:gd name="T43" fmla="*/ 155132280 h 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" h="37">
                <a:moveTo>
                  <a:pt x="1" y="30"/>
                </a:moveTo>
                <a:cubicBezTo>
                  <a:pt x="2" y="27"/>
                  <a:pt x="5" y="25"/>
                  <a:pt x="8" y="22"/>
                </a:cubicBezTo>
                <a:cubicBezTo>
                  <a:pt x="12" y="20"/>
                  <a:pt x="14" y="18"/>
                  <a:pt x="15" y="17"/>
                </a:cubicBezTo>
                <a:cubicBezTo>
                  <a:pt x="16" y="15"/>
                  <a:pt x="17" y="14"/>
                  <a:pt x="17" y="12"/>
                </a:cubicBezTo>
                <a:cubicBezTo>
                  <a:pt x="17" y="10"/>
                  <a:pt x="16" y="9"/>
                  <a:pt x="16" y="8"/>
                </a:cubicBezTo>
                <a:cubicBezTo>
                  <a:pt x="15" y="7"/>
                  <a:pt x="14" y="6"/>
                  <a:pt x="12" y="6"/>
                </a:cubicBezTo>
                <a:cubicBezTo>
                  <a:pt x="10" y="6"/>
                  <a:pt x="8" y="7"/>
                  <a:pt x="8" y="9"/>
                </a:cubicBezTo>
                <a:cubicBezTo>
                  <a:pt x="7" y="10"/>
                  <a:pt x="7" y="11"/>
                  <a:pt x="7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1" y="8"/>
                  <a:pt x="2" y="6"/>
                </a:cubicBezTo>
                <a:cubicBezTo>
                  <a:pt x="3" y="2"/>
                  <a:pt x="7" y="0"/>
                  <a:pt x="12" y="0"/>
                </a:cubicBezTo>
                <a:cubicBezTo>
                  <a:pt x="15" y="0"/>
                  <a:pt x="18" y="1"/>
                  <a:pt x="21" y="4"/>
                </a:cubicBezTo>
                <a:cubicBezTo>
                  <a:pt x="23" y="6"/>
                  <a:pt x="24" y="8"/>
                  <a:pt x="24" y="12"/>
                </a:cubicBezTo>
                <a:cubicBezTo>
                  <a:pt x="24" y="15"/>
                  <a:pt x="23" y="17"/>
                  <a:pt x="22" y="19"/>
                </a:cubicBezTo>
                <a:cubicBezTo>
                  <a:pt x="21" y="20"/>
                  <a:pt x="19" y="22"/>
                  <a:pt x="17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27"/>
                  <a:pt x="11" y="28"/>
                  <a:pt x="10" y="28"/>
                </a:cubicBezTo>
                <a:cubicBezTo>
                  <a:pt x="9" y="29"/>
                  <a:pt x="9" y="30"/>
                  <a:pt x="8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7"/>
                  <a:pt x="24" y="37"/>
                  <a:pt x="24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4"/>
                  <a:pt x="0" y="32"/>
                  <a:pt x="1" y="3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502" name="Freeform 161"/>
          <p:cNvSpPr>
            <a:spLocks/>
          </p:cNvSpPr>
          <p:nvPr/>
        </p:nvSpPr>
        <p:spPr bwMode="auto">
          <a:xfrm>
            <a:off x="2209800" y="1801284"/>
            <a:ext cx="76200" cy="110067"/>
          </a:xfrm>
          <a:custGeom>
            <a:avLst/>
            <a:gdLst>
              <a:gd name="T0" fmla="*/ 36580572 w 25"/>
              <a:gd name="T1" fmla="*/ 124443009 h 37"/>
              <a:gd name="T2" fmla="*/ 41806368 w 25"/>
              <a:gd name="T3" fmla="*/ 144353177 h 37"/>
              <a:gd name="T4" fmla="*/ 67935348 w 25"/>
              <a:gd name="T5" fmla="*/ 159288034 h 37"/>
              <a:gd name="T6" fmla="*/ 83612736 w 25"/>
              <a:gd name="T7" fmla="*/ 149330719 h 37"/>
              <a:gd name="T8" fmla="*/ 94064328 w 25"/>
              <a:gd name="T9" fmla="*/ 129420551 h 37"/>
              <a:gd name="T10" fmla="*/ 78386940 w 25"/>
              <a:gd name="T11" fmla="*/ 104532842 h 37"/>
              <a:gd name="T12" fmla="*/ 52257960 w 25"/>
              <a:gd name="T13" fmla="*/ 104532842 h 37"/>
              <a:gd name="T14" fmla="*/ 52257960 w 25"/>
              <a:gd name="T15" fmla="*/ 79642901 h 37"/>
              <a:gd name="T16" fmla="*/ 78386940 w 25"/>
              <a:gd name="T17" fmla="*/ 74665359 h 37"/>
              <a:gd name="T18" fmla="*/ 88838532 w 25"/>
              <a:gd name="T19" fmla="*/ 54755192 h 37"/>
              <a:gd name="T20" fmla="*/ 83612736 w 25"/>
              <a:gd name="T21" fmla="*/ 34845024 h 37"/>
              <a:gd name="T22" fmla="*/ 62709552 w 25"/>
              <a:gd name="T23" fmla="*/ 29865251 h 37"/>
              <a:gd name="T24" fmla="*/ 47032164 w 25"/>
              <a:gd name="T25" fmla="*/ 39822566 h 37"/>
              <a:gd name="T26" fmla="*/ 41806368 w 25"/>
              <a:gd name="T27" fmla="*/ 59732734 h 37"/>
              <a:gd name="T28" fmla="*/ 5225796 w 25"/>
              <a:gd name="T29" fmla="*/ 59732734 h 37"/>
              <a:gd name="T30" fmla="*/ 10451592 w 25"/>
              <a:gd name="T31" fmla="*/ 34845024 h 37"/>
              <a:gd name="T32" fmla="*/ 26128980 w 25"/>
              <a:gd name="T33" fmla="*/ 14932626 h 37"/>
              <a:gd name="T34" fmla="*/ 41806368 w 25"/>
              <a:gd name="T35" fmla="*/ 4977542 h 37"/>
              <a:gd name="T36" fmla="*/ 67935348 w 25"/>
              <a:gd name="T37" fmla="*/ 0 h 37"/>
              <a:gd name="T38" fmla="*/ 109741716 w 25"/>
              <a:gd name="T39" fmla="*/ 14932626 h 37"/>
              <a:gd name="T40" fmla="*/ 125419104 w 25"/>
              <a:gd name="T41" fmla="*/ 49777650 h 37"/>
              <a:gd name="T42" fmla="*/ 114967512 w 25"/>
              <a:gd name="T43" fmla="*/ 79642901 h 37"/>
              <a:gd name="T44" fmla="*/ 104515920 w 25"/>
              <a:gd name="T45" fmla="*/ 84620443 h 37"/>
              <a:gd name="T46" fmla="*/ 114967512 w 25"/>
              <a:gd name="T47" fmla="*/ 94577758 h 37"/>
              <a:gd name="T48" fmla="*/ 130644900 w 25"/>
              <a:gd name="T49" fmla="*/ 129420551 h 37"/>
              <a:gd name="T50" fmla="*/ 114967512 w 25"/>
              <a:gd name="T51" fmla="*/ 169243118 h 37"/>
              <a:gd name="T52" fmla="*/ 67935348 w 25"/>
              <a:gd name="T53" fmla="*/ 184175743 h 37"/>
              <a:gd name="T54" fmla="*/ 10451592 w 25"/>
              <a:gd name="T55" fmla="*/ 159288034 h 37"/>
              <a:gd name="T56" fmla="*/ 0 w 25"/>
              <a:gd name="T57" fmla="*/ 124443009 h 37"/>
              <a:gd name="T58" fmla="*/ 36580572 w 25"/>
              <a:gd name="T59" fmla="*/ 124443009 h 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5" h="37">
                <a:moveTo>
                  <a:pt x="7" y="25"/>
                </a:moveTo>
                <a:cubicBezTo>
                  <a:pt x="7" y="27"/>
                  <a:pt x="7" y="28"/>
                  <a:pt x="8" y="29"/>
                </a:cubicBezTo>
                <a:cubicBezTo>
                  <a:pt x="9" y="31"/>
                  <a:pt x="10" y="32"/>
                  <a:pt x="13" y="32"/>
                </a:cubicBezTo>
                <a:cubicBezTo>
                  <a:pt x="14" y="32"/>
                  <a:pt x="15" y="31"/>
                  <a:pt x="16" y="30"/>
                </a:cubicBezTo>
                <a:cubicBezTo>
                  <a:pt x="17" y="29"/>
                  <a:pt x="18" y="28"/>
                  <a:pt x="18" y="26"/>
                </a:cubicBezTo>
                <a:cubicBezTo>
                  <a:pt x="18" y="24"/>
                  <a:pt x="17" y="22"/>
                  <a:pt x="15" y="21"/>
                </a:cubicBezTo>
                <a:cubicBezTo>
                  <a:pt x="14" y="21"/>
                  <a:pt x="12" y="21"/>
                  <a:pt x="10" y="21"/>
                </a:cubicBezTo>
                <a:cubicBezTo>
                  <a:pt x="10" y="16"/>
                  <a:pt x="10" y="16"/>
                  <a:pt x="10" y="16"/>
                </a:cubicBezTo>
                <a:cubicBezTo>
                  <a:pt x="12" y="16"/>
                  <a:pt x="14" y="15"/>
                  <a:pt x="15" y="15"/>
                </a:cubicBezTo>
                <a:cubicBezTo>
                  <a:pt x="16" y="14"/>
                  <a:pt x="17" y="13"/>
                  <a:pt x="17" y="11"/>
                </a:cubicBezTo>
                <a:cubicBezTo>
                  <a:pt x="17" y="9"/>
                  <a:pt x="16" y="8"/>
                  <a:pt x="16" y="7"/>
                </a:cubicBezTo>
                <a:cubicBezTo>
                  <a:pt x="15" y="7"/>
                  <a:pt x="14" y="6"/>
                  <a:pt x="12" y="6"/>
                </a:cubicBezTo>
                <a:cubicBezTo>
                  <a:pt x="11" y="6"/>
                  <a:pt x="9" y="7"/>
                  <a:pt x="9" y="8"/>
                </a:cubicBezTo>
                <a:cubicBezTo>
                  <a:pt x="8" y="9"/>
                  <a:pt x="7" y="10"/>
                  <a:pt x="8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0"/>
                  <a:pt x="1" y="8"/>
                  <a:pt x="2" y="7"/>
                </a:cubicBezTo>
                <a:cubicBezTo>
                  <a:pt x="2" y="5"/>
                  <a:pt x="3" y="4"/>
                  <a:pt x="5" y="3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6" y="0"/>
                  <a:pt x="19" y="1"/>
                  <a:pt x="21" y="3"/>
                </a:cubicBezTo>
                <a:cubicBezTo>
                  <a:pt x="23" y="5"/>
                  <a:pt x="24" y="7"/>
                  <a:pt x="24" y="10"/>
                </a:cubicBezTo>
                <a:cubicBezTo>
                  <a:pt x="24" y="12"/>
                  <a:pt x="23" y="14"/>
                  <a:pt x="22" y="16"/>
                </a:cubicBezTo>
                <a:cubicBezTo>
                  <a:pt x="21" y="16"/>
                  <a:pt x="20" y="17"/>
                  <a:pt x="20" y="17"/>
                </a:cubicBezTo>
                <a:cubicBezTo>
                  <a:pt x="20" y="17"/>
                  <a:pt x="21" y="18"/>
                  <a:pt x="22" y="19"/>
                </a:cubicBezTo>
                <a:cubicBezTo>
                  <a:pt x="24" y="21"/>
                  <a:pt x="25" y="23"/>
                  <a:pt x="25" y="26"/>
                </a:cubicBezTo>
                <a:cubicBezTo>
                  <a:pt x="25" y="29"/>
                  <a:pt x="24" y="32"/>
                  <a:pt x="22" y="34"/>
                </a:cubicBezTo>
                <a:cubicBezTo>
                  <a:pt x="20" y="36"/>
                  <a:pt x="17" y="37"/>
                  <a:pt x="13" y="37"/>
                </a:cubicBezTo>
                <a:cubicBezTo>
                  <a:pt x="8" y="37"/>
                  <a:pt x="4" y="36"/>
                  <a:pt x="2" y="32"/>
                </a:cubicBezTo>
                <a:cubicBezTo>
                  <a:pt x="1" y="31"/>
                  <a:pt x="0" y="28"/>
                  <a:pt x="0" y="25"/>
                </a:cubicBezTo>
                <a:lnTo>
                  <a:pt x="7" y="2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7503" name="Freeform 162"/>
          <p:cNvSpPr>
            <a:spLocks noEditPoints="1"/>
          </p:cNvSpPr>
          <p:nvPr/>
        </p:nvSpPr>
        <p:spPr bwMode="auto">
          <a:xfrm>
            <a:off x="3058584" y="1511301"/>
            <a:ext cx="531283" cy="404284"/>
          </a:xfrm>
          <a:custGeom>
            <a:avLst/>
            <a:gdLst>
              <a:gd name="T0" fmla="*/ 574594904 w 251"/>
              <a:gd name="T1" fmla="*/ 428427269 h 191"/>
              <a:gd name="T2" fmla="*/ 57964315 w 251"/>
              <a:gd name="T3" fmla="*/ 428427269 h 191"/>
              <a:gd name="T4" fmla="*/ 57964315 w 251"/>
              <a:gd name="T5" fmla="*/ 52924162 h 191"/>
              <a:gd name="T6" fmla="*/ 330140848 w 251"/>
              <a:gd name="T7" fmla="*/ 52924162 h 191"/>
              <a:gd name="T8" fmla="*/ 330140848 w 251"/>
              <a:gd name="T9" fmla="*/ 0 h 191"/>
              <a:gd name="T10" fmla="*/ 0 w 251"/>
              <a:gd name="T11" fmla="*/ 0 h 191"/>
              <a:gd name="T12" fmla="*/ 0 w 251"/>
              <a:gd name="T13" fmla="*/ 481351431 h 191"/>
              <a:gd name="T14" fmla="*/ 632559219 w 251"/>
              <a:gd name="T15" fmla="*/ 481351431 h 191"/>
              <a:gd name="T16" fmla="*/ 632559219 w 251"/>
              <a:gd name="T17" fmla="*/ 312499890 h 191"/>
              <a:gd name="T18" fmla="*/ 574594904 w 251"/>
              <a:gd name="T19" fmla="*/ 312499890 h 191"/>
              <a:gd name="T20" fmla="*/ 574594904 w 251"/>
              <a:gd name="T21" fmla="*/ 428427269 h 191"/>
              <a:gd name="T22" fmla="*/ 441027584 w 251"/>
              <a:gd name="T23" fmla="*/ 0 h 191"/>
              <a:gd name="T24" fmla="*/ 501511258 w 251"/>
              <a:gd name="T25" fmla="*/ 60483850 h 191"/>
              <a:gd name="T26" fmla="*/ 355342379 w 251"/>
              <a:gd name="T27" fmla="*/ 209174107 h 191"/>
              <a:gd name="T28" fmla="*/ 423385719 w 251"/>
              <a:gd name="T29" fmla="*/ 277217645 h 191"/>
              <a:gd name="T30" fmla="*/ 569554598 w 251"/>
              <a:gd name="T31" fmla="*/ 128528974 h 191"/>
              <a:gd name="T32" fmla="*/ 632559219 w 251"/>
              <a:gd name="T33" fmla="*/ 186491870 h 191"/>
              <a:gd name="T34" fmla="*/ 632559219 w 251"/>
              <a:gd name="T35" fmla="*/ 0 h 191"/>
              <a:gd name="T36" fmla="*/ 441027584 w 251"/>
              <a:gd name="T37" fmla="*/ 0 h 1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1" h="191">
                <a:moveTo>
                  <a:pt x="228" y="170"/>
                </a:moveTo>
                <a:lnTo>
                  <a:pt x="23" y="170"/>
                </a:lnTo>
                <a:lnTo>
                  <a:pt x="23" y="21"/>
                </a:lnTo>
                <a:lnTo>
                  <a:pt x="131" y="21"/>
                </a:lnTo>
                <a:lnTo>
                  <a:pt x="131" y="0"/>
                </a:lnTo>
                <a:lnTo>
                  <a:pt x="0" y="0"/>
                </a:lnTo>
                <a:lnTo>
                  <a:pt x="0" y="191"/>
                </a:lnTo>
                <a:lnTo>
                  <a:pt x="251" y="191"/>
                </a:lnTo>
                <a:lnTo>
                  <a:pt x="251" y="124"/>
                </a:lnTo>
                <a:lnTo>
                  <a:pt x="228" y="124"/>
                </a:lnTo>
                <a:lnTo>
                  <a:pt x="228" y="170"/>
                </a:lnTo>
                <a:close/>
                <a:moveTo>
                  <a:pt x="175" y="0"/>
                </a:moveTo>
                <a:lnTo>
                  <a:pt x="199" y="24"/>
                </a:lnTo>
                <a:lnTo>
                  <a:pt x="141" y="83"/>
                </a:lnTo>
                <a:lnTo>
                  <a:pt x="168" y="110"/>
                </a:lnTo>
                <a:lnTo>
                  <a:pt x="226" y="51"/>
                </a:lnTo>
                <a:lnTo>
                  <a:pt x="251" y="74"/>
                </a:lnTo>
                <a:lnTo>
                  <a:pt x="25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5"/>
          <p:cNvSpPr>
            <a:spLocks noEditPoints="1"/>
          </p:cNvSpPr>
          <p:nvPr/>
        </p:nvSpPr>
        <p:spPr bwMode="auto">
          <a:xfrm>
            <a:off x="1115485" y="1416051"/>
            <a:ext cx="461433" cy="406400"/>
          </a:xfrm>
          <a:custGeom>
            <a:avLst/>
            <a:gdLst>
              <a:gd name="T0" fmla="*/ 525209263 w 154"/>
              <a:gd name="T1" fmla="*/ 683110588 h 136"/>
              <a:gd name="T2" fmla="*/ 252504410 w 154"/>
              <a:gd name="T3" fmla="*/ 683110588 h 136"/>
              <a:gd name="T4" fmla="*/ 252504410 w 154"/>
              <a:gd name="T5" fmla="*/ 683110588 h 136"/>
              <a:gd name="T6" fmla="*/ 0 w 154"/>
              <a:gd name="T7" fmla="*/ 442013788 h 136"/>
              <a:gd name="T8" fmla="*/ 0 w 154"/>
              <a:gd name="T9" fmla="*/ 241096800 h 136"/>
              <a:gd name="T10" fmla="*/ 0 w 154"/>
              <a:gd name="T11" fmla="*/ 241096800 h 136"/>
              <a:gd name="T12" fmla="*/ 252504410 w 154"/>
              <a:gd name="T13" fmla="*/ 0 h 136"/>
              <a:gd name="T14" fmla="*/ 525209263 w 154"/>
              <a:gd name="T15" fmla="*/ 0 h 136"/>
              <a:gd name="T16" fmla="*/ 525209263 w 154"/>
              <a:gd name="T17" fmla="*/ 0 h 136"/>
              <a:gd name="T18" fmla="*/ 777713673 w 154"/>
              <a:gd name="T19" fmla="*/ 241096800 h 136"/>
              <a:gd name="T20" fmla="*/ 777713673 w 154"/>
              <a:gd name="T21" fmla="*/ 442013788 h 136"/>
              <a:gd name="T22" fmla="*/ 777713673 w 154"/>
              <a:gd name="T23" fmla="*/ 442013788 h 136"/>
              <a:gd name="T24" fmla="*/ 525209263 w 154"/>
              <a:gd name="T25" fmla="*/ 683110588 h 136"/>
              <a:gd name="T26" fmla="*/ 722161894 w 154"/>
              <a:gd name="T27" fmla="*/ 241096800 h 136"/>
              <a:gd name="T28" fmla="*/ 525209263 w 154"/>
              <a:gd name="T29" fmla="*/ 50229247 h 136"/>
              <a:gd name="T30" fmla="*/ 252504410 w 154"/>
              <a:gd name="T31" fmla="*/ 50229247 h 136"/>
              <a:gd name="T32" fmla="*/ 252504410 w 154"/>
              <a:gd name="T33" fmla="*/ 50229247 h 136"/>
              <a:gd name="T34" fmla="*/ 55551779 w 154"/>
              <a:gd name="T35" fmla="*/ 241096800 h 136"/>
              <a:gd name="T36" fmla="*/ 55551779 w 154"/>
              <a:gd name="T37" fmla="*/ 442013788 h 136"/>
              <a:gd name="T38" fmla="*/ 55551779 w 154"/>
              <a:gd name="T39" fmla="*/ 442013788 h 136"/>
              <a:gd name="T40" fmla="*/ 252504410 w 154"/>
              <a:gd name="T41" fmla="*/ 632881341 h 136"/>
              <a:gd name="T42" fmla="*/ 525209263 w 154"/>
              <a:gd name="T43" fmla="*/ 632881341 h 136"/>
              <a:gd name="T44" fmla="*/ 525209263 w 154"/>
              <a:gd name="T45" fmla="*/ 632881341 h 136"/>
              <a:gd name="T46" fmla="*/ 722161894 w 154"/>
              <a:gd name="T47" fmla="*/ 442013788 h 136"/>
              <a:gd name="T48" fmla="*/ 722161894 w 154"/>
              <a:gd name="T49" fmla="*/ 241096800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104" y="136"/>
                </a:moveTo>
                <a:cubicBezTo>
                  <a:pt x="50" y="136"/>
                  <a:pt x="50" y="136"/>
                  <a:pt x="50" y="136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22" y="136"/>
                  <a:pt x="0" y="115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lose/>
                <a:moveTo>
                  <a:pt x="143" y="48"/>
                </a:moveTo>
                <a:cubicBezTo>
                  <a:pt x="143" y="27"/>
                  <a:pt x="126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ubicBezTo>
                  <a:pt x="11" y="88"/>
                  <a:pt x="11" y="88"/>
                  <a:pt x="11" y="88"/>
                </a:cubicBez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1" name="Freeform 6"/>
          <p:cNvSpPr>
            <a:spLocks/>
          </p:cNvSpPr>
          <p:nvPr/>
        </p:nvSpPr>
        <p:spPr bwMode="auto">
          <a:xfrm>
            <a:off x="1333500" y="1530352"/>
            <a:ext cx="93133" cy="182033"/>
          </a:xfrm>
          <a:custGeom>
            <a:avLst/>
            <a:gdLst>
              <a:gd name="T0" fmla="*/ 110886875 w 44"/>
              <a:gd name="T1" fmla="*/ 0 h 86"/>
              <a:gd name="T2" fmla="*/ 0 w 44"/>
              <a:gd name="T3" fmla="*/ 110886875 h 86"/>
              <a:gd name="T4" fmla="*/ 110886875 w 44"/>
              <a:gd name="T5" fmla="*/ 216733438 h 86"/>
              <a:gd name="T6" fmla="*/ 110886875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44" y="0"/>
                </a:moveTo>
                <a:lnTo>
                  <a:pt x="0" y="44"/>
                </a:lnTo>
                <a:lnTo>
                  <a:pt x="44" y="86"/>
                </a:lnTo>
                <a:lnTo>
                  <a:pt x="4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2" name="Freeform 7"/>
          <p:cNvSpPr>
            <a:spLocks/>
          </p:cNvSpPr>
          <p:nvPr/>
        </p:nvSpPr>
        <p:spPr bwMode="auto">
          <a:xfrm>
            <a:off x="1246718" y="1530352"/>
            <a:ext cx="93133" cy="182033"/>
          </a:xfrm>
          <a:custGeom>
            <a:avLst/>
            <a:gdLst>
              <a:gd name="T0" fmla="*/ 110886875 w 44"/>
              <a:gd name="T1" fmla="*/ 0 h 86"/>
              <a:gd name="T2" fmla="*/ 0 w 44"/>
              <a:gd name="T3" fmla="*/ 110886875 h 86"/>
              <a:gd name="T4" fmla="*/ 110886875 w 44"/>
              <a:gd name="T5" fmla="*/ 216733438 h 86"/>
              <a:gd name="T6" fmla="*/ 110886875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44" y="0"/>
                </a:moveTo>
                <a:lnTo>
                  <a:pt x="0" y="44"/>
                </a:lnTo>
                <a:lnTo>
                  <a:pt x="44" y="86"/>
                </a:lnTo>
                <a:lnTo>
                  <a:pt x="44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3" name="Freeform 8"/>
          <p:cNvSpPr>
            <a:spLocks/>
          </p:cNvSpPr>
          <p:nvPr/>
        </p:nvSpPr>
        <p:spPr bwMode="auto">
          <a:xfrm>
            <a:off x="1996017" y="1407585"/>
            <a:ext cx="505883" cy="410633"/>
          </a:xfrm>
          <a:custGeom>
            <a:avLst/>
            <a:gdLst>
              <a:gd name="T0" fmla="*/ 690509635 w 169"/>
              <a:gd name="T1" fmla="*/ 40427901 h 137"/>
              <a:gd name="T2" fmla="*/ 675389281 w 169"/>
              <a:gd name="T3" fmla="*/ 10106975 h 137"/>
              <a:gd name="T4" fmla="*/ 635066092 w 169"/>
              <a:gd name="T5" fmla="*/ 20213950 h 137"/>
              <a:gd name="T6" fmla="*/ 372975466 w 169"/>
              <a:gd name="T7" fmla="*/ 480079073 h 137"/>
              <a:gd name="T8" fmla="*/ 277210979 w 169"/>
              <a:gd name="T9" fmla="*/ 384062809 h 137"/>
              <a:gd name="T10" fmla="*/ 40320944 w 169"/>
              <a:gd name="T11" fmla="*/ 419437222 h 137"/>
              <a:gd name="T12" fmla="*/ 131045313 w 169"/>
              <a:gd name="T13" fmla="*/ 641790676 h 137"/>
              <a:gd name="T14" fmla="*/ 367935348 w 169"/>
              <a:gd name="T15" fmla="*/ 601362775 h 137"/>
              <a:gd name="T16" fmla="*/ 372975466 w 169"/>
              <a:gd name="T17" fmla="*/ 596309288 h 137"/>
              <a:gd name="T18" fmla="*/ 372975466 w 169"/>
              <a:gd name="T19" fmla="*/ 591255800 h 137"/>
              <a:gd name="T20" fmla="*/ 594745148 w 169"/>
              <a:gd name="T21" fmla="*/ 212246479 h 137"/>
              <a:gd name="T22" fmla="*/ 851795655 w 169"/>
              <a:gd name="T23" fmla="*/ 288048793 h 137"/>
              <a:gd name="T24" fmla="*/ 690509635 w 169"/>
              <a:gd name="T25" fmla="*/ 40427901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9" h="137">
                <a:moveTo>
                  <a:pt x="137" y="8"/>
                </a:moveTo>
                <a:cubicBezTo>
                  <a:pt x="137" y="6"/>
                  <a:pt x="136" y="3"/>
                  <a:pt x="134" y="2"/>
                </a:cubicBezTo>
                <a:cubicBezTo>
                  <a:pt x="131" y="0"/>
                  <a:pt x="127" y="1"/>
                  <a:pt x="126" y="4"/>
                </a:cubicBezTo>
                <a:cubicBezTo>
                  <a:pt x="74" y="95"/>
                  <a:pt x="74" y="95"/>
                  <a:pt x="74" y="95"/>
                </a:cubicBezTo>
                <a:cubicBezTo>
                  <a:pt x="70" y="87"/>
                  <a:pt x="64" y="80"/>
                  <a:pt x="55" y="76"/>
                </a:cubicBezTo>
                <a:cubicBezTo>
                  <a:pt x="37" y="66"/>
                  <a:pt x="16" y="69"/>
                  <a:pt x="8" y="83"/>
                </a:cubicBezTo>
                <a:cubicBezTo>
                  <a:pt x="0" y="97"/>
                  <a:pt x="8" y="117"/>
                  <a:pt x="26" y="127"/>
                </a:cubicBezTo>
                <a:cubicBezTo>
                  <a:pt x="44" y="137"/>
                  <a:pt x="65" y="133"/>
                  <a:pt x="73" y="119"/>
                </a:cubicBezTo>
                <a:cubicBezTo>
                  <a:pt x="73" y="119"/>
                  <a:pt x="74" y="119"/>
                  <a:pt x="74" y="118"/>
                </a:cubicBezTo>
                <a:cubicBezTo>
                  <a:pt x="74" y="118"/>
                  <a:pt x="74" y="118"/>
                  <a:pt x="74" y="117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37" y="66"/>
                  <a:pt x="169" y="57"/>
                  <a:pt x="169" y="57"/>
                </a:cubicBezTo>
                <a:cubicBezTo>
                  <a:pt x="136" y="48"/>
                  <a:pt x="137" y="15"/>
                  <a:pt x="137" y="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4" name="Freeform 9"/>
          <p:cNvSpPr>
            <a:spLocks noEditPoints="1"/>
          </p:cNvSpPr>
          <p:nvPr/>
        </p:nvSpPr>
        <p:spPr bwMode="auto">
          <a:xfrm>
            <a:off x="2774951" y="1462618"/>
            <a:ext cx="575733" cy="315383"/>
          </a:xfrm>
          <a:custGeom>
            <a:avLst/>
            <a:gdLst>
              <a:gd name="T0" fmla="*/ 293354125 w 192"/>
              <a:gd name="T1" fmla="*/ 25374788 h 105"/>
              <a:gd name="T2" fmla="*/ 207369701 w 192"/>
              <a:gd name="T3" fmla="*/ 411060757 h 105"/>
              <a:gd name="T4" fmla="*/ 187138072 w 192"/>
              <a:gd name="T5" fmla="*/ 395836785 h 105"/>
              <a:gd name="T6" fmla="*/ 60694888 w 192"/>
              <a:gd name="T7" fmla="*/ 405985349 h 105"/>
              <a:gd name="T8" fmla="*/ 70808453 w 192"/>
              <a:gd name="T9" fmla="*/ 512557657 h 105"/>
              <a:gd name="T10" fmla="*/ 212427608 w 192"/>
              <a:gd name="T11" fmla="*/ 441510953 h 105"/>
              <a:gd name="T12" fmla="*/ 303469940 w 192"/>
              <a:gd name="T13" fmla="*/ 101496900 h 105"/>
              <a:gd name="T14" fmla="*/ 591763908 w 192"/>
              <a:gd name="T15" fmla="*/ 96421492 h 105"/>
              <a:gd name="T16" fmla="*/ 526013363 w 192"/>
              <a:gd name="T17" fmla="*/ 395836785 h 105"/>
              <a:gd name="T18" fmla="*/ 399567929 w 192"/>
              <a:gd name="T19" fmla="*/ 395836785 h 105"/>
              <a:gd name="T20" fmla="*/ 414741651 w 192"/>
              <a:gd name="T21" fmla="*/ 512557657 h 105"/>
              <a:gd name="T22" fmla="*/ 551300650 w 192"/>
              <a:gd name="T23" fmla="*/ 411060757 h 105"/>
              <a:gd name="T24" fmla="*/ 586706001 w 192"/>
              <a:gd name="T25" fmla="*/ 233441744 h 105"/>
              <a:gd name="T26" fmla="*/ 895233848 w 192"/>
              <a:gd name="T27" fmla="*/ 228366336 h 105"/>
              <a:gd name="T28" fmla="*/ 854770590 w 192"/>
              <a:gd name="T29" fmla="*/ 395836785 h 105"/>
              <a:gd name="T30" fmla="*/ 728325156 w 192"/>
              <a:gd name="T31" fmla="*/ 405985349 h 105"/>
              <a:gd name="T32" fmla="*/ 743498878 w 192"/>
              <a:gd name="T33" fmla="*/ 522708474 h 105"/>
              <a:gd name="T34" fmla="*/ 880060126 w 192"/>
              <a:gd name="T35" fmla="*/ 416136165 h 105"/>
              <a:gd name="T36" fmla="*/ 971100208 w 192"/>
              <a:gd name="T37" fmla="*/ 0 h 105"/>
              <a:gd name="T38" fmla="*/ 293354125 w 192"/>
              <a:gd name="T39" fmla="*/ 25374788 h 105"/>
              <a:gd name="T40" fmla="*/ 617053445 w 192"/>
              <a:gd name="T41" fmla="*/ 152244224 h 105"/>
              <a:gd name="T42" fmla="*/ 627169259 w 192"/>
              <a:gd name="T43" fmla="*/ 96421492 h 105"/>
              <a:gd name="T44" fmla="*/ 925579043 w 192"/>
              <a:gd name="T45" fmla="*/ 91346084 h 105"/>
              <a:gd name="T46" fmla="*/ 915463228 w 192"/>
              <a:gd name="T47" fmla="*/ 152244224 h 105"/>
              <a:gd name="T48" fmla="*/ 617053445 w 192"/>
              <a:gd name="T49" fmla="*/ 152244224 h 1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2" h="105">
                <a:moveTo>
                  <a:pt x="58" y="5"/>
                </a:moveTo>
                <a:cubicBezTo>
                  <a:pt x="41" y="81"/>
                  <a:pt x="41" y="81"/>
                  <a:pt x="41" y="81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25" y="72"/>
                  <a:pt x="12" y="80"/>
                </a:cubicBezTo>
                <a:cubicBezTo>
                  <a:pt x="0" y="87"/>
                  <a:pt x="6" y="99"/>
                  <a:pt x="14" y="101"/>
                </a:cubicBezTo>
                <a:cubicBezTo>
                  <a:pt x="22" y="103"/>
                  <a:pt x="38" y="96"/>
                  <a:pt x="42" y="87"/>
                </a:cubicBezTo>
                <a:cubicBezTo>
                  <a:pt x="47" y="79"/>
                  <a:pt x="60" y="20"/>
                  <a:pt x="60" y="20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78"/>
                  <a:pt x="92" y="71"/>
                  <a:pt x="79" y="78"/>
                </a:cubicBezTo>
                <a:cubicBezTo>
                  <a:pt x="66" y="85"/>
                  <a:pt x="71" y="98"/>
                  <a:pt x="82" y="101"/>
                </a:cubicBezTo>
                <a:cubicBezTo>
                  <a:pt x="94" y="104"/>
                  <a:pt x="105" y="100"/>
                  <a:pt x="109" y="81"/>
                </a:cubicBezTo>
                <a:cubicBezTo>
                  <a:pt x="113" y="62"/>
                  <a:pt x="116" y="46"/>
                  <a:pt x="116" y="46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169" y="78"/>
                  <a:pt x="156" y="72"/>
                  <a:pt x="144" y="80"/>
                </a:cubicBezTo>
                <a:cubicBezTo>
                  <a:pt x="133" y="88"/>
                  <a:pt x="135" y="102"/>
                  <a:pt x="147" y="103"/>
                </a:cubicBezTo>
                <a:cubicBezTo>
                  <a:pt x="158" y="105"/>
                  <a:pt x="170" y="100"/>
                  <a:pt x="174" y="82"/>
                </a:cubicBezTo>
                <a:cubicBezTo>
                  <a:pt x="177" y="65"/>
                  <a:pt x="192" y="0"/>
                  <a:pt x="192" y="0"/>
                </a:cubicBezTo>
                <a:lnTo>
                  <a:pt x="58" y="5"/>
                </a:lnTo>
                <a:close/>
                <a:moveTo>
                  <a:pt x="122" y="30"/>
                </a:moveTo>
                <a:cubicBezTo>
                  <a:pt x="124" y="19"/>
                  <a:pt x="124" y="19"/>
                  <a:pt x="124" y="19"/>
                </a:cubicBezTo>
                <a:cubicBezTo>
                  <a:pt x="183" y="18"/>
                  <a:pt x="183" y="18"/>
                  <a:pt x="183" y="18"/>
                </a:cubicBezTo>
                <a:cubicBezTo>
                  <a:pt x="181" y="30"/>
                  <a:pt x="181" y="30"/>
                  <a:pt x="181" y="30"/>
                </a:cubicBezTo>
                <a:lnTo>
                  <a:pt x="122" y="3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5" name="Freeform 10"/>
          <p:cNvSpPr>
            <a:spLocks/>
          </p:cNvSpPr>
          <p:nvPr/>
        </p:nvSpPr>
        <p:spPr bwMode="auto">
          <a:xfrm>
            <a:off x="3778251" y="1386418"/>
            <a:ext cx="368300" cy="514349"/>
          </a:xfrm>
          <a:custGeom>
            <a:avLst/>
            <a:gdLst>
              <a:gd name="T0" fmla="*/ 166428931 w 123"/>
              <a:gd name="T1" fmla="*/ 819919189 h 172"/>
              <a:gd name="T2" fmla="*/ 181558426 w 123"/>
              <a:gd name="T3" fmla="*/ 694165262 h 172"/>
              <a:gd name="T4" fmla="*/ 181558426 w 123"/>
              <a:gd name="T5" fmla="*/ 709254836 h 172"/>
              <a:gd name="T6" fmla="*/ 181558426 w 123"/>
              <a:gd name="T7" fmla="*/ 709254836 h 172"/>
              <a:gd name="T8" fmla="*/ 267295971 w 123"/>
              <a:gd name="T9" fmla="*/ 809857977 h 172"/>
              <a:gd name="T10" fmla="*/ 267295971 w 123"/>
              <a:gd name="T11" fmla="*/ 809857977 h 172"/>
              <a:gd name="T12" fmla="*/ 353031270 w 123"/>
              <a:gd name="T13" fmla="*/ 774645981 h 172"/>
              <a:gd name="T14" fmla="*/ 353031270 w 123"/>
              <a:gd name="T15" fmla="*/ 774645981 h 172"/>
              <a:gd name="T16" fmla="*/ 373204678 w 123"/>
              <a:gd name="T17" fmla="*/ 734405622 h 172"/>
              <a:gd name="T18" fmla="*/ 373204678 w 123"/>
              <a:gd name="T19" fmla="*/ 734405622 h 172"/>
              <a:gd name="T20" fmla="*/ 342945689 w 123"/>
              <a:gd name="T21" fmla="*/ 603621090 h 172"/>
              <a:gd name="T22" fmla="*/ 342945689 w 123"/>
              <a:gd name="T23" fmla="*/ 603621090 h 172"/>
              <a:gd name="T24" fmla="*/ 443810483 w 123"/>
              <a:gd name="T25" fmla="*/ 462775346 h 172"/>
              <a:gd name="T26" fmla="*/ 443810483 w 123"/>
              <a:gd name="T27" fmla="*/ 462775346 h 172"/>
              <a:gd name="T28" fmla="*/ 559807017 w 123"/>
              <a:gd name="T29" fmla="*/ 246479490 h 172"/>
              <a:gd name="T30" fmla="*/ 559807017 w 123"/>
              <a:gd name="T31" fmla="*/ 246479490 h 172"/>
              <a:gd name="T32" fmla="*/ 509374620 w 123"/>
              <a:gd name="T33" fmla="*/ 115694958 h 172"/>
              <a:gd name="T34" fmla="*/ 509374620 w 123"/>
              <a:gd name="T35" fmla="*/ 115694958 h 172"/>
              <a:gd name="T36" fmla="*/ 342945689 w 123"/>
              <a:gd name="T37" fmla="*/ 55332176 h 172"/>
              <a:gd name="T38" fmla="*/ 342945689 w 123"/>
              <a:gd name="T39" fmla="*/ 55332176 h 172"/>
              <a:gd name="T40" fmla="*/ 337901776 w 123"/>
              <a:gd name="T41" fmla="*/ 55332176 h 172"/>
              <a:gd name="T42" fmla="*/ 337901776 w 123"/>
              <a:gd name="T43" fmla="*/ 55332176 h 172"/>
              <a:gd name="T44" fmla="*/ 110952621 w 123"/>
              <a:gd name="T45" fmla="*/ 176055497 h 172"/>
              <a:gd name="T46" fmla="*/ 110952621 w 123"/>
              <a:gd name="T47" fmla="*/ 176055497 h 172"/>
              <a:gd name="T48" fmla="*/ 60520224 w 123"/>
              <a:gd name="T49" fmla="*/ 337021420 h 172"/>
              <a:gd name="T50" fmla="*/ 60520224 w 123"/>
              <a:gd name="T51" fmla="*/ 337021420 h 172"/>
              <a:gd name="T52" fmla="*/ 60520224 w 123"/>
              <a:gd name="T53" fmla="*/ 347082631 h 172"/>
              <a:gd name="T54" fmla="*/ 60520224 w 123"/>
              <a:gd name="T55" fmla="*/ 347082631 h 172"/>
              <a:gd name="T56" fmla="*/ 60520224 w 123"/>
              <a:gd name="T57" fmla="*/ 347082631 h 172"/>
              <a:gd name="T58" fmla="*/ 45390729 w 123"/>
              <a:gd name="T59" fmla="*/ 181086103 h 172"/>
              <a:gd name="T60" fmla="*/ 45390729 w 123"/>
              <a:gd name="T61" fmla="*/ 181086103 h 172"/>
              <a:gd name="T62" fmla="*/ 337901776 w 123"/>
              <a:gd name="T63" fmla="*/ 0 h 172"/>
              <a:gd name="T64" fmla="*/ 337901776 w 123"/>
              <a:gd name="T65" fmla="*/ 0 h 172"/>
              <a:gd name="T66" fmla="*/ 342945689 w 123"/>
              <a:gd name="T67" fmla="*/ 0 h 172"/>
              <a:gd name="T68" fmla="*/ 342945689 w 123"/>
              <a:gd name="T69" fmla="*/ 0 h 172"/>
              <a:gd name="T70" fmla="*/ 549721436 w 123"/>
              <a:gd name="T71" fmla="*/ 75452356 h 172"/>
              <a:gd name="T72" fmla="*/ 549721436 w 123"/>
              <a:gd name="T73" fmla="*/ 75452356 h 172"/>
              <a:gd name="T74" fmla="*/ 620327241 w 123"/>
              <a:gd name="T75" fmla="*/ 246479490 h 172"/>
              <a:gd name="T76" fmla="*/ 620327241 w 123"/>
              <a:gd name="T77" fmla="*/ 246479490 h 172"/>
              <a:gd name="T78" fmla="*/ 474071718 w 123"/>
              <a:gd name="T79" fmla="*/ 508048554 h 172"/>
              <a:gd name="T80" fmla="*/ 474071718 w 123"/>
              <a:gd name="T81" fmla="*/ 508048554 h 172"/>
              <a:gd name="T82" fmla="*/ 398421999 w 123"/>
              <a:gd name="T83" fmla="*/ 603621090 h 172"/>
              <a:gd name="T84" fmla="*/ 398421999 w 123"/>
              <a:gd name="T85" fmla="*/ 603621090 h 172"/>
              <a:gd name="T86" fmla="*/ 428680988 w 123"/>
              <a:gd name="T87" fmla="*/ 734405622 h 172"/>
              <a:gd name="T88" fmla="*/ 428680988 w 123"/>
              <a:gd name="T89" fmla="*/ 734405622 h 172"/>
              <a:gd name="T90" fmla="*/ 393378086 w 123"/>
              <a:gd name="T91" fmla="*/ 814888583 h 172"/>
              <a:gd name="T92" fmla="*/ 393378086 w 123"/>
              <a:gd name="T93" fmla="*/ 814888583 h 172"/>
              <a:gd name="T94" fmla="*/ 267295971 w 123"/>
              <a:gd name="T95" fmla="*/ 865190154 h 172"/>
              <a:gd name="T96" fmla="*/ 267295971 w 123"/>
              <a:gd name="T97" fmla="*/ 865190154 h 172"/>
              <a:gd name="T98" fmla="*/ 267295971 w 123"/>
              <a:gd name="T99" fmla="*/ 865190154 h 172"/>
              <a:gd name="T100" fmla="*/ 267295971 w 123"/>
              <a:gd name="T101" fmla="*/ 865190154 h 172"/>
              <a:gd name="T102" fmla="*/ 166428931 w 123"/>
              <a:gd name="T103" fmla="*/ 819919189 h 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3" h="172">
                <a:moveTo>
                  <a:pt x="33" y="163"/>
                </a:moveTo>
                <a:cubicBezTo>
                  <a:pt x="24" y="150"/>
                  <a:pt x="36" y="138"/>
                  <a:pt x="36" y="138"/>
                </a:cubicBezTo>
                <a:cubicBezTo>
                  <a:pt x="36" y="139"/>
                  <a:pt x="36" y="140"/>
                  <a:pt x="36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54"/>
                  <a:pt x="44" y="161"/>
                  <a:pt x="53" y="161"/>
                </a:cubicBezTo>
                <a:cubicBezTo>
                  <a:pt x="53" y="161"/>
                  <a:pt x="53" y="161"/>
                  <a:pt x="53" y="161"/>
                </a:cubicBezTo>
                <a:cubicBezTo>
                  <a:pt x="58" y="161"/>
                  <a:pt x="64" y="159"/>
                  <a:pt x="70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73" y="151"/>
                  <a:pt x="73" y="149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0"/>
                  <a:pt x="68" y="132"/>
                  <a:pt x="68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11"/>
                  <a:pt x="73" y="10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103" y="82"/>
                  <a:pt x="111" y="65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39"/>
                  <a:pt x="108" y="30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4" y="16"/>
                  <a:pt x="84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42" y="12"/>
                  <a:pt x="30" y="23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4" y="47"/>
                  <a:pt x="12" y="62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0" y="57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7" y="19"/>
                  <a:pt x="34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86" y="0"/>
                  <a:pt x="100" y="6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18" y="24"/>
                  <a:pt x="123" y="37"/>
                  <a:pt x="123" y="49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2" y="69"/>
                  <a:pt x="113" y="89"/>
                  <a:pt x="94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81" y="109"/>
                  <a:pt x="79" y="115"/>
                  <a:pt x="79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9" y="127"/>
                  <a:pt x="85" y="135"/>
                  <a:pt x="85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5" y="151"/>
                  <a:pt x="83" y="157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0" y="169"/>
                  <a:pt x="62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45" y="172"/>
                  <a:pt x="38" y="169"/>
                  <a:pt x="33" y="16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6" name="Freeform 11"/>
          <p:cNvSpPr>
            <a:spLocks/>
          </p:cNvSpPr>
          <p:nvPr/>
        </p:nvSpPr>
        <p:spPr bwMode="auto">
          <a:xfrm>
            <a:off x="3894667" y="1460501"/>
            <a:ext cx="171451" cy="156633"/>
          </a:xfrm>
          <a:custGeom>
            <a:avLst/>
            <a:gdLst>
              <a:gd name="T0" fmla="*/ 122140553 w 57"/>
              <a:gd name="T1" fmla="*/ 214355729 h 52"/>
              <a:gd name="T2" fmla="*/ 162853318 w 57"/>
              <a:gd name="T3" fmla="*/ 229665884 h 52"/>
              <a:gd name="T4" fmla="*/ 162853318 w 57"/>
              <a:gd name="T5" fmla="*/ 229665884 h 52"/>
              <a:gd name="T6" fmla="*/ 223923594 w 57"/>
              <a:gd name="T7" fmla="*/ 193939929 h 52"/>
              <a:gd name="T8" fmla="*/ 223923594 w 57"/>
              <a:gd name="T9" fmla="*/ 193939929 h 52"/>
              <a:gd name="T10" fmla="*/ 249370483 w 57"/>
              <a:gd name="T11" fmla="*/ 117384635 h 52"/>
              <a:gd name="T12" fmla="*/ 249370483 w 57"/>
              <a:gd name="T13" fmla="*/ 117384635 h 52"/>
              <a:gd name="T14" fmla="*/ 178121451 w 57"/>
              <a:gd name="T15" fmla="*/ 40829340 h 52"/>
              <a:gd name="T16" fmla="*/ 178121451 w 57"/>
              <a:gd name="T17" fmla="*/ 40829340 h 52"/>
              <a:gd name="T18" fmla="*/ 147585185 w 57"/>
              <a:gd name="T19" fmla="*/ 40829340 h 52"/>
              <a:gd name="T20" fmla="*/ 147585185 w 57"/>
              <a:gd name="T21" fmla="*/ 40829340 h 52"/>
              <a:gd name="T22" fmla="*/ 0 w 57"/>
              <a:gd name="T23" fmla="*/ 168420745 h 52"/>
              <a:gd name="T24" fmla="*/ 0 w 57"/>
              <a:gd name="T25" fmla="*/ 168420745 h 52"/>
              <a:gd name="T26" fmla="*/ 25446888 w 57"/>
              <a:gd name="T27" fmla="*/ 81658680 h 52"/>
              <a:gd name="T28" fmla="*/ 147585185 w 57"/>
              <a:gd name="T29" fmla="*/ 0 h 52"/>
              <a:gd name="T30" fmla="*/ 147585185 w 57"/>
              <a:gd name="T31" fmla="*/ 0 h 52"/>
              <a:gd name="T32" fmla="*/ 183210829 w 57"/>
              <a:gd name="T33" fmla="*/ 5103385 h 52"/>
              <a:gd name="T34" fmla="*/ 290083248 w 57"/>
              <a:gd name="T35" fmla="*/ 117384635 h 52"/>
              <a:gd name="T36" fmla="*/ 290083248 w 57"/>
              <a:gd name="T37" fmla="*/ 117384635 h 52"/>
              <a:gd name="T38" fmla="*/ 162853318 w 57"/>
              <a:gd name="T39" fmla="*/ 265391839 h 52"/>
              <a:gd name="T40" fmla="*/ 162853318 w 57"/>
              <a:gd name="T41" fmla="*/ 265391839 h 52"/>
              <a:gd name="T42" fmla="*/ 162853318 w 57"/>
              <a:gd name="T43" fmla="*/ 265391839 h 52"/>
              <a:gd name="T44" fmla="*/ 162853318 w 57"/>
              <a:gd name="T45" fmla="*/ 265391839 h 52"/>
              <a:gd name="T46" fmla="*/ 122140553 w 57"/>
              <a:gd name="T47" fmla="*/ 214355729 h 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52">
                <a:moveTo>
                  <a:pt x="24" y="42"/>
                </a:moveTo>
                <a:cubicBezTo>
                  <a:pt x="27" y="44"/>
                  <a:pt x="30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6" y="45"/>
                  <a:pt x="41" y="42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7" y="34"/>
                  <a:pt x="49" y="28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16"/>
                  <a:pt x="46" y="10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3" y="8"/>
                  <a:pt x="31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7" y="8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23"/>
                  <a:pt x="5" y="16"/>
                </a:cubicBezTo>
                <a:cubicBezTo>
                  <a:pt x="5" y="16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6" y="1"/>
                  <a:pt x="36" y="1"/>
                </a:cubicBezTo>
                <a:cubicBezTo>
                  <a:pt x="50" y="3"/>
                  <a:pt x="57" y="13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37"/>
                  <a:pt x="47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24" y="52"/>
                  <a:pt x="24" y="42"/>
                  <a:pt x="24" y="4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7" name="Freeform 12"/>
          <p:cNvSpPr>
            <a:spLocks/>
          </p:cNvSpPr>
          <p:nvPr/>
        </p:nvSpPr>
        <p:spPr bwMode="auto">
          <a:xfrm>
            <a:off x="3922184" y="1699684"/>
            <a:ext cx="42333" cy="118533"/>
          </a:xfrm>
          <a:custGeom>
            <a:avLst/>
            <a:gdLst>
              <a:gd name="T0" fmla="*/ 15430500 w 14"/>
              <a:gd name="T1" fmla="*/ 72745274 h 39"/>
              <a:gd name="T2" fmla="*/ 36002232 w 14"/>
              <a:gd name="T3" fmla="*/ 0 h 39"/>
              <a:gd name="T4" fmla="*/ 30858732 w 14"/>
              <a:gd name="T5" fmla="*/ 36371497 h 39"/>
              <a:gd name="T6" fmla="*/ 30858732 w 14"/>
              <a:gd name="T7" fmla="*/ 36371497 h 39"/>
              <a:gd name="T8" fmla="*/ 72004464 w 14"/>
              <a:gd name="T9" fmla="*/ 181862046 h 39"/>
              <a:gd name="T10" fmla="*/ 72004464 w 14"/>
              <a:gd name="T11" fmla="*/ 181862046 h 39"/>
              <a:gd name="T12" fmla="*/ 41145732 w 14"/>
              <a:gd name="T13" fmla="*/ 202646410 h 39"/>
              <a:gd name="T14" fmla="*/ 15430500 w 14"/>
              <a:gd name="T15" fmla="*/ 72745274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39">
                <a:moveTo>
                  <a:pt x="3" y="14"/>
                </a:moveTo>
                <a:cubicBezTo>
                  <a:pt x="3" y="9"/>
                  <a:pt x="7" y="0"/>
                  <a:pt x="7" y="0"/>
                </a:cubicBezTo>
                <a:cubicBezTo>
                  <a:pt x="7" y="0"/>
                  <a:pt x="6" y="3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14"/>
                  <a:pt x="8" y="2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8" y="39"/>
                  <a:pt x="8" y="39"/>
                  <a:pt x="8" y="39"/>
                </a:cubicBezTo>
                <a:cubicBezTo>
                  <a:pt x="0" y="28"/>
                  <a:pt x="3" y="14"/>
                  <a:pt x="3" y="1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8" name="Freeform 13"/>
          <p:cNvSpPr>
            <a:spLocks noEditPoints="1"/>
          </p:cNvSpPr>
          <p:nvPr/>
        </p:nvSpPr>
        <p:spPr bwMode="auto">
          <a:xfrm>
            <a:off x="4578351" y="1443567"/>
            <a:ext cx="201083" cy="188384"/>
          </a:xfrm>
          <a:custGeom>
            <a:avLst/>
            <a:gdLst>
              <a:gd name="T0" fmla="*/ 293867311 w 67"/>
              <a:gd name="T1" fmla="*/ 45265984 h 63"/>
              <a:gd name="T2" fmla="*/ 172265570 w 67"/>
              <a:gd name="T3" fmla="*/ 0 h 63"/>
              <a:gd name="T4" fmla="*/ 81067077 w 67"/>
              <a:gd name="T5" fmla="*/ 20118963 h 63"/>
              <a:gd name="T6" fmla="*/ 20267332 w 67"/>
              <a:gd name="T7" fmla="*/ 80473608 h 63"/>
              <a:gd name="T8" fmla="*/ 0 w 67"/>
              <a:gd name="T9" fmla="*/ 160944973 h 63"/>
              <a:gd name="T10" fmla="*/ 20267332 w 67"/>
              <a:gd name="T11" fmla="*/ 241418581 h 63"/>
              <a:gd name="T12" fmla="*/ 81067077 w 67"/>
              <a:gd name="T13" fmla="*/ 296742925 h 63"/>
              <a:gd name="T14" fmla="*/ 172265570 w 67"/>
              <a:gd name="T15" fmla="*/ 316861888 h 63"/>
              <a:gd name="T16" fmla="*/ 293867311 w 67"/>
              <a:gd name="T17" fmla="*/ 276626205 h 63"/>
              <a:gd name="T18" fmla="*/ 339466557 w 67"/>
              <a:gd name="T19" fmla="*/ 160944973 h 63"/>
              <a:gd name="T20" fmla="*/ 293867311 w 67"/>
              <a:gd name="T21" fmla="*/ 45265984 h 63"/>
              <a:gd name="T22" fmla="*/ 202666568 w 67"/>
              <a:gd name="T23" fmla="*/ 236388280 h 63"/>
              <a:gd name="T24" fmla="*/ 172265570 w 67"/>
              <a:gd name="T25" fmla="*/ 251476941 h 63"/>
              <a:gd name="T26" fmla="*/ 136799990 w 67"/>
              <a:gd name="T27" fmla="*/ 236388280 h 63"/>
              <a:gd name="T28" fmla="*/ 121599491 w 67"/>
              <a:gd name="T29" fmla="*/ 160944973 h 63"/>
              <a:gd name="T30" fmla="*/ 136799990 w 67"/>
              <a:gd name="T31" fmla="*/ 85501667 h 63"/>
              <a:gd name="T32" fmla="*/ 172265570 w 67"/>
              <a:gd name="T33" fmla="*/ 70413005 h 63"/>
              <a:gd name="T34" fmla="*/ 202666568 w 67"/>
              <a:gd name="T35" fmla="*/ 85501667 h 63"/>
              <a:gd name="T36" fmla="*/ 217867067 w 67"/>
              <a:gd name="T37" fmla="*/ 160944973 h 63"/>
              <a:gd name="T38" fmla="*/ 202666568 w 67"/>
              <a:gd name="T39" fmla="*/ 236388280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7" h="63">
                <a:moveTo>
                  <a:pt x="58" y="9"/>
                </a:moveTo>
                <a:cubicBezTo>
                  <a:pt x="52" y="3"/>
                  <a:pt x="44" y="0"/>
                  <a:pt x="34" y="0"/>
                </a:cubicBezTo>
                <a:cubicBezTo>
                  <a:pt x="27" y="0"/>
                  <a:pt x="21" y="1"/>
                  <a:pt x="16" y="4"/>
                </a:cubicBezTo>
                <a:cubicBezTo>
                  <a:pt x="10" y="7"/>
                  <a:pt x="7" y="11"/>
                  <a:pt x="4" y="16"/>
                </a:cubicBezTo>
                <a:cubicBezTo>
                  <a:pt x="2" y="21"/>
                  <a:pt x="0" y="26"/>
                  <a:pt x="0" y="32"/>
                </a:cubicBezTo>
                <a:cubicBezTo>
                  <a:pt x="0" y="37"/>
                  <a:pt x="2" y="43"/>
                  <a:pt x="4" y="48"/>
                </a:cubicBezTo>
                <a:cubicBezTo>
                  <a:pt x="7" y="53"/>
                  <a:pt x="10" y="57"/>
                  <a:pt x="16" y="59"/>
                </a:cubicBezTo>
                <a:cubicBezTo>
                  <a:pt x="21" y="62"/>
                  <a:pt x="27" y="63"/>
                  <a:pt x="34" y="63"/>
                </a:cubicBezTo>
                <a:cubicBezTo>
                  <a:pt x="44" y="63"/>
                  <a:pt x="52" y="61"/>
                  <a:pt x="58" y="55"/>
                </a:cubicBezTo>
                <a:cubicBezTo>
                  <a:pt x="64" y="49"/>
                  <a:pt x="67" y="41"/>
                  <a:pt x="67" y="32"/>
                </a:cubicBezTo>
                <a:cubicBezTo>
                  <a:pt x="67" y="22"/>
                  <a:pt x="64" y="14"/>
                  <a:pt x="58" y="9"/>
                </a:cubicBezTo>
                <a:close/>
                <a:moveTo>
                  <a:pt x="40" y="47"/>
                </a:moveTo>
                <a:cubicBezTo>
                  <a:pt x="39" y="49"/>
                  <a:pt x="37" y="50"/>
                  <a:pt x="34" y="50"/>
                </a:cubicBezTo>
                <a:cubicBezTo>
                  <a:pt x="31" y="50"/>
                  <a:pt x="29" y="49"/>
                  <a:pt x="27" y="47"/>
                </a:cubicBezTo>
                <a:cubicBezTo>
                  <a:pt x="25" y="44"/>
                  <a:pt x="24" y="39"/>
                  <a:pt x="24" y="32"/>
                </a:cubicBezTo>
                <a:cubicBezTo>
                  <a:pt x="24" y="25"/>
                  <a:pt x="25" y="20"/>
                  <a:pt x="27" y="17"/>
                </a:cubicBezTo>
                <a:cubicBezTo>
                  <a:pt x="29" y="15"/>
                  <a:pt x="31" y="14"/>
                  <a:pt x="34" y="14"/>
                </a:cubicBezTo>
                <a:cubicBezTo>
                  <a:pt x="37" y="14"/>
                  <a:pt x="39" y="15"/>
                  <a:pt x="40" y="17"/>
                </a:cubicBezTo>
                <a:cubicBezTo>
                  <a:pt x="42" y="20"/>
                  <a:pt x="43" y="25"/>
                  <a:pt x="43" y="32"/>
                </a:cubicBezTo>
                <a:cubicBezTo>
                  <a:pt x="43" y="39"/>
                  <a:pt x="42" y="44"/>
                  <a:pt x="40" y="4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79" name="Freeform 14"/>
          <p:cNvSpPr>
            <a:spLocks/>
          </p:cNvSpPr>
          <p:nvPr/>
        </p:nvSpPr>
        <p:spPr bwMode="auto">
          <a:xfrm>
            <a:off x="4635501" y="1416051"/>
            <a:ext cx="266700" cy="387349"/>
          </a:xfrm>
          <a:custGeom>
            <a:avLst/>
            <a:gdLst>
              <a:gd name="T0" fmla="*/ 254536575 w 126"/>
              <a:gd name="T1" fmla="*/ 0 h 183"/>
              <a:gd name="T2" fmla="*/ 317539688 w 126"/>
              <a:gd name="T3" fmla="*/ 0 h 183"/>
              <a:gd name="T4" fmla="*/ 60483750 w 126"/>
              <a:gd name="T5" fmla="*/ 461188594 h 183"/>
              <a:gd name="T6" fmla="*/ 0 w 126"/>
              <a:gd name="T7" fmla="*/ 461188594 h 183"/>
              <a:gd name="T8" fmla="*/ 254536575 w 126"/>
              <a:gd name="T9" fmla="*/ 0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183">
                <a:moveTo>
                  <a:pt x="101" y="0"/>
                </a:moveTo>
                <a:lnTo>
                  <a:pt x="126" y="0"/>
                </a:lnTo>
                <a:lnTo>
                  <a:pt x="24" y="183"/>
                </a:lnTo>
                <a:lnTo>
                  <a:pt x="0" y="183"/>
                </a:lnTo>
                <a:lnTo>
                  <a:pt x="101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80" name="Freeform 15"/>
          <p:cNvSpPr>
            <a:spLocks noEditPoints="1"/>
          </p:cNvSpPr>
          <p:nvPr/>
        </p:nvSpPr>
        <p:spPr bwMode="auto">
          <a:xfrm>
            <a:off x="4760384" y="1562101"/>
            <a:ext cx="279400" cy="260351"/>
          </a:xfrm>
          <a:custGeom>
            <a:avLst/>
            <a:gdLst>
              <a:gd name="T0" fmla="*/ 406161977 w 93"/>
              <a:gd name="T1" fmla="*/ 60448487 h 87"/>
              <a:gd name="T2" fmla="*/ 233542348 w 93"/>
              <a:gd name="T3" fmla="*/ 0 h 87"/>
              <a:gd name="T4" fmla="*/ 106618139 w 93"/>
              <a:gd name="T5" fmla="*/ 25186683 h 87"/>
              <a:gd name="T6" fmla="*/ 25384842 w 93"/>
              <a:gd name="T7" fmla="*/ 105783169 h 87"/>
              <a:gd name="T8" fmla="*/ 0 w 93"/>
              <a:gd name="T9" fmla="*/ 216605021 h 87"/>
              <a:gd name="T10" fmla="*/ 25384842 w 93"/>
              <a:gd name="T11" fmla="*/ 332465557 h 87"/>
              <a:gd name="T12" fmla="*/ 106618139 w 93"/>
              <a:gd name="T13" fmla="*/ 413062043 h 87"/>
              <a:gd name="T14" fmla="*/ 233542348 w 93"/>
              <a:gd name="T15" fmla="*/ 438248726 h 87"/>
              <a:gd name="T16" fmla="*/ 406161977 w 93"/>
              <a:gd name="T17" fmla="*/ 377800239 h 87"/>
              <a:gd name="T18" fmla="*/ 472163468 w 93"/>
              <a:gd name="T19" fmla="*/ 216605021 h 87"/>
              <a:gd name="T20" fmla="*/ 406161977 w 93"/>
              <a:gd name="T21" fmla="*/ 60448487 h 87"/>
              <a:gd name="T22" fmla="*/ 279235515 w 93"/>
              <a:gd name="T23" fmla="*/ 322390435 h 87"/>
              <a:gd name="T24" fmla="*/ 233542348 w 93"/>
              <a:gd name="T25" fmla="*/ 342538434 h 87"/>
              <a:gd name="T26" fmla="*/ 192927953 w 93"/>
              <a:gd name="T27" fmla="*/ 322390435 h 87"/>
              <a:gd name="T28" fmla="*/ 167540858 w 93"/>
              <a:gd name="T29" fmla="*/ 221643705 h 87"/>
              <a:gd name="T30" fmla="*/ 192927953 w 93"/>
              <a:gd name="T31" fmla="*/ 115858291 h 87"/>
              <a:gd name="T32" fmla="*/ 233542348 w 93"/>
              <a:gd name="T33" fmla="*/ 95710292 h 87"/>
              <a:gd name="T34" fmla="*/ 279235515 w 93"/>
              <a:gd name="T35" fmla="*/ 115858291 h 87"/>
              <a:gd name="T36" fmla="*/ 304622610 w 93"/>
              <a:gd name="T37" fmla="*/ 221643705 h 87"/>
              <a:gd name="T38" fmla="*/ 279235515 w 93"/>
              <a:gd name="T39" fmla="*/ 322390435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" h="87">
                <a:moveTo>
                  <a:pt x="80" y="12"/>
                </a:moveTo>
                <a:cubicBezTo>
                  <a:pt x="72" y="4"/>
                  <a:pt x="61" y="0"/>
                  <a:pt x="46" y="0"/>
                </a:cubicBezTo>
                <a:cubicBezTo>
                  <a:pt x="37" y="0"/>
                  <a:pt x="28" y="1"/>
                  <a:pt x="21" y="5"/>
                </a:cubicBezTo>
                <a:cubicBezTo>
                  <a:pt x="14" y="9"/>
                  <a:pt x="9" y="14"/>
                  <a:pt x="5" y="21"/>
                </a:cubicBezTo>
                <a:cubicBezTo>
                  <a:pt x="2" y="28"/>
                  <a:pt x="0" y="36"/>
                  <a:pt x="0" y="43"/>
                </a:cubicBezTo>
                <a:cubicBezTo>
                  <a:pt x="0" y="51"/>
                  <a:pt x="2" y="59"/>
                  <a:pt x="5" y="66"/>
                </a:cubicBezTo>
                <a:cubicBezTo>
                  <a:pt x="9" y="73"/>
                  <a:pt x="14" y="78"/>
                  <a:pt x="21" y="82"/>
                </a:cubicBezTo>
                <a:cubicBezTo>
                  <a:pt x="28" y="85"/>
                  <a:pt x="37" y="87"/>
                  <a:pt x="46" y="87"/>
                </a:cubicBezTo>
                <a:cubicBezTo>
                  <a:pt x="61" y="87"/>
                  <a:pt x="72" y="83"/>
                  <a:pt x="80" y="75"/>
                </a:cubicBezTo>
                <a:cubicBezTo>
                  <a:pt x="89" y="67"/>
                  <a:pt x="93" y="57"/>
                  <a:pt x="93" y="43"/>
                </a:cubicBezTo>
                <a:cubicBezTo>
                  <a:pt x="93" y="30"/>
                  <a:pt x="89" y="20"/>
                  <a:pt x="80" y="12"/>
                </a:cubicBezTo>
                <a:close/>
                <a:moveTo>
                  <a:pt x="55" y="64"/>
                </a:moveTo>
                <a:cubicBezTo>
                  <a:pt x="53" y="67"/>
                  <a:pt x="50" y="68"/>
                  <a:pt x="46" y="68"/>
                </a:cubicBezTo>
                <a:cubicBezTo>
                  <a:pt x="43" y="68"/>
                  <a:pt x="40" y="67"/>
                  <a:pt x="38" y="64"/>
                </a:cubicBezTo>
                <a:cubicBezTo>
                  <a:pt x="35" y="60"/>
                  <a:pt x="33" y="53"/>
                  <a:pt x="33" y="44"/>
                </a:cubicBezTo>
                <a:cubicBezTo>
                  <a:pt x="33" y="34"/>
                  <a:pt x="35" y="27"/>
                  <a:pt x="38" y="23"/>
                </a:cubicBezTo>
                <a:cubicBezTo>
                  <a:pt x="40" y="20"/>
                  <a:pt x="43" y="19"/>
                  <a:pt x="46" y="19"/>
                </a:cubicBezTo>
                <a:cubicBezTo>
                  <a:pt x="50" y="19"/>
                  <a:pt x="53" y="20"/>
                  <a:pt x="55" y="23"/>
                </a:cubicBezTo>
                <a:cubicBezTo>
                  <a:pt x="58" y="27"/>
                  <a:pt x="60" y="34"/>
                  <a:pt x="60" y="44"/>
                </a:cubicBezTo>
                <a:cubicBezTo>
                  <a:pt x="60" y="53"/>
                  <a:pt x="58" y="60"/>
                  <a:pt x="55" y="6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81" name="Freeform 16"/>
          <p:cNvSpPr>
            <a:spLocks/>
          </p:cNvSpPr>
          <p:nvPr/>
        </p:nvSpPr>
        <p:spPr bwMode="auto">
          <a:xfrm>
            <a:off x="5344585" y="1337734"/>
            <a:ext cx="486833" cy="122767"/>
          </a:xfrm>
          <a:custGeom>
            <a:avLst/>
            <a:gdLst>
              <a:gd name="T0" fmla="*/ 0 w 230"/>
              <a:gd name="T1" fmla="*/ 146169063 h 58"/>
              <a:gd name="T2" fmla="*/ 579635938 w 230"/>
              <a:gd name="T3" fmla="*/ 146169063 h 58"/>
              <a:gd name="T4" fmla="*/ 289818763 w 230"/>
              <a:gd name="T5" fmla="*/ 0 h 58"/>
              <a:gd name="T6" fmla="*/ 0 w 230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" h="58">
                <a:moveTo>
                  <a:pt x="0" y="58"/>
                </a:moveTo>
                <a:lnTo>
                  <a:pt x="230" y="58"/>
                </a:lnTo>
                <a:lnTo>
                  <a:pt x="115" y="0"/>
                </a:lnTo>
                <a:lnTo>
                  <a:pt x="0" y="5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82" name="Rectangle 17"/>
          <p:cNvSpPr>
            <a:spLocks noChangeArrowheads="1"/>
          </p:cNvSpPr>
          <p:nvPr/>
        </p:nvSpPr>
        <p:spPr bwMode="auto">
          <a:xfrm>
            <a:off x="5378451" y="1502833"/>
            <a:ext cx="78316" cy="2286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383" name="Rectangle 18"/>
          <p:cNvSpPr>
            <a:spLocks noChangeArrowheads="1"/>
          </p:cNvSpPr>
          <p:nvPr/>
        </p:nvSpPr>
        <p:spPr bwMode="auto">
          <a:xfrm>
            <a:off x="5543551" y="1502833"/>
            <a:ext cx="78316" cy="2286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384" name="Rectangle 19"/>
          <p:cNvSpPr>
            <a:spLocks noChangeArrowheads="1"/>
          </p:cNvSpPr>
          <p:nvPr/>
        </p:nvSpPr>
        <p:spPr bwMode="auto">
          <a:xfrm>
            <a:off x="5708651" y="1502833"/>
            <a:ext cx="78316" cy="228600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385" name="Freeform 20"/>
          <p:cNvSpPr>
            <a:spLocks/>
          </p:cNvSpPr>
          <p:nvPr/>
        </p:nvSpPr>
        <p:spPr bwMode="auto">
          <a:xfrm>
            <a:off x="5348817" y="1767418"/>
            <a:ext cx="150283" cy="67733"/>
          </a:xfrm>
          <a:custGeom>
            <a:avLst/>
            <a:gdLst>
              <a:gd name="T0" fmla="*/ 254079899 w 50"/>
              <a:gd name="T1" fmla="*/ 29269635 h 23"/>
              <a:gd name="T2" fmla="*/ 223591303 w 50"/>
              <a:gd name="T3" fmla="*/ 0 h 23"/>
              <a:gd name="T4" fmla="*/ 30488596 w 50"/>
              <a:gd name="T5" fmla="*/ 0 h 23"/>
              <a:gd name="T6" fmla="*/ 0 w 50"/>
              <a:gd name="T7" fmla="*/ 29269635 h 23"/>
              <a:gd name="T8" fmla="*/ 0 w 50"/>
              <a:gd name="T9" fmla="*/ 82932104 h 23"/>
              <a:gd name="T10" fmla="*/ 30488596 w 50"/>
              <a:gd name="T11" fmla="*/ 112201739 h 23"/>
              <a:gd name="T12" fmla="*/ 223591303 w 50"/>
              <a:gd name="T13" fmla="*/ 112201739 h 23"/>
              <a:gd name="T14" fmla="*/ 254079899 w 50"/>
              <a:gd name="T15" fmla="*/ 82932104 h 23"/>
              <a:gd name="T16" fmla="*/ 254079899 w 50"/>
              <a:gd name="T17" fmla="*/ 29269635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23">
                <a:moveTo>
                  <a:pt x="50" y="6"/>
                </a:move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3" y="23"/>
                  <a:pt x="6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7" y="23"/>
                  <a:pt x="50" y="20"/>
                  <a:pt x="50" y="17"/>
                </a:cubicBezTo>
                <a:lnTo>
                  <a:pt x="50" y="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86" name="Freeform 21"/>
          <p:cNvSpPr>
            <a:spLocks/>
          </p:cNvSpPr>
          <p:nvPr/>
        </p:nvSpPr>
        <p:spPr bwMode="auto">
          <a:xfrm>
            <a:off x="5674784" y="1767418"/>
            <a:ext cx="150283" cy="67733"/>
          </a:xfrm>
          <a:custGeom>
            <a:avLst/>
            <a:gdLst>
              <a:gd name="T0" fmla="*/ 254079899 w 50"/>
              <a:gd name="T1" fmla="*/ 29269635 h 23"/>
              <a:gd name="T2" fmla="*/ 223591303 w 50"/>
              <a:gd name="T3" fmla="*/ 0 h 23"/>
              <a:gd name="T4" fmla="*/ 30488596 w 50"/>
              <a:gd name="T5" fmla="*/ 0 h 23"/>
              <a:gd name="T6" fmla="*/ 0 w 50"/>
              <a:gd name="T7" fmla="*/ 29269635 h 23"/>
              <a:gd name="T8" fmla="*/ 0 w 50"/>
              <a:gd name="T9" fmla="*/ 82932104 h 23"/>
              <a:gd name="T10" fmla="*/ 30488596 w 50"/>
              <a:gd name="T11" fmla="*/ 112201739 h 23"/>
              <a:gd name="T12" fmla="*/ 223591303 w 50"/>
              <a:gd name="T13" fmla="*/ 112201739 h 23"/>
              <a:gd name="T14" fmla="*/ 254079899 w 50"/>
              <a:gd name="T15" fmla="*/ 82932104 h 23"/>
              <a:gd name="T16" fmla="*/ 254079899 w 50"/>
              <a:gd name="T17" fmla="*/ 29269635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23">
                <a:moveTo>
                  <a:pt x="50" y="6"/>
                </a:move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3"/>
                  <a:pt x="6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7" y="23"/>
                  <a:pt x="50" y="20"/>
                  <a:pt x="50" y="17"/>
                </a:cubicBezTo>
                <a:lnTo>
                  <a:pt x="50" y="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87" name="Freeform 22"/>
          <p:cNvSpPr>
            <a:spLocks/>
          </p:cNvSpPr>
          <p:nvPr/>
        </p:nvSpPr>
        <p:spPr bwMode="auto">
          <a:xfrm>
            <a:off x="5516033" y="1767417"/>
            <a:ext cx="137584" cy="14816"/>
          </a:xfrm>
          <a:custGeom>
            <a:avLst/>
            <a:gdLst>
              <a:gd name="T0" fmla="*/ 231470873 w 46"/>
              <a:gd name="T1" fmla="*/ 14818963 h 5"/>
              <a:gd name="T2" fmla="*/ 211342483 w 46"/>
              <a:gd name="T3" fmla="*/ 0 h 5"/>
              <a:gd name="T4" fmla="*/ 15096853 w 46"/>
              <a:gd name="T5" fmla="*/ 0 h 5"/>
              <a:gd name="T6" fmla="*/ 0 w 46"/>
              <a:gd name="T7" fmla="*/ 14818963 h 5"/>
              <a:gd name="T8" fmla="*/ 0 w 46"/>
              <a:gd name="T9" fmla="*/ 14818963 h 5"/>
              <a:gd name="T10" fmla="*/ 15096853 w 46"/>
              <a:gd name="T11" fmla="*/ 24697531 h 5"/>
              <a:gd name="T12" fmla="*/ 211342483 w 46"/>
              <a:gd name="T13" fmla="*/ 24697531 h 5"/>
              <a:gd name="T14" fmla="*/ 231470873 w 46"/>
              <a:gd name="T15" fmla="*/ 14818963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88" name="Freeform 23"/>
          <p:cNvSpPr>
            <a:spLocks/>
          </p:cNvSpPr>
          <p:nvPr/>
        </p:nvSpPr>
        <p:spPr bwMode="auto">
          <a:xfrm>
            <a:off x="5516033" y="1813984"/>
            <a:ext cx="137584" cy="14816"/>
          </a:xfrm>
          <a:custGeom>
            <a:avLst/>
            <a:gdLst>
              <a:gd name="T0" fmla="*/ 231470873 w 46"/>
              <a:gd name="T1" fmla="*/ 14818963 h 5"/>
              <a:gd name="T2" fmla="*/ 211342483 w 46"/>
              <a:gd name="T3" fmla="*/ 0 h 5"/>
              <a:gd name="T4" fmla="*/ 15096853 w 46"/>
              <a:gd name="T5" fmla="*/ 0 h 5"/>
              <a:gd name="T6" fmla="*/ 0 w 46"/>
              <a:gd name="T7" fmla="*/ 14818963 h 5"/>
              <a:gd name="T8" fmla="*/ 0 w 46"/>
              <a:gd name="T9" fmla="*/ 14818963 h 5"/>
              <a:gd name="T10" fmla="*/ 15096853 w 46"/>
              <a:gd name="T11" fmla="*/ 24697531 h 5"/>
              <a:gd name="T12" fmla="*/ 211342483 w 46"/>
              <a:gd name="T13" fmla="*/ 24697531 h 5"/>
              <a:gd name="T14" fmla="*/ 231470873 w 46"/>
              <a:gd name="T15" fmla="*/ 14818963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89" name="Freeform 24"/>
          <p:cNvSpPr>
            <a:spLocks/>
          </p:cNvSpPr>
          <p:nvPr/>
        </p:nvSpPr>
        <p:spPr bwMode="auto">
          <a:xfrm>
            <a:off x="5516033" y="1862668"/>
            <a:ext cx="137584" cy="14817"/>
          </a:xfrm>
          <a:custGeom>
            <a:avLst/>
            <a:gdLst>
              <a:gd name="T0" fmla="*/ 231470873 w 46"/>
              <a:gd name="T1" fmla="*/ 14820297 h 5"/>
              <a:gd name="T2" fmla="*/ 211342483 w 46"/>
              <a:gd name="T3" fmla="*/ 0 h 5"/>
              <a:gd name="T4" fmla="*/ 15096853 w 46"/>
              <a:gd name="T5" fmla="*/ 0 h 5"/>
              <a:gd name="T6" fmla="*/ 0 w 46"/>
              <a:gd name="T7" fmla="*/ 14820297 h 5"/>
              <a:gd name="T8" fmla="*/ 0 w 46"/>
              <a:gd name="T9" fmla="*/ 14820297 h 5"/>
              <a:gd name="T10" fmla="*/ 15096853 w 46"/>
              <a:gd name="T11" fmla="*/ 24699754 h 5"/>
              <a:gd name="T12" fmla="*/ 211342483 w 46"/>
              <a:gd name="T13" fmla="*/ 24699754 h 5"/>
              <a:gd name="T14" fmla="*/ 231470873 w 46"/>
              <a:gd name="T15" fmla="*/ 1482029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0" name="Freeform 25"/>
          <p:cNvSpPr>
            <a:spLocks/>
          </p:cNvSpPr>
          <p:nvPr/>
        </p:nvSpPr>
        <p:spPr bwMode="auto">
          <a:xfrm>
            <a:off x="6322484" y="1439334"/>
            <a:ext cx="209549" cy="99484"/>
          </a:xfrm>
          <a:custGeom>
            <a:avLst/>
            <a:gdLst>
              <a:gd name="T0" fmla="*/ 352855632 w 70"/>
              <a:gd name="T1" fmla="*/ 132915146 h 33"/>
              <a:gd name="T2" fmla="*/ 317570518 w 70"/>
              <a:gd name="T3" fmla="*/ 168699993 h 33"/>
              <a:gd name="T4" fmla="*/ 35285114 w 70"/>
              <a:gd name="T5" fmla="*/ 168699993 h 33"/>
              <a:gd name="T6" fmla="*/ 0 w 70"/>
              <a:gd name="T7" fmla="*/ 132915146 h 33"/>
              <a:gd name="T8" fmla="*/ 0 w 70"/>
              <a:gd name="T9" fmla="*/ 40896968 h 33"/>
              <a:gd name="T10" fmla="*/ 35285114 w 70"/>
              <a:gd name="T11" fmla="*/ 0 h 33"/>
              <a:gd name="T12" fmla="*/ 317570518 w 70"/>
              <a:gd name="T13" fmla="*/ 0 h 33"/>
              <a:gd name="T14" fmla="*/ 352855632 w 70"/>
              <a:gd name="T15" fmla="*/ 40896968 h 33"/>
              <a:gd name="T16" fmla="*/ 352855632 w 70"/>
              <a:gd name="T17" fmla="*/ 132915146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0" h="33">
                <a:moveTo>
                  <a:pt x="70" y="26"/>
                </a:moveTo>
                <a:cubicBezTo>
                  <a:pt x="70" y="30"/>
                  <a:pt x="67" y="33"/>
                  <a:pt x="63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3" y="33"/>
                  <a:pt x="0" y="30"/>
                  <a:pt x="0" y="2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7" y="0"/>
                  <a:pt x="70" y="4"/>
                  <a:pt x="70" y="8"/>
                </a:cubicBezTo>
                <a:lnTo>
                  <a:pt x="70" y="2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1" name="Freeform 26"/>
          <p:cNvSpPr>
            <a:spLocks/>
          </p:cNvSpPr>
          <p:nvPr/>
        </p:nvSpPr>
        <p:spPr bwMode="auto">
          <a:xfrm>
            <a:off x="6170085" y="1697567"/>
            <a:ext cx="146049" cy="101600"/>
          </a:xfrm>
          <a:custGeom>
            <a:avLst/>
            <a:gdLst>
              <a:gd name="T0" fmla="*/ 244864375 w 49"/>
              <a:gd name="T1" fmla="*/ 35159576 h 34"/>
              <a:gd name="T2" fmla="*/ 209884069 w 49"/>
              <a:gd name="T3" fmla="*/ 0 h 34"/>
              <a:gd name="T4" fmla="*/ 39978770 w 49"/>
              <a:gd name="T5" fmla="*/ 0 h 34"/>
              <a:gd name="T6" fmla="*/ 0 w 49"/>
              <a:gd name="T7" fmla="*/ 35159576 h 34"/>
              <a:gd name="T8" fmla="*/ 0 w 49"/>
              <a:gd name="T9" fmla="*/ 130595594 h 34"/>
              <a:gd name="T10" fmla="*/ 39978770 w 49"/>
              <a:gd name="T11" fmla="*/ 170777647 h 34"/>
              <a:gd name="T12" fmla="*/ 209884069 w 49"/>
              <a:gd name="T13" fmla="*/ 170777647 h 34"/>
              <a:gd name="T14" fmla="*/ 244864375 w 49"/>
              <a:gd name="T15" fmla="*/ 130595594 h 34"/>
              <a:gd name="T16" fmla="*/ 244864375 w 49"/>
              <a:gd name="T17" fmla="*/ 35159576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34">
                <a:moveTo>
                  <a:pt x="49" y="7"/>
                </a:moveTo>
                <a:cubicBezTo>
                  <a:pt x="49" y="3"/>
                  <a:pt x="46" y="0"/>
                  <a:pt x="4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4" y="34"/>
                  <a:pt x="8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6" y="34"/>
                  <a:pt x="49" y="30"/>
                  <a:pt x="49" y="26"/>
                </a:cubicBezTo>
                <a:lnTo>
                  <a:pt x="49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2" name="Freeform 27"/>
          <p:cNvSpPr>
            <a:spLocks/>
          </p:cNvSpPr>
          <p:nvPr/>
        </p:nvSpPr>
        <p:spPr bwMode="auto">
          <a:xfrm>
            <a:off x="6356351" y="1697567"/>
            <a:ext cx="141816" cy="101600"/>
          </a:xfrm>
          <a:custGeom>
            <a:avLst/>
            <a:gdLst>
              <a:gd name="T0" fmla="*/ 235684897 w 48"/>
              <a:gd name="T1" fmla="*/ 35159576 h 34"/>
              <a:gd name="T2" fmla="*/ 201314460 w 48"/>
              <a:gd name="T3" fmla="*/ 0 h 34"/>
              <a:gd name="T4" fmla="*/ 34370437 w 48"/>
              <a:gd name="T5" fmla="*/ 0 h 34"/>
              <a:gd name="T6" fmla="*/ 0 w 48"/>
              <a:gd name="T7" fmla="*/ 35159576 h 34"/>
              <a:gd name="T8" fmla="*/ 0 w 48"/>
              <a:gd name="T9" fmla="*/ 130595594 h 34"/>
              <a:gd name="T10" fmla="*/ 34370437 w 48"/>
              <a:gd name="T11" fmla="*/ 170777647 h 34"/>
              <a:gd name="T12" fmla="*/ 201314460 w 48"/>
              <a:gd name="T13" fmla="*/ 170777647 h 34"/>
              <a:gd name="T14" fmla="*/ 235684897 w 48"/>
              <a:gd name="T15" fmla="*/ 130595594 h 34"/>
              <a:gd name="T16" fmla="*/ 235684897 w 48"/>
              <a:gd name="T17" fmla="*/ 35159576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4">
                <a:moveTo>
                  <a:pt x="48" y="7"/>
                </a:moveTo>
                <a:cubicBezTo>
                  <a:pt x="48" y="3"/>
                  <a:pt x="45" y="0"/>
                  <a:pt x="4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3" y="34"/>
                  <a:pt x="7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5" y="34"/>
                  <a:pt x="48" y="30"/>
                  <a:pt x="48" y="26"/>
                </a:cubicBezTo>
                <a:lnTo>
                  <a:pt x="48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3" name="Freeform 28"/>
          <p:cNvSpPr>
            <a:spLocks/>
          </p:cNvSpPr>
          <p:nvPr/>
        </p:nvSpPr>
        <p:spPr bwMode="auto">
          <a:xfrm>
            <a:off x="6538385" y="1697567"/>
            <a:ext cx="146049" cy="101600"/>
          </a:xfrm>
          <a:custGeom>
            <a:avLst/>
            <a:gdLst>
              <a:gd name="T0" fmla="*/ 244864375 w 49"/>
              <a:gd name="T1" fmla="*/ 35159576 h 34"/>
              <a:gd name="T2" fmla="*/ 204885605 w 49"/>
              <a:gd name="T3" fmla="*/ 0 h 34"/>
              <a:gd name="T4" fmla="*/ 34980306 w 49"/>
              <a:gd name="T5" fmla="*/ 0 h 34"/>
              <a:gd name="T6" fmla="*/ 0 w 49"/>
              <a:gd name="T7" fmla="*/ 35159576 h 34"/>
              <a:gd name="T8" fmla="*/ 0 w 49"/>
              <a:gd name="T9" fmla="*/ 130595594 h 34"/>
              <a:gd name="T10" fmla="*/ 34980306 w 49"/>
              <a:gd name="T11" fmla="*/ 170777647 h 34"/>
              <a:gd name="T12" fmla="*/ 204885605 w 49"/>
              <a:gd name="T13" fmla="*/ 170777647 h 34"/>
              <a:gd name="T14" fmla="*/ 244864375 w 49"/>
              <a:gd name="T15" fmla="*/ 130595594 h 34"/>
              <a:gd name="T16" fmla="*/ 244864375 w 49"/>
              <a:gd name="T17" fmla="*/ 35159576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34">
                <a:moveTo>
                  <a:pt x="49" y="7"/>
                </a:moveTo>
                <a:cubicBezTo>
                  <a:pt x="49" y="3"/>
                  <a:pt x="45" y="0"/>
                  <a:pt x="4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3" y="34"/>
                  <a:pt x="7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5" y="34"/>
                  <a:pt x="49" y="30"/>
                  <a:pt x="49" y="26"/>
                </a:cubicBezTo>
                <a:lnTo>
                  <a:pt x="49" y="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4" name="Freeform 29"/>
          <p:cNvSpPr>
            <a:spLocks/>
          </p:cNvSpPr>
          <p:nvPr/>
        </p:nvSpPr>
        <p:spPr bwMode="auto">
          <a:xfrm>
            <a:off x="6223000" y="1559984"/>
            <a:ext cx="397933" cy="118533"/>
          </a:xfrm>
          <a:custGeom>
            <a:avLst/>
            <a:gdLst>
              <a:gd name="T0" fmla="*/ 619362289 w 133"/>
              <a:gd name="T1" fmla="*/ 83972718 h 40"/>
              <a:gd name="T2" fmla="*/ 362553918 w 133"/>
              <a:gd name="T3" fmla="*/ 83972718 h 40"/>
              <a:gd name="T4" fmla="*/ 362553918 w 133"/>
              <a:gd name="T5" fmla="*/ 0 h 40"/>
              <a:gd name="T6" fmla="*/ 327305403 w 133"/>
              <a:gd name="T7" fmla="*/ 0 h 40"/>
              <a:gd name="T8" fmla="*/ 327305403 w 133"/>
              <a:gd name="T9" fmla="*/ 83972718 h 40"/>
              <a:gd name="T10" fmla="*/ 50355023 w 133"/>
              <a:gd name="T11" fmla="*/ 83972718 h 40"/>
              <a:gd name="T12" fmla="*/ 0 w 133"/>
              <a:gd name="T13" fmla="*/ 128427163 h 40"/>
              <a:gd name="T14" fmla="*/ 0 w 133"/>
              <a:gd name="T15" fmla="*/ 197580250 h 40"/>
              <a:gd name="T16" fmla="*/ 25177511 w 133"/>
              <a:gd name="T17" fmla="*/ 197580250 h 40"/>
              <a:gd name="T18" fmla="*/ 25177511 w 133"/>
              <a:gd name="T19" fmla="*/ 128427163 h 40"/>
              <a:gd name="T20" fmla="*/ 50355023 w 133"/>
              <a:gd name="T21" fmla="*/ 108669138 h 40"/>
              <a:gd name="T22" fmla="*/ 327305403 w 133"/>
              <a:gd name="T23" fmla="*/ 108669138 h 40"/>
              <a:gd name="T24" fmla="*/ 327305403 w 133"/>
              <a:gd name="T25" fmla="*/ 197580250 h 40"/>
              <a:gd name="T26" fmla="*/ 362553918 w 133"/>
              <a:gd name="T27" fmla="*/ 197580250 h 40"/>
              <a:gd name="T28" fmla="*/ 362553918 w 133"/>
              <a:gd name="T29" fmla="*/ 108669138 h 40"/>
              <a:gd name="T30" fmla="*/ 619362289 w 133"/>
              <a:gd name="T31" fmla="*/ 108669138 h 40"/>
              <a:gd name="T32" fmla="*/ 644539801 w 133"/>
              <a:gd name="T33" fmla="*/ 128427163 h 40"/>
              <a:gd name="T34" fmla="*/ 644539801 w 133"/>
              <a:gd name="T35" fmla="*/ 197580250 h 40"/>
              <a:gd name="T36" fmla="*/ 669717312 w 133"/>
              <a:gd name="T37" fmla="*/ 197580250 h 40"/>
              <a:gd name="T38" fmla="*/ 669717312 w 133"/>
              <a:gd name="T39" fmla="*/ 128427163 h 40"/>
              <a:gd name="T40" fmla="*/ 619362289 w 133"/>
              <a:gd name="T41" fmla="*/ 83972718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3" h="40">
                <a:moveTo>
                  <a:pt x="123" y="17"/>
                </a:moveTo>
                <a:cubicBezTo>
                  <a:pt x="72" y="17"/>
                  <a:pt x="72" y="17"/>
                  <a:pt x="72" y="17"/>
                </a:cubicBezTo>
                <a:cubicBezTo>
                  <a:pt x="72" y="0"/>
                  <a:pt x="72" y="0"/>
                  <a:pt x="7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7"/>
                  <a:pt x="65" y="17"/>
                  <a:pt x="6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4" y="17"/>
                  <a:pt x="0" y="21"/>
                  <a:pt x="0" y="26"/>
                </a:cubicBezTo>
                <a:cubicBezTo>
                  <a:pt x="0" y="40"/>
                  <a:pt x="0" y="40"/>
                  <a:pt x="0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4"/>
                  <a:pt x="7" y="22"/>
                  <a:pt x="10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22"/>
                  <a:pt x="72" y="22"/>
                  <a:pt x="72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5" y="22"/>
                  <a:pt x="128" y="24"/>
                  <a:pt x="128" y="26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3" y="21"/>
                  <a:pt x="128" y="17"/>
                  <a:pt x="123" y="1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5" name="Freeform 30"/>
          <p:cNvSpPr>
            <a:spLocks noEditPoints="1"/>
          </p:cNvSpPr>
          <p:nvPr/>
        </p:nvSpPr>
        <p:spPr bwMode="auto">
          <a:xfrm>
            <a:off x="7006167" y="1540934"/>
            <a:ext cx="448733" cy="266700"/>
          </a:xfrm>
          <a:custGeom>
            <a:avLst/>
            <a:gdLst>
              <a:gd name="T0" fmla="*/ 148690013 w 212"/>
              <a:gd name="T1" fmla="*/ 120967500 h 126"/>
              <a:gd name="T2" fmla="*/ 148690013 w 212"/>
              <a:gd name="T3" fmla="*/ 317539688 h 126"/>
              <a:gd name="T4" fmla="*/ 234375325 w 212"/>
              <a:gd name="T5" fmla="*/ 317539688 h 126"/>
              <a:gd name="T6" fmla="*/ 234375325 w 212"/>
              <a:gd name="T7" fmla="*/ 120967500 h 126"/>
              <a:gd name="T8" fmla="*/ 191531875 w 212"/>
              <a:gd name="T9" fmla="*/ 83165950 h 126"/>
              <a:gd name="T10" fmla="*/ 148690013 w 212"/>
              <a:gd name="T11" fmla="*/ 120967500 h 126"/>
              <a:gd name="T12" fmla="*/ 0 w 212"/>
              <a:gd name="T13" fmla="*/ 317539688 h 126"/>
              <a:gd name="T14" fmla="*/ 88206263 w 212"/>
              <a:gd name="T15" fmla="*/ 317539688 h 126"/>
              <a:gd name="T16" fmla="*/ 88206263 w 212"/>
              <a:gd name="T17" fmla="*/ 168851263 h 126"/>
              <a:gd name="T18" fmla="*/ 0 w 212"/>
              <a:gd name="T19" fmla="*/ 244455950 h 126"/>
              <a:gd name="T20" fmla="*/ 0 w 212"/>
              <a:gd name="T21" fmla="*/ 317539688 h 126"/>
              <a:gd name="T22" fmla="*/ 446068450 w 212"/>
              <a:gd name="T23" fmla="*/ 75604688 h 126"/>
              <a:gd name="T24" fmla="*/ 446068450 w 212"/>
              <a:gd name="T25" fmla="*/ 317539688 h 126"/>
              <a:gd name="T26" fmla="*/ 534273125 w 212"/>
              <a:gd name="T27" fmla="*/ 317539688 h 126"/>
              <a:gd name="T28" fmla="*/ 534273125 w 212"/>
              <a:gd name="T29" fmla="*/ 0 h 126"/>
              <a:gd name="T30" fmla="*/ 446068450 w 212"/>
              <a:gd name="T31" fmla="*/ 75604688 h 126"/>
              <a:gd name="T32" fmla="*/ 294859075 w 212"/>
              <a:gd name="T33" fmla="*/ 171370625 h 126"/>
              <a:gd name="T34" fmla="*/ 294859075 w 212"/>
              <a:gd name="T35" fmla="*/ 317539688 h 126"/>
              <a:gd name="T36" fmla="*/ 385584700 w 212"/>
              <a:gd name="T37" fmla="*/ 317539688 h 126"/>
              <a:gd name="T38" fmla="*/ 385584700 w 212"/>
              <a:gd name="T39" fmla="*/ 126007813 h 126"/>
              <a:gd name="T40" fmla="*/ 312499375 w 212"/>
              <a:gd name="T41" fmla="*/ 186491563 h 126"/>
              <a:gd name="T42" fmla="*/ 294859075 w 212"/>
              <a:gd name="T43" fmla="*/ 171370625 h 1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2" h="126">
                <a:moveTo>
                  <a:pt x="59" y="48"/>
                </a:moveTo>
                <a:lnTo>
                  <a:pt x="59" y="126"/>
                </a:lnTo>
                <a:lnTo>
                  <a:pt x="93" y="126"/>
                </a:lnTo>
                <a:lnTo>
                  <a:pt x="93" y="48"/>
                </a:lnTo>
                <a:lnTo>
                  <a:pt x="76" y="33"/>
                </a:lnTo>
                <a:lnTo>
                  <a:pt x="59" y="48"/>
                </a:lnTo>
                <a:close/>
                <a:moveTo>
                  <a:pt x="0" y="126"/>
                </a:moveTo>
                <a:lnTo>
                  <a:pt x="35" y="126"/>
                </a:lnTo>
                <a:lnTo>
                  <a:pt x="35" y="67"/>
                </a:lnTo>
                <a:lnTo>
                  <a:pt x="0" y="97"/>
                </a:lnTo>
                <a:lnTo>
                  <a:pt x="0" y="126"/>
                </a:lnTo>
                <a:close/>
                <a:moveTo>
                  <a:pt x="177" y="30"/>
                </a:moveTo>
                <a:lnTo>
                  <a:pt x="177" y="126"/>
                </a:lnTo>
                <a:lnTo>
                  <a:pt x="212" y="126"/>
                </a:lnTo>
                <a:lnTo>
                  <a:pt x="212" y="0"/>
                </a:lnTo>
                <a:lnTo>
                  <a:pt x="177" y="30"/>
                </a:lnTo>
                <a:close/>
                <a:moveTo>
                  <a:pt x="117" y="68"/>
                </a:moveTo>
                <a:lnTo>
                  <a:pt x="117" y="126"/>
                </a:lnTo>
                <a:lnTo>
                  <a:pt x="153" y="126"/>
                </a:lnTo>
                <a:lnTo>
                  <a:pt x="153" y="50"/>
                </a:lnTo>
                <a:lnTo>
                  <a:pt x="124" y="74"/>
                </a:lnTo>
                <a:lnTo>
                  <a:pt x="117" y="6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6" name="Freeform 31"/>
          <p:cNvSpPr>
            <a:spLocks/>
          </p:cNvSpPr>
          <p:nvPr/>
        </p:nvSpPr>
        <p:spPr bwMode="auto">
          <a:xfrm>
            <a:off x="7006168" y="1407585"/>
            <a:ext cx="497417" cy="289983"/>
          </a:xfrm>
          <a:custGeom>
            <a:avLst/>
            <a:gdLst>
              <a:gd name="T0" fmla="*/ 592236719 w 235"/>
              <a:gd name="T1" fmla="*/ 0 h 137"/>
              <a:gd name="T2" fmla="*/ 423386817 w 235"/>
              <a:gd name="T3" fmla="*/ 0 h 137"/>
              <a:gd name="T4" fmla="*/ 493951287 w 235"/>
              <a:gd name="T5" fmla="*/ 65523912 h 137"/>
              <a:gd name="T6" fmla="*/ 312499794 w 235"/>
              <a:gd name="T7" fmla="*/ 224294184 h 137"/>
              <a:gd name="T8" fmla="*/ 191532132 w 235"/>
              <a:gd name="T9" fmla="*/ 120967222 h 137"/>
              <a:gd name="T10" fmla="*/ 0 w 235"/>
              <a:gd name="T11" fmla="*/ 277216550 h 137"/>
              <a:gd name="T12" fmla="*/ 0 w 235"/>
              <a:gd name="T13" fmla="*/ 345261406 h 137"/>
              <a:gd name="T14" fmla="*/ 191532132 w 235"/>
              <a:gd name="T15" fmla="*/ 189012078 h 137"/>
              <a:gd name="T16" fmla="*/ 312499794 w 235"/>
              <a:gd name="T17" fmla="*/ 292337453 h 137"/>
              <a:gd name="T18" fmla="*/ 531752888 w 235"/>
              <a:gd name="T19" fmla="*/ 105846319 h 137"/>
              <a:gd name="T20" fmla="*/ 592236719 w 235"/>
              <a:gd name="T21" fmla="*/ 163810573 h 137"/>
              <a:gd name="T22" fmla="*/ 592236719 w 235"/>
              <a:gd name="T23" fmla="*/ 0 h 1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5" h="137">
                <a:moveTo>
                  <a:pt x="235" y="0"/>
                </a:moveTo>
                <a:lnTo>
                  <a:pt x="168" y="0"/>
                </a:lnTo>
                <a:lnTo>
                  <a:pt x="196" y="26"/>
                </a:lnTo>
                <a:lnTo>
                  <a:pt x="124" y="89"/>
                </a:lnTo>
                <a:lnTo>
                  <a:pt x="76" y="48"/>
                </a:lnTo>
                <a:lnTo>
                  <a:pt x="0" y="110"/>
                </a:lnTo>
                <a:lnTo>
                  <a:pt x="0" y="137"/>
                </a:lnTo>
                <a:lnTo>
                  <a:pt x="76" y="75"/>
                </a:lnTo>
                <a:lnTo>
                  <a:pt x="124" y="116"/>
                </a:lnTo>
                <a:lnTo>
                  <a:pt x="211" y="42"/>
                </a:lnTo>
                <a:lnTo>
                  <a:pt x="235" y="65"/>
                </a:lnTo>
                <a:lnTo>
                  <a:pt x="235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7" name="Freeform 32"/>
          <p:cNvSpPr>
            <a:spLocks noEditPoints="1"/>
          </p:cNvSpPr>
          <p:nvPr/>
        </p:nvSpPr>
        <p:spPr bwMode="auto">
          <a:xfrm>
            <a:off x="7806267" y="1424518"/>
            <a:ext cx="414867" cy="476249"/>
          </a:xfrm>
          <a:custGeom>
            <a:avLst/>
            <a:gdLst>
              <a:gd name="T0" fmla="*/ 105226901 w 139"/>
              <a:gd name="T1" fmla="*/ 802408240 h 159"/>
              <a:gd name="T2" fmla="*/ 0 w 139"/>
              <a:gd name="T3" fmla="*/ 696429285 h 159"/>
              <a:gd name="T4" fmla="*/ 0 w 139"/>
              <a:gd name="T5" fmla="*/ 696429285 h 159"/>
              <a:gd name="T6" fmla="*/ 0 w 139"/>
              <a:gd name="T7" fmla="*/ 105978955 h 159"/>
              <a:gd name="T8" fmla="*/ 105226901 w 139"/>
              <a:gd name="T9" fmla="*/ 0 h 159"/>
              <a:gd name="T10" fmla="*/ 105226901 w 139"/>
              <a:gd name="T11" fmla="*/ 0 h 159"/>
              <a:gd name="T12" fmla="*/ 586267039 w 139"/>
              <a:gd name="T13" fmla="*/ 0 h 159"/>
              <a:gd name="T14" fmla="*/ 696505917 w 139"/>
              <a:gd name="T15" fmla="*/ 105978955 h 159"/>
              <a:gd name="T16" fmla="*/ 696505917 w 139"/>
              <a:gd name="T17" fmla="*/ 105978955 h 159"/>
              <a:gd name="T18" fmla="*/ 696505917 w 139"/>
              <a:gd name="T19" fmla="*/ 696429285 h 159"/>
              <a:gd name="T20" fmla="*/ 586267039 w 139"/>
              <a:gd name="T21" fmla="*/ 802408240 h 159"/>
              <a:gd name="T22" fmla="*/ 586267039 w 139"/>
              <a:gd name="T23" fmla="*/ 802408240 h 159"/>
              <a:gd name="T24" fmla="*/ 105226901 w 139"/>
              <a:gd name="T25" fmla="*/ 802408240 h 159"/>
              <a:gd name="T26" fmla="*/ 65140036 w 139"/>
              <a:gd name="T27" fmla="*/ 105978955 h 159"/>
              <a:gd name="T28" fmla="*/ 65140036 w 139"/>
              <a:gd name="T29" fmla="*/ 696429285 h 159"/>
              <a:gd name="T30" fmla="*/ 105226901 w 139"/>
              <a:gd name="T31" fmla="*/ 736802648 h 159"/>
              <a:gd name="T32" fmla="*/ 105226901 w 139"/>
              <a:gd name="T33" fmla="*/ 736802648 h 159"/>
              <a:gd name="T34" fmla="*/ 586267039 w 139"/>
              <a:gd name="T35" fmla="*/ 736802648 h 159"/>
              <a:gd name="T36" fmla="*/ 626353904 w 139"/>
              <a:gd name="T37" fmla="*/ 696429285 h 159"/>
              <a:gd name="T38" fmla="*/ 626353904 w 139"/>
              <a:gd name="T39" fmla="*/ 696429285 h 159"/>
              <a:gd name="T40" fmla="*/ 626353904 w 139"/>
              <a:gd name="T41" fmla="*/ 105978955 h 159"/>
              <a:gd name="T42" fmla="*/ 586267039 w 139"/>
              <a:gd name="T43" fmla="*/ 70653386 h 159"/>
              <a:gd name="T44" fmla="*/ 586267039 w 139"/>
              <a:gd name="T45" fmla="*/ 70653386 h 159"/>
              <a:gd name="T46" fmla="*/ 105226901 w 139"/>
              <a:gd name="T47" fmla="*/ 70653386 h 159"/>
              <a:gd name="T48" fmla="*/ 65140036 w 139"/>
              <a:gd name="T49" fmla="*/ 105978955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9" h="159">
                <a:moveTo>
                  <a:pt x="21" y="159"/>
                </a:moveTo>
                <a:cubicBezTo>
                  <a:pt x="9" y="159"/>
                  <a:pt x="0" y="150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9" y="0"/>
                  <a:pt x="139" y="10"/>
                  <a:pt x="139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150"/>
                  <a:pt x="129" y="159"/>
                  <a:pt x="117" y="159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21" y="159"/>
                  <a:pt x="21" y="159"/>
                  <a:pt x="21" y="159"/>
                </a:cubicBezTo>
                <a:close/>
                <a:moveTo>
                  <a:pt x="13" y="21"/>
                </a:moveTo>
                <a:cubicBezTo>
                  <a:pt x="13" y="138"/>
                  <a:pt x="13" y="138"/>
                  <a:pt x="13" y="138"/>
                </a:cubicBezTo>
                <a:cubicBezTo>
                  <a:pt x="13" y="142"/>
                  <a:pt x="17" y="146"/>
                  <a:pt x="21" y="146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21" y="146"/>
                  <a:pt x="125" y="142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17"/>
                  <a:pt x="121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7" y="14"/>
                  <a:pt x="13" y="17"/>
                  <a:pt x="13" y="2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8" name="Freeform 33"/>
          <p:cNvSpPr>
            <a:spLocks/>
          </p:cNvSpPr>
          <p:nvPr/>
        </p:nvSpPr>
        <p:spPr bwMode="auto">
          <a:xfrm>
            <a:off x="8015818" y="1631951"/>
            <a:ext cx="133349" cy="135467"/>
          </a:xfrm>
          <a:custGeom>
            <a:avLst/>
            <a:gdLst>
              <a:gd name="T0" fmla="*/ 158768256 w 63"/>
              <a:gd name="T1" fmla="*/ 85685313 h 64"/>
              <a:gd name="T2" fmla="*/ 73083372 w 63"/>
              <a:gd name="T3" fmla="*/ 0 h 64"/>
              <a:gd name="T4" fmla="*/ 0 w 63"/>
              <a:gd name="T5" fmla="*/ 128528763 h 64"/>
              <a:gd name="T6" fmla="*/ 27720786 w 63"/>
              <a:gd name="T7" fmla="*/ 161290000 h 64"/>
              <a:gd name="T8" fmla="*/ 158768256 w 63"/>
              <a:gd name="T9" fmla="*/ 85685313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64">
                <a:moveTo>
                  <a:pt x="63" y="34"/>
                </a:moveTo>
                <a:lnTo>
                  <a:pt x="29" y="0"/>
                </a:lnTo>
                <a:lnTo>
                  <a:pt x="0" y="51"/>
                </a:lnTo>
                <a:lnTo>
                  <a:pt x="11" y="64"/>
                </a:lnTo>
                <a:lnTo>
                  <a:pt x="63" y="3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399" name="Freeform 34"/>
          <p:cNvSpPr>
            <a:spLocks noEditPoints="1"/>
          </p:cNvSpPr>
          <p:nvPr/>
        </p:nvSpPr>
        <p:spPr bwMode="auto">
          <a:xfrm>
            <a:off x="8089901" y="1308100"/>
            <a:ext cx="393700" cy="383117"/>
          </a:xfrm>
          <a:custGeom>
            <a:avLst/>
            <a:gdLst>
              <a:gd name="T0" fmla="*/ 629988372 w 131"/>
              <a:gd name="T1" fmla="*/ 35275229 h 128"/>
              <a:gd name="T2" fmla="*/ 497894508 w 131"/>
              <a:gd name="T3" fmla="*/ 35275229 h 128"/>
              <a:gd name="T4" fmla="*/ 462330776 w 131"/>
              <a:gd name="T5" fmla="*/ 70550458 h 128"/>
              <a:gd name="T6" fmla="*/ 594424639 w 131"/>
              <a:gd name="T7" fmla="*/ 201569852 h 128"/>
              <a:gd name="T8" fmla="*/ 629988372 w 131"/>
              <a:gd name="T9" fmla="*/ 161257228 h 128"/>
              <a:gd name="T10" fmla="*/ 629988372 w 131"/>
              <a:gd name="T11" fmla="*/ 35275229 h 128"/>
              <a:gd name="T12" fmla="*/ 563941440 w 131"/>
              <a:gd name="T13" fmla="*/ 231805442 h 128"/>
              <a:gd name="T14" fmla="*/ 431847577 w 131"/>
              <a:gd name="T15" fmla="*/ 100786048 h 128"/>
              <a:gd name="T16" fmla="*/ 0 w 131"/>
              <a:gd name="T17" fmla="*/ 519042425 h 128"/>
              <a:gd name="T18" fmla="*/ 132093863 w 131"/>
              <a:gd name="T19" fmla="*/ 645024424 h 128"/>
              <a:gd name="T20" fmla="*/ 563941440 w 131"/>
              <a:gd name="T21" fmla="*/ 231805442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1" h="128">
                <a:moveTo>
                  <a:pt x="124" y="7"/>
                </a:moveTo>
                <a:cubicBezTo>
                  <a:pt x="117" y="0"/>
                  <a:pt x="105" y="0"/>
                  <a:pt x="98" y="7"/>
                </a:cubicBezTo>
                <a:cubicBezTo>
                  <a:pt x="91" y="14"/>
                  <a:pt x="91" y="14"/>
                  <a:pt x="91" y="14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31" y="25"/>
                  <a:pt x="131" y="14"/>
                  <a:pt x="124" y="7"/>
                </a:cubicBezTo>
                <a:close/>
                <a:moveTo>
                  <a:pt x="111" y="46"/>
                </a:moveTo>
                <a:cubicBezTo>
                  <a:pt x="85" y="20"/>
                  <a:pt x="85" y="20"/>
                  <a:pt x="85" y="20"/>
                </a:cubicBezTo>
                <a:cubicBezTo>
                  <a:pt x="0" y="103"/>
                  <a:pt x="0" y="103"/>
                  <a:pt x="0" y="103"/>
                </a:cubicBezTo>
                <a:cubicBezTo>
                  <a:pt x="26" y="128"/>
                  <a:pt x="26" y="128"/>
                  <a:pt x="26" y="128"/>
                </a:cubicBezTo>
                <a:lnTo>
                  <a:pt x="111" y="4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0" name="Freeform 35"/>
          <p:cNvSpPr>
            <a:spLocks/>
          </p:cNvSpPr>
          <p:nvPr/>
        </p:nvSpPr>
        <p:spPr bwMode="auto">
          <a:xfrm>
            <a:off x="7965018" y="1750485"/>
            <a:ext cx="61383" cy="61383"/>
          </a:xfrm>
          <a:custGeom>
            <a:avLst/>
            <a:gdLst>
              <a:gd name="T0" fmla="*/ 73082944 w 29"/>
              <a:gd name="T1" fmla="*/ 30241547 h 29"/>
              <a:gd name="T2" fmla="*/ 45362320 w 29"/>
              <a:gd name="T3" fmla="*/ 0 h 29"/>
              <a:gd name="T4" fmla="*/ 0 w 29"/>
              <a:gd name="T5" fmla="*/ 73084531 h 29"/>
              <a:gd name="T6" fmla="*/ 73082944 w 29"/>
              <a:gd name="T7" fmla="*/ 30241547 h 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" h="29">
                <a:moveTo>
                  <a:pt x="29" y="12"/>
                </a:moveTo>
                <a:lnTo>
                  <a:pt x="18" y="0"/>
                </a:lnTo>
                <a:lnTo>
                  <a:pt x="0" y="29"/>
                </a:lnTo>
                <a:lnTo>
                  <a:pt x="29" y="1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1" name="Freeform 36"/>
          <p:cNvSpPr>
            <a:spLocks noEditPoints="1"/>
          </p:cNvSpPr>
          <p:nvPr/>
        </p:nvSpPr>
        <p:spPr bwMode="auto">
          <a:xfrm>
            <a:off x="8009467" y="1627717"/>
            <a:ext cx="146051" cy="141816"/>
          </a:xfrm>
          <a:custGeom>
            <a:avLst/>
            <a:gdLst>
              <a:gd name="T0" fmla="*/ 173890781 w 69"/>
              <a:gd name="T1" fmla="*/ 90725199 h 67"/>
              <a:gd name="T2" fmla="*/ 35282349 w 69"/>
              <a:gd name="T3" fmla="*/ 168850469 h 67"/>
              <a:gd name="T4" fmla="*/ 0 w 69"/>
              <a:gd name="T5" fmla="*/ 133568447 h 67"/>
              <a:gd name="T6" fmla="*/ 80645368 w 69"/>
              <a:gd name="T7" fmla="*/ 5040289 h 67"/>
              <a:gd name="T8" fmla="*/ 80645368 w 69"/>
              <a:gd name="T9" fmla="*/ 5040289 h 67"/>
              <a:gd name="T10" fmla="*/ 80645368 w 69"/>
              <a:gd name="T11" fmla="*/ 5040289 h 67"/>
              <a:gd name="T12" fmla="*/ 80645368 w 69"/>
              <a:gd name="T13" fmla="*/ 0 h 67"/>
              <a:gd name="T14" fmla="*/ 173890781 w 69"/>
              <a:gd name="T15" fmla="*/ 90725199 h 67"/>
              <a:gd name="T16" fmla="*/ 173890781 w 69"/>
              <a:gd name="T17" fmla="*/ 90725199 h 67"/>
              <a:gd name="T18" fmla="*/ 85685704 w 69"/>
              <a:gd name="T19" fmla="*/ 12601516 h 67"/>
              <a:gd name="T20" fmla="*/ 10080671 w 69"/>
              <a:gd name="T21" fmla="*/ 133568447 h 67"/>
              <a:gd name="T22" fmla="*/ 37801723 w 69"/>
              <a:gd name="T23" fmla="*/ 158769891 h 67"/>
              <a:gd name="T24" fmla="*/ 161290736 w 69"/>
              <a:gd name="T25" fmla="*/ 85684910 h 67"/>
              <a:gd name="T26" fmla="*/ 85685704 w 69"/>
              <a:gd name="T27" fmla="*/ 12601516 h 67"/>
              <a:gd name="T28" fmla="*/ 85685704 w 69"/>
              <a:gd name="T29" fmla="*/ 12601516 h 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9" h="67">
                <a:moveTo>
                  <a:pt x="69" y="36"/>
                </a:moveTo>
                <a:lnTo>
                  <a:pt x="14" y="67"/>
                </a:lnTo>
                <a:lnTo>
                  <a:pt x="0" y="53"/>
                </a:lnTo>
                <a:lnTo>
                  <a:pt x="32" y="2"/>
                </a:lnTo>
                <a:lnTo>
                  <a:pt x="32" y="0"/>
                </a:lnTo>
                <a:lnTo>
                  <a:pt x="69" y="36"/>
                </a:lnTo>
                <a:close/>
                <a:moveTo>
                  <a:pt x="34" y="5"/>
                </a:moveTo>
                <a:lnTo>
                  <a:pt x="4" y="53"/>
                </a:lnTo>
                <a:lnTo>
                  <a:pt x="15" y="63"/>
                </a:lnTo>
                <a:lnTo>
                  <a:pt x="64" y="34"/>
                </a:lnTo>
                <a:lnTo>
                  <a:pt x="34" y="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2" name="Freeform 37"/>
          <p:cNvSpPr>
            <a:spLocks noEditPoints="1"/>
          </p:cNvSpPr>
          <p:nvPr/>
        </p:nvSpPr>
        <p:spPr bwMode="auto">
          <a:xfrm>
            <a:off x="8769351" y="1354667"/>
            <a:ext cx="395816" cy="503767"/>
          </a:xfrm>
          <a:custGeom>
            <a:avLst/>
            <a:gdLst>
              <a:gd name="T0" fmla="*/ 333814572 w 132"/>
              <a:gd name="T1" fmla="*/ 374278393 h 168"/>
              <a:gd name="T2" fmla="*/ 0 w 132"/>
              <a:gd name="T3" fmla="*/ 824423146 h 168"/>
              <a:gd name="T4" fmla="*/ 0 w 132"/>
              <a:gd name="T5" fmla="*/ 849712682 h 168"/>
              <a:gd name="T6" fmla="*/ 667629144 w 132"/>
              <a:gd name="T7" fmla="*/ 849712682 h 168"/>
              <a:gd name="T8" fmla="*/ 667629144 w 132"/>
              <a:gd name="T9" fmla="*/ 824423146 h 168"/>
              <a:gd name="T10" fmla="*/ 333814572 w 132"/>
              <a:gd name="T11" fmla="*/ 374278393 h 168"/>
              <a:gd name="T12" fmla="*/ 338872471 w 132"/>
              <a:gd name="T13" fmla="*/ 323699320 h 168"/>
              <a:gd name="T14" fmla="*/ 505778633 w 132"/>
              <a:gd name="T15" fmla="*/ 161850784 h 168"/>
              <a:gd name="T16" fmla="*/ 338872471 w 132"/>
              <a:gd name="T17" fmla="*/ 0 h 168"/>
              <a:gd name="T18" fmla="*/ 166908411 w 132"/>
              <a:gd name="T19" fmla="*/ 161850784 h 168"/>
              <a:gd name="T20" fmla="*/ 338872471 w 132"/>
              <a:gd name="T21" fmla="*/ 323699320 h 1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168">
                <a:moveTo>
                  <a:pt x="66" y="74"/>
                </a:moveTo>
                <a:cubicBezTo>
                  <a:pt x="30" y="74"/>
                  <a:pt x="0" y="114"/>
                  <a:pt x="0" y="163"/>
                </a:cubicBezTo>
                <a:cubicBezTo>
                  <a:pt x="0" y="165"/>
                  <a:pt x="0" y="167"/>
                  <a:pt x="0" y="168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2" y="167"/>
                  <a:pt x="132" y="165"/>
                  <a:pt x="132" y="163"/>
                </a:cubicBezTo>
                <a:cubicBezTo>
                  <a:pt x="132" y="114"/>
                  <a:pt x="102" y="74"/>
                  <a:pt x="66" y="74"/>
                </a:cubicBezTo>
                <a:close/>
                <a:moveTo>
                  <a:pt x="67" y="64"/>
                </a:moveTo>
                <a:cubicBezTo>
                  <a:pt x="85" y="64"/>
                  <a:pt x="100" y="50"/>
                  <a:pt x="100" y="32"/>
                </a:cubicBezTo>
                <a:cubicBezTo>
                  <a:pt x="100" y="14"/>
                  <a:pt x="85" y="0"/>
                  <a:pt x="67" y="0"/>
                </a:cubicBezTo>
                <a:cubicBezTo>
                  <a:pt x="48" y="0"/>
                  <a:pt x="33" y="14"/>
                  <a:pt x="33" y="32"/>
                </a:cubicBezTo>
                <a:cubicBezTo>
                  <a:pt x="33" y="50"/>
                  <a:pt x="48" y="64"/>
                  <a:pt x="67" y="6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3" name="Freeform 38"/>
          <p:cNvSpPr>
            <a:spLocks/>
          </p:cNvSpPr>
          <p:nvPr/>
        </p:nvSpPr>
        <p:spPr bwMode="auto">
          <a:xfrm>
            <a:off x="10805585" y="1515534"/>
            <a:ext cx="247649" cy="241300"/>
          </a:xfrm>
          <a:custGeom>
            <a:avLst/>
            <a:gdLst>
              <a:gd name="T0" fmla="*/ 355547612 w 83"/>
              <a:gd name="T1" fmla="*/ 139773025 h 81"/>
              <a:gd name="T2" fmla="*/ 270417407 w 83"/>
              <a:gd name="T3" fmla="*/ 139773025 h 81"/>
              <a:gd name="T4" fmla="*/ 270417407 w 83"/>
              <a:gd name="T5" fmla="*/ 59902725 h 81"/>
              <a:gd name="T6" fmla="*/ 210323656 w 83"/>
              <a:gd name="T7" fmla="*/ 0 h 81"/>
              <a:gd name="T8" fmla="*/ 145223956 w 83"/>
              <a:gd name="T9" fmla="*/ 59902725 h 81"/>
              <a:gd name="T10" fmla="*/ 145223956 w 83"/>
              <a:gd name="T11" fmla="*/ 139773025 h 81"/>
              <a:gd name="T12" fmla="*/ 65099700 w 83"/>
              <a:gd name="T13" fmla="*/ 139773025 h 81"/>
              <a:gd name="T14" fmla="*/ 0 w 83"/>
              <a:gd name="T15" fmla="*/ 199675750 h 81"/>
              <a:gd name="T16" fmla="*/ 65099700 w 83"/>
              <a:gd name="T17" fmla="*/ 264572044 h 81"/>
              <a:gd name="T18" fmla="*/ 145223956 w 83"/>
              <a:gd name="T19" fmla="*/ 264572044 h 81"/>
              <a:gd name="T20" fmla="*/ 145223956 w 83"/>
              <a:gd name="T21" fmla="*/ 344442344 h 81"/>
              <a:gd name="T22" fmla="*/ 210323656 w 83"/>
              <a:gd name="T23" fmla="*/ 404345069 h 81"/>
              <a:gd name="T24" fmla="*/ 270417407 w 83"/>
              <a:gd name="T25" fmla="*/ 344442344 h 81"/>
              <a:gd name="T26" fmla="*/ 270417407 w 83"/>
              <a:gd name="T27" fmla="*/ 264572044 h 81"/>
              <a:gd name="T28" fmla="*/ 355547612 w 83"/>
              <a:gd name="T29" fmla="*/ 264572044 h 81"/>
              <a:gd name="T30" fmla="*/ 415641363 w 83"/>
              <a:gd name="T31" fmla="*/ 199675750 h 81"/>
              <a:gd name="T32" fmla="*/ 355547612 w 83"/>
              <a:gd name="T33" fmla="*/ 139773025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81">
                <a:moveTo>
                  <a:pt x="71" y="28"/>
                </a:moveTo>
                <a:cubicBezTo>
                  <a:pt x="54" y="28"/>
                  <a:pt x="54" y="28"/>
                  <a:pt x="54" y="28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5"/>
                  <a:pt x="49" y="0"/>
                  <a:pt x="42" y="0"/>
                </a:cubicBezTo>
                <a:cubicBezTo>
                  <a:pt x="35" y="0"/>
                  <a:pt x="29" y="5"/>
                  <a:pt x="29" y="12"/>
                </a:cubicBezTo>
                <a:cubicBezTo>
                  <a:pt x="29" y="28"/>
                  <a:pt x="29" y="28"/>
                  <a:pt x="29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34"/>
                  <a:pt x="0" y="40"/>
                </a:cubicBezTo>
                <a:cubicBezTo>
                  <a:pt x="0" y="47"/>
                  <a:pt x="6" y="53"/>
                  <a:pt x="1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76"/>
                  <a:pt x="35" y="81"/>
                  <a:pt x="42" y="81"/>
                </a:cubicBezTo>
                <a:cubicBezTo>
                  <a:pt x="49" y="81"/>
                  <a:pt x="54" y="76"/>
                  <a:pt x="54" y="69"/>
                </a:cubicBezTo>
                <a:cubicBezTo>
                  <a:pt x="54" y="53"/>
                  <a:pt x="54" y="53"/>
                  <a:pt x="54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8" y="53"/>
                  <a:pt x="83" y="47"/>
                  <a:pt x="83" y="40"/>
                </a:cubicBezTo>
                <a:cubicBezTo>
                  <a:pt x="83" y="34"/>
                  <a:pt x="78" y="28"/>
                  <a:pt x="71" y="2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4" name="Freeform 39"/>
          <p:cNvSpPr>
            <a:spLocks noEditPoints="1"/>
          </p:cNvSpPr>
          <p:nvPr/>
        </p:nvSpPr>
        <p:spPr bwMode="auto">
          <a:xfrm>
            <a:off x="10526184" y="1331385"/>
            <a:ext cx="389467" cy="503767"/>
          </a:xfrm>
          <a:custGeom>
            <a:avLst/>
            <a:gdLst>
              <a:gd name="T0" fmla="*/ 328163115 w 130"/>
              <a:gd name="T1" fmla="*/ 323699320 h 168"/>
              <a:gd name="T2" fmla="*/ 494767968 w 130"/>
              <a:gd name="T3" fmla="*/ 161850784 h 168"/>
              <a:gd name="T4" fmla="*/ 328163115 w 130"/>
              <a:gd name="T5" fmla="*/ 0 h 168"/>
              <a:gd name="T6" fmla="*/ 161558263 w 130"/>
              <a:gd name="T7" fmla="*/ 161850784 h 168"/>
              <a:gd name="T8" fmla="*/ 328163115 w 130"/>
              <a:gd name="T9" fmla="*/ 323699320 h 168"/>
              <a:gd name="T10" fmla="*/ 656326231 w 130"/>
              <a:gd name="T11" fmla="*/ 789020044 h 168"/>
              <a:gd name="T12" fmla="*/ 525060985 w 130"/>
              <a:gd name="T13" fmla="*/ 647400889 h 168"/>
              <a:gd name="T14" fmla="*/ 378649230 w 130"/>
              <a:gd name="T15" fmla="*/ 515897548 h 168"/>
              <a:gd name="T16" fmla="*/ 469526034 w 130"/>
              <a:gd name="T17" fmla="*/ 414741651 h 168"/>
              <a:gd name="T18" fmla="*/ 328163115 w 130"/>
              <a:gd name="T19" fmla="*/ 374278393 h 168"/>
              <a:gd name="T20" fmla="*/ 0 w 130"/>
              <a:gd name="T21" fmla="*/ 824423146 h 168"/>
              <a:gd name="T22" fmla="*/ 0 w 130"/>
              <a:gd name="T23" fmla="*/ 849712682 h 168"/>
              <a:gd name="T24" fmla="*/ 656326231 w 130"/>
              <a:gd name="T25" fmla="*/ 849712682 h 168"/>
              <a:gd name="T26" fmla="*/ 656326231 w 130"/>
              <a:gd name="T27" fmla="*/ 824423146 h 168"/>
              <a:gd name="T28" fmla="*/ 656326231 w 130"/>
              <a:gd name="T29" fmla="*/ 789020044 h 1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0" h="168">
                <a:moveTo>
                  <a:pt x="65" y="64"/>
                </a:moveTo>
                <a:cubicBezTo>
                  <a:pt x="84" y="64"/>
                  <a:pt x="98" y="50"/>
                  <a:pt x="98" y="32"/>
                </a:cubicBezTo>
                <a:cubicBezTo>
                  <a:pt x="98" y="14"/>
                  <a:pt x="84" y="0"/>
                  <a:pt x="65" y="0"/>
                </a:cubicBezTo>
                <a:cubicBezTo>
                  <a:pt x="47" y="0"/>
                  <a:pt x="32" y="14"/>
                  <a:pt x="32" y="32"/>
                </a:cubicBezTo>
                <a:cubicBezTo>
                  <a:pt x="32" y="50"/>
                  <a:pt x="47" y="64"/>
                  <a:pt x="65" y="64"/>
                </a:cubicBezTo>
                <a:close/>
                <a:moveTo>
                  <a:pt x="130" y="156"/>
                </a:moveTo>
                <a:cubicBezTo>
                  <a:pt x="120" y="156"/>
                  <a:pt x="103" y="152"/>
                  <a:pt x="104" y="128"/>
                </a:cubicBezTo>
                <a:cubicBezTo>
                  <a:pt x="104" y="128"/>
                  <a:pt x="73" y="131"/>
                  <a:pt x="75" y="102"/>
                </a:cubicBezTo>
                <a:cubicBezTo>
                  <a:pt x="76" y="90"/>
                  <a:pt x="85" y="84"/>
                  <a:pt x="93" y="82"/>
                </a:cubicBezTo>
                <a:cubicBezTo>
                  <a:pt x="84" y="77"/>
                  <a:pt x="75" y="74"/>
                  <a:pt x="65" y="74"/>
                </a:cubicBezTo>
                <a:cubicBezTo>
                  <a:pt x="29" y="74"/>
                  <a:pt x="0" y="114"/>
                  <a:pt x="0" y="163"/>
                </a:cubicBezTo>
                <a:cubicBezTo>
                  <a:pt x="0" y="165"/>
                  <a:pt x="0" y="166"/>
                  <a:pt x="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6"/>
                  <a:pt x="130" y="165"/>
                  <a:pt x="130" y="163"/>
                </a:cubicBezTo>
                <a:cubicBezTo>
                  <a:pt x="130" y="161"/>
                  <a:pt x="130" y="158"/>
                  <a:pt x="130" y="15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5" name="Freeform 40"/>
          <p:cNvSpPr>
            <a:spLocks noEditPoints="1"/>
          </p:cNvSpPr>
          <p:nvPr/>
        </p:nvSpPr>
        <p:spPr bwMode="auto">
          <a:xfrm>
            <a:off x="2027768" y="2338917"/>
            <a:ext cx="294217" cy="378883"/>
          </a:xfrm>
          <a:custGeom>
            <a:avLst/>
            <a:gdLst>
              <a:gd name="T0" fmla="*/ 248428260 w 98"/>
              <a:gd name="T1" fmla="*/ 279739447 h 126"/>
              <a:gd name="T2" fmla="*/ 0 w 98"/>
              <a:gd name="T3" fmla="*/ 620515087 h 126"/>
              <a:gd name="T4" fmla="*/ 0 w 98"/>
              <a:gd name="T5" fmla="*/ 640859733 h 126"/>
              <a:gd name="T6" fmla="*/ 496856519 w 98"/>
              <a:gd name="T7" fmla="*/ 640859733 h 126"/>
              <a:gd name="T8" fmla="*/ 496856519 w 98"/>
              <a:gd name="T9" fmla="*/ 620515087 h 126"/>
              <a:gd name="T10" fmla="*/ 248428260 w 98"/>
              <a:gd name="T11" fmla="*/ 279739447 h 126"/>
              <a:gd name="T12" fmla="*/ 253499005 w 98"/>
              <a:gd name="T13" fmla="*/ 244138008 h 126"/>
              <a:gd name="T14" fmla="*/ 375176637 w 98"/>
              <a:gd name="T15" fmla="*/ 122067876 h 126"/>
              <a:gd name="T16" fmla="*/ 253499005 w 98"/>
              <a:gd name="T17" fmla="*/ 0 h 126"/>
              <a:gd name="T18" fmla="*/ 126748377 w 98"/>
              <a:gd name="T19" fmla="*/ 122067876 h 126"/>
              <a:gd name="T20" fmla="*/ 253499005 w 98"/>
              <a:gd name="T21" fmla="*/ 244138008 h 1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8" h="126">
                <a:moveTo>
                  <a:pt x="49" y="55"/>
                </a:moveTo>
                <a:cubicBezTo>
                  <a:pt x="22" y="55"/>
                  <a:pt x="0" y="85"/>
                  <a:pt x="0" y="122"/>
                </a:cubicBezTo>
                <a:cubicBezTo>
                  <a:pt x="0" y="123"/>
                  <a:pt x="0" y="124"/>
                  <a:pt x="0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24"/>
                  <a:pt x="98" y="123"/>
                  <a:pt x="98" y="122"/>
                </a:cubicBezTo>
                <a:cubicBezTo>
                  <a:pt x="98" y="85"/>
                  <a:pt x="76" y="55"/>
                  <a:pt x="49" y="55"/>
                </a:cubicBezTo>
                <a:close/>
                <a:moveTo>
                  <a:pt x="50" y="48"/>
                </a:moveTo>
                <a:cubicBezTo>
                  <a:pt x="63" y="48"/>
                  <a:pt x="74" y="37"/>
                  <a:pt x="74" y="24"/>
                </a:cubicBezTo>
                <a:cubicBezTo>
                  <a:pt x="74" y="11"/>
                  <a:pt x="63" y="0"/>
                  <a:pt x="50" y="0"/>
                </a:cubicBezTo>
                <a:cubicBezTo>
                  <a:pt x="36" y="0"/>
                  <a:pt x="25" y="11"/>
                  <a:pt x="25" y="24"/>
                </a:cubicBezTo>
                <a:cubicBezTo>
                  <a:pt x="25" y="37"/>
                  <a:pt x="36" y="48"/>
                  <a:pt x="50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6" name="Freeform 41"/>
          <p:cNvSpPr>
            <a:spLocks/>
          </p:cNvSpPr>
          <p:nvPr/>
        </p:nvSpPr>
        <p:spPr bwMode="auto">
          <a:xfrm>
            <a:off x="2243667" y="2106085"/>
            <a:ext cx="336551" cy="298449"/>
          </a:xfrm>
          <a:custGeom>
            <a:avLst/>
            <a:gdLst>
              <a:gd name="T0" fmla="*/ 568857769 w 112"/>
              <a:gd name="T1" fmla="*/ 185381803 h 100"/>
              <a:gd name="T2" fmla="*/ 284428885 w 112"/>
              <a:gd name="T3" fmla="*/ 0 h 100"/>
              <a:gd name="T4" fmla="*/ 0 w 112"/>
              <a:gd name="T5" fmla="*/ 185381803 h 100"/>
              <a:gd name="T6" fmla="*/ 193005798 w 112"/>
              <a:gd name="T7" fmla="*/ 355732952 h 100"/>
              <a:gd name="T8" fmla="*/ 81265718 w 112"/>
              <a:gd name="T9" fmla="*/ 491011082 h 100"/>
              <a:gd name="T10" fmla="*/ 360614791 w 112"/>
              <a:gd name="T11" fmla="*/ 360742424 h 100"/>
              <a:gd name="T12" fmla="*/ 568857769 w 112"/>
              <a:gd name="T13" fmla="*/ 185381803 h 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" h="100">
                <a:moveTo>
                  <a:pt x="112" y="37"/>
                </a:moveTo>
                <a:cubicBezTo>
                  <a:pt x="112" y="17"/>
                  <a:pt x="87" y="0"/>
                  <a:pt x="56" y="0"/>
                </a:cubicBezTo>
                <a:cubicBezTo>
                  <a:pt x="25" y="0"/>
                  <a:pt x="0" y="17"/>
                  <a:pt x="0" y="37"/>
                </a:cubicBezTo>
                <a:cubicBezTo>
                  <a:pt x="0" y="53"/>
                  <a:pt x="16" y="66"/>
                  <a:pt x="38" y="71"/>
                </a:cubicBezTo>
                <a:cubicBezTo>
                  <a:pt x="37" y="79"/>
                  <a:pt x="33" y="92"/>
                  <a:pt x="16" y="98"/>
                </a:cubicBezTo>
                <a:cubicBezTo>
                  <a:pt x="16" y="98"/>
                  <a:pt x="47" y="100"/>
                  <a:pt x="71" y="72"/>
                </a:cubicBezTo>
                <a:cubicBezTo>
                  <a:pt x="95" y="67"/>
                  <a:pt x="112" y="53"/>
                  <a:pt x="112" y="3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7" name="Freeform 42"/>
          <p:cNvSpPr>
            <a:spLocks/>
          </p:cNvSpPr>
          <p:nvPr/>
        </p:nvSpPr>
        <p:spPr bwMode="auto">
          <a:xfrm>
            <a:off x="2963334" y="2351618"/>
            <a:ext cx="131233" cy="120649"/>
          </a:xfrm>
          <a:custGeom>
            <a:avLst/>
            <a:gdLst>
              <a:gd name="T0" fmla="*/ 155120037 w 44"/>
              <a:gd name="T1" fmla="*/ 66528305 h 40"/>
              <a:gd name="T2" fmla="*/ 155120037 w 44"/>
              <a:gd name="T3" fmla="*/ 0 h 40"/>
              <a:gd name="T4" fmla="*/ 15012049 w 44"/>
              <a:gd name="T5" fmla="*/ 138171387 h 40"/>
              <a:gd name="T6" fmla="*/ 15012049 w 44"/>
              <a:gd name="T7" fmla="*/ 189346310 h 40"/>
              <a:gd name="T8" fmla="*/ 70053994 w 44"/>
              <a:gd name="T9" fmla="*/ 189346310 h 40"/>
              <a:gd name="T10" fmla="*/ 220170014 w 44"/>
              <a:gd name="T11" fmla="*/ 40940843 h 40"/>
              <a:gd name="T12" fmla="*/ 220170014 w 44"/>
              <a:gd name="T13" fmla="*/ 5117040 h 40"/>
              <a:gd name="T14" fmla="*/ 155120037 w 44"/>
              <a:gd name="T15" fmla="*/ 66528305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" h="40">
                <a:moveTo>
                  <a:pt x="31" y="13"/>
                </a:moveTo>
                <a:cubicBezTo>
                  <a:pt x="31" y="9"/>
                  <a:pt x="31" y="4"/>
                  <a:pt x="31" y="0"/>
                </a:cubicBezTo>
                <a:cubicBezTo>
                  <a:pt x="3" y="27"/>
                  <a:pt x="3" y="27"/>
                  <a:pt x="3" y="27"/>
                </a:cubicBezTo>
                <a:cubicBezTo>
                  <a:pt x="0" y="30"/>
                  <a:pt x="0" y="34"/>
                  <a:pt x="3" y="37"/>
                </a:cubicBezTo>
                <a:cubicBezTo>
                  <a:pt x="6" y="40"/>
                  <a:pt x="11" y="40"/>
                  <a:pt x="14" y="3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6"/>
                  <a:pt x="44" y="3"/>
                  <a:pt x="44" y="1"/>
                </a:cubicBezTo>
                <a:lnTo>
                  <a:pt x="31" y="1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8" name="Freeform 43"/>
          <p:cNvSpPr>
            <a:spLocks/>
          </p:cNvSpPr>
          <p:nvPr/>
        </p:nvSpPr>
        <p:spPr bwMode="auto">
          <a:xfrm>
            <a:off x="3086100" y="2315634"/>
            <a:ext cx="127000" cy="63500"/>
          </a:xfrm>
          <a:custGeom>
            <a:avLst/>
            <a:gdLst>
              <a:gd name="T0" fmla="*/ 210869893 w 42"/>
              <a:gd name="T1" fmla="*/ 77147964 h 21"/>
              <a:gd name="T2" fmla="*/ 185154661 w 42"/>
              <a:gd name="T3" fmla="*/ 30858732 h 21"/>
              <a:gd name="T4" fmla="*/ 61717464 w 42"/>
              <a:gd name="T5" fmla="*/ 0 h 21"/>
              <a:gd name="T6" fmla="*/ 0 w 42"/>
              <a:gd name="T7" fmla="*/ 36002232 h 21"/>
              <a:gd name="T8" fmla="*/ 92576196 w 42"/>
              <a:gd name="T9" fmla="*/ 56573964 h 21"/>
              <a:gd name="T10" fmla="*/ 56573964 w 42"/>
              <a:gd name="T11" fmla="*/ 82291464 h 21"/>
              <a:gd name="T12" fmla="*/ 164580661 w 42"/>
              <a:gd name="T13" fmla="*/ 102863196 h 21"/>
              <a:gd name="T14" fmla="*/ 210869893 w 42"/>
              <a:gd name="T15" fmla="*/ 77147964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" h="21">
                <a:moveTo>
                  <a:pt x="41" y="15"/>
                </a:moveTo>
                <a:cubicBezTo>
                  <a:pt x="42" y="11"/>
                  <a:pt x="40" y="7"/>
                  <a:pt x="36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3"/>
                  <a:pt x="0" y="7"/>
                  <a:pt x="0" y="7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12"/>
                  <a:pt x="13" y="14"/>
                  <a:pt x="11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1"/>
                  <a:pt x="41" y="19"/>
                  <a:pt x="41" y="1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09" name="Freeform 44"/>
          <p:cNvSpPr>
            <a:spLocks/>
          </p:cNvSpPr>
          <p:nvPr/>
        </p:nvSpPr>
        <p:spPr bwMode="auto">
          <a:xfrm>
            <a:off x="2781301" y="2372784"/>
            <a:ext cx="283633" cy="279400"/>
          </a:xfrm>
          <a:custGeom>
            <a:avLst/>
            <a:gdLst>
              <a:gd name="T0" fmla="*/ 340955630 w 95"/>
              <a:gd name="T1" fmla="*/ 218312795 h 93"/>
              <a:gd name="T2" fmla="*/ 225631809 w 95"/>
              <a:gd name="T3" fmla="*/ 330007452 h 93"/>
              <a:gd name="T4" fmla="*/ 155437038 w 95"/>
              <a:gd name="T5" fmla="*/ 330007452 h 93"/>
              <a:gd name="T6" fmla="*/ 145407614 w 95"/>
              <a:gd name="T7" fmla="*/ 314775645 h 93"/>
              <a:gd name="T8" fmla="*/ 145407614 w 95"/>
              <a:gd name="T9" fmla="*/ 248774155 h 93"/>
              <a:gd name="T10" fmla="*/ 255717842 w 95"/>
              <a:gd name="T11" fmla="*/ 142156016 h 93"/>
              <a:gd name="T12" fmla="*/ 325914853 w 95"/>
              <a:gd name="T13" fmla="*/ 10153035 h 93"/>
              <a:gd name="T14" fmla="*/ 175491407 w 95"/>
              <a:gd name="T15" fmla="*/ 55846202 h 93"/>
              <a:gd name="T16" fmla="*/ 60169826 w 95"/>
              <a:gd name="T17" fmla="*/ 167540858 h 93"/>
              <a:gd name="T18" fmla="*/ 60169826 w 95"/>
              <a:gd name="T19" fmla="*/ 396008942 h 93"/>
              <a:gd name="T20" fmla="*/ 75210603 w 95"/>
              <a:gd name="T21" fmla="*/ 411238495 h 93"/>
              <a:gd name="T22" fmla="*/ 305858244 w 95"/>
              <a:gd name="T23" fmla="*/ 411238495 h 93"/>
              <a:gd name="T24" fmla="*/ 421182065 w 95"/>
              <a:gd name="T25" fmla="*/ 294467321 h 93"/>
              <a:gd name="T26" fmla="*/ 466308874 w 95"/>
              <a:gd name="T27" fmla="*/ 142156016 h 93"/>
              <a:gd name="T28" fmla="*/ 340955630 w 95"/>
              <a:gd name="T29" fmla="*/ 218312795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5" h="93">
                <a:moveTo>
                  <a:pt x="68" y="43"/>
                </a:moveTo>
                <a:cubicBezTo>
                  <a:pt x="45" y="65"/>
                  <a:pt x="45" y="65"/>
                  <a:pt x="45" y="65"/>
                </a:cubicBezTo>
                <a:cubicBezTo>
                  <a:pt x="41" y="68"/>
                  <a:pt x="35" y="68"/>
                  <a:pt x="31" y="65"/>
                </a:cubicBezTo>
                <a:cubicBezTo>
                  <a:pt x="29" y="62"/>
                  <a:pt x="29" y="62"/>
                  <a:pt x="29" y="62"/>
                </a:cubicBezTo>
                <a:cubicBezTo>
                  <a:pt x="25" y="58"/>
                  <a:pt x="25" y="53"/>
                  <a:pt x="29" y="49"/>
                </a:cubicBezTo>
                <a:cubicBezTo>
                  <a:pt x="51" y="28"/>
                  <a:pt x="51" y="28"/>
                  <a:pt x="51" y="28"/>
                </a:cubicBezTo>
                <a:cubicBezTo>
                  <a:pt x="53" y="24"/>
                  <a:pt x="60" y="15"/>
                  <a:pt x="65" y="2"/>
                </a:cubicBezTo>
                <a:cubicBezTo>
                  <a:pt x="55" y="0"/>
                  <a:pt x="43" y="3"/>
                  <a:pt x="35" y="11"/>
                </a:cubicBezTo>
                <a:cubicBezTo>
                  <a:pt x="12" y="33"/>
                  <a:pt x="12" y="33"/>
                  <a:pt x="12" y="33"/>
                </a:cubicBezTo>
                <a:cubicBezTo>
                  <a:pt x="0" y="45"/>
                  <a:pt x="0" y="66"/>
                  <a:pt x="12" y="78"/>
                </a:cubicBezTo>
                <a:cubicBezTo>
                  <a:pt x="15" y="81"/>
                  <a:pt x="15" y="81"/>
                  <a:pt x="15" y="81"/>
                </a:cubicBezTo>
                <a:cubicBezTo>
                  <a:pt x="28" y="93"/>
                  <a:pt x="49" y="93"/>
                  <a:pt x="61" y="81"/>
                </a:cubicBezTo>
                <a:cubicBezTo>
                  <a:pt x="84" y="58"/>
                  <a:pt x="84" y="58"/>
                  <a:pt x="84" y="58"/>
                </a:cubicBezTo>
                <a:cubicBezTo>
                  <a:pt x="93" y="50"/>
                  <a:pt x="95" y="39"/>
                  <a:pt x="93" y="28"/>
                </a:cubicBezTo>
                <a:cubicBezTo>
                  <a:pt x="83" y="33"/>
                  <a:pt x="74" y="38"/>
                  <a:pt x="68" y="4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0" name="Freeform 45"/>
          <p:cNvSpPr>
            <a:spLocks/>
          </p:cNvSpPr>
          <p:nvPr/>
        </p:nvSpPr>
        <p:spPr bwMode="auto">
          <a:xfrm>
            <a:off x="3141134" y="2252133"/>
            <a:ext cx="292100" cy="239184"/>
          </a:xfrm>
          <a:custGeom>
            <a:avLst/>
            <a:gdLst>
              <a:gd name="T0" fmla="*/ 349809124 w 98"/>
              <a:gd name="T1" fmla="*/ 50282456 h 80"/>
              <a:gd name="T2" fmla="*/ 189895551 w 98"/>
              <a:gd name="T3" fmla="*/ 15084288 h 80"/>
              <a:gd name="T4" fmla="*/ 44975203 w 98"/>
              <a:gd name="T5" fmla="*/ 50282456 h 80"/>
              <a:gd name="T6" fmla="*/ 169908311 w 98"/>
              <a:gd name="T7" fmla="*/ 125703899 h 80"/>
              <a:gd name="T8" fmla="*/ 324823397 w 98"/>
              <a:gd name="T9" fmla="*/ 160899824 h 80"/>
              <a:gd name="T10" fmla="*/ 359803862 w 98"/>
              <a:gd name="T11" fmla="*/ 216209629 h 80"/>
              <a:gd name="T12" fmla="*/ 354807611 w 98"/>
              <a:gd name="T13" fmla="*/ 236321267 h 80"/>
              <a:gd name="T14" fmla="*/ 294839183 w 98"/>
              <a:gd name="T15" fmla="*/ 271519434 h 80"/>
              <a:gd name="T16" fmla="*/ 139924097 w 98"/>
              <a:gd name="T17" fmla="*/ 236321267 h 80"/>
              <a:gd name="T18" fmla="*/ 0 w 98"/>
              <a:gd name="T19" fmla="*/ 246378206 h 80"/>
              <a:gd name="T20" fmla="*/ 114938369 w 98"/>
              <a:gd name="T21" fmla="*/ 341913528 h 80"/>
              <a:gd name="T22" fmla="*/ 269853455 w 98"/>
              <a:gd name="T23" fmla="*/ 382139045 h 80"/>
              <a:gd name="T24" fmla="*/ 464747493 w 98"/>
              <a:gd name="T25" fmla="*/ 261462495 h 80"/>
              <a:gd name="T26" fmla="*/ 469743745 w 98"/>
              <a:gd name="T27" fmla="*/ 241350858 h 80"/>
              <a:gd name="T28" fmla="*/ 349809124 w 98"/>
              <a:gd name="T29" fmla="*/ 50282456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8" h="80">
                <a:moveTo>
                  <a:pt x="70" y="10"/>
                </a:move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3"/>
                  <a:pt x="9" y="10"/>
                </a:cubicBezTo>
                <a:cubicBezTo>
                  <a:pt x="15" y="15"/>
                  <a:pt x="23" y="20"/>
                  <a:pt x="34" y="25"/>
                </a:cubicBezTo>
                <a:cubicBezTo>
                  <a:pt x="65" y="32"/>
                  <a:pt x="65" y="32"/>
                  <a:pt x="65" y="32"/>
                </a:cubicBezTo>
                <a:cubicBezTo>
                  <a:pt x="70" y="33"/>
                  <a:pt x="73" y="38"/>
                  <a:pt x="72" y="43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52"/>
                  <a:pt x="65" y="55"/>
                  <a:pt x="59" y="54"/>
                </a:cubicBezTo>
                <a:cubicBezTo>
                  <a:pt x="28" y="47"/>
                  <a:pt x="28" y="47"/>
                  <a:pt x="28" y="47"/>
                </a:cubicBezTo>
                <a:cubicBezTo>
                  <a:pt x="14" y="45"/>
                  <a:pt x="6" y="47"/>
                  <a:pt x="0" y="49"/>
                </a:cubicBezTo>
                <a:cubicBezTo>
                  <a:pt x="3" y="58"/>
                  <a:pt x="12" y="66"/>
                  <a:pt x="23" y="68"/>
                </a:cubicBezTo>
                <a:cubicBezTo>
                  <a:pt x="54" y="76"/>
                  <a:pt x="54" y="76"/>
                  <a:pt x="54" y="76"/>
                </a:cubicBezTo>
                <a:cubicBezTo>
                  <a:pt x="72" y="80"/>
                  <a:pt x="89" y="69"/>
                  <a:pt x="93" y="52"/>
                </a:cubicBezTo>
                <a:cubicBezTo>
                  <a:pt x="94" y="48"/>
                  <a:pt x="94" y="48"/>
                  <a:pt x="94" y="48"/>
                </a:cubicBezTo>
                <a:cubicBezTo>
                  <a:pt x="98" y="31"/>
                  <a:pt x="87" y="14"/>
                  <a:pt x="70" y="1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1" name="Freeform 46"/>
          <p:cNvSpPr>
            <a:spLocks/>
          </p:cNvSpPr>
          <p:nvPr/>
        </p:nvSpPr>
        <p:spPr bwMode="auto">
          <a:xfrm>
            <a:off x="2992968" y="2264834"/>
            <a:ext cx="55033" cy="57151"/>
          </a:xfrm>
          <a:custGeom>
            <a:avLst/>
            <a:gdLst>
              <a:gd name="T0" fmla="*/ 65524063 w 26"/>
              <a:gd name="T1" fmla="*/ 68045806 h 27"/>
              <a:gd name="T2" fmla="*/ 0 w 26"/>
              <a:gd name="T3" fmla="*/ 45363342 h 27"/>
              <a:gd name="T4" fmla="*/ 22682200 w 26"/>
              <a:gd name="T5" fmla="*/ 0 h 27"/>
              <a:gd name="T6" fmla="*/ 65524063 w 26"/>
              <a:gd name="T7" fmla="*/ 68045806 h 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27">
                <a:moveTo>
                  <a:pt x="26" y="27"/>
                </a:moveTo>
                <a:lnTo>
                  <a:pt x="0" y="18"/>
                </a:lnTo>
                <a:lnTo>
                  <a:pt x="9" y="0"/>
                </a:lnTo>
                <a:lnTo>
                  <a:pt x="26" y="2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2" name="Freeform 47"/>
          <p:cNvSpPr>
            <a:spLocks/>
          </p:cNvSpPr>
          <p:nvPr/>
        </p:nvSpPr>
        <p:spPr bwMode="auto">
          <a:xfrm>
            <a:off x="3098800" y="2237317"/>
            <a:ext cx="27517" cy="50800"/>
          </a:xfrm>
          <a:custGeom>
            <a:avLst/>
            <a:gdLst>
              <a:gd name="T0" fmla="*/ 27721597 w 13"/>
              <a:gd name="T1" fmla="*/ 60483750 h 24"/>
              <a:gd name="T2" fmla="*/ 0 w 13"/>
              <a:gd name="T3" fmla="*/ 22682200 h 24"/>
              <a:gd name="T4" fmla="*/ 32762031 w 13"/>
              <a:gd name="T5" fmla="*/ 0 h 24"/>
              <a:gd name="T6" fmla="*/ 27721597 w 13"/>
              <a:gd name="T7" fmla="*/ 604837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" h="24">
                <a:moveTo>
                  <a:pt x="11" y="24"/>
                </a:moveTo>
                <a:lnTo>
                  <a:pt x="0" y="9"/>
                </a:lnTo>
                <a:lnTo>
                  <a:pt x="13" y="0"/>
                </a:lnTo>
                <a:lnTo>
                  <a:pt x="11" y="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3" name="Freeform 48"/>
          <p:cNvSpPr>
            <a:spLocks/>
          </p:cNvSpPr>
          <p:nvPr/>
        </p:nvSpPr>
        <p:spPr bwMode="auto">
          <a:xfrm>
            <a:off x="3033185" y="2203451"/>
            <a:ext cx="38100" cy="88900"/>
          </a:xfrm>
          <a:custGeom>
            <a:avLst/>
            <a:gdLst>
              <a:gd name="T0" fmla="*/ 45362813 w 18"/>
              <a:gd name="T1" fmla="*/ 105846563 h 42"/>
              <a:gd name="T2" fmla="*/ 0 w 18"/>
              <a:gd name="T3" fmla="*/ 0 h 42"/>
              <a:gd name="T4" fmla="*/ 30241875 w 18"/>
              <a:gd name="T5" fmla="*/ 5040313 h 42"/>
              <a:gd name="T6" fmla="*/ 45362813 w 18"/>
              <a:gd name="T7" fmla="*/ 105846563 h 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42">
                <a:moveTo>
                  <a:pt x="18" y="42"/>
                </a:moveTo>
                <a:lnTo>
                  <a:pt x="0" y="0"/>
                </a:lnTo>
                <a:lnTo>
                  <a:pt x="12" y="2"/>
                </a:lnTo>
                <a:lnTo>
                  <a:pt x="18" y="4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4" name="Freeform 49"/>
          <p:cNvSpPr>
            <a:spLocks/>
          </p:cNvSpPr>
          <p:nvPr/>
        </p:nvSpPr>
        <p:spPr bwMode="auto">
          <a:xfrm>
            <a:off x="9929285" y="1642534"/>
            <a:ext cx="213783" cy="63500"/>
          </a:xfrm>
          <a:custGeom>
            <a:avLst/>
            <a:gdLst>
              <a:gd name="T0" fmla="*/ 305986227 w 71"/>
              <a:gd name="T1" fmla="*/ 0 h 21"/>
              <a:gd name="T2" fmla="*/ 362083853 w 71"/>
              <a:gd name="T3" fmla="*/ 56573964 h 21"/>
              <a:gd name="T4" fmla="*/ 362083853 w 71"/>
              <a:gd name="T5" fmla="*/ 56573964 h 21"/>
              <a:gd name="T6" fmla="*/ 305986227 w 71"/>
              <a:gd name="T7" fmla="*/ 108006696 h 21"/>
              <a:gd name="T8" fmla="*/ 50998457 w 71"/>
              <a:gd name="T9" fmla="*/ 108006696 h 21"/>
              <a:gd name="T10" fmla="*/ 0 w 71"/>
              <a:gd name="T11" fmla="*/ 56573964 h 21"/>
              <a:gd name="T12" fmla="*/ 0 w 71"/>
              <a:gd name="T13" fmla="*/ 56573964 h 21"/>
              <a:gd name="T14" fmla="*/ 50998457 w 71"/>
              <a:gd name="T15" fmla="*/ 0 h 21"/>
              <a:gd name="T16" fmla="*/ 305986227 w 71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21">
                <a:moveTo>
                  <a:pt x="60" y="0"/>
                </a:moveTo>
                <a:cubicBezTo>
                  <a:pt x="66" y="0"/>
                  <a:pt x="71" y="5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7"/>
                  <a:pt x="66" y="21"/>
                  <a:pt x="6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4" y="21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lnTo>
                  <a:pt x="6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5" name="Freeform 50"/>
          <p:cNvSpPr>
            <a:spLocks noEditPoints="1"/>
          </p:cNvSpPr>
          <p:nvPr/>
        </p:nvSpPr>
        <p:spPr bwMode="auto">
          <a:xfrm>
            <a:off x="9687985" y="1367367"/>
            <a:ext cx="391583" cy="503767"/>
          </a:xfrm>
          <a:custGeom>
            <a:avLst/>
            <a:gdLst>
              <a:gd name="T0" fmla="*/ 331718346 w 131"/>
              <a:gd name="T1" fmla="*/ 323699320 h 168"/>
              <a:gd name="T2" fmla="*/ 497579760 w 131"/>
              <a:gd name="T3" fmla="*/ 161850784 h 168"/>
              <a:gd name="T4" fmla="*/ 331718346 w 131"/>
              <a:gd name="T5" fmla="*/ 0 h 168"/>
              <a:gd name="T6" fmla="*/ 165859173 w 131"/>
              <a:gd name="T7" fmla="*/ 161850784 h 168"/>
              <a:gd name="T8" fmla="*/ 331718346 w 131"/>
              <a:gd name="T9" fmla="*/ 323699320 h 168"/>
              <a:gd name="T10" fmla="*/ 628257024 w 131"/>
              <a:gd name="T11" fmla="*/ 632227167 h 168"/>
              <a:gd name="T12" fmla="*/ 452345237 w 131"/>
              <a:gd name="T13" fmla="*/ 632227167 h 168"/>
              <a:gd name="T14" fmla="*/ 341770960 w 131"/>
              <a:gd name="T15" fmla="*/ 536129177 h 168"/>
              <a:gd name="T16" fmla="*/ 422187393 w 131"/>
              <a:gd name="T17" fmla="*/ 419799558 h 168"/>
              <a:gd name="T18" fmla="*/ 467421917 w 131"/>
              <a:gd name="T19" fmla="*/ 414741651 h 168"/>
              <a:gd name="T20" fmla="*/ 331718346 w 131"/>
              <a:gd name="T21" fmla="*/ 374278393 h 168"/>
              <a:gd name="T22" fmla="*/ 0 w 131"/>
              <a:gd name="T23" fmla="*/ 824423146 h 168"/>
              <a:gd name="T24" fmla="*/ 0 w 131"/>
              <a:gd name="T25" fmla="*/ 849712682 h 168"/>
              <a:gd name="T26" fmla="*/ 658412626 w 131"/>
              <a:gd name="T27" fmla="*/ 849712682 h 168"/>
              <a:gd name="T28" fmla="*/ 658412626 w 131"/>
              <a:gd name="T29" fmla="*/ 824423146 h 168"/>
              <a:gd name="T30" fmla="*/ 628257024 w 131"/>
              <a:gd name="T31" fmla="*/ 632227167 h 1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1" h="168">
                <a:moveTo>
                  <a:pt x="66" y="64"/>
                </a:moveTo>
                <a:cubicBezTo>
                  <a:pt x="84" y="64"/>
                  <a:pt x="99" y="50"/>
                  <a:pt x="99" y="32"/>
                </a:cubicBezTo>
                <a:cubicBezTo>
                  <a:pt x="99" y="14"/>
                  <a:pt x="84" y="0"/>
                  <a:pt x="66" y="0"/>
                </a:cubicBezTo>
                <a:cubicBezTo>
                  <a:pt x="48" y="0"/>
                  <a:pt x="33" y="14"/>
                  <a:pt x="33" y="32"/>
                </a:cubicBezTo>
                <a:cubicBezTo>
                  <a:pt x="33" y="50"/>
                  <a:pt x="48" y="64"/>
                  <a:pt x="66" y="64"/>
                </a:cubicBezTo>
                <a:close/>
                <a:moveTo>
                  <a:pt x="125" y="125"/>
                </a:moveTo>
                <a:cubicBezTo>
                  <a:pt x="90" y="125"/>
                  <a:pt x="90" y="125"/>
                  <a:pt x="90" y="125"/>
                </a:cubicBezTo>
                <a:cubicBezTo>
                  <a:pt x="79" y="125"/>
                  <a:pt x="69" y="118"/>
                  <a:pt x="68" y="106"/>
                </a:cubicBezTo>
                <a:cubicBezTo>
                  <a:pt x="66" y="94"/>
                  <a:pt x="76" y="85"/>
                  <a:pt x="84" y="83"/>
                </a:cubicBezTo>
                <a:cubicBezTo>
                  <a:pt x="85" y="82"/>
                  <a:pt x="89" y="82"/>
                  <a:pt x="93" y="82"/>
                </a:cubicBezTo>
                <a:cubicBezTo>
                  <a:pt x="84" y="76"/>
                  <a:pt x="75" y="74"/>
                  <a:pt x="66" y="74"/>
                </a:cubicBezTo>
                <a:cubicBezTo>
                  <a:pt x="29" y="74"/>
                  <a:pt x="0" y="114"/>
                  <a:pt x="0" y="163"/>
                </a:cubicBezTo>
                <a:cubicBezTo>
                  <a:pt x="0" y="165"/>
                  <a:pt x="0" y="167"/>
                  <a:pt x="0" y="168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1" y="167"/>
                  <a:pt x="131" y="165"/>
                  <a:pt x="131" y="163"/>
                </a:cubicBezTo>
                <a:cubicBezTo>
                  <a:pt x="131" y="150"/>
                  <a:pt x="129" y="137"/>
                  <a:pt x="125" y="12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6" name="Freeform 51"/>
          <p:cNvSpPr>
            <a:spLocks noEditPoints="1"/>
          </p:cNvSpPr>
          <p:nvPr/>
        </p:nvSpPr>
        <p:spPr bwMode="auto">
          <a:xfrm>
            <a:off x="1153584" y="2199218"/>
            <a:ext cx="330200" cy="425449"/>
          </a:xfrm>
          <a:custGeom>
            <a:avLst/>
            <a:gdLst>
              <a:gd name="T0" fmla="*/ 278775102 w 110"/>
              <a:gd name="T1" fmla="*/ 313064795 h 142"/>
              <a:gd name="T2" fmla="*/ 0 w 110"/>
              <a:gd name="T3" fmla="*/ 696823089 h 142"/>
              <a:gd name="T4" fmla="*/ 0 w 110"/>
              <a:gd name="T5" fmla="*/ 717019948 h 142"/>
              <a:gd name="T6" fmla="*/ 557550205 w 110"/>
              <a:gd name="T7" fmla="*/ 717019948 h 142"/>
              <a:gd name="T8" fmla="*/ 557550205 w 110"/>
              <a:gd name="T9" fmla="*/ 696823089 h 142"/>
              <a:gd name="T10" fmla="*/ 278775102 w 110"/>
              <a:gd name="T11" fmla="*/ 313064795 h 142"/>
              <a:gd name="T12" fmla="*/ 283842922 w 110"/>
              <a:gd name="T13" fmla="*/ 277718045 h 142"/>
              <a:gd name="T14" fmla="*/ 425766634 w 110"/>
              <a:gd name="T15" fmla="*/ 136335538 h 142"/>
              <a:gd name="T16" fmla="*/ 283842922 w 110"/>
              <a:gd name="T17" fmla="*/ 0 h 142"/>
              <a:gd name="T18" fmla="*/ 141921461 w 110"/>
              <a:gd name="T19" fmla="*/ 136335538 h 142"/>
              <a:gd name="T20" fmla="*/ 283842922 w 110"/>
              <a:gd name="T21" fmla="*/ 277718045 h 1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0" h="142">
                <a:moveTo>
                  <a:pt x="55" y="62"/>
                </a:moveTo>
                <a:cubicBezTo>
                  <a:pt x="25" y="62"/>
                  <a:pt x="0" y="96"/>
                  <a:pt x="0" y="138"/>
                </a:cubicBezTo>
                <a:cubicBezTo>
                  <a:pt x="0" y="139"/>
                  <a:pt x="0" y="140"/>
                  <a:pt x="0" y="142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0" y="140"/>
                  <a:pt x="110" y="139"/>
                  <a:pt x="110" y="138"/>
                </a:cubicBezTo>
                <a:cubicBezTo>
                  <a:pt x="110" y="96"/>
                  <a:pt x="86" y="62"/>
                  <a:pt x="55" y="62"/>
                </a:cubicBezTo>
                <a:close/>
                <a:moveTo>
                  <a:pt x="56" y="55"/>
                </a:moveTo>
                <a:cubicBezTo>
                  <a:pt x="71" y="55"/>
                  <a:pt x="84" y="42"/>
                  <a:pt x="84" y="27"/>
                </a:cubicBezTo>
                <a:cubicBezTo>
                  <a:pt x="84" y="12"/>
                  <a:pt x="71" y="0"/>
                  <a:pt x="56" y="0"/>
                </a:cubicBezTo>
                <a:cubicBezTo>
                  <a:pt x="40" y="0"/>
                  <a:pt x="28" y="12"/>
                  <a:pt x="28" y="27"/>
                </a:cubicBezTo>
                <a:cubicBezTo>
                  <a:pt x="28" y="42"/>
                  <a:pt x="40" y="55"/>
                  <a:pt x="56" y="5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7" name="Freeform 52"/>
          <p:cNvSpPr>
            <a:spLocks noEditPoints="1"/>
          </p:cNvSpPr>
          <p:nvPr/>
        </p:nvSpPr>
        <p:spPr bwMode="auto">
          <a:xfrm>
            <a:off x="1468967" y="2338918"/>
            <a:ext cx="165100" cy="285749"/>
          </a:xfrm>
          <a:custGeom>
            <a:avLst/>
            <a:gdLst>
              <a:gd name="T0" fmla="*/ 91236511 w 55"/>
              <a:gd name="T1" fmla="*/ 213745765 h 95"/>
              <a:gd name="T2" fmla="*/ 50687201 w 55"/>
              <a:gd name="T3" fmla="*/ 218835111 h 95"/>
              <a:gd name="T4" fmla="*/ 106442221 w 55"/>
              <a:gd name="T5" fmla="*/ 463114697 h 95"/>
              <a:gd name="T6" fmla="*/ 106442221 w 55"/>
              <a:gd name="T7" fmla="*/ 483472081 h 95"/>
              <a:gd name="T8" fmla="*/ 278775102 w 55"/>
              <a:gd name="T9" fmla="*/ 483472081 h 95"/>
              <a:gd name="T10" fmla="*/ 278775102 w 55"/>
              <a:gd name="T11" fmla="*/ 468204043 h 95"/>
              <a:gd name="T12" fmla="*/ 91236511 w 55"/>
              <a:gd name="T13" fmla="*/ 213745765 h 95"/>
              <a:gd name="T14" fmla="*/ 187538591 w 55"/>
              <a:gd name="T15" fmla="*/ 91605972 h 95"/>
              <a:gd name="T16" fmla="*/ 91236511 w 55"/>
              <a:gd name="T17" fmla="*/ 0 h 95"/>
              <a:gd name="T18" fmla="*/ 0 w 55"/>
              <a:gd name="T19" fmla="*/ 91605972 h 95"/>
              <a:gd name="T20" fmla="*/ 91236511 w 55"/>
              <a:gd name="T21" fmla="*/ 188299035 h 95"/>
              <a:gd name="T22" fmla="*/ 187538591 w 55"/>
              <a:gd name="T23" fmla="*/ 91605972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" h="95">
                <a:moveTo>
                  <a:pt x="18" y="42"/>
                </a:moveTo>
                <a:cubicBezTo>
                  <a:pt x="15" y="42"/>
                  <a:pt x="13" y="42"/>
                  <a:pt x="10" y="43"/>
                </a:cubicBezTo>
                <a:cubicBezTo>
                  <a:pt x="17" y="56"/>
                  <a:pt x="21" y="73"/>
                  <a:pt x="21" y="91"/>
                </a:cubicBezTo>
                <a:cubicBezTo>
                  <a:pt x="21" y="92"/>
                  <a:pt x="21" y="93"/>
                  <a:pt x="21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4"/>
                  <a:pt x="55" y="93"/>
                  <a:pt x="55" y="92"/>
                </a:cubicBezTo>
                <a:cubicBezTo>
                  <a:pt x="55" y="64"/>
                  <a:pt x="38" y="42"/>
                  <a:pt x="18" y="42"/>
                </a:cubicBezTo>
                <a:close/>
                <a:moveTo>
                  <a:pt x="37" y="18"/>
                </a:moveTo>
                <a:cubicBezTo>
                  <a:pt x="37" y="8"/>
                  <a:pt x="29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7"/>
                  <a:pt x="18" y="37"/>
                </a:cubicBezTo>
                <a:cubicBezTo>
                  <a:pt x="29" y="37"/>
                  <a:pt x="37" y="28"/>
                  <a:pt x="37" y="1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8" name="Freeform 53"/>
          <p:cNvSpPr>
            <a:spLocks noEditPoints="1"/>
          </p:cNvSpPr>
          <p:nvPr/>
        </p:nvSpPr>
        <p:spPr bwMode="auto">
          <a:xfrm>
            <a:off x="3691467" y="2173817"/>
            <a:ext cx="484717" cy="497416"/>
          </a:xfrm>
          <a:custGeom>
            <a:avLst/>
            <a:gdLst>
              <a:gd name="T0" fmla="*/ 574080359 w 162"/>
              <a:gd name="T1" fmla="*/ 449508247 h 166"/>
              <a:gd name="T2" fmla="*/ 574080359 w 162"/>
              <a:gd name="T3" fmla="*/ 383849335 h 166"/>
              <a:gd name="T4" fmla="*/ 503580916 w 162"/>
              <a:gd name="T5" fmla="*/ 383849335 h 166"/>
              <a:gd name="T6" fmla="*/ 448186252 w 162"/>
              <a:gd name="T7" fmla="*/ 439406357 h 166"/>
              <a:gd name="T8" fmla="*/ 448186252 w 162"/>
              <a:gd name="T9" fmla="*/ 181822778 h 166"/>
              <a:gd name="T10" fmla="*/ 407900856 w 162"/>
              <a:gd name="T11" fmla="*/ 141417466 h 166"/>
              <a:gd name="T12" fmla="*/ 362577542 w 162"/>
              <a:gd name="T13" fmla="*/ 181822778 h 166"/>
              <a:gd name="T14" fmla="*/ 362577542 w 162"/>
              <a:gd name="T15" fmla="*/ 439406357 h 166"/>
              <a:gd name="T16" fmla="*/ 302147203 w 162"/>
              <a:gd name="T17" fmla="*/ 383849335 h 166"/>
              <a:gd name="T18" fmla="*/ 236683435 w 162"/>
              <a:gd name="T19" fmla="*/ 383849335 h 166"/>
              <a:gd name="T20" fmla="*/ 236683435 w 162"/>
              <a:gd name="T21" fmla="*/ 449508247 h 166"/>
              <a:gd name="T22" fmla="*/ 367613216 w 162"/>
              <a:gd name="T23" fmla="*/ 580823824 h 166"/>
              <a:gd name="T24" fmla="*/ 387755914 w 162"/>
              <a:gd name="T25" fmla="*/ 590925713 h 166"/>
              <a:gd name="T26" fmla="*/ 251790458 w 162"/>
              <a:gd name="T27" fmla="*/ 590925713 h 166"/>
              <a:gd name="T28" fmla="*/ 226612086 w 162"/>
              <a:gd name="T29" fmla="*/ 616179314 h 166"/>
              <a:gd name="T30" fmla="*/ 251790458 w 162"/>
              <a:gd name="T31" fmla="*/ 641432914 h 166"/>
              <a:gd name="T32" fmla="*/ 564009010 w 162"/>
              <a:gd name="T33" fmla="*/ 641432914 h 166"/>
              <a:gd name="T34" fmla="*/ 589189627 w 162"/>
              <a:gd name="T35" fmla="*/ 616179314 h 166"/>
              <a:gd name="T36" fmla="*/ 564009010 w 162"/>
              <a:gd name="T37" fmla="*/ 590925713 h 166"/>
              <a:gd name="T38" fmla="*/ 417972205 w 162"/>
              <a:gd name="T39" fmla="*/ 590925713 h 166"/>
              <a:gd name="T40" fmla="*/ 443150578 w 162"/>
              <a:gd name="T41" fmla="*/ 580823824 h 166"/>
              <a:gd name="T42" fmla="*/ 574080359 w 162"/>
              <a:gd name="T43" fmla="*/ 449508247 h 166"/>
              <a:gd name="T44" fmla="*/ 584151709 w 162"/>
              <a:gd name="T45" fmla="*/ 0 h 166"/>
              <a:gd name="T46" fmla="*/ 231647760 w 162"/>
              <a:gd name="T47" fmla="*/ 0 h 166"/>
              <a:gd name="T48" fmla="*/ 0 w 162"/>
              <a:gd name="T49" fmla="*/ 227280158 h 166"/>
              <a:gd name="T50" fmla="*/ 0 w 162"/>
              <a:gd name="T51" fmla="*/ 611127245 h 166"/>
              <a:gd name="T52" fmla="*/ 231647760 w 162"/>
              <a:gd name="T53" fmla="*/ 838407403 h 166"/>
              <a:gd name="T54" fmla="*/ 584151709 w 162"/>
              <a:gd name="T55" fmla="*/ 838407403 h 166"/>
              <a:gd name="T56" fmla="*/ 815799469 w 162"/>
              <a:gd name="T57" fmla="*/ 611127245 h 166"/>
              <a:gd name="T58" fmla="*/ 815799469 w 162"/>
              <a:gd name="T59" fmla="*/ 227280158 h 166"/>
              <a:gd name="T60" fmla="*/ 584151709 w 162"/>
              <a:gd name="T61" fmla="*/ 0 h 166"/>
              <a:gd name="T62" fmla="*/ 740262107 w 162"/>
              <a:gd name="T63" fmla="*/ 611127245 h 166"/>
              <a:gd name="T64" fmla="*/ 694941036 w 162"/>
              <a:gd name="T65" fmla="*/ 722243537 h 166"/>
              <a:gd name="T66" fmla="*/ 584151709 w 162"/>
              <a:gd name="T67" fmla="*/ 762646601 h 166"/>
              <a:gd name="T68" fmla="*/ 231647760 w 162"/>
              <a:gd name="T69" fmla="*/ 762646601 h 166"/>
              <a:gd name="T70" fmla="*/ 120858433 w 162"/>
              <a:gd name="T71" fmla="*/ 722243537 h 166"/>
              <a:gd name="T72" fmla="*/ 75537362 w 162"/>
              <a:gd name="T73" fmla="*/ 611127245 h 166"/>
              <a:gd name="T74" fmla="*/ 75537362 w 162"/>
              <a:gd name="T75" fmla="*/ 227280158 h 166"/>
              <a:gd name="T76" fmla="*/ 120858433 w 162"/>
              <a:gd name="T77" fmla="*/ 116163866 h 166"/>
              <a:gd name="T78" fmla="*/ 231647760 w 162"/>
              <a:gd name="T79" fmla="*/ 75760802 h 166"/>
              <a:gd name="T80" fmla="*/ 584151709 w 162"/>
              <a:gd name="T81" fmla="*/ 75760802 h 166"/>
              <a:gd name="T82" fmla="*/ 694941036 w 162"/>
              <a:gd name="T83" fmla="*/ 116163866 h 166"/>
              <a:gd name="T84" fmla="*/ 740262107 w 162"/>
              <a:gd name="T85" fmla="*/ 227280158 h 166"/>
              <a:gd name="T86" fmla="*/ 740262107 w 162"/>
              <a:gd name="T87" fmla="*/ 611127245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2" h="166">
                <a:moveTo>
                  <a:pt x="114" y="89"/>
                </a:moveTo>
                <a:cubicBezTo>
                  <a:pt x="118" y="85"/>
                  <a:pt x="118" y="79"/>
                  <a:pt x="114" y="76"/>
                </a:cubicBezTo>
                <a:cubicBezTo>
                  <a:pt x="110" y="72"/>
                  <a:pt x="104" y="72"/>
                  <a:pt x="100" y="76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2"/>
                  <a:pt x="85" y="28"/>
                  <a:pt x="81" y="28"/>
                </a:cubicBezTo>
                <a:cubicBezTo>
                  <a:pt x="76" y="28"/>
                  <a:pt x="72" y="32"/>
                  <a:pt x="72" y="36"/>
                </a:cubicBezTo>
                <a:cubicBezTo>
                  <a:pt x="72" y="87"/>
                  <a:pt x="72" y="87"/>
                  <a:pt x="72" y="87"/>
                </a:cubicBezTo>
                <a:cubicBezTo>
                  <a:pt x="60" y="76"/>
                  <a:pt x="60" y="76"/>
                  <a:pt x="60" y="76"/>
                </a:cubicBezTo>
                <a:cubicBezTo>
                  <a:pt x="57" y="72"/>
                  <a:pt x="50" y="72"/>
                  <a:pt x="47" y="76"/>
                </a:cubicBezTo>
                <a:cubicBezTo>
                  <a:pt x="43" y="79"/>
                  <a:pt x="43" y="85"/>
                  <a:pt x="47" y="89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16"/>
                  <a:pt x="76" y="117"/>
                  <a:pt x="77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47" y="117"/>
                  <a:pt x="45" y="120"/>
                  <a:pt x="45" y="122"/>
                </a:cubicBezTo>
                <a:cubicBezTo>
                  <a:pt x="45" y="125"/>
                  <a:pt x="47" y="127"/>
                  <a:pt x="50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5" y="127"/>
                  <a:pt x="117" y="125"/>
                  <a:pt x="117" y="122"/>
                </a:cubicBezTo>
                <a:cubicBezTo>
                  <a:pt x="117" y="120"/>
                  <a:pt x="115" y="117"/>
                  <a:pt x="112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5" y="117"/>
                  <a:pt x="87" y="116"/>
                  <a:pt x="88" y="115"/>
                </a:cubicBezTo>
                <a:lnTo>
                  <a:pt x="114" y="89"/>
                </a:lnTo>
                <a:close/>
                <a:moveTo>
                  <a:pt x="11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46"/>
                  <a:pt x="21" y="166"/>
                  <a:pt x="46" y="166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41" y="166"/>
                  <a:pt x="162" y="146"/>
                  <a:pt x="162" y="121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20"/>
                  <a:pt x="141" y="0"/>
                  <a:pt x="116" y="0"/>
                </a:cubicBezTo>
                <a:close/>
                <a:moveTo>
                  <a:pt x="147" y="121"/>
                </a:moveTo>
                <a:cubicBezTo>
                  <a:pt x="147" y="130"/>
                  <a:pt x="143" y="137"/>
                  <a:pt x="138" y="143"/>
                </a:cubicBezTo>
                <a:cubicBezTo>
                  <a:pt x="132" y="148"/>
                  <a:pt x="124" y="151"/>
                  <a:pt x="116" y="151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38" y="151"/>
                  <a:pt x="30" y="148"/>
                  <a:pt x="24" y="143"/>
                </a:cubicBezTo>
                <a:cubicBezTo>
                  <a:pt x="19" y="137"/>
                  <a:pt x="15" y="130"/>
                  <a:pt x="15" y="121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36"/>
                  <a:pt x="19" y="29"/>
                  <a:pt x="24" y="23"/>
                </a:cubicBezTo>
                <a:cubicBezTo>
                  <a:pt x="30" y="18"/>
                  <a:pt x="38" y="15"/>
                  <a:pt x="4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24" y="15"/>
                  <a:pt x="132" y="18"/>
                  <a:pt x="138" y="23"/>
                </a:cubicBezTo>
                <a:cubicBezTo>
                  <a:pt x="143" y="29"/>
                  <a:pt x="147" y="36"/>
                  <a:pt x="147" y="45"/>
                </a:cubicBezTo>
                <a:lnTo>
                  <a:pt x="147" y="12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19" name="Freeform 54"/>
          <p:cNvSpPr>
            <a:spLocks noEditPoints="1"/>
          </p:cNvSpPr>
          <p:nvPr/>
        </p:nvSpPr>
        <p:spPr bwMode="auto">
          <a:xfrm>
            <a:off x="4529668" y="2173817"/>
            <a:ext cx="486833" cy="497416"/>
          </a:xfrm>
          <a:custGeom>
            <a:avLst/>
            <a:gdLst>
              <a:gd name="T0" fmla="*/ 579106281 w 162"/>
              <a:gd name="T1" fmla="*/ 388899156 h 166"/>
              <a:gd name="T2" fmla="*/ 579106281 w 162"/>
              <a:gd name="T3" fmla="*/ 454558068 h 166"/>
              <a:gd name="T4" fmla="*/ 507988045 w 162"/>
              <a:gd name="T5" fmla="*/ 454558068 h 166"/>
              <a:gd name="T6" fmla="*/ 452108143 w 162"/>
              <a:gd name="T7" fmla="*/ 399001046 h 166"/>
              <a:gd name="T8" fmla="*/ 452108143 w 162"/>
              <a:gd name="T9" fmla="*/ 656584625 h 166"/>
              <a:gd name="T10" fmla="*/ 411471083 w 162"/>
              <a:gd name="T11" fmla="*/ 696989937 h 166"/>
              <a:gd name="T12" fmla="*/ 365751573 w 162"/>
              <a:gd name="T13" fmla="*/ 656584625 h 166"/>
              <a:gd name="T14" fmla="*/ 365751573 w 162"/>
              <a:gd name="T15" fmla="*/ 399001046 h 166"/>
              <a:gd name="T16" fmla="*/ 304791475 w 162"/>
              <a:gd name="T17" fmla="*/ 454558068 h 166"/>
              <a:gd name="T18" fmla="*/ 238753434 w 162"/>
              <a:gd name="T19" fmla="*/ 454558068 h 166"/>
              <a:gd name="T20" fmla="*/ 238753434 w 162"/>
              <a:gd name="T21" fmla="*/ 388899156 h 166"/>
              <a:gd name="T22" fmla="*/ 370831769 w 162"/>
              <a:gd name="T23" fmla="*/ 257583579 h 166"/>
              <a:gd name="T24" fmla="*/ 391150299 w 162"/>
              <a:gd name="T25" fmla="*/ 247481690 h 166"/>
              <a:gd name="T26" fmla="*/ 253994022 w 162"/>
              <a:gd name="T27" fmla="*/ 247481690 h 166"/>
              <a:gd name="T28" fmla="*/ 228595296 w 162"/>
              <a:gd name="T29" fmla="*/ 222228089 h 166"/>
              <a:gd name="T30" fmla="*/ 253994022 w 162"/>
              <a:gd name="T31" fmla="*/ 196974489 h 166"/>
              <a:gd name="T32" fmla="*/ 568945889 w 162"/>
              <a:gd name="T33" fmla="*/ 196974489 h 166"/>
              <a:gd name="T34" fmla="*/ 594344615 w 162"/>
              <a:gd name="T35" fmla="*/ 222228089 h 166"/>
              <a:gd name="T36" fmla="*/ 568945889 w 162"/>
              <a:gd name="T37" fmla="*/ 247481690 h 166"/>
              <a:gd name="T38" fmla="*/ 421629221 w 162"/>
              <a:gd name="T39" fmla="*/ 247481690 h 166"/>
              <a:gd name="T40" fmla="*/ 447030201 w 162"/>
              <a:gd name="T41" fmla="*/ 257583579 h 166"/>
              <a:gd name="T42" fmla="*/ 579106281 w 162"/>
              <a:gd name="T43" fmla="*/ 388899156 h 166"/>
              <a:gd name="T44" fmla="*/ 589266673 w 162"/>
              <a:gd name="T45" fmla="*/ 838407403 h 166"/>
              <a:gd name="T46" fmla="*/ 233673238 w 162"/>
              <a:gd name="T47" fmla="*/ 838407403 h 166"/>
              <a:gd name="T48" fmla="*/ 0 w 162"/>
              <a:gd name="T49" fmla="*/ 611127245 h 166"/>
              <a:gd name="T50" fmla="*/ 0 w 162"/>
              <a:gd name="T51" fmla="*/ 227280158 h 166"/>
              <a:gd name="T52" fmla="*/ 233673238 w 162"/>
              <a:gd name="T53" fmla="*/ 0 h 166"/>
              <a:gd name="T54" fmla="*/ 589266673 w 162"/>
              <a:gd name="T55" fmla="*/ 0 h 166"/>
              <a:gd name="T56" fmla="*/ 822939911 w 162"/>
              <a:gd name="T57" fmla="*/ 227280158 h 166"/>
              <a:gd name="T58" fmla="*/ 822939911 w 162"/>
              <a:gd name="T59" fmla="*/ 611127245 h 166"/>
              <a:gd name="T60" fmla="*/ 589266673 w 162"/>
              <a:gd name="T61" fmla="*/ 838407403 h 166"/>
              <a:gd name="T62" fmla="*/ 746741479 w 162"/>
              <a:gd name="T63" fmla="*/ 227280158 h 166"/>
              <a:gd name="T64" fmla="*/ 701021969 w 162"/>
              <a:gd name="T65" fmla="*/ 116163866 h 166"/>
              <a:gd name="T66" fmla="*/ 589266673 w 162"/>
              <a:gd name="T67" fmla="*/ 75760802 h 166"/>
              <a:gd name="T68" fmla="*/ 233673238 w 162"/>
              <a:gd name="T69" fmla="*/ 75760802 h 166"/>
              <a:gd name="T70" fmla="*/ 121917942 w 162"/>
              <a:gd name="T71" fmla="*/ 116163866 h 166"/>
              <a:gd name="T72" fmla="*/ 76198432 w 162"/>
              <a:gd name="T73" fmla="*/ 227280158 h 166"/>
              <a:gd name="T74" fmla="*/ 76198432 w 162"/>
              <a:gd name="T75" fmla="*/ 611127245 h 166"/>
              <a:gd name="T76" fmla="*/ 121917942 w 162"/>
              <a:gd name="T77" fmla="*/ 722243537 h 166"/>
              <a:gd name="T78" fmla="*/ 233673238 w 162"/>
              <a:gd name="T79" fmla="*/ 762646601 h 166"/>
              <a:gd name="T80" fmla="*/ 589266673 w 162"/>
              <a:gd name="T81" fmla="*/ 762646601 h 166"/>
              <a:gd name="T82" fmla="*/ 701021969 w 162"/>
              <a:gd name="T83" fmla="*/ 722243537 h 166"/>
              <a:gd name="T84" fmla="*/ 746741479 w 162"/>
              <a:gd name="T85" fmla="*/ 611127245 h 166"/>
              <a:gd name="T86" fmla="*/ 746741479 w 162"/>
              <a:gd name="T87" fmla="*/ 227280158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2" h="166">
                <a:moveTo>
                  <a:pt x="114" y="77"/>
                </a:moveTo>
                <a:cubicBezTo>
                  <a:pt x="118" y="81"/>
                  <a:pt x="118" y="87"/>
                  <a:pt x="114" y="90"/>
                </a:cubicBezTo>
                <a:cubicBezTo>
                  <a:pt x="110" y="94"/>
                  <a:pt x="104" y="94"/>
                  <a:pt x="100" y="90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9" y="134"/>
                  <a:pt x="85" y="138"/>
                  <a:pt x="81" y="138"/>
                </a:cubicBezTo>
                <a:cubicBezTo>
                  <a:pt x="76" y="138"/>
                  <a:pt x="72" y="134"/>
                  <a:pt x="72" y="130"/>
                </a:cubicBezTo>
                <a:cubicBezTo>
                  <a:pt x="72" y="79"/>
                  <a:pt x="72" y="79"/>
                  <a:pt x="72" y="79"/>
                </a:cubicBezTo>
                <a:cubicBezTo>
                  <a:pt x="60" y="90"/>
                  <a:pt x="60" y="90"/>
                  <a:pt x="60" y="90"/>
                </a:cubicBezTo>
                <a:cubicBezTo>
                  <a:pt x="57" y="94"/>
                  <a:pt x="50" y="94"/>
                  <a:pt x="47" y="90"/>
                </a:cubicBezTo>
                <a:cubicBezTo>
                  <a:pt x="43" y="87"/>
                  <a:pt x="43" y="81"/>
                  <a:pt x="47" y="77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0"/>
                  <a:pt x="76" y="49"/>
                  <a:pt x="77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47" y="49"/>
                  <a:pt x="45" y="46"/>
                  <a:pt x="45" y="44"/>
                </a:cubicBezTo>
                <a:cubicBezTo>
                  <a:pt x="45" y="41"/>
                  <a:pt x="47" y="39"/>
                  <a:pt x="50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5" y="39"/>
                  <a:pt x="117" y="41"/>
                  <a:pt x="117" y="44"/>
                </a:cubicBezTo>
                <a:cubicBezTo>
                  <a:pt x="117" y="46"/>
                  <a:pt x="115" y="49"/>
                  <a:pt x="112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9"/>
                  <a:pt x="87" y="50"/>
                  <a:pt x="88" y="51"/>
                </a:cubicBezTo>
                <a:lnTo>
                  <a:pt x="114" y="77"/>
                </a:lnTo>
                <a:close/>
                <a:moveTo>
                  <a:pt x="116" y="166"/>
                </a:moveTo>
                <a:cubicBezTo>
                  <a:pt x="46" y="166"/>
                  <a:pt x="46" y="166"/>
                  <a:pt x="46" y="166"/>
                </a:cubicBezTo>
                <a:cubicBezTo>
                  <a:pt x="21" y="166"/>
                  <a:pt x="0" y="146"/>
                  <a:pt x="0" y="12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1" y="0"/>
                  <a:pt x="162" y="20"/>
                  <a:pt x="162" y="45"/>
                </a:cubicBezTo>
                <a:cubicBezTo>
                  <a:pt x="162" y="121"/>
                  <a:pt x="162" y="121"/>
                  <a:pt x="162" y="121"/>
                </a:cubicBezTo>
                <a:cubicBezTo>
                  <a:pt x="162" y="146"/>
                  <a:pt x="141" y="166"/>
                  <a:pt x="116" y="166"/>
                </a:cubicBezTo>
                <a:close/>
                <a:moveTo>
                  <a:pt x="147" y="45"/>
                </a:moveTo>
                <a:cubicBezTo>
                  <a:pt x="147" y="36"/>
                  <a:pt x="143" y="29"/>
                  <a:pt x="138" y="23"/>
                </a:cubicBezTo>
                <a:cubicBezTo>
                  <a:pt x="132" y="18"/>
                  <a:pt x="124" y="15"/>
                  <a:pt x="11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38" y="15"/>
                  <a:pt x="30" y="18"/>
                  <a:pt x="24" y="23"/>
                </a:cubicBezTo>
                <a:cubicBezTo>
                  <a:pt x="19" y="29"/>
                  <a:pt x="15" y="36"/>
                  <a:pt x="15" y="45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5" y="130"/>
                  <a:pt x="19" y="137"/>
                  <a:pt x="24" y="143"/>
                </a:cubicBezTo>
                <a:cubicBezTo>
                  <a:pt x="30" y="148"/>
                  <a:pt x="38" y="151"/>
                  <a:pt x="46" y="151"/>
                </a:cubicBezTo>
                <a:cubicBezTo>
                  <a:pt x="116" y="151"/>
                  <a:pt x="116" y="151"/>
                  <a:pt x="116" y="151"/>
                </a:cubicBezTo>
                <a:cubicBezTo>
                  <a:pt x="124" y="151"/>
                  <a:pt x="132" y="148"/>
                  <a:pt x="138" y="143"/>
                </a:cubicBezTo>
                <a:cubicBezTo>
                  <a:pt x="143" y="137"/>
                  <a:pt x="147" y="130"/>
                  <a:pt x="147" y="121"/>
                </a:cubicBezTo>
                <a:lnTo>
                  <a:pt x="147" y="4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0" name="Freeform 55"/>
          <p:cNvSpPr>
            <a:spLocks noEditPoints="1"/>
          </p:cNvSpPr>
          <p:nvPr/>
        </p:nvSpPr>
        <p:spPr bwMode="auto">
          <a:xfrm>
            <a:off x="5325534" y="2207684"/>
            <a:ext cx="550333" cy="480483"/>
          </a:xfrm>
          <a:custGeom>
            <a:avLst/>
            <a:gdLst>
              <a:gd name="T0" fmla="*/ 176118630 w 184"/>
              <a:gd name="T1" fmla="*/ 811632071 h 160"/>
              <a:gd name="T2" fmla="*/ 161024094 w 184"/>
              <a:gd name="T3" fmla="*/ 811632071 h 160"/>
              <a:gd name="T4" fmla="*/ 161024094 w 184"/>
              <a:gd name="T5" fmla="*/ 811632071 h 160"/>
              <a:gd name="T6" fmla="*/ 286823115 w 184"/>
              <a:gd name="T7" fmla="*/ 603651395 h 160"/>
              <a:gd name="T8" fmla="*/ 286823115 w 184"/>
              <a:gd name="T9" fmla="*/ 603651395 h 160"/>
              <a:gd name="T10" fmla="*/ 0 w 184"/>
              <a:gd name="T11" fmla="*/ 314508188 h 160"/>
              <a:gd name="T12" fmla="*/ 0 w 184"/>
              <a:gd name="T13" fmla="*/ 314508188 h 160"/>
              <a:gd name="T14" fmla="*/ 462941746 w 184"/>
              <a:gd name="T15" fmla="*/ 0 h 160"/>
              <a:gd name="T16" fmla="*/ 462941746 w 184"/>
              <a:gd name="T17" fmla="*/ 0 h 160"/>
              <a:gd name="T18" fmla="*/ 925883492 w 184"/>
              <a:gd name="T19" fmla="*/ 314508188 h 160"/>
              <a:gd name="T20" fmla="*/ 925883492 w 184"/>
              <a:gd name="T21" fmla="*/ 314508188 h 160"/>
              <a:gd name="T22" fmla="*/ 603837548 w 184"/>
              <a:gd name="T23" fmla="*/ 613797838 h 160"/>
              <a:gd name="T24" fmla="*/ 603837548 w 184"/>
              <a:gd name="T25" fmla="*/ 613797838 h 160"/>
              <a:gd name="T26" fmla="*/ 176118630 w 184"/>
              <a:gd name="T27" fmla="*/ 811632071 h 160"/>
              <a:gd name="T28" fmla="*/ 176118630 w 184"/>
              <a:gd name="T29" fmla="*/ 811632071 h 160"/>
              <a:gd name="T30" fmla="*/ 176118630 w 184"/>
              <a:gd name="T31" fmla="*/ 811632071 h 160"/>
              <a:gd name="T32" fmla="*/ 186183898 w 184"/>
              <a:gd name="T33" fmla="*/ 147108777 h 160"/>
              <a:gd name="T34" fmla="*/ 75479413 w 184"/>
              <a:gd name="T35" fmla="*/ 314508188 h 160"/>
              <a:gd name="T36" fmla="*/ 75479413 w 184"/>
              <a:gd name="T37" fmla="*/ 314508188 h 160"/>
              <a:gd name="T38" fmla="*/ 337142724 w 184"/>
              <a:gd name="T39" fmla="*/ 537705149 h 160"/>
              <a:gd name="T40" fmla="*/ 337142724 w 184"/>
              <a:gd name="T41" fmla="*/ 537705149 h 160"/>
              <a:gd name="T42" fmla="*/ 372365553 w 184"/>
              <a:gd name="T43" fmla="*/ 547851592 h 160"/>
              <a:gd name="T44" fmla="*/ 367334041 w 184"/>
              <a:gd name="T45" fmla="*/ 578288667 h 160"/>
              <a:gd name="T46" fmla="*/ 317014432 w 184"/>
              <a:gd name="T47" fmla="*/ 715251002 h 160"/>
              <a:gd name="T48" fmla="*/ 317014432 w 184"/>
              <a:gd name="T49" fmla="*/ 715251002 h 160"/>
              <a:gd name="T50" fmla="*/ 553517939 w 184"/>
              <a:gd name="T51" fmla="*/ 552923687 h 160"/>
              <a:gd name="T52" fmla="*/ 553517939 w 184"/>
              <a:gd name="T53" fmla="*/ 552923687 h 160"/>
              <a:gd name="T54" fmla="*/ 563580963 w 184"/>
              <a:gd name="T55" fmla="*/ 542779497 h 160"/>
              <a:gd name="T56" fmla="*/ 573646231 w 184"/>
              <a:gd name="T57" fmla="*/ 542779497 h 160"/>
              <a:gd name="T58" fmla="*/ 850404079 w 184"/>
              <a:gd name="T59" fmla="*/ 314508188 h 160"/>
              <a:gd name="T60" fmla="*/ 850404079 w 184"/>
              <a:gd name="T61" fmla="*/ 314508188 h 160"/>
              <a:gd name="T62" fmla="*/ 739699594 w 184"/>
              <a:gd name="T63" fmla="*/ 147108777 h 160"/>
              <a:gd name="T64" fmla="*/ 739699594 w 184"/>
              <a:gd name="T65" fmla="*/ 147108777 h 160"/>
              <a:gd name="T66" fmla="*/ 462941746 w 184"/>
              <a:gd name="T67" fmla="*/ 71018341 h 160"/>
              <a:gd name="T68" fmla="*/ 462941746 w 184"/>
              <a:gd name="T69" fmla="*/ 71018341 h 160"/>
              <a:gd name="T70" fmla="*/ 462941746 w 184"/>
              <a:gd name="T71" fmla="*/ 71018341 h 160"/>
              <a:gd name="T72" fmla="*/ 462941746 w 184"/>
              <a:gd name="T73" fmla="*/ 71018341 h 160"/>
              <a:gd name="T74" fmla="*/ 186183898 w 184"/>
              <a:gd name="T75" fmla="*/ 147108777 h 1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4" h="160">
                <a:moveTo>
                  <a:pt x="35" y="160"/>
                </a:moveTo>
                <a:cubicBezTo>
                  <a:pt x="33" y="160"/>
                  <a:pt x="32" y="160"/>
                  <a:pt x="32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60"/>
                  <a:pt x="52" y="143"/>
                  <a:pt x="57" y="119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25" y="110"/>
                  <a:pt x="1" y="89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25"/>
                  <a:pt x="43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41" y="0"/>
                  <a:pt x="183" y="25"/>
                  <a:pt x="184" y="6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3" y="91"/>
                  <a:pt x="155" y="113"/>
                  <a:pt x="120" y="121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87" y="157"/>
                  <a:pt x="47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lose/>
                <a:moveTo>
                  <a:pt x="37" y="29"/>
                </a:moveTo>
                <a:cubicBezTo>
                  <a:pt x="23" y="38"/>
                  <a:pt x="15" y="50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80"/>
                  <a:pt x="36" y="99"/>
                  <a:pt x="67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21"/>
                  <a:pt x="70" y="131"/>
                  <a:pt x="63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7" y="136"/>
                  <a:pt x="94" y="127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47" y="100"/>
                  <a:pt x="169" y="81"/>
                  <a:pt x="169" y="62"/>
                </a:cubicBezTo>
                <a:cubicBezTo>
                  <a:pt x="169" y="62"/>
                  <a:pt x="169" y="62"/>
                  <a:pt x="169" y="62"/>
                </a:cubicBezTo>
                <a:cubicBezTo>
                  <a:pt x="169" y="50"/>
                  <a:pt x="161" y="38"/>
                  <a:pt x="147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34" y="20"/>
                  <a:pt x="114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70" y="14"/>
                  <a:pt x="50" y="20"/>
                  <a:pt x="37" y="2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1" name="Freeform 56"/>
          <p:cNvSpPr>
            <a:spLocks noEditPoints="1"/>
          </p:cNvSpPr>
          <p:nvPr/>
        </p:nvSpPr>
        <p:spPr bwMode="auto">
          <a:xfrm>
            <a:off x="6108700" y="2309285"/>
            <a:ext cx="442384" cy="393700"/>
          </a:xfrm>
          <a:custGeom>
            <a:avLst/>
            <a:gdLst>
              <a:gd name="T0" fmla="*/ 371884693 w 147"/>
              <a:gd name="T1" fmla="*/ 0 h 131"/>
              <a:gd name="T2" fmla="*/ 0 w 147"/>
              <a:gd name="T3" fmla="*/ 243865594 h 131"/>
              <a:gd name="T4" fmla="*/ 254716130 w 147"/>
              <a:gd name="T5" fmla="*/ 472491842 h 131"/>
              <a:gd name="T6" fmla="*/ 106980188 w 147"/>
              <a:gd name="T7" fmla="*/ 650310504 h 131"/>
              <a:gd name="T8" fmla="*/ 478864881 w 147"/>
              <a:gd name="T9" fmla="*/ 477572375 h 131"/>
              <a:gd name="T10" fmla="*/ 748863572 w 147"/>
              <a:gd name="T11" fmla="*/ 243865594 h 131"/>
              <a:gd name="T12" fmla="*/ 371884693 w 147"/>
              <a:gd name="T13" fmla="*/ 0 h 131"/>
              <a:gd name="T14" fmla="*/ 382073067 w 147"/>
              <a:gd name="T15" fmla="*/ 447089176 h 131"/>
              <a:gd name="T16" fmla="*/ 356602131 w 147"/>
              <a:gd name="T17" fmla="*/ 421686510 h 131"/>
              <a:gd name="T18" fmla="*/ 382073067 w 147"/>
              <a:gd name="T19" fmla="*/ 401364377 h 131"/>
              <a:gd name="T20" fmla="*/ 402449816 w 147"/>
              <a:gd name="T21" fmla="*/ 421686510 h 131"/>
              <a:gd name="T22" fmla="*/ 382073067 w 147"/>
              <a:gd name="T23" fmla="*/ 447089176 h 131"/>
              <a:gd name="T24" fmla="*/ 402449816 w 147"/>
              <a:gd name="T25" fmla="*/ 314993059 h 131"/>
              <a:gd name="T26" fmla="*/ 402449816 w 147"/>
              <a:gd name="T27" fmla="*/ 360720112 h 131"/>
              <a:gd name="T28" fmla="*/ 382073067 w 147"/>
              <a:gd name="T29" fmla="*/ 386122778 h 131"/>
              <a:gd name="T30" fmla="*/ 356602131 w 147"/>
              <a:gd name="T31" fmla="*/ 360720112 h 131"/>
              <a:gd name="T32" fmla="*/ 356602131 w 147"/>
              <a:gd name="T33" fmla="*/ 299751459 h 131"/>
              <a:gd name="T34" fmla="*/ 382073067 w 147"/>
              <a:gd name="T35" fmla="*/ 274348793 h 131"/>
              <a:gd name="T36" fmla="*/ 382073067 w 147"/>
              <a:gd name="T37" fmla="*/ 274348793 h 131"/>
              <a:gd name="T38" fmla="*/ 382073067 w 147"/>
              <a:gd name="T39" fmla="*/ 274348793 h 131"/>
              <a:gd name="T40" fmla="*/ 443205570 w 147"/>
              <a:gd name="T41" fmla="*/ 213382395 h 131"/>
              <a:gd name="T42" fmla="*/ 382073067 w 147"/>
              <a:gd name="T43" fmla="*/ 152415996 h 131"/>
              <a:gd name="T44" fmla="*/ 320940564 w 147"/>
              <a:gd name="T45" fmla="*/ 213382395 h 131"/>
              <a:gd name="T46" fmla="*/ 326034751 w 147"/>
              <a:gd name="T47" fmla="*/ 238785061 h 131"/>
              <a:gd name="T48" fmla="*/ 326034751 w 147"/>
              <a:gd name="T49" fmla="*/ 238785061 h 131"/>
              <a:gd name="T50" fmla="*/ 326034751 w 147"/>
              <a:gd name="T51" fmla="*/ 238785061 h 131"/>
              <a:gd name="T52" fmla="*/ 326034751 w 147"/>
              <a:gd name="T53" fmla="*/ 248946127 h 131"/>
              <a:gd name="T54" fmla="*/ 305658002 w 147"/>
              <a:gd name="T55" fmla="*/ 269268260 h 131"/>
              <a:gd name="T56" fmla="*/ 285281253 w 147"/>
              <a:gd name="T57" fmla="*/ 259107194 h 131"/>
              <a:gd name="T58" fmla="*/ 285281253 w 147"/>
              <a:gd name="T59" fmla="*/ 259107194 h 131"/>
              <a:gd name="T60" fmla="*/ 285281253 w 147"/>
              <a:gd name="T61" fmla="*/ 259107194 h 131"/>
              <a:gd name="T62" fmla="*/ 280187066 w 147"/>
              <a:gd name="T63" fmla="*/ 254026660 h 131"/>
              <a:gd name="T64" fmla="*/ 275092879 w 147"/>
              <a:gd name="T65" fmla="*/ 213382395 h 131"/>
              <a:gd name="T66" fmla="*/ 382073067 w 147"/>
              <a:gd name="T67" fmla="*/ 111771731 h 131"/>
              <a:gd name="T68" fmla="*/ 489053255 w 147"/>
              <a:gd name="T69" fmla="*/ 213382395 h 131"/>
              <a:gd name="T70" fmla="*/ 402449816 w 147"/>
              <a:gd name="T71" fmla="*/ 314993059 h 1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7" h="131">
                <a:moveTo>
                  <a:pt x="73" y="0"/>
                </a:moveTo>
                <a:cubicBezTo>
                  <a:pt x="33" y="0"/>
                  <a:pt x="0" y="22"/>
                  <a:pt x="0" y="48"/>
                </a:cubicBezTo>
                <a:cubicBezTo>
                  <a:pt x="0" y="69"/>
                  <a:pt x="21" y="87"/>
                  <a:pt x="50" y="93"/>
                </a:cubicBezTo>
                <a:cubicBezTo>
                  <a:pt x="49" y="103"/>
                  <a:pt x="44" y="121"/>
                  <a:pt x="21" y="128"/>
                </a:cubicBezTo>
                <a:cubicBezTo>
                  <a:pt x="21" y="128"/>
                  <a:pt x="62" y="131"/>
                  <a:pt x="94" y="94"/>
                </a:cubicBezTo>
                <a:cubicBezTo>
                  <a:pt x="125" y="88"/>
                  <a:pt x="147" y="70"/>
                  <a:pt x="147" y="48"/>
                </a:cubicBezTo>
                <a:cubicBezTo>
                  <a:pt x="147" y="22"/>
                  <a:pt x="114" y="0"/>
                  <a:pt x="73" y="0"/>
                </a:cubicBezTo>
                <a:close/>
                <a:moveTo>
                  <a:pt x="75" y="88"/>
                </a:moveTo>
                <a:cubicBezTo>
                  <a:pt x="72" y="88"/>
                  <a:pt x="70" y="86"/>
                  <a:pt x="70" y="83"/>
                </a:cubicBezTo>
                <a:cubicBezTo>
                  <a:pt x="70" y="81"/>
                  <a:pt x="72" y="79"/>
                  <a:pt x="75" y="79"/>
                </a:cubicBezTo>
                <a:cubicBezTo>
                  <a:pt x="77" y="79"/>
                  <a:pt x="79" y="81"/>
                  <a:pt x="79" y="83"/>
                </a:cubicBezTo>
                <a:cubicBezTo>
                  <a:pt x="79" y="86"/>
                  <a:pt x="77" y="88"/>
                  <a:pt x="75" y="88"/>
                </a:cubicBezTo>
                <a:close/>
                <a:moveTo>
                  <a:pt x="79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79" y="74"/>
                  <a:pt x="77" y="76"/>
                  <a:pt x="75" y="76"/>
                </a:cubicBezTo>
                <a:cubicBezTo>
                  <a:pt x="72" y="76"/>
                  <a:pt x="70" y="74"/>
                  <a:pt x="70" y="71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6"/>
                  <a:pt x="72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82" y="54"/>
                  <a:pt x="87" y="49"/>
                  <a:pt x="87" y="42"/>
                </a:cubicBezTo>
                <a:cubicBezTo>
                  <a:pt x="87" y="36"/>
                  <a:pt x="82" y="30"/>
                  <a:pt x="75" y="30"/>
                </a:cubicBezTo>
                <a:cubicBezTo>
                  <a:pt x="68" y="30"/>
                  <a:pt x="63" y="36"/>
                  <a:pt x="63" y="42"/>
                </a:cubicBezTo>
                <a:cubicBezTo>
                  <a:pt x="63" y="44"/>
                  <a:pt x="63" y="45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8"/>
                  <a:pt x="64" y="49"/>
                </a:cubicBezTo>
                <a:cubicBezTo>
                  <a:pt x="64" y="51"/>
                  <a:pt x="62" y="53"/>
                  <a:pt x="60" y="53"/>
                </a:cubicBezTo>
                <a:cubicBezTo>
                  <a:pt x="58" y="53"/>
                  <a:pt x="56" y="52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5" y="50"/>
                  <a:pt x="55" y="50"/>
                  <a:pt x="55" y="50"/>
                </a:cubicBezTo>
                <a:cubicBezTo>
                  <a:pt x="54" y="47"/>
                  <a:pt x="54" y="45"/>
                  <a:pt x="54" y="42"/>
                </a:cubicBezTo>
                <a:cubicBezTo>
                  <a:pt x="54" y="31"/>
                  <a:pt x="63" y="22"/>
                  <a:pt x="75" y="22"/>
                </a:cubicBezTo>
                <a:cubicBezTo>
                  <a:pt x="87" y="22"/>
                  <a:pt x="96" y="31"/>
                  <a:pt x="96" y="42"/>
                </a:cubicBezTo>
                <a:cubicBezTo>
                  <a:pt x="96" y="52"/>
                  <a:pt x="89" y="61"/>
                  <a:pt x="79" y="6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2" name="Freeform 57"/>
          <p:cNvSpPr>
            <a:spLocks noEditPoints="1"/>
          </p:cNvSpPr>
          <p:nvPr/>
        </p:nvSpPr>
        <p:spPr bwMode="auto">
          <a:xfrm>
            <a:off x="6451601" y="2201334"/>
            <a:ext cx="317500" cy="285751"/>
          </a:xfrm>
          <a:custGeom>
            <a:avLst/>
            <a:gdLst>
              <a:gd name="T0" fmla="*/ 534938827 w 106"/>
              <a:gd name="T1" fmla="*/ 178121174 h 95"/>
              <a:gd name="T2" fmla="*/ 262422736 w 106"/>
              <a:gd name="T3" fmla="*/ 0 h 95"/>
              <a:gd name="T4" fmla="*/ 0 w 106"/>
              <a:gd name="T5" fmla="*/ 132319102 h 95"/>
              <a:gd name="T6" fmla="*/ 257377182 w 106"/>
              <a:gd name="T7" fmla="*/ 386778567 h 95"/>
              <a:gd name="T8" fmla="*/ 257377182 w 106"/>
              <a:gd name="T9" fmla="*/ 412225416 h 95"/>
              <a:gd name="T10" fmla="*/ 459239788 w 106"/>
              <a:gd name="T11" fmla="*/ 478384967 h 95"/>
              <a:gd name="T12" fmla="*/ 348215130 w 106"/>
              <a:gd name="T13" fmla="*/ 346065865 h 95"/>
              <a:gd name="T14" fmla="*/ 534938827 w 106"/>
              <a:gd name="T15" fmla="*/ 178121174 h 95"/>
              <a:gd name="T16" fmla="*/ 257377182 w 106"/>
              <a:gd name="T17" fmla="*/ 101785139 h 95"/>
              <a:gd name="T18" fmla="*/ 282609446 w 106"/>
              <a:gd name="T19" fmla="*/ 76338291 h 95"/>
              <a:gd name="T20" fmla="*/ 307841710 w 106"/>
              <a:gd name="T21" fmla="*/ 101785139 h 95"/>
              <a:gd name="T22" fmla="*/ 307841710 w 106"/>
              <a:gd name="T23" fmla="*/ 198478653 h 95"/>
              <a:gd name="T24" fmla="*/ 282609446 w 106"/>
              <a:gd name="T25" fmla="*/ 223925502 h 95"/>
              <a:gd name="T26" fmla="*/ 257377182 w 106"/>
              <a:gd name="T27" fmla="*/ 198478653 h 95"/>
              <a:gd name="T28" fmla="*/ 257377182 w 106"/>
              <a:gd name="T29" fmla="*/ 101785139 h 95"/>
              <a:gd name="T30" fmla="*/ 282609446 w 106"/>
              <a:gd name="T31" fmla="*/ 284995683 h 95"/>
              <a:gd name="T32" fmla="*/ 257377182 w 106"/>
              <a:gd name="T33" fmla="*/ 259548834 h 95"/>
              <a:gd name="T34" fmla="*/ 282609446 w 106"/>
              <a:gd name="T35" fmla="*/ 234104242 h 95"/>
              <a:gd name="T36" fmla="*/ 312889511 w 106"/>
              <a:gd name="T37" fmla="*/ 259548834 h 95"/>
              <a:gd name="T38" fmla="*/ 282609446 w 106"/>
              <a:gd name="T39" fmla="*/ 284995683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106" y="35"/>
                </a:moveTo>
                <a:cubicBezTo>
                  <a:pt x="106" y="16"/>
                  <a:pt x="82" y="0"/>
                  <a:pt x="52" y="0"/>
                </a:cubicBezTo>
                <a:cubicBezTo>
                  <a:pt x="27" y="0"/>
                  <a:pt x="6" y="11"/>
                  <a:pt x="0" y="26"/>
                </a:cubicBezTo>
                <a:cubicBezTo>
                  <a:pt x="30" y="34"/>
                  <a:pt x="51" y="53"/>
                  <a:pt x="51" y="76"/>
                </a:cubicBezTo>
                <a:cubicBezTo>
                  <a:pt x="51" y="78"/>
                  <a:pt x="51" y="79"/>
                  <a:pt x="51" y="81"/>
                </a:cubicBezTo>
                <a:cubicBezTo>
                  <a:pt x="71" y="95"/>
                  <a:pt x="91" y="94"/>
                  <a:pt x="91" y="94"/>
                </a:cubicBezTo>
                <a:cubicBezTo>
                  <a:pt x="74" y="88"/>
                  <a:pt x="70" y="75"/>
                  <a:pt x="69" y="68"/>
                </a:cubicBezTo>
                <a:cubicBezTo>
                  <a:pt x="91" y="64"/>
                  <a:pt x="106" y="51"/>
                  <a:pt x="106" y="35"/>
                </a:cubicBezTo>
                <a:close/>
                <a:moveTo>
                  <a:pt x="51" y="20"/>
                </a:moveTo>
                <a:cubicBezTo>
                  <a:pt x="51" y="18"/>
                  <a:pt x="54" y="15"/>
                  <a:pt x="56" y="15"/>
                </a:cubicBezTo>
                <a:cubicBezTo>
                  <a:pt x="59" y="15"/>
                  <a:pt x="61" y="18"/>
                  <a:pt x="61" y="20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41"/>
                  <a:pt x="59" y="44"/>
                  <a:pt x="56" y="44"/>
                </a:cubicBezTo>
                <a:cubicBezTo>
                  <a:pt x="54" y="44"/>
                  <a:pt x="51" y="41"/>
                  <a:pt x="51" y="39"/>
                </a:cubicBezTo>
                <a:lnTo>
                  <a:pt x="51" y="20"/>
                </a:lnTo>
                <a:close/>
                <a:moveTo>
                  <a:pt x="56" y="56"/>
                </a:moveTo>
                <a:cubicBezTo>
                  <a:pt x="54" y="56"/>
                  <a:pt x="51" y="54"/>
                  <a:pt x="51" y="51"/>
                </a:cubicBezTo>
                <a:cubicBezTo>
                  <a:pt x="51" y="49"/>
                  <a:pt x="54" y="46"/>
                  <a:pt x="56" y="46"/>
                </a:cubicBezTo>
                <a:cubicBezTo>
                  <a:pt x="59" y="46"/>
                  <a:pt x="62" y="49"/>
                  <a:pt x="62" y="51"/>
                </a:cubicBezTo>
                <a:cubicBezTo>
                  <a:pt x="62" y="54"/>
                  <a:pt x="59" y="56"/>
                  <a:pt x="56" y="5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3" name="Freeform 58"/>
          <p:cNvSpPr>
            <a:spLocks noEditPoints="1"/>
          </p:cNvSpPr>
          <p:nvPr/>
        </p:nvSpPr>
        <p:spPr bwMode="auto">
          <a:xfrm>
            <a:off x="6965951" y="2180167"/>
            <a:ext cx="599016" cy="533400"/>
          </a:xfrm>
          <a:custGeom>
            <a:avLst/>
            <a:gdLst>
              <a:gd name="T0" fmla="*/ 1009181723 w 200"/>
              <a:gd name="T1" fmla="*/ 313169478 h 178"/>
              <a:gd name="T2" fmla="*/ 888080905 w 200"/>
              <a:gd name="T3" fmla="*/ 196993160 h 178"/>
              <a:gd name="T4" fmla="*/ 862850351 w 200"/>
              <a:gd name="T5" fmla="*/ 196993160 h 178"/>
              <a:gd name="T6" fmla="*/ 862850351 w 200"/>
              <a:gd name="T7" fmla="*/ 191943091 h 178"/>
              <a:gd name="T8" fmla="*/ 681198000 w 200"/>
              <a:gd name="T9" fmla="*/ 15152456 h 178"/>
              <a:gd name="T10" fmla="*/ 534866628 w 200"/>
              <a:gd name="T11" fmla="*/ 80819090 h 178"/>
              <a:gd name="T12" fmla="*/ 353214277 w 200"/>
              <a:gd name="T13" fmla="*/ 0 h 178"/>
              <a:gd name="T14" fmla="*/ 121100818 w 200"/>
              <a:gd name="T15" fmla="*/ 227300319 h 178"/>
              <a:gd name="T16" fmla="*/ 131193489 w 200"/>
              <a:gd name="T17" fmla="*/ 298017023 h 178"/>
              <a:gd name="T18" fmla="*/ 0 w 200"/>
              <a:gd name="T19" fmla="*/ 449550569 h 178"/>
              <a:gd name="T20" fmla="*/ 156424043 w 200"/>
              <a:gd name="T21" fmla="*/ 601084115 h 178"/>
              <a:gd name="T22" fmla="*/ 216973329 w 200"/>
              <a:gd name="T23" fmla="*/ 590981729 h 178"/>
              <a:gd name="T24" fmla="*/ 302755415 w 200"/>
              <a:gd name="T25" fmla="*/ 671800819 h 178"/>
              <a:gd name="T26" fmla="*/ 307800628 w 200"/>
              <a:gd name="T27" fmla="*/ 671800819 h 178"/>
              <a:gd name="T28" fmla="*/ 368352160 w 200"/>
              <a:gd name="T29" fmla="*/ 722310502 h 178"/>
              <a:gd name="T30" fmla="*/ 423856234 w 200"/>
              <a:gd name="T31" fmla="*/ 661698432 h 178"/>
              <a:gd name="T32" fmla="*/ 388535255 w 200"/>
              <a:gd name="T33" fmla="*/ 616238818 h 178"/>
              <a:gd name="T34" fmla="*/ 393580468 w 200"/>
              <a:gd name="T35" fmla="*/ 585931659 h 178"/>
              <a:gd name="T36" fmla="*/ 393580468 w 200"/>
              <a:gd name="T37" fmla="*/ 580879342 h 178"/>
              <a:gd name="T38" fmla="*/ 444039329 w 200"/>
              <a:gd name="T39" fmla="*/ 590981729 h 178"/>
              <a:gd name="T40" fmla="*/ 464224671 w 200"/>
              <a:gd name="T41" fmla="*/ 590981729 h 178"/>
              <a:gd name="T42" fmla="*/ 489452979 w 200"/>
              <a:gd name="T43" fmla="*/ 661698432 h 178"/>
              <a:gd name="T44" fmla="*/ 449086788 w 200"/>
              <a:gd name="T45" fmla="*/ 712210363 h 178"/>
              <a:gd name="T46" fmla="*/ 499545649 w 200"/>
              <a:gd name="T47" fmla="*/ 762720047 h 178"/>
              <a:gd name="T48" fmla="*/ 550004511 w 200"/>
              <a:gd name="T49" fmla="*/ 707158047 h 178"/>
              <a:gd name="T50" fmla="*/ 550004511 w 200"/>
              <a:gd name="T51" fmla="*/ 702107977 h 178"/>
              <a:gd name="T52" fmla="*/ 590370702 w 200"/>
              <a:gd name="T53" fmla="*/ 707158047 h 178"/>
              <a:gd name="T54" fmla="*/ 716518979 w 200"/>
              <a:gd name="T55" fmla="*/ 585931659 h 178"/>
              <a:gd name="T56" fmla="*/ 766977840 w 200"/>
              <a:gd name="T57" fmla="*/ 590981729 h 178"/>
              <a:gd name="T58" fmla="*/ 893126117 w 200"/>
              <a:gd name="T59" fmla="*/ 469755341 h 178"/>
              <a:gd name="T60" fmla="*/ 883033446 w 200"/>
              <a:gd name="T61" fmla="*/ 424295727 h 178"/>
              <a:gd name="T62" fmla="*/ 888080905 w 200"/>
              <a:gd name="T63" fmla="*/ 424295727 h 178"/>
              <a:gd name="T64" fmla="*/ 1009181723 w 200"/>
              <a:gd name="T65" fmla="*/ 313169478 h 178"/>
              <a:gd name="T66" fmla="*/ 590370702 w 200"/>
              <a:gd name="T67" fmla="*/ 742515275 h 178"/>
              <a:gd name="T68" fmla="*/ 605508585 w 200"/>
              <a:gd name="T69" fmla="*/ 732412888 h 178"/>
              <a:gd name="T70" fmla="*/ 590370702 w 200"/>
              <a:gd name="T71" fmla="*/ 722310502 h 178"/>
              <a:gd name="T72" fmla="*/ 575232818 w 200"/>
              <a:gd name="T73" fmla="*/ 732412888 h 178"/>
              <a:gd name="T74" fmla="*/ 590370702 w 200"/>
              <a:gd name="T75" fmla="*/ 742515275 h 178"/>
              <a:gd name="T76" fmla="*/ 585325489 w 200"/>
              <a:gd name="T77" fmla="*/ 848589206 h 178"/>
              <a:gd name="T78" fmla="*/ 560094935 w 200"/>
              <a:gd name="T79" fmla="*/ 873846296 h 178"/>
              <a:gd name="T80" fmla="*/ 590370702 w 200"/>
              <a:gd name="T81" fmla="*/ 899101138 h 178"/>
              <a:gd name="T82" fmla="*/ 615601256 w 200"/>
              <a:gd name="T83" fmla="*/ 873846296 h 178"/>
              <a:gd name="T84" fmla="*/ 585325489 w 200"/>
              <a:gd name="T85" fmla="*/ 848589206 h 178"/>
              <a:gd name="T86" fmla="*/ 585325489 w 200"/>
              <a:gd name="T87" fmla="*/ 782924820 h 178"/>
              <a:gd name="T88" fmla="*/ 560094935 w 200"/>
              <a:gd name="T89" fmla="*/ 757669978 h 178"/>
              <a:gd name="T90" fmla="*/ 534866628 w 200"/>
              <a:gd name="T91" fmla="*/ 782924820 h 178"/>
              <a:gd name="T92" fmla="*/ 560094935 w 200"/>
              <a:gd name="T93" fmla="*/ 808181909 h 178"/>
              <a:gd name="T94" fmla="*/ 585325489 w 200"/>
              <a:gd name="T95" fmla="*/ 782924820 h 178"/>
              <a:gd name="T96" fmla="*/ 489452979 w 200"/>
              <a:gd name="T97" fmla="*/ 787977137 h 178"/>
              <a:gd name="T98" fmla="*/ 449086788 w 200"/>
              <a:gd name="T99" fmla="*/ 828384434 h 178"/>
              <a:gd name="T100" fmla="*/ 494498191 w 200"/>
              <a:gd name="T101" fmla="*/ 868793979 h 178"/>
              <a:gd name="T102" fmla="*/ 534866628 w 200"/>
              <a:gd name="T103" fmla="*/ 823334365 h 178"/>
              <a:gd name="T104" fmla="*/ 489452979 w 200"/>
              <a:gd name="T105" fmla="*/ 787977137 h 17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4" name="Freeform 59"/>
          <p:cNvSpPr>
            <a:spLocks/>
          </p:cNvSpPr>
          <p:nvPr/>
        </p:nvSpPr>
        <p:spPr bwMode="auto">
          <a:xfrm>
            <a:off x="7806267" y="2368551"/>
            <a:ext cx="196851" cy="169333"/>
          </a:xfrm>
          <a:custGeom>
            <a:avLst/>
            <a:gdLst>
              <a:gd name="T0" fmla="*/ 0 w 93"/>
              <a:gd name="T1" fmla="*/ 0 h 80"/>
              <a:gd name="T2" fmla="*/ 80645273 w 93"/>
              <a:gd name="T3" fmla="*/ 196572188 h 80"/>
              <a:gd name="T4" fmla="*/ 115927580 w 93"/>
              <a:gd name="T5" fmla="*/ 110886875 h 80"/>
              <a:gd name="T6" fmla="*/ 151209887 w 93"/>
              <a:gd name="T7" fmla="*/ 201612500 h 80"/>
              <a:gd name="T8" fmla="*/ 234374531 w 93"/>
              <a:gd name="T9" fmla="*/ 5040313 h 80"/>
              <a:gd name="T10" fmla="*/ 201613183 w 93"/>
              <a:gd name="T11" fmla="*/ 5040313 h 80"/>
              <a:gd name="T12" fmla="*/ 151209887 w 93"/>
              <a:gd name="T13" fmla="*/ 126007813 h 80"/>
              <a:gd name="T14" fmla="*/ 115927580 w 93"/>
              <a:gd name="T15" fmla="*/ 40322500 h 80"/>
              <a:gd name="T16" fmla="*/ 80645273 w 93"/>
              <a:gd name="T17" fmla="*/ 123488450 h 80"/>
              <a:gd name="T18" fmla="*/ 30241977 w 93"/>
              <a:gd name="T19" fmla="*/ 0 h 80"/>
              <a:gd name="T20" fmla="*/ 0 w 93"/>
              <a:gd name="T21" fmla="*/ 0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3" h="80">
                <a:moveTo>
                  <a:pt x="0" y="0"/>
                </a:moveTo>
                <a:lnTo>
                  <a:pt x="32" y="78"/>
                </a:lnTo>
                <a:lnTo>
                  <a:pt x="46" y="44"/>
                </a:lnTo>
                <a:lnTo>
                  <a:pt x="60" y="80"/>
                </a:lnTo>
                <a:lnTo>
                  <a:pt x="93" y="2"/>
                </a:lnTo>
                <a:lnTo>
                  <a:pt x="80" y="2"/>
                </a:lnTo>
                <a:lnTo>
                  <a:pt x="60" y="50"/>
                </a:lnTo>
                <a:lnTo>
                  <a:pt x="46" y="16"/>
                </a:lnTo>
                <a:lnTo>
                  <a:pt x="32" y="49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5" name="Freeform 60"/>
          <p:cNvSpPr>
            <a:spLocks/>
          </p:cNvSpPr>
          <p:nvPr/>
        </p:nvSpPr>
        <p:spPr bwMode="auto">
          <a:xfrm>
            <a:off x="8231718" y="2368551"/>
            <a:ext cx="196849" cy="169333"/>
          </a:xfrm>
          <a:custGeom>
            <a:avLst/>
            <a:gdLst>
              <a:gd name="T0" fmla="*/ 0 w 93"/>
              <a:gd name="T1" fmla="*/ 0 h 80"/>
              <a:gd name="T2" fmla="*/ 80644727 w 93"/>
              <a:gd name="T3" fmla="*/ 196572188 h 80"/>
              <a:gd name="T4" fmla="*/ 113405853 w 93"/>
              <a:gd name="T5" fmla="*/ 110886875 h 80"/>
              <a:gd name="T6" fmla="*/ 153728217 w 93"/>
              <a:gd name="T7" fmla="*/ 201612500 h 80"/>
              <a:gd name="T8" fmla="*/ 234372944 w 93"/>
              <a:gd name="T9" fmla="*/ 5040313 h 80"/>
              <a:gd name="T10" fmla="*/ 201611817 w 93"/>
              <a:gd name="T11" fmla="*/ 5040313 h 80"/>
              <a:gd name="T12" fmla="*/ 153728217 w 93"/>
              <a:gd name="T13" fmla="*/ 126007813 h 80"/>
              <a:gd name="T14" fmla="*/ 115926795 w 93"/>
              <a:gd name="T15" fmla="*/ 40322500 h 80"/>
              <a:gd name="T16" fmla="*/ 80644727 w 93"/>
              <a:gd name="T17" fmla="*/ 123488450 h 80"/>
              <a:gd name="T18" fmla="*/ 30241773 w 93"/>
              <a:gd name="T19" fmla="*/ 0 h 80"/>
              <a:gd name="T20" fmla="*/ 0 w 93"/>
              <a:gd name="T21" fmla="*/ 0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3" h="80">
                <a:moveTo>
                  <a:pt x="0" y="0"/>
                </a:moveTo>
                <a:lnTo>
                  <a:pt x="32" y="78"/>
                </a:lnTo>
                <a:lnTo>
                  <a:pt x="45" y="44"/>
                </a:lnTo>
                <a:lnTo>
                  <a:pt x="61" y="80"/>
                </a:lnTo>
                <a:lnTo>
                  <a:pt x="93" y="2"/>
                </a:lnTo>
                <a:lnTo>
                  <a:pt x="80" y="2"/>
                </a:lnTo>
                <a:lnTo>
                  <a:pt x="61" y="50"/>
                </a:lnTo>
                <a:lnTo>
                  <a:pt x="46" y="16"/>
                </a:lnTo>
                <a:lnTo>
                  <a:pt x="32" y="49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6" name="Freeform 61"/>
          <p:cNvSpPr>
            <a:spLocks/>
          </p:cNvSpPr>
          <p:nvPr/>
        </p:nvSpPr>
        <p:spPr bwMode="auto">
          <a:xfrm>
            <a:off x="7975601" y="2328333"/>
            <a:ext cx="285751" cy="239184"/>
          </a:xfrm>
          <a:custGeom>
            <a:avLst/>
            <a:gdLst>
              <a:gd name="T0" fmla="*/ 0 w 135"/>
              <a:gd name="T1" fmla="*/ 0 h 113"/>
              <a:gd name="T2" fmla="*/ 118446826 w 135"/>
              <a:gd name="T3" fmla="*/ 277217960 h 113"/>
              <a:gd name="T4" fmla="*/ 168850069 w 135"/>
              <a:gd name="T5" fmla="*/ 156250123 h 113"/>
              <a:gd name="T6" fmla="*/ 221774267 w 135"/>
              <a:gd name="T7" fmla="*/ 284779244 h 113"/>
              <a:gd name="T8" fmla="*/ 340221094 w 135"/>
              <a:gd name="T9" fmla="*/ 2520957 h 113"/>
              <a:gd name="T10" fmla="*/ 297379131 w 135"/>
              <a:gd name="T11" fmla="*/ 2520957 h 113"/>
              <a:gd name="T12" fmla="*/ 221774267 w 135"/>
              <a:gd name="T13" fmla="*/ 176411429 h 113"/>
              <a:gd name="T14" fmla="*/ 168850069 w 135"/>
              <a:gd name="T15" fmla="*/ 55443592 h 113"/>
              <a:gd name="T16" fmla="*/ 120967782 w 135"/>
              <a:gd name="T17" fmla="*/ 171371103 h 113"/>
              <a:gd name="T18" fmla="*/ 50403243 w 135"/>
              <a:gd name="T19" fmla="*/ 0 h 113"/>
              <a:gd name="T20" fmla="*/ 0 w 135"/>
              <a:gd name="T21" fmla="*/ 0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5" h="113">
                <a:moveTo>
                  <a:pt x="0" y="0"/>
                </a:moveTo>
                <a:lnTo>
                  <a:pt x="47" y="110"/>
                </a:lnTo>
                <a:lnTo>
                  <a:pt x="67" y="62"/>
                </a:lnTo>
                <a:lnTo>
                  <a:pt x="88" y="113"/>
                </a:lnTo>
                <a:lnTo>
                  <a:pt x="135" y="1"/>
                </a:lnTo>
                <a:lnTo>
                  <a:pt x="118" y="1"/>
                </a:lnTo>
                <a:lnTo>
                  <a:pt x="88" y="70"/>
                </a:lnTo>
                <a:lnTo>
                  <a:pt x="67" y="22"/>
                </a:lnTo>
                <a:lnTo>
                  <a:pt x="48" y="68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7" name="Freeform 62"/>
          <p:cNvSpPr>
            <a:spLocks noEditPoints="1"/>
          </p:cNvSpPr>
          <p:nvPr/>
        </p:nvSpPr>
        <p:spPr bwMode="auto">
          <a:xfrm>
            <a:off x="8824384" y="2332568"/>
            <a:ext cx="330200" cy="370417"/>
          </a:xfrm>
          <a:custGeom>
            <a:avLst/>
            <a:gdLst>
              <a:gd name="T0" fmla="*/ 0 w 156"/>
              <a:gd name="T1" fmla="*/ 0 h 175"/>
              <a:gd name="T2" fmla="*/ 80645000 w 156"/>
              <a:gd name="T3" fmla="*/ 441028931 h 175"/>
              <a:gd name="T4" fmla="*/ 320060638 w 156"/>
              <a:gd name="T5" fmla="*/ 441028931 h 175"/>
              <a:gd name="T6" fmla="*/ 393144375 w 156"/>
              <a:gd name="T7" fmla="*/ 0 h 175"/>
              <a:gd name="T8" fmla="*/ 0 w 156"/>
              <a:gd name="T9" fmla="*/ 0 h 175"/>
              <a:gd name="T10" fmla="*/ 93246575 w 156"/>
              <a:gd name="T11" fmla="*/ 423387012 h 175"/>
              <a:gd name="T12" fmla="*/ 25201563 w 156"/>
              <a:gd name="T13" fmla="*/ 22682241 h 175"/>
              <a:gd name="T14" fmla="*/ 60483750 w 156"/>
              <a:gd name="T15" fmla="*/ 22682241 h 175"/>
              <a:gd name="T16" fmla="*/ 113407825 w 156"/>
              <a:gd name="T17" fmla="*/ 423387012 h 175"/>
              <a:gd name="T18" fmla="*/ 93246575 w 156"/>
              <a:gd name="T19" fmla="*/ 423387012 h 175"/>
              <a:gd name="T20" fmla="*/ 131048125 w 156"/>
              <a:gd name="T21" fmla="*/ 423387012 h 175"/>
              <a:gd name="T22" fmla="*/ 85685313 w 156"/>
              <a:gd name="T23" fmla="*/ 22682241 h 175"/>
              <a:gd name="T24" fmla="*/ 120967500 w 156"/>
              <a:gd name="T25" fmla="*/ 22682241 h 175"/>
              <a:gd name="T26" fmla="*/ 153730325 w 156"/>
              <a:gd name="T27" fmla="*/ 423387012 h 175"/>
              <a:gd name="T28" fmla="*/ 131048125 w 156"/>
              <a:gd name="T29" fmla="*/ 423387012 h 175"/>
              <a:gd name="T30" fmla="*/ 171370625 w 156"/>
              <a:gd name="T31" fmla="*/ 423387012 h 175"/>
              <a:gd name="T32" fmla="*/ 146169063 w 156"/>
              <a:gd name="T33" fmla="*/ 22682241 h 175"/>
              <a:gd name="T34" fmla="*/ 181451250 w 156"/>
              <a:gd name="T35" fmla="*/ 22682241 h 175"/>
              <a:gd name="T36" fmla="*/ 189012513 w 156"/>
              <a:gd name="T37" fmla="*/ 423387012 h 175"/>
              <a:gd name="T38" fmla="*/ 171370625 w 156"/>
              <a:gd name="T39" fmla="*/ 423387012 h 175"/>
              <a:gd name="T40" fmla="*/ 229335013 w 156"/>
              <a:gd name="T41" fmla="*/ 423387012 h 175"/>
              <a:gd name="T42" fmla="*/ 206652813 w 156"/>
              <a:gd name="T43" fmla="*/ 423387012 h 175"/>
              <a:gd name="T44" fmla="*/ 206652813 w 156"/>
              <a:gd name="T45" fmla="*/ 22682241 h 175"/>
              <a:gd name="T46" fmla="*/ 241935000 w 156"/>
              <a:gd name="T47" fmla="*/ 22682241 h 175"/>
              <a:gd name="T48" fmla="*/ 229335013 w 156"/>
              <a:gd name="T49" fmla="*/ 423387012 h 175"/>
              <a:gd name="T50" fmla="*/ 246975313 w 156"/>
              <a:gd name="T51" fmla="*/ 423387012 h 175"/>
              <a:gd name="T52" fmla="*/ 269657513 w 156"/>
              <a:gd name="T53" fmla="*/ 22682241 h 175"/>
              <a:gd name="T54" fmla="*/ 302418750 w 156"/>
              <a:gd name="T55" fmla="*/ 22682241 h 175"/>
              <a:gd name="T56" fmla="*/ 267136563 w 156"/>
              <a:gd name="T57" fmla="*/ 423387012 h 175"/>
              <a:gd name="T58" fmla="*/ 246975313 w 156"/>
              <a:gd name="T59" fmla="*/ 423387012 h 175"/>
              <a:gd name="T60" fmla="*/ 307459063 w 156"/>
              <a:gd name="T61" fmla="*/ 423387012 h 175"/>
              <a:gd name="T62" fmla="*/ 284778450 w 156"/>
              <a:gd name="T63" fmla="*/ 423387012 h 175"/>
              <a:gd name="T64" fmla="*/ 332660625 w 156"/>
              <a:gd name="T65" fmla="*/ 22682241 h 175"/>
              <a:gd name="T66" fmla="*/ 362902500 w 156"/>
              <a:gd name="T67" fmla="*/ 22682241 h 175"/>
              <a:gd name="T68" fmla="*/ 307459063 w 156"/>
              <a:gd name="T69" fmla="*/ 423387012 h 1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6" h="175">
                <a:moveTo>
                  <a:pt x="0" y="0"/>
                </a:moveTo>
                <a:lnTo>
                  <a:pt x="32" y="175"/>
                </a:lnTo>
                <a:lnTo>
                  <a:pt x="127" y="175"/>
                </a:lnTo>
                <a:lnTo>
                  <a:pt x="156" y="0"/>
                </a:lnTo>
                <a:lnTo>
                  <a:pt x="0" y="0"/>
                </a:lnTo>
                <a:close/>
                <a:moveTo>
                  <a:pt x="37" y="168"/>
                </a:moveTo>
                <a:lnTo>
                  <a:pt x="10" y="9"/>
                </a:lnTo>
                <a:lnTo>
                  <a:pt x="24" y="9"/>
                </a:lnTo>
                <a:lnTo>
                  <a:pt x="45" y="168"/>
                </a:lnTo>
                <a:lnTo>
                  <a:pt x="37" y="168"/>
                </a:lnTo>
                <a:close/>
                <a:moveTo>
                  <a:pt x="52" y="168"/>
                </a:moveTo>
                <a:lnTo>
                  <a:pt x="34" y="9"/>
                </a:lnTo>
                <a:lnTo>
                  <a:pt x="48" y="9"/>
                </a:lnTo>
                <a:lnTo>
                  <a:pt x="61" y="168"/>
                </a:lnTo>
                <a:lnTo>
                  <a:pt x="52" y="168"/>
                </a:lnTo>
                <a:close/>
                <a:moveTo>
                  <a:pt x="68" y="168"/>
                </a:moveTo>
                <a:lnTo>
                  <a:pt x="58" y="9"/>
                </a:lnTo>
                <a:lnTo>
                  <a:pt x="72" y="9"/>
                </a:lnTo>
                <a:lnTo>
                  <a:pt x="75" y="168"/>
                </a:lnTo>
                <a:lnTo>
                  <a:pt x="68" y="168"/>
                </a:lnTo>
                <a:close/>
                <a:moveTo>
                  <a:pt x="91" y="168"/>
                </a:moveTo>
                <a:lnTo>
                  <a:pt x="82" y="168"/>
                </a:lnTo>
                <a:lnTo>
                  <a:pt x="82" y="9"/>
                </a:lnTo>
                <a:lnTo>
                  <a:pt x="96" y="9"/>
                </a:lnTo>
                <a:lnTo>
                  <a:pt x="91" y="168"/>
                </a:lnTo>
                <a:close/>
                <a:moveTo>
                  <a:pt x="98" y="168"/>
                </a:moveTo>
                <a:lnTo>
                  <a:pt x="107" y="9"/>
                </a:lnTo>
                <a:lnTo>
                  <a:pt x="120" y="9"/>
                </a:lnTo>
                <a:lnTo>
                  <a:pt x="106" y="168"/>
                </a:lnTo>
                <a:lnTo>
                  <a:pt x="98" y="168"/>
                </a:lnTo>
                <a:close/>
                <a:moveTo>
                  <a:pt x="122" y="168"/>
                </a:moveTo>
                <a:lnTo>
                  <a:pt x="113" y="168"/>
                </a:lnTo>
                <a:lnTo>
                  <a:pt x="132" y="9"/>
                </a:lnTo>
                <a:lnTo>
                  <a:pt x="144" y="9"/>
                </a:lnTo>
                <a:lnTo>
                  <a:pt x="122" y="16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8" name="Freeform 63"/>
          <p:cNvSpPr>
            <a:spLocks noEditPoints="1"/>
          </p:cNvSpPr>
          <p:nvPr/>
        </p:nvSpPr>
        <p:spPr bwMode="auto">
          <a:xfrm>
            <a:off x="8877300" y="2142068"/>
            <a:ext cx="281517" cy="182033"/>
          </a:xfrm>
          <a:custGeom>
            <a:avLst/>
            <a:gdLst>
              <a:gd name="T0" fmla="*/ 474245148 w 94"/>
              <a:gd name="T1" fmla="*/ 305558617 h 61"/>
              <a:gd name="T2" fmla="*/ 343070050 w 94"/>
              <a:gd name="T3" fmla="*/ 130238136 h 61"/>
              <a:gd name="T4" fmla="*/ 343070050 w 94"/>
              <a:gd name="T5" fmla="*/ 125229235 h 61"/>
              <a:gd name="T6" fmla="*/ 358206848 w 94"/>
              <a:gd name="T7" fmla="*/ 110202532 h 61"/>
              <a:gd name="T8" fmla="*/ 353161997 w 94"/>
              <a:gd name="T9" fmla="*/ 65117949 h 61"/>
              <a:gd name="T10" fmla="*/ 262347950 w 94"/>
              <a:gd name="T11" fmla="*/ 10017802 h 61"/>
              <a:gd name="T12" fmla="*/ 216942049 w 94"/>
              <a:gd name="T13" fmla="*/ 25046742 h 61"/>
              <a:gd name="T14" fmla="*/ 206852348 w 94"/>
              <a:gd name="T15" fmla="*/ 40073445 h 61"/>
              <a:gd name="T16" fmla="*/ 206852348 w 94"/>
              <a:gd name="T17" fmla="*/ 45082345 h 61"/>
              <a:gd name="T18" fmla="*/ 0 w 94"/>
              <a:gd name="T19" fmla="*/ 5008901 h 61"/>
              <a:gd name="T20" fmla="*/ 474245148 w 94"/>
              <a:gd name="T21" fmla="*/ 305558617 h 61"/>
              <a:gd name="T22" fmla="*/ 227031750 w 94"/>
              <a:gd name="T23" fmla="*/ 40073445 h 61"/>
              <a:gd name="T24" fmla="*/ 262347950 w 94"/>
              <a:gd name="T25" fmla="*/ 30055643 h 61"/>
              <a:gd name="T26" fmla="*/ 332980349 w 94"/>
              <a:gd name="T27" fmla="*/ 70129088 h 61"/>
              <a:gd name="T28" fmla="*/ 332980349 w 94"/>
              <a:gd name="T29" fmla="*/ 110202532 h 61"/>
              <a:gd name="T30" fmla="*/ 327935499 w 94"/>
              <a:gd name="T31" fmla="*/ 120220334 h 61"/>
              <a:gd name="T32" fmla="*/ 221986899 w 94"/>
              <a:gd name="T33" fmla="*/ 55100147 h 61"/>
              <a:gd name="T34" fmla="*/ 227031750 w 94"/>
              <a:gd name="T35" fmla="*/ 40073445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4" h="61">
                <a:moveTo>
                  <a:pt x="94" y="61"/>
                </a:moveTo>
                <a:cubicBezTo>
                  <a:pt x="94" y="61"/>
                  <a:pt x="87" y="42"/>
                  <a:pt x="68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71" y="22"/>
                  <a:pt x="71" y="22"/>
                  <a:pt x="71" y="22"/>
                </a:cubicBezTo>
                <a:cubicBezTo>
                  <a:pt x="73" y="19"/>
                  <a:pt x="72" y="14"/>
                  <a:pt x="70" y="13"/>
                </a:cubicBezTo>
                <a:cubicBezTo>
                  <a:pt x="52" y="2"/>
                  <a:pt x="52" y="2"/>
                  <a:pt x="52" y="2"/>
                </a:cubicBezTo>
                <a:cubicBezTo>
                  <a:pt x="49" y="0"/>
                  <a:pt x="45" y="1"/>
                  <a:pt x="43" y="5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9"/>
                  <a:pt x="41" y="9"/>
                </a:cubicBezTo>
                <a:cubicBezTo>
                  <a:pt x="29" y="5"/>
                  <a:pt x="16" y="2"/>
                  <a:pt x="0" y="1"/>
                </a:cubicBezTo>
                <a:lnTo>
                  <a:pt x="94" y="61"/>
                </a:lnTo>
                <a:close/>
                <a:moveTo>
                  <a:pt x="45" y="8"/>
                </a:moveTo>
                <a:cubicBezTo>
                  <a:pt x="47" y="6"/>
                  <a:pt x="50" y="5"/>
                  <a:pt x="52" y="6"/>
                </a:cubicBezTo>
                <a:cubicBezTo>
                  <a:pt x="66" y="14"/>
                  <a:pt x="66" y="14"/>
                  <a:pt x="66" y="14"/>
                </a:cubicBezTo>
                <a:cubicBezTo>
                  <a:pt x="68" y="16"/>
                  <a:pt x="68" y="19"/>
                  <a:pt x="66" y="22"/>
                </a:cubicBezTo>
                <a:cubicBezTo>
                  <a:pt x="65" y="24"/>
                  <a:pt x="65" y="24"/>
                  <a:pt x="65" y="24"/>
                </a:cubicBezTo>
                <a:cubicBezTo>
                  <a:pt x="59" y="19"/>
                  <a:pt x="52" y="14"/>
                  <a:pt x="44" y="11"/>
                </a:cubicBezTo>
                <a:lnTo>
                  <a:pt x="45" y="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29" name="Freeform 64"/>
          <p:cNvSpPr>
            <a:spLocks noEditPoints="1"/>
          </p:cNvSpPr>
          <p:nvPr/>
        </p:nvSpPr>
        <p:spPr bwMode="auto">
          <a:xfrm>
            <a:off x="9677401" y="2286001"/>
            <a:ext cx="378884" cy="419100"/>
          </a:xfrm>
          <a:custGeom>
            <a:avLst/>
            <a:gdLst>
              <a:gd name="T0" fmla="*/ 0 w 179"/>
              <a:gd name="T1" fmla="*/ 0 h 198"/>
              <a:gd name="T2" fmla="*/ 98285473 w 179"/>
              <a:gd name="T3" fmla="*/ 498990938 h 198"/>
              <a:gd name="T4" fmla="*/ 367943460 w 179"/>
              <a:gd name="T5" fmla="*/ 498990938 h 198"/>
              <a:gd name="T6" fmla="*/ 451107969 w 179"/>
              <a:gd name="T7" fmla="*/ 0 h 198"/>
              <a:gd name="T8" fmla="*/ 0 w 179"/>
              <a:gd name="T9" fmla="*/ 0 h 198"/>
              <a:gd name="T10" fmla="*/ 108366116 w 179"/>
              <a:gd name="T11" fmla="*/ 478829688 h 198"/>
              <a:gd name="T12" fmla="*/ 32761295 w 179"/>
              <a:gd name="T13" fmla="*/ 25201563 h 198"/>
              <a:gd name="T14" fmla="*/ 68043545 w 179"/>
              <a:gd name="T15" fmla="*/ 25201563 h 198"/>
              <a:gd name="T16" fmla="*/ 133567723 w 179"/>
              <a:gd name="T17" fmla="*/ 478829688 h 198"/>
              <a:gd name="T18" fmla="*/ 108366116 w 179"/>
              <a:gd name="T19" fmla="*/ 478829688 h 198"/>
              <a:gd name="T20" fmla="*/ 153729008 w 179"/>
              <a:gd name="T21" fmla="*/ 478829688 h 198"/>
              <a:gd name="T22" fmla="*/ 100806427 w 179"/>
              <a:gd name="T23" fmla="*/ 25201563 h 198"/>
              <a:gd name="T24" fmla="*/ 141128998 w 179"/>
              <a:gd name="T25" fmla="*/ 25201563 h 198"/>
              <a:gd name="T26" fmla="*/ 176411248 w 179"/>
              <a:gd name="T27" fmla="*/ 478829688 h 198"/>
              <a:gd name="T28" fmla="*/ 153729008 w 179"/>
              <a:gd name="T29" fmla="*/ 478829688 h 198"/>
              <a:gd name="T30" fmla="*/ 196572533 w 179"/>
              <a:gd name="T31" fmla="*/ 478829688 h 198"/>
              <a:gd name="T32" fmla="*/ 171370927 w 179"/>
              <a:gd name="T33" fmla="*/ 25201563 h 198"/>
              <a:gd name="T34" fmla="*/ 206653176 w 179"/>
              <a:gd name="T35" fmla="*/ 25201563 h 198"/>
              <a:gd name="T36" fmla="*/ 221774140 w 179"/>
              <a:gd name="T37" fmla="*/ 478829688 h 198"/>
              <a:gd name="T38" fmla="*/ 196572533 w 179"/>
              <a:gd name="T39" fmla="*/ 478829688 h 198"/>
              <a:gd name="T40" fmla="*/ 264616078 w 179"/>
              <a:gd name="T41" fmla="*/ 478829688 h 198"/>
              <a:gd name="T42" fmla="*/ 239414471 w 179"/>
              <a:gd name="T43" fmla="*/ 478829688 h 198"/>
              <a:gd name="T44" fmla="*/ 239414471 w 179"/>
              <a:gd name="T45" fmla="*/ 25201563 h 198"/>
              <a:gd name="T46" fmla="*/ 279737042 w 179"/>
              <a:gd name="T47" fmla="*/ 25201563 h 198"/>
              <a:gd name="T48" fmla="*/ 264616078 w 179"/>
              <a:gd name="T49" fmla="*/ 478829688 h 198"/>
              <a:gd name="T50" fmla="*/ 282257997 w 179"/>
              <a:gd name="T51" fmla="*/ 478829688 h 198"/>
              <a:gd name="T52" fmla="*/ 309978970 w 179"/>
              <a:gd name="T53" fmla="*/ 25201563 h 198"/>
              <a:gd name="T54" fmla="*/ 347782174 w 179"/>
              <a:gd name="T55" fmla="*/ 25201563 h 198"/>
              <a:gd name="T56" fmla="*/ 307459603 w 179"/>
              <a:gd name="T57" fmla="*/ 478829688 h 198"/>
              <a:gd name="T58" fmla="*/ 282257997 w 179"/>
              <a:gd name="T59" fmla="*/ 478829688 h 198"/>
              <a:gd name="T60" fmla="*/ 350301541 w 179"/>
              <a:gd name="T61" fmla="*/ 478829688 h 198"/>
              <a:gd name="T62" fmla="*/ 330140256 w 179"/>
              <a:gd name="T63" fmla="*/ 478829688 h 198"/>
              <a:gd name="T64" fmla="*/ 378024103 w 179"/>
              <a:gd name="T65" fmla="*/ 25201563 h 198"/>
              <a:gd name="T66" fmla="*/ 418346674 w 179"/>
              <a:gd name="T67" fmla="*/ 25201563 h 198"/>
              <a:gd name="T68" fmla="*/ 350301541 w 179"/>
              <a:gd name="T69" fmla="*/ 478829688 h 1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9" h="198">
                <a:moveTo>
                  <a:pt x="0" y="0"/>
                </a:moveTo>
                <a:lnTo>
                  <a:pt x="39" y="198"/>
                </a:lnTo>
                <a:lnTo>
                  <a:pt x="146" y="198"/>
                </a:lnTo>
                <a:lnTo>
                  <a:pt x="179" y="0"/>
                </a:lnTo>
                <a:lnTo>
                  <a:pt x="0" y="0"/>
                </a:lnTo>
                <a:close/>
                <a:moveTo>
                  <a:pt x="43" y="190"/>
                </a:moveTo>
                <a:lnTo>
                  <a:pt x="13" y="10"/>
                </a:lnTo>
                <a:lnTo>
                  <a:pt x="27" y="10"/>
                </a:lnTo>
                <a:lnTo>
                  <a:pt x="53" y="190"/>
                </a:lnTo>
                <a:lnTo>
                  <a:pt x="43" y="190"/>
                </a:lnTo>
                <a:close/>
                <a:moveTo>
                  <a:pt x="61" y="190"/>
                </a:moveTo>
                <a:lnTo>
                  <a:pt x="40" y="10"/>
                </a:lnTo>
                <a:lnTo>
                  <a:pt x="56" y="10"/>
                </a:lnTo>
                <a:lnTo>
                  <a:pt x="70" y="190"/>
                </a:lnTo>
                <a:lnTo>
                  <a:pt x="61" y="190"/>
                </a:lnTo>
                <a:close/>
                <a:moveTo>
                  <a:pt x="78" y="190"/>
                </a:moveTo>
                <a:lnTo>
                  <a:pt x="68" y="10"/>
                </a:lnTo>
                <a:lnTo>
                  <a:pt x="82" y="10"/>
                </a:lnTo>
                <a:lnTo>
                  <a:pt x="88" y="190"/>
                </a:lnTo>
                <a:lnTo>
                  <a:pt x="78" y="190"/>
                </a:lnTo>
                <a:close/>
                <a:moveTo>
                  <a:pt x="105" y="190"/>
                </a:moveTo>
                <a:lnTo>
                  <a:pt x="95" y="190"/>
                </a:lnTo>
                <a:lnTo>
                  <a:pt x="95" y="10"/>
                </a:lnTo>
                <a:lnTo>
                  <a:pt x="111" y="10"/>
                </a:lnTo>
                <a:lnTo>
                  <a:pt x="105" y="190"/>
                </a:lnTo>
                <a:close/>
                <a:moveTo>
                  <a:pt x="112" y="190"/>
                </a:moveTo>
                <a:lnTo>
                  <a:pt x="123" y="10"/>
                </a:lnTo>
                <a:lnTo>
                  <a:pt x="138" y="10"/>
                </a:lnTo>
                <a:lnTo>
                  <a:pt x="122" y="190"/>
                </a:lnTo>
                <a:lnTo>
                  <a:pt x="112" y="190"/>
                </a:lnTo>
                <a:close/>
                <a:moveTo>
                  <a:pt x="139" y="190"/>
                </a:moveTo>
                <a:lnTo>
                  <a:pt x="131" y="190"/>
                </a:lnTo>
                <a:lnTo>
                  <a:pt x="150" y="10"/>
                </a:lnTo>
                <a:lnTo>
                  <a:pt x="166" y="10"/>
                </a:lnTo>
                <a:lnTo>
                  <a:pt x="139" y="19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0" name="Freeform 65"/>
          <p:cNvSpPr>
            <a:spLocks noEditPoints="1"/>
          </p:cNvSpPr>
          <p:nvPr/>
        </p:nvSpPr>
        <p:spPr bwMode="auto">
          <a:xfrm>
            <a:off x="9675285" y="2165351"/>
            <a:ext cx="383116" cy="93133"/>
          </a:xfrm>
          <a:custGeom>
            <a:avLst/>
            <a:gdLst>
              <a:gd name="T0" fmla="*/ 645019934 w 128"/>
              <a:gd name="T1" fmla="*/ 157387823 h 31"/>
              <a:gd name="T2" fmla="*/ 403138301 w 128"/>
              <a:gd name="T3" fmla="*/ 71078008 h 31"/>
              <a:gd name="T4" fmla="*/ 403138301 w 128"/>
              <a:gd name="T5" fmla="*/ 60924973 h 31"/>
              <a:gd name="T6" fmla="*/ 408175677 w 128"/>
              <a:gd name="T7" fmla="*/ 40616648 h 31"/>
              <a:gd name="T8" fmla="*/ 372902816 w 128"/>
              <a:gd name="T9" fmla="*/ 0 h 31"/>
              <a:gd name="T10" fmla="*/ 251960877 w 128"/>
              <a:gd name="T11" fmla="*/ 0 h 31"/>
              <a:gd name="T12" fmla="*/ 221725392 w 128"/>
              <a:gd name="T13" fmla="*/ 40616648 h 31"/>
              <a:gd name="T14" fmla="*/ 221725392 w 128"/>
              <a:gd name="T15" fmla="*/ 60924973 h 31"/>
              <a:gd name="T16" fmla="*/ 221725392 w 128"/>
              <a:gd name="T17" fmla="*/ 71078008 h 31"/>
              <a:gd name="T18" fmla="*/ 0 w 128"/>
              <a:gd name="T19" fmla="*/ 157387823 h 31"/>
              <a:gd name="T20" fmla="*/ 645019934 w 128"/>
              <a:gd name="T21" fmla="*/ 157387823 h 31"/>
              <a:gd name="T22" fmla="*/ 241881633 w 128"/>
              <a:gd name="T23" fmla="*/ 50769684 h 31"/>
              <a:gd name="T24" fmla="*/ 267077497 w 128"/>
              <a:gd name="T25" fmla="*/ 20308324 h 31"/>
              <a:gd name="T26" fmla="*/ 357783951 w 128"/>
              <a:gd name="T27" fmla="*/ 20308324 h 31"/>
              <a:gd name="T28" fmla="*/ 382979814 w 128"/>
              <a:gd name="T29" fmla="*/ 50769684 h 31"/>
              <a:gd name="T30" fmla="*/ 382979814 w 128"/>
              <a:gd name="T31" fmla="*/ 66001490 h 31"/>
              <a:gd name="T32" fmla="*/ 241881633 w 128"/>
              <a:gd name="T33" fmla="*/ 66001490 h 31"/>
              <a:gd name="T34" fmla="*/ 241881633 w 128"/>
              <a:gd name="T35" fmla="*/ 50769684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31">
                <a:moveTo>
                  <a:pt x="128" y="31"/>
                </a:moveTo>
                <a:cubicBezTo>
                  <a:pt x="128" y="31"/>
                  <a:pt x="109" y="18"/>
                  <a:pt x="80" y="14"/>
                </a:cubicBezTo>
                <a:cubicBezTo>
                  <a:pt x="80" y="13"/>
                  <a:pt x="80" y="13"/>
                  <a:pt x="80" y="12"/>
                </a:cubicBezTo>
                <a:cubicBezTo>
                  <a:pt x="81" y="8"/>
                  <a:pt x="81" y="8"/>
                  <a:pt x="81" y="8"/>
                </a:cubicBezTo>
                <a:cubicBezTo>
                  <a:pt x="81" y="4"/>
                  <a:pt x="78" y="0"/>
                  <a:pt x="74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0"/>
                  <a:pt x="43" y="4"/>
                  <a:pt x="44" y="8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3"/>
                  <a:pt x="44" y="14"/>
                  <a:pt x="44" y="14"/>
                </a:cubicBezTo>
                <a:cubicBezTo>
                  <a:pt x="30" y="16"/>
                  <a:pt x="15" y="22"/>
                  <a:pt x="0" y="31"/>
                </a:cubicBezTo>
                <a:lnTo>
                  <a:pt x="128" y="31"/>
                </a:lnTo>
                <a:close/>
                <a:moveTo>
                  <a:pt x="48" y="10"/>
                </a:moveTo>
                <a:cubicBezTo>
                  <a:pt x="48" y="7"/>
                  <a:pt x="50" y="4"/>
                  <a:pt x="53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4"/>
                  <a:pt x="76" y="7"/>
                  <a:pt x="76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8" y="12"/>
                  <a:pt x="58" y="12"/>
                  <a:pt x="48" y="13"/>
                </a:cubicBezTo>
                <a:lnTo>
                  <a:pt x="48" y="1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1" name="Freeform 66"/>
          <p:cNvSpPr>
            <a:spLocks/>
          </p:cNvSpPr>
          <p:nvPr/>
        </p:nvSpPr>
        <p:spPr bwMode="auto">
          <a:xfrm>
            <a:off x="10483851" y="2224618"/>
            <a:ext cx="330200" cy="285749"/>
          </a:xfrm>
          <a:custGeom>
            <a:avLst/>
            <a:gdLst>
              <a:gd name="T0" fmla="*/ 466313693 w 110"/>
              <a:gd name="T1" fmla="*/ 147586523 h 95"/>
              <a:gd name="T2" fmla="*/ 557550205 w 110"/>
              <a:gd name="T3" fmla="*/ 86516626 h 95"/>
              <a:gd name="T4" fmla="*/ 334530123 w 110"/>
              <a:gd name="T5" fmla="*/ 86516626 h 95"/>
              <a:gd name="T6" fmla="*/ 268637212 w 110"/>
              <a:gd name="T7" fmla="*/ 0 h 95"/>
              <a:gd name="T8" fmla="*/ 106442221 w 110"/>
              <a:gd name="T9" fmla="*/ 0 h 95"/>
              <a:gd name="T10" fmla="*/ 5067820 w 110"/>
              <a:gd name="T11" fmla="*/ 101784665 h 95"/>
              <a:gd name="T12" fmla="*/ 0 w 110"/>
              <a:gd name="T13" fmla="*/ 483472081 h 95"/>
              <a:gd name="T14" fmla="*/ 415628744 w 110"/>
              <a:gd name="T15" fmla="*/ 483472081 h 95"/>
              <a:gd name="T16" fmla="*/ 466313693 w 110"/>
              <a:gd name="T17" fmla="*/ 147586523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" h="95">
                <a:moveTo>
                  <a:pt x="92" y="29"/>
                </a:moveTo>
                <a:cubicBezTo>
                  <a:pt x="98" y="23"/>
                  <a:pt x="104" y="19"/>
                  <a:pt x="110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35" y="0"/>
                  <a:pt x="21" y="0"/>
                </a:cubicBezTo>
                <a:cubicBezTo>
                  <a:pt x="7" y="0"/>
                  <a:pt x="1" y="3"/>
                  <a:pt x="1" y="20"/>
                </a:cubicBezTo>
                <a:cubicBezTo>
                  <a:pt x="1" y="38"/>
                  <a:pt x="0" y="95"/>
                  <a:pt x="0" y="95"/>
                </a:cubicBezTo>
                <a:cubicBezTo>
                  <a:pt x="82" y="95"/>
                  <a:pt x="82" y="95"/>
                  <a:pt x="82" y="95"/>
                </a:cubicBezTo>
                <a:cubicBezTo>
                  <a:pt x="70" y="74"/>
                  <a:pt x="74" y="47"/>
                  <a:pt x="92" y="2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2" name="Freeform 67"/>
          <p:cNvSpPr>
            <a:spLocks noEditPoints="1"/>
          </p:cNvSpPr>
          <p:nvPr/>
        </p:nvSpPr>
        <p:spPr bwMode="auto">
          <a:xfrm>
            <a:off x="10733617" y="2281767"/>
            <a:ext cx="302683" cy="298451"/>
          </a:xfrm>
          <a:custGeom>
            <a:avLst/>
            <a:gdLst>
              <a:gd name="T0" fmla="*/ 419306898 w 101"/>
              <a:gd name="T1" fmla="*/ 92017767 h 99"/>
              <a:gd name="T2" fmla="*/ 90935163 w 101"/>
              <a:gd name="T3" fmla="*/ 92017767 h 99"/>
              <a:gd name="T4" fmla="*/ 90935163 w 101"/>
              <a:gd name="T5" fmla="*/ 414077690 h 99"/>
              <a:gd name="T6" fmla="*/ 419306898 w 101"/>
              <a:gd name="T7" fmla="*/ 414077690 h 99"/>
              <a:gd name="T8" fmla="*/ 419306898 w 101"/>
              <a:gd name="T9" fmla="*/ 92017767 h 99"/>
              <a:gd name="T10" fmla="*/ 141453200 w 101"/>
              <a:gd name="T11" fmla="*/ 362956708 h 99"/>
              <a:gd name="T12" fmla="*/ 141453200 w 101"/>
              <a:gd name="T13" fmla="*/ 138026650 h 99"/>
              <a:gd name="T14" fmla="*/ 368788861 w 101"/>
              <a:gd name="T15" fmla="*/ 138026650 h 99"/>
              <a:gd name="T16" fmla="*/ 368788861 w 101"/>
              <a:gd name="T17" fmla="*/ 362956708 h 99"/>
              <a:gd name="T18" fmla="*/ 141453200 w 101"/>
              <a:gd name="T19" fmla="*/ 362956708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1" h="99">
                <a:moveTo>
                  <a:pt x="83" y="18"/>
                </a:moveTo>
                <a:cubicBezTo>
                  <a:pt x="65" y="0"/>
                  <a:pt x="36" y="0"/>
                  <a:pt x="18" y="18"/>
                </a:cubicBezTo>
                <a:cubicBezTo>
                  <a:pt x="0" y="35"/>
                  <a:pt x="0" y="63"/>
                  <a:pt x="18" y="81"/>
                </a:cubicBezTo>
                <a:cubicBezTo>
                  <a:pt x="36" y="99"/>
                  <a:pt x="65" y="99"/>
                  <a:pt x="83" y="81"/>
                </a:cubicBezTo>
                <a:cubicBezTo>
                  <a:pt x="101" y="63"/>
                  <a:pt x="101" y="35"/>
                  <a:pt x="83" y="18"/>
                </a:cubicBezTo>
                <a:close/>
                <a:moveTo>
                  <a:pt x="28" y="71"/>
                </a:moveTo>
                <a:cubicBezTo>
                  <a:pt x="16" y="59"/>
                  <a:pt x="16" y="39"/>
                  <a:pt x="28" y="27"/>
                </a:cubicBezTo>
                <a:cubicBezTo>
                  <a:pt x="41" y="15"/>
                  <a:pt x="61" y="15"/>
                  <a:pt x="73" y="27"/>
                </a:cubicBezTo>
                <a:cubicBezTo>
                  <a:pt x="86" y="39"/>
                  <a:pt x="86" y="59"/>
                  <a:pt x="73" y="71"/>
                </a:cubicBezTo>
                <a:cubicBezTo>
                  <a:pt x="61" y="84"/>
                  <a:pt x="41" y="84"/>
                  <a:pt x="28" y="7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3" name="Freeform 68"/>
          <p:cNvSpPr>
            <a:spLocks noEditPoints="1"/>
          </p:cNvSpPr>
          <p:nvPr/>
        </p:nvSpPr>
        <p:spPr bwMode="auto">
          <a:xfrm>
            <a:off x="10585451" y="2531533"/>
            <a:ext cx="194733" cy="188384"/>
          </a:xfrm>
          <a:custGeom>
            <a:avLst/>
            <a:gdLst>
              <a:gd name="T0" fmla="*/ 307967771 w 65"/>
              <a:gd name="T1" fmla="*/ 15088661 h 63"/>
              <a:gd name="T2" fmla="*/ 242335148 w 65"/>
              <a:gd name="T3" fmla="*/ 15088661 h 63"/>
              <a:gd name="T4" fmla="*/ 237286312 w 65"/>
              <a:gd name="T5" fmla="*/ 20118963 h 63"/>
              <a:gd name="T6" fmla="*/ 307967771 w 65"/>
              <a:gd name="T7" fmla="*/ 85501667 h 63"/>
              <a:gd name="T8" fmla="*/ 307967771 w 65"/>
              <a:gd name="T9" fmla="*/ 80473608 h 63"/>
              <a:gd name="T10" fmla="*/ 307967771 w 65"/>
              <a:gd name="T11" fmla="*/ 15088661 h 63"/>
              <a:gd name="T12" fmla="*/ 20195345 w 65"/>
              <a:gd name="T13" fmla="*/ 231360221 h 63"/>
              <a:gd name="T14" fmla="*/ 20195345 w 65"/>
              <a:gd name="T15" fmla="*/ 296742925 h 63"/>
              <a:gd name="T16" fmla="*/ 85827968 w 65"/>
              <a:gd name="T17" fmla="*/ 296742925 h 63"/>
              <a:gd name="T18" fmla="*/ 282725837 w 65"/>
              <a:gd name="T19" fmla="*/ 105620629 h 63"/>
              <a:gd name="T20" fmla="*/ 217093214 w 65"/>
              <a:gd name="T21" fmla="*/ 40235683 h 63"/>
              <a:gd name="T22" fmla="*/ 20195345 w 65"/>
              <a:gd name="T23" fmla="*/ 231360221 h 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63">
                <a:moveTo>
                  <a:pt x="61" y="3"/>
                </a:moveTo>
                <a:cubicBezTo>
                  <a:pt x="58" y="0"/>
                  <a:pt x="52" y="0"/>
                  <a:pt x="48" y="3"/>
                </a:cubicBezTo>
                <a:cubicBezTo>
                  <a:pt x="47" y="4"/>
                  <a:pt x="47" y="4"/>
                  <a:pt x="47" y="4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5" y="13"/>
                  <a:pt x="65" y="7"/>
                  <a:pt x="61" y="3"/>
                </a:cubicBezTo>
                <a:close/>
                <a:moveTo>
                  <a:pt x="4" y="46"/>
                </a:moveTo>
                <a:cubicBezTo>
                  <a:pt x="0" y="50"/>
                  <a:pt x="0" y="55"/>
                  <a:pt x="4" y="59"/>
                </a:cubicBezTo>
                <a:cubicBezTo>
                  <a:pt x="8" y="63"/>
                  <a:pt x="14" y="63"/>
                  <a:pt x="17" y="59"/>
                </a:cubicBezTo>
                <a:cubicBezTo>
                  <a:pt x="56" y="21"/>
                  <a:pt x="56" y="21"/>
                  <a:pt x="56" y="21"/>
                </a:cubicBezTo>
                <a:cubicBezTo>
                  <a:pt x="43" y="8"/>
                  <a:pt x="43" y="8"/>
                  <a:pt x="43" y="8"/>
                </a:cubicBezTo>
                <a:lnTo>
                  <a:pt x="4" y="4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4" name="Freeform 69"/>
          <p:cNvSpPr>
            <a:spLocks/>
          </p:cNvSpPr>
          <p:nvPr/>
        </p:nvSpPr>
        <p:spPr bwMode="auto">
          <a:xfrm>
            <a:off x="1238251" y="3041651"/>
            <a:ext cx="266700" cy="332316"/>
          </a:xfrm>
          <a:custGeom>
            <a:avLst/>
            <a:gdLst>
              <a:gd name="T0" fmla="*/ 158770638 w 126"/>
              <a:gd name="T1" fmla="*/ 395664531 h 157"/>
              <a:gd name="T2" fmla="*/ 0 w 126"/>
              <a:gd name="T3" fmla="*/ 178931529 h 157"/>
              <a:gd name="T4" fmla="*/ 88206263 w 126"/>
              <a:gd name="T5" fmla="*/ 178931529 h 157"/>
              <a:gd name="T6" fmla="*/ 88206263 w 126"/>
              <a:gd name="T7" fmla="*/ 0 h 157"/>
              <a:gd name="T8" fmla="*/ 231854375 w 126"/>
              <a:gd name="T9" fmla="*/ 0 h 157"/>
              <a:gd name="T10" fmla="*/ 231854375 w 126"/>
              <a:gd name="T11" fmla="*/ 178931529 h 157"/>
              <a:gd name="T12" fmla="*/ 317539688 w 126"/>
              <a:gd name="T13" fmla="*/ 178931529 h 157"/>
              <a:gd name="T14" fmla="*/ 158770638 w 126"/>
              <a:gd name="T15" fmla="*/ 395664531 h 157"/>
              <a:gd name="T16" fmla="*/ 158770638 w 126"/>
              <a:gd name="T17" fmla="*/ 395664531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" h="157">
                <a:moveTo>
                  <a:pt x="63" y="157"/>
                </a:moveTo>
                <a:lnTo>
                  <a:pt x="0" y="71"/>
                </a:lnTo>
                <a:lnTo>
                  <a:pt x="35" y="71"/>
                </a:lnTo>
                <a:lnTo>
                  <a:pt x="35" y="0"/>
                </a:lnTo>
                <a:lnTo>
                  <a:pt x="92" y="0"/>
                </a:lnTo>
                <a:lnTo>
                  <a:pt x="92" y="71"/>
                </a:lnTo>
                <a:lnTo>
                  <a:pt x="126" y="71"/>
                </a:lnTo>
                <a:lnTo>
                  <a:pt x="63" y="15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5" name="Freeform 70"/>
          <p:cNvSpPr>
            <a:spLocks/>
          </p:cNvSpPr>
          <p:nvPr/>
        </p:nvSpPr>
        <p:spPr bwMode="auto">
          <a:xfrm>
            <a:off x="1157818" y="3325284"/>
            <a:ext cx="425449" cy="135467"/>
          </a:xfrm>
          <a:custGeom>
            <a:avLst/>
            <a:gdLst>
              <a:gd name="T0" fmla="*/ 506549819 w 201"/>
              <a:gd name="T1" fmla="*/ 0 h 64"/>
              <a:gd name="T2" fmla="*/ 448587110 w 201"/>
              <a:gd name="T3" fmla="*/ 0 h 64"/>
              <a:gd name="T4" fmla="*/ 448587110 w 201"/>
              <a:gd name="T5" fmla="*/ 108367513 h 64"/>
              <a:gd name="T6" fmla="*/ 55443351 w 201"/>
              <a:gd name="T7" fmla="*/ 108367513 h 64"/>
              <a:gd name="T8" fmla="*/ 55443351 w 201"/>
              <a:gd name="T9" fmla="*/ 0 h 64"/>
              <a:gd name="T10" fmla="*/ 0 w 201"/>
              <a:gd name="T11" fmla="*/ 0 h 64"/>
              <a:gd name="T12" fmla="*/ 0 w 201"/>
              <a:gd name="T13" fmla="*/ 161290000 h 64"/>
              <a:gd name="T14" fmla="*/ 506549819 w 201"/>
              <a:gd name="T15" fmla="*/ 161290000 h 64"/>
              <a:gd name="T16" fmla="*/ 506549819 w 201"/>
              <a:gd name="T17" fmla="*/ 0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1" h="64">
                <a:moveTo>
                  <a:pt x="201" y="0"/>
                </a:moveTo>
                <a:lnTo>
                  <a:pt x="178" y="0"/>
                </a:lnTo>
                <a:lnTo>
                  <a:pt x="178" y="43"/>
                </a:lnTo>
                <a:lnTo>
                  <a:pt x="22" y="43"/>
                </a:lnTo>
                <a:lnTo>
                  <a:pt x="22" y="0"/>
                </a:lnTo>
                <a:lnTo>
                  <a:pt x="0" y="0"/>
                </a:lnTo>
                <a:lnTo>
                  <a:pt x="0" y="64"/>
                </a:lnTo>
                <a:lnTo>
                  <a:pt x="201" y="64"/>
                </a:lnTo>
                <a:lnTo>
                  <a:pt x="201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6" name="Freeform 71"/>
          <p:cNvSpPr>
            <a:spLocks noEditPoints="1"/>
          </p:cNvSpPr>
          <p:nvPr/>
        </p:nvSpPr>
        <p:spPr bwMode="auto">
          <a:xfrm>
            <a:off x="2082800" y="3031068"/>
            <a:ext cx="442384" cy="243417"/>
          </a:xfrm>
          <a:custGeom>
            <a:avLst/>
            <a:gdLst>
              <a:gd name="T0" fmla="*/ 376926861 w 148"/>
              <a:gd name="T1" fmla="*/ 5080210 h 81"/>
              <a:gd name="T2" fmla="*/ 0 w 148"/>
              <a:gd name="T3" fmla="*/ 198116917 h 81"/>
              <a:gd name="T4" fmla="*/ 366876823 w 148"/>
              <a:gd name="T5" fmla="*/ 406392000 h 81"/>
              <a:gd name="T6" fmla="*/ 738777544 w 148"/>
              <a:gd name="T7" fmla="*/ 213355293 h 81"/>
              <a:gd name="T8" fmla="*/ 376926861 w 148"/>
              <a:gd name="T9" fmla="*/ 5080210 h 81"/>
              <a:gd name="T10" fmla="*/ 80411512 w 148"/>
              <a:gd name="T11" fmla="*/ 152397282 h 81"/>
              <a:gd name="T12" fmla="*/ 196001519 w 148"/>
              <a:gd name="T13" fmla="*/ 121918276 h 81"/>
              <a:gd name="T14" fmla="*/ 256310714 w 148"/>
              <a:gd name="T15" fmla="*/ 187956497 h 81"/>
              <a:gd name="T16" fmla="*/ 135694567 w 148"/>
              <a:gd name="T17" fmla="*/ 213355293 h 81"/>
              <a:gd name="T18" fmla="*/ 80411512 w 148"/>
              <a:gd name="T19" fmla="*/ 152397282 h 81"/>
              <a:gd name="T20" fmla="*/ 316619908 w 148"/>
              <a:gd name="T21" fmla="*/ 330193359 h 81"/>
              <a:gd name="T22" fmla="*/ 185951481 w 148"/>
              <a:gd name="T23" fmla="*/ 340353779 h 81"/>
              <a:gd name="T24" fmla="*/ 170873062 w 148"/>
              <a:gd name="T25" fmla="*/ 269235348 h 81"/>
              <a:gd name="T26" fmla="*/ 296515349 w 148"/>
              <a:gd name="T27" fmla="*/ 259074928 h 81"/>
              <a:gd name="T28" fmla="*/ 316619908 w 148"/>
              <a:gd name="T29" fmla="*/ 330193359 h 81"/>
              <a:gd name="T30" fmla="*/ 371902963 w 148"/>
              <a:gd name="T31" fmla="*/ 142236862 h 81"/>
              <a:gd name="T32" fmla="*/ 281439171 w 148"/>
              <a:gd name="T33" fmla="*/ 91439270 h 81"/>
              <a:gd name="T34" fmla="*/ 371902963 w 148"/>
              <a:gd name="T35" fmla="*/ 45719635 h 81"/>
              <a:gd name="T36" fmla="*/ 462364512 w 148"/>
              <a:gd name="T37" fmla="*/ 96517227 h 81"/>
              <a:gd name="T38" fmla="*/ 371902963 w 148"/>
              <a:gd name="T39" fmla="*/ 142236862 h 81"/>
              <a:gd name="T40" fmla="*/ 547802164 w 148"/>
              <a:gd name="T41" fmla="*/ 345433989 h 81"/>
              <a:gd name="T42" fmla="*/ 417133738 w 148"/>
              <a:gd name="T43" fmla="*/ 335273569 h 81"/>
              <a:gd name="T44" fmla="*/ 442262195 w 148"/>
              <a:gd name="T45" fmla="*/ 264155138 h 81"/>
              <a:gd name="T46" fmla="*/ 567904482 w 148"/>
              <a:gd name="T47" fmla="*/ 279395768 h 81"/>
              <a:gd name="T48" fmla="*/ 547802164 w 148"/>
              <a:gd name="T49" fmla="*/ 345433989 h 81"/>
              <a:gd name="T50" fmla="*/ 603082977 w 148"/>
              <a:gd name="T51" fmla="*/ 223515712 h 81"/>
              <a:gd name="T52" fmla="*/ 487492970 w 148"/>
              <a:gd name="T53" fmla="*/ 193036707 h 81"/>
              <a:gd name="T54" fmla="*/ 547802164 w 148"/>
              <a:gd name="T55" fmla="*/ 132076442 h 81"/>
              <a:gd name="T56" fmla="*/ 663392172 w 148"/>
              <a:gd name="T57" fmla="*/ 162557701 h 81"/>
              <a:gd name="T58" fmla="*/ 603082977 w 148"/>
              <a:gd name="T59" fmla="*/ 223515712 h 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8" h="81">
                <a:moveTo>
                  <a:pt x="75" y="1"/>
                </a:moveTo>
                <a:cubicBezTo>
                  <a:pt x="34" y="0"/>
                  <a:pt x="1" y="17"/>
                  <a:pt x="0" y="39"/>
                </a:cubicBezTo>
                <a:cubicBezTo>
                  <a:pt x="0" y="61"/>
                  <a:pt x="32" y="79"/>
                  <a:pt x="73" y="80"/>
                </a:cubicBezTo>
                <a:cubicBezTo>
                  <a:pt x="114" y="81"/>
                  <a:pt x="147" y="64"/>
                  <a:pt x="147" y="42"/>
                </a:cubicBezTo>
                <a:cubicBezTo>
                  <a:pt x="148" y="20"/>
                  <a:pt x="115" y="2"/>
                  <a:pt x="75" y="1"/>
                </a:cubicBezTo>
                <a:close/>
                <a:moveTo>
                  <a:pt x="16" y="30"/>
                </a:moveTo>
                <a:cubicBezTo>
                  <a:pt x="19" y="25"/>
                  <a:pt x="30" y="22"/>
                  <a:pt x="39" y="24"/>
                </a:cubicBezTo>
                <a:cubicBezTo>
                  <a:pt x="49" y="26"/>
                  <a:pt x="54" y="32"/>
                  <a:pt x="51" y="37"/>
                </a:cubicBezTo>
                <a:cubicBezTo>
                  <a:pt x="47" y="42"/>
                  <a:pt x="37" y="44"/>
                  <a:pt x="27" y="42"/>
                </a:cubicBezTo>
                <a:cubicBezTo>
                  <a:pt x="18" y="40"/>
                  <a:pt x="13" y="35"/>
                  <a:pt x="16" y="30"/>
                </a:cubicBezTo>
                <a:close/>
                <a:moveTo>
                  <a:pt x="63" y="65"/>
                </a:moveTo>
                <a:cubicBezTo>
                  <a:pt x="57" y="69"/>
                  <a:pt x="45" y="70"/>
                  <a:pt x="37" y="67"/>
                </a:cubicBezTo>
                <a:cubicBezTo>
                  <a:pt x="29" y="63"/>
                  <a:pt x="28" y="57"/>
                  <a:pt x="34" y="53"/>
                </a:cubicBezTo>
                <a:cubicBezTo>
                  <a:pt x="40" y="49"/>
                  <a:pt x="51" y="48"/>
                  <a:pt x="59" y="51"/>
                </a:cubicBezTo>
                <a:cubicBezTo>
                  <a:pt x="67" y="55"/>
                  <a:pt x="69" y="61"/>
                  <a:pt x="63" y="65"/>
                </a:cubicBezTo>
                <a:close/>
                <a:moveTo>
                  <a:pt x="74" y="28"/>
                </a:moveTo>
                <a:cubicBezTo>
                  <a:pt x="64" y="28"/>
                  <a:pt x="56" y="23"/>
                  <a:pt x="56" y="18"/>
                </a:cubicBezTo>
                <a:cubicBezTo>
                  <a:pt x="56" y="13"/>
                  <a:pt x="64" y="8"/>
                  <a:pt x="74" y="9"/>
                </a:cubicBezTo>
                <a:cubicBezTo>
                  <a:pt x="84" y="9"/>
                  <a:pt x="92" y="13"/>
                  <a:pt x="92" y="19"/>
                </a:cubicBezTo>
                <a:cubicBezTo>
                  <a:pt x="92" y="24"/>
                  <a:pt x="84" y="28"/>
                  <a:pt x="74" y="28"/>
                </a:cubicBezTo>
                <a:close/>
                <a:moveTo>
                  <a:pt x="109" y="68"/>
                </a:moveTo>
                <a:cubicBezTo>
                  <a:pt x="100" y="71"/>
                  <a:pt x="89" y="70"/>
                  <a:pt x="83" y="66"/>
                </a:cubicBezTo>
                <a:cubicBezTo>
                  <a:pt x="78" y="61"/>
                  <a:pt x="79" y="55"/>
                  <a:pt x="88" y="52"/>
                </a:cubicBezTo>
                <a:cubicBezTo>
                  <a:pt x="96" y="49"/>
                  <a:pt x="107" y="50"/>
                  <a:pt x="113" y="55"/>
                </a:cubicBezTo>
                <a:cubicBezTo>
                  <a:pt x="119" y="59"/>
                  <a:pt x="117" y="65"/>
                  <a:pt x="109" y="68"/>
                </a:cubicBezTo>
                <a:close/>
                <a:moveTo>
                  <a:pt x="120" y="44"/>
                </a:moveTo>
                <a:cubicBezTo>
                  <a:pt x="110" y="46"/>
                  <a:pt x="100" y="43"/>
                  <a:pt x="97" y="38"/>
                </a:cubicBezTo>
                <a:cubicBezTo>
                  <a:pt x="94" y="33"/>
                  <a:pt x="99" y="27"/>
                  <a:pt x="109" y="26"/>
                </a:cubicBezTo>
                <a:cubicBezTo>
                  <a:pt x="118" y="24"/>
                  <a:pt x="129" y="27"/>
                  <a:pt x="132" y="32"/>
                </a:cubicBezTo>
                <a:cubicBezTo>
                  <a:pt x="135" y="38"/>
                  <a:pt x="129" y="43"/>
                  <a:pt x="120" y="4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7" name="Freeform 72"/>
          <p:cNvSpPr>
            <a:spLocks noEditPoints="1"/>
          </p:cNvSpPr>
          <p:nvPr/>
        </p:nvSpPr>
        <p:spPr bwMode="auto">
          <a:xfrm>
            <a:off x="1915585" y="3191934"/>
            <a:ext cx="594783" cy="275167"/>
          </a:xfrm>
          <a:custGeom>
            <a:avLst/>
            <a:gdLst>
              <a:gd name="T0" fmla="*/ 999967897 w 199"/>
              <a:gd name="T1" fmla="*/ 125799022 h 92"/>
              <a:gd name="T2" fmla="*/ 999967897 w 199"/>
              <a:gd name="T3" fmla="*/ 125799022 h 92"/>
              <a:gd name="T4" fmla="*/ 999967897 w 199"/>
              <a:gd name="T5" fmla="*/ 95607705 h 92"/>
              <a:gd name="T6" fmla="*/ 628119637 w 199"/>
              <a:gd name="T7" fmla="*/ 186183898 h 92"/>
              <a:gd name="T8" fmla="*/ 5025764 w 199"/>
              <a:gd name="T9" fmla="*/ 241535019 h 92"/>
              <a:gd name="T10" fmla="*/ 5025764 w 199"/>
              <a:gd name="T11" fmla="*/ 301917652 h 92"/>
              <a:gd name="T12" fmla="*/ 105525354 w 199"/>
              <a:gd name="T13" fmla="*/ 181150143 h 92"/>
              <a:gd name="T14" fmla="*/ 100499590 w 199"/>
              <a:gd name="T15" fmla="*/ 317014432 h 92"/>
              <a:gd name="T16" fmla="*/ 5025764 w 199"/>
              <a:gd name="T17" fmla="*/ 422685162 h 92"/>
              <a:gd name="T18" fmla="*/ 0 w 199"/>
              <a:gd name="T19" fmla="*/ 462941746 h 92"/>
              <a:gd name="T20" fmla="*/ 623096115 w 199"/>
              <a:gd name="T21" fmla="*/ 407590625 h 92"/>
              <a:gd name="T22" fmla="*/ 994942133 w 199"/>
              <a:gd name="T23" fmla="*/ 317014432 h 92"/>
              <a:gd name="T24" fmla="*/ 999967897 w 199"/>
              <a:gd name="T25" fmla="*/ 296886140 h 92"/>
              <a:gd name="T26" fmla="*/ 999967897 w 199"/>
              <a:gd name="T27" fmla="*/ 296886140 h 92"/>
              <a:gd name="T28" fmla="*/ 999967897 w 199"/>
              <a:gd name="T29" fmla="*/ 125799022 h 92"/>
              <a:gd name="T30" fmla="*/ 286423720 w 199"/>
              <a:gd name="T31" fmla="*/ 301917652 h 92"/>
              <a:gd name="T32" fmla="*/ 145724742 w 199"/>
              <a:gd name="T33" fmla="*/ 296886140 h 92"/>
              <a:gd name="T34" fmla="*/ 150748265 w 199"/>
              <a:gd name="T35" fmla="*/ 166055606 h 92"/>
              <a:gd name="T36" fmla="*/ 286423720 w 199"/>
              <a:gd name="T37" fmla="*/ 166055606 h 92"/>
              <a:gd name="T38" fmla="*/ 286423720 w 199"/>
              <a:gd name="T39" fmla="*/ 301917652 h 92"/>
              <a:gd name="T40" fmla="*/ 527622289 w 199"/>
              <a:gd name="T41" fmla="*/ 352237261 h 92"/>
              <a:gd name="T42" fmla="*/ 336672395 w 199"/>
              <a:gd name="T43" fmla="*/ 311982920 h 92"/>
              <a:gd name="T44" fmla="*/ 336672395 w 199"/>
              <a:gd name="T45" fmla="*/ 176118630 h 92"/>
              <a:gd name="T46" fmla="*/ 527622289 w 199"/>
              <a:gd name="T47" fmla="*/ 221406727 h 92"/>
              <a:gd name="T48" fmla="*/ 527622289 w 199"/>
              <a:gd name="T49" fmla="*/ 352237261 h 92"/>
              <a:gd name="T50" fmla="*/ 768818615 w 199"/>
              <a:gd name="T51" fmla="*/ 357271016 h 92"/>
              <a:gd name="T52" fmla="*/ 628119637 w 199"/>
              <a:gd name="T53" fmla="*/ 367334041 h 92"/>
              <a:gd name="T54" fmla="*/ 577870963 w 199"/>
              <a:gd name="T55" fmla="*/ 362302529 h 92"/>
              <a:gd name="T56" fmla="*/ 582896727 w 199"/>
              <a:gd name="T57" fmla="*/ 231471995 h 92"/>
              <a:gd name="T58" fmla="*/ 633145401 w 199"/>
              <a:gd name="T59" fmla="*/ 236503507 h 92"/>
              <a:gd name="T60" fmla="*/ 773844380 w 199"/>
              <a:gd name="T61" fmla="*/ 226438239 h 92"/>
              <a:gd name="T62" fmla="*/ 768818615 w 199"/>
              <a:gd name="T63" fmla="*/ 357271016 h 92"/>
              <a:gd name="T64" fmla="*/ 824093054 w 199"/>
              <a:gd name="T65" fmla="*/ 216375215 h 92"/>
              <a:gd name="T66" fmla="*/ 959768510 w 199"/>
              <a:gd name="T67" fmla="*/ 171087118 h 92"/>
              <a:gd name="T68" fmla="*/ 959768510 w 199"/>
              <a:gd name="T69" fmla="*/ 296886140 h 92"/>
              <a:gd name="T70" fmla="*/ 824093054 w 199"/>
              <a:gd name="T71" fmla="*/ 347205749 h 92"/>
              <a:gd name="T72" fmla="*/ 824093054 w 199"/>
              <a:gd name="T73" fmla="*/ 216375215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92">
                <a:moveTo>
                  <a:pt x="199" y="25"/>
                </a:moveTo>
                <a:cubicBezTo>
                  <a:pt x="199" y="25"/>
                  <a:pt x="199" y="25"/>
                  <a:pt x="199" y="25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19"/>
                  <a:pt x="171" y="40"/>
                  <a:pt x="125" y="37"/>
                </a:cubicBezTo>
                <a:cubicBezTo>
                  <a:pt x="80" y="35"/>
                  <a:pt x="22" y="0"/>
                  <a:pt x="1" y="48"/>
                </a:cubicBezTo>
                <a:cubicBezTo>
                  <a:pt x="1" y="60"/>
                  <a:pt x="1" y="60"/>
                  <a:pt x="1" y="60"/>
                </a:cubicBezTo>
                <a:cubicBezTo>
                  <a:pt x="8" y="44"/>
                  <a:pt x="15" y="38"/>
                  <a:pt x="21" y="36"/>
                </a:cubicBezTo>
                <a:cubicBezTo>
                  <a:pt x="20" y="63"/>
                  <a:pt x="20" y="63"/>
                  <a:pt x="20" y="63"/>
                </a:cubicBezTo>
                <a:cubicBezTo>
                  <a:pt x="13" y="66"/>
                  <a:pt x="4" y="74"/>
                  <a:pt x="1" y="84"/>
                </a:cubicBezTo>
                <a:cubicBezTo>
                  <a:pt x="0" y="92"/>
                  <a:pt x="0" y="92"/>
                  <a:pt x="0" y="92"/>
                </a:cubicBezTo>
                <a:cubicBezTo>
                  <a:pt x="21" y="44"/>
                  <a:pt x="79" y="78"/>
                  <a:pt x="124" y="81"/>
                </a:cubicBezTo>
                <a:cubicBezTo>
                  <a:pt x="170" y="84"/>
                  <a:pt x="198" y="63"/>
                  <a:pt x="198" y="63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9" y="59"/>
                  <a:pt x="199" y="59"/>
                  <a:pt x="199" y="59"/>
                </a:cubicBezTo>
                <a:lnTo>
                  <a:pt x="199" y="25"/>
                </a:lnTo>
                <a:close/>
                <a:moveTo>
                  <a:pt x="57" y="60"/>
                </a:moveTo>
                <a:cubicBezTo>
                  <a:pt x="47" y="58"/>
                  <a:pt x="38" y="58"/>
                  <a:pt x="29" y="59"/>
                </a:cubicBezTo>
                <a:cubicBezTo>
                  <a:pt x="30" y="33"/>
                  <a:pt x="30" y="33"/>
                  <a:pt x="30" y="33"/>
                </a:cubicBezTo>
                <a:cubicBezTo>
                  <a:pt x="39" y="31"/>
                  <a:pt x="48" y="32"/>
                  <a:pt x="57" y="33"/>
                </a:cubicBezTo>
                <a:lnTo>
                  <a:pt x="57" y="60"/>
                </a:lnTo>
                <a:close/>
                <a:moveTo>
                  <a:pt x="105" y="70"/>
                </a:moveTo>
                <a:cubicBezTo>
                  <a:pt x="92" y="68"/>
                  <a:pt x="79" y="64"/>
                  <a:pt x="67" y="62"/>
                </a:cubicBezTo>
                <a:cubicBezTo>
                  <a:pt x="67" y="35"/>
                  <a:pt x="67" y="35"/>
                  <a:pt x="67" y="35"/>
                </a:cubicBezTo>
                <a:cubicBezTo>
                  <a:pt x="80" y="38"/>
                  <a:pt x="93" y="41"/>
                  <a:pt x="105" y="44"/>
                </a:cubicBezTo>
                <a:lnTo>
                  <a:pt x="105" y="70"/>
                </a:lnTo>
                <a:close/>
                <a:moveTo>
                  <a:pt x="153" y="71"/>
                </a:moveTo>
                <a:cubicBezTo>
                  <a:pt x="145" y="72"/>
                  <a:pt x="136" y="73"/>
                  <a:pt x="125" y="73"/>
                </a:cubicBezTo>
                <a:cubicBezTo>
                  <a:pt x="122" y="72"/>
                  <a:pt x="118" y="72"/>
                  <a:pt x="115" y="72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9" y="46"/>
                  <a:pt x="122" y="47"/>
                  <a:pt x="126" y="47"/>
                </a:cubicBezTo>
                <a:cubicBezTo>
                  <a:pt x="136" y="47"/>
                  <a:pt x="145" y="47"/>
                  <a:pt x="154" y="45"/>
                </a:cubicBezTo>
                <a:lnTo>
                  <a:pt x="153" y="71"/>
                </a:lnTo>
                <a:close/>
                <a:moveTo>
                  <a:pt x="164" y="43"/>
                </a:moveTo>
                <a:cubicBezTo>
                  <a:pt x="176" y="41"/>
                  <a:pt x="185" y="37"/>
                  <a:pt x="191" y="34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84" y="62"/>
                  <a:pt x="175" y="66"/>
                  <a:pt x="164" y="69"/>
                </a:cubicBezTo>
                <a:lnTo>
                  <a:pt x="164" y="4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38" name="Oval 73"/>
          <p:cNvSpPr>
            <a:spLocks noChangeArrowheads="1"/>
          </p:cNvSpPr>
          <p:nvPr/>
        </p:nvSpPr>
        <p:spPr bwMode="auto">
          <a:xfrm>
            <a:off x="3287185" y="2959100"/>
            <a:ext cx="27516" cy="25400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39" name="Freeform 74"/>
          <p:cNvSpPr>
            <a:spLocks noEditPoints="1"/>
          </p:cNvSpPr>
          <p:nvPr/>
        </p:nvSpPr>
        <p:spPr bwMode="auto">
          <a:xfrm>
            <a:off x="3230034" y="2990851"/>
            <a:ext cx="71967" cy="237067"/>
          </a:xfrm>
          <a:custGeom>
            <a:avLst/>
            <a:gdLst>
              <a:gd name="T0" fmla="*/ 0 w 34"/>
              <a:gd name="T1" fmla="*/ 282257500 h 112"/>
              <a:gd name="T2" fmla="*/ 32762825 w 34"/>
              <a:gd name="T3" fmla="*/ 282257500 h 112"/>
              <a:gd name="T4" fmla="*/ 52924075 w 34"/>
              <a:gd name="T5" fmla="*/ 163810950 h 112"/>
              <a:gd name="T6" fmla="*/ 32762825 w 34"/>
              <a:gd name="T7" fmla="*/ 158770638 h 112"/>
              <a:gd name="T8" fmla="*/ 0 w 34"/>
              <a:gd name="T9" fmla="*/ 282257500 h 112"/>
              <a:gd name="T10" fmla="*/ 70564375 w 34"/>
              <a:gd name="T11" fmla="*/ 0 h 112"/>
              <a:gd name="T12" fmla="*/ 35282188 w 34"/>
              <a:gd name="T13" fmla="*/ 138609388 h 112"/>
              <a:gd name="T14" fmla="*/ 57964388 w 34"/>
              <a:gd name="T15" fmla="*/ 141128750 h 112"/>
              <a:gd name="T16" fmla="*/ 85685313 w 34"/>
              <a:gd name="T17" fmla="*/ 2520950 h 112"/>
              <a:gd name="T18" fmla="*/ 70564375 w 34"/>
              <a:gd name="T19" fmla="*/ 0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" h="112">
                <a:moveTo>
                  <a:pt x="0" y="112"/>
                </a:moveTo>
                <a:lnTo>
                  <a:pt x="13" y="112"/>
                </a:lnTo>
                <a:lnTo>
                  <a:pt x="21" y="65"/>
                </a:lnTo>
                <a:lnTo>
                  <a:pt x="13" y="63"/>
                </a:lnTo>
                <a:lnTo>
                  <a:pt x="0" y="112"/>
                </a:lnTo>
                <a:close/>
                <a:moveTo>
                  <a:pt x="28" y="0"/>
                </a:moveTo>
                <a:lnTo>
                  <a:pt x="14" y="55"/>
                </a:lnTo>
                <a:lnTo>
                  <a:pt x="23" y="56"/>
                </a:lnTo>
                <a:lnTo>
                  <a:pt x="34" y="1"/>
                </a:lnTo>
                <a:lnTo>
                  <a:pt x="28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0" name="Freeform 75"/>
          <p:cNvSpPr>
            <a:spLocks noEditPoints="1"/>
          </p:cNvSpPr>
          <p:nvPr/>
        </p:nvSpPr>
        <p:spPr bwMode="auto">
          <a:xfrm>
            <a:off x="2817285" y="3236385"/>
            <a:ext cx="579967" cy="222249"/>
          </a:xfrm>
          <a:custGeom>
            <a:avLst/>
            <a:gdLst>
              <a:gd name="T0" fmla="*/ 377038124 w 194"/>
              <a:gd name="T1" fmla="*/ 147144076 h 74"/>
              <a:gd name="T2" fmla="*/ 588180370 w 194"/>
              <a:gd name="T3" fmla="*/ 147144076 h 74"/>
              <a:gd name="T4" fmla="*/ 673643989 w 194"/>
              <a:gd name="T5" fmla="*/ 0 h 74"/>
              <a:gd name="T6" fmla="*/ 296603623 w 194"/>
              <a:gd name="T7" fmla="*/ 0 h 74"/>
              <a:gd name="T8" fmla="*/ 377038124 w 194"/>
              <a:gd name="T9" fmla="*/ 147144076 h 74"/>
              <a:gd name="T10" fmla="*/ 563045990 w 194"/>
              <a:gd name="T11" fmla="*/ 279065573 h 74"/>
              <a:gd name="T12" fmla="*/ 407201622 w 194"/>
              <a:gd name="T13" fmla="*/ 279065573 h 74"/>
              <a:gd name="T14" fmla="*/ 382067242 w 194"/>
              <a:gd name="T15" fmla="*/ 294285899 h 74"/>
              <a:gd name="T16" fmla="*/ 351903744 w 194"/>
              <a:gd name="T17" fmla="*/ 375469225 h 74"/>
              <a:gd name="T18" fmla="*/ 613316992 w 194"/>
              <a:gd name="T19" fmla="*/ 375469225 h 74"/>
              <a:gd name="T20" fmla="*/ 588180370 w 194"/>
              <a:gd name="T21" fmla="*/ 294285899 h 74"/>
              <a:gd name="T22" fmla="*/ 563045990 w 194"/>
              <a:gd name="T23" fmla="*/ 279065573 h 74"/>
              <a:gd name="T24" fmla="*/ 789268864 w 194"/>
              <a:gd name="T25" fmla="*/ 0 h 74"/>
              <a:gd name="T26" fmla="*/ 708834363 w 194"/>
              <a:gd name="T27" fmla="*/ 0 h 74"/>
              <a:gd name="T28" fmla="*/ 608290116 w 194"/>
              <a:gd name="T29" fmla="*/ 157291710 h 74"/>
              <a:gd name="T30" fmla="*/ 613316992 w 194"/>
              <a:gd name="T31" fmla="*/ 167439344 h 74"/>
              <a:gd name="T32" fmla="*/ 361957496 w 194"/>
              <a:gd name="T33" fmla="*/ 167439344 h 74"/>
              <a:gd name="T34" fmla="*/ 361957496 w 194"/>
              <a:gd name="T35" fmla="*/ 157291710 h 74"/>
              <a:gd name="T36" fmla="*/ 256386373 w 194"/>
              <a:gd name="T37" fmla="*/ 0 h 74"/>
              <a:gd name="T38" fmla="*/ 186005624 w 194"/>
              <a:gd name="T39" fmla="*/ 0 h 74"/>
              <a:gd name="T40" fmla="*/ 0 w 194"/>
              <a:gd name="T41" fmla="*/ 187734613 h 74"/>
              <a:gd name="T42" fmla="*/ 186005624 w 194"/>
              <a:gd name="T43" fmla="*/ 375469225 h 74"/>
              <a:gd name="T44" fmla="*/ 321740245 w 194"/>
              <a:gd name="T45" fmla="*/ 375469225 h 74"/>
              <a:gd name="T46" fmla="*/ 351903744 w 194"/>
              <a:gd name="T47" fmla="*/ 289213208 h 74"/>
              <a:gd name="T48" fmla="*/ 407201622 w 194"/>
              <a:gd name="T49" fmla="*/ 248620418 h 74"/>
              <a:gd name="T50" fmla="*/ 563045990 w 194"/>
              <a:gd name="T51" fmla="*/ 248620418 h 74"/>
              <a:gd name="T52" fmla="*/ 618343868 w 194"/>
              <a:gd name="T53" fmla="*/ 289213208 h 74"/>
              <a:gd name="T54" fmla="*/ 643480490 w 194"/>
              <a:gd name="T55" fmla="*/ 375469225 h 74"/>
              <a:gd name="T56" fmla="*/ 789268864 w 194"/>
              <a:gd name="T57" fmla="*/ 375469225 h 74"/>
              <a:gd name="T58" fmla="*/ 975274488 w 194"/>
              <a:gd name="T59" fmla="*/ 187734613 h 74"/>
              <a:gd name="T60" fmla="*/ 789268864 w 194"/>
              <a:gd name="T61" fmla="*/ 0 h 74"/>
              <a:gd name="T62" fmla="*/ 206115370 w 194"/>
              <a:gd name="T63" fmla="*/ 294285899 h 74"/>
              <a:gd name="T64" fmla="*/ 105571123 w 194"/>
              <a:gd name="T65" fmla="*/ 192809556 h 74"/>
              <a:gd name="T66" fmla="*/ 206115370 w 194"/>
              <a:gd name="T67" fmla="*/ 96403652 h 74"/>
              <a:gd name="T68" fmla="*/ 306657375 w 194"/>
              <a:gd name="T69" fmla="*/ 192809556 h 74"/>
              <a:gd name="T70" fmla="*/ 206115370 w 194"/>
              <a:gd name="T71" fmla="*/ 294285899 h 74"/>
              <a:gd name="T72" fmla="*/ 769159118 w 194"/>
              <a:gd name="T73" fmla="*/ 294285899 h 74"/>
              <a:gd name="T74" fmla="*/ 668617113 w 194"/>
              <a:gd name="T75" fmla="*/ 192809556 h 74"/>
              <a:gd name="T76" fmla="*/ 769159118 w 194"/>
              <a:gd name="T77" fmla="*/ 96403652 h 74"/>
              <a:gd name="T78" fmla="*/ 869703365 w 194"/>
              <a:gd name="T79" fmla="*/ 192809556 h 74"/>
              <a:gd name="T80" fmla="*/ 769159118 w 194"/>
              <a:gd name="T81" fmla="*/ 294285899 h 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4" h="74">
                <a:moveTo>
                  <a:pt x="75" y="29"/>
                </a:moveTo>
                <a:cubicBezTo>
                  <a:pt x="117" y="29"/>
                  <a:pt x="117" y="29"/>
                  <a:pt x="117" y="29"/>
                </a:cubicBezTo>
                <a:cubicBezTo>
                  <a:pt x="118" y="24"/>
                  <a:pt x="120" y="10"/>
                  <a:pt x="13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6" y="5"/>
                  <a:pt x="73" y="14"/>
                  <a:pt x="75" y="29"/>
                </a:cubicBezTo>
                <a:close/>
                <a:moveTo>
                  <a:pt x="112" y="55"/>
                </a:moveTo>
                <a:cubicBezTo>
                  <a:pt x="81" y="55"/>
                  <a:pt x="81" y="55"/>
                  <a:pt x="81" y="55"/>
                </a:cubicBezTo>
                <a:cubicBezTo>
                  <a:pt x="79" y="54"/>
                  <a:pt x="76" y="57"/>
                  <a:pt x="76" y="58"/>
                </a:cubicBezTo>
                <a:cubicBezTo>
                  <a:pt x="70" y="74"/>
                  <a:pt x="70" y="74"/>
                  <a:pt x="70" y="74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7" y="57"/>
                  <a:pt x="114" y="54"/>
                  <a:pt x="112" y="55"/>
                </a:cubicBezTo>
                <a:close/>
                <a:moveTo>
                  <a:pt x="157" y="0"/>
                </a:moveTo>
                <a:cubicBezTo>
                  <a:pt x="141" y="0"/>
                  <a:pt x="141" y="0"/>
                  <a:pt x="141" y="0"/>
                </a:cubicBezTo>
                <a:cubicBezTo>
                  <a:pt x="122" y="11"/>
                  <a:pt x="121" y="29"/>
                  <a:pt x="121" y="3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11"/>
                  <a:pt x="57" y="3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58"/>
                  <a:pt x="16" y="74"/>
                  <a:pt x="37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70" y="57"/>
                  <a:pt x="70" y="57"/>
                  <a:pt x="70" y="57"/>
                </a:cubicBezTo>
                <a:cubicBezTo>
                  <a:pt x="72" y="52"/>
                  <a:pt x="76" y="49"/>
                  <a:pt x="81" y="49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7" y="49"/>
                  <a:pt x="121" y="52"/>
                  <a:pt x="123" y="57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78" y="74"/>
                  <a:pt x="194" y="58"/>
                  <a:pt x="194" y="37"/>
                </a:cubicBezTo>
                <a:cubicBezTo>
                  <a:pt x="194" y="17"/>
                  <a:pt x="178" y="0"/>
                  <a:pt x="157" y="0"/>
                </a:cubicBezTo>
                <a:close/>
                <a:moveTo>
                  <a:pt x="41" y="58"/>
                </a:moveTo>
                <a:cubicBezTo>
                  <a:pt x="30" y="58"/>
                  <a:pt x="21" y="49"/>
                  <a:pt x="21" y="38"/>
                </a:cubicBezTo>
                <a:cubicBezTo>
                  <a:pt x="21" y="28"/>
                  <a:pt x="30" y="19"/>
                  <a:pt x="41" y="19"/>
                </a:cubicBezTo>
                <a:cubicBezTo>
                  <a:pt x="52" y="19"/>
                  <a:pt x="61" y="28"/>
                  <a:pt x="61" y="38"/>
                </a:cubicBezTo>
                <a:cubicBezTo>
                  <a:pt x="61" y="49"/>
                  <a:pt x="52" y="58"/>
                  <a:pt x="41" y="58"/>
                </a:cubicBezTo>
                <a:close/>
                <a:moveTo>
                  <a:pt x="153" y="58"/>
                </a:moveTo>
                <a:cubicBezTo>
                  <a:pt x="142" y="58"/>
                  <a:pt x="133" y="49"/>
                  <a:pt x="133" y="38"/>
                </a:cubicBezTo>
                <a:cubicBezTo>
                  <a:pt x="133" y="28"/>
                  <a:pt x="142" y="19"/>
                  <a:pt x="153" y="19"/>
                </a:cubicBezTo>
                <a:cubicBezTo>
                  <a:pt x="164" y="19"/>
                  <a:pt x="173" y="28"/>
                  <a:pt x="173" y="38"/>
                </a:cubicBezTo>
                <a:cubicBezTo>
                  <a:pt x="173" y="49"/>
                  <a:pt x="164" y="58"/>
                  <a:pt x="153" y="5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1" name="Freeform 76"/>
          <p:cNvSpPr>
            <a:spLocks noEditPoints="1"/>
          </p:cNvSpPr>
          <p:nvPr/>
        </p:nvSpPr>
        <p:spPr bwMode="auto">
          <a:xfrm>
            <a:off x="3818468" y="3335867"/>
            <a:ext cx="283633" cy="175684"/>
          </a:xfrm>
          <a:custGeom>
            <a:avLst/>
            <a:gdLst>
              <a:gd name="T0" fmla="*/ 371041663 w 95"/>
              <a:gd name="T1" fmla="*/ 0 h 59"/>
              <a:gd name="T2" fmla="*/ 235661233 w 95"/>
              <a:gd name="T3" fmla="*/ 29925834 h 59"/>
              <a:gd name="T4" fmla="*/ 215604625 w 95"/>
              <a:gd name="T5" fmla="*/ 29925834 h 59"/>
              <a:gd name="T6" fmla="*/ 205577440 w 95"/>
              <a:gd name="T7" fmla="*/ 289275617 h 59"/>
              <a:gd name="T8" fmla="*/ 476336059 w 95"/>
              <a:gd name="T9" fmla="*/ 234413077 h 59"/>
              <a:gd name="T10" fmla="*/ 371041663 w 95"/>
              <a:gd name="T11" fmla="*/ 0 h 59"/>
              <a:gd name="T12" fmla="*/ 95267212 w 95"/>
              <a:gd name="T13" fmla="*/ 0 h 59"/>
              <a:gd name="T14" fmla="*/ 0 w 95"/>
              <a:gd name="T15" fmla="*/ 234413077 h 59"/>
              <a:gd name="T16" fmla="*/ 175491407 w 95"/>
              <a:gd name="T17" fmla="*/ 294262511 h 59"/>
              <a:gd name="T18" fmla="*/ 215604625 w 95"/>
              <a:gd name="T19" fmla="*/ 29925834 h 59"/>
              <a:gd name="T20" fmla="*/ 95267212 w 95"/>
              <a:gd name="T21" fmla="*/ 0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" h="59">
                <a:moveTo>
                  <a:pt x="74" y="0"/>
                </a:moveTo>
                <a:cubicBezTo>
                  <a:pt x="66" y="4"/>
                  <a:pt x="57" y="6"/>
                  <a:pt x="47" y="6"/>
                </a:cubicBezTo>
                <a:cubicBezTo>
                  <a:pt x="46" y="6"/>
                  <a:pt x="44" y="6"/>
                  <a:pt x="43" y="6"/>
                </a:cubicBezTo>
                <a:cubicBezTo>
                  <a:pt x="41" y="58"/>
                  <a:pt x="41" y="58"/>
                  <a:pt x="41" y="58"/>
                </a:cubicBezTo>
                <a:cubicBezTo>
                  <a:pt x="95" y="47"/>
                  <a:pt x="95" y="47"/>
                  <a:pt x="95" y="47"/>
                </a:cubicBezTo>
                <a:lnTo>
                  <a:pt x="74" y="0"/>
                </a:lnTo>
                <a:close/>
                <a:moveTo>
                  <a:pt x="19" y="0"/>
                </a:moveTo>
                <a:cubicBezTo>
                  <a:pt x="0" y="47"/>
                  <a:pt x="0" y="47"/>
                  <a:pt x="0" y="47"/>
                </a:cubicBezTo>
                <a:cubicBezTo>
                  <a:pt x="35" y="59"/>
                  <a:pt x="35" y="59"/>
                  <a:pt x="35" y="59"/>
                </a:cubicBezTo>
                <a:cubicBezTo>
                  <a:pt x="43" y="6"/>
                  <a:pt x="43" y="6"/>
                  <a:pt x="43" y="6"/>
                </a:cubicBezTo>
                <a:cubicBezTo>
                  <a:pt x="34" y="5"/>
                  <a:pt x="26" y="3"/>
                  <a:pt x="19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2" name="Freeform 77"/>
          <p:cNvSpPr>
            <a:spLocks noEditPoints="1"/>
          </p:cNvSpPr>
          <p:nvPr/>
        </p:nvSpPr>
        <p:spPr bwMode="auto">
          <a:xfrm>
            <a:off x="3784600" y="2990851"/>
            <a:ext cx="347133" cy="340783"/>
          </a:xfrm>
          <a:custGeom>
            <a:avLst/>
            <a:gdLst>
              <a:gd name="T0" fmla="*/ 292164321 w 116"/>
              <a:gd name="T1" fmla="*/ 0 h 114"/>
              <a:gd name="T2" fmla="*/ 0 w 116"/>
              <a:gd name="T3" fmla="*/ 286513027 h 114"/>
              <a:gd name="T4" fmla="*/ 292164321 w 116"/>
              <a:gd name="T5" fmla="*/ 573026054 h 114"/>
              <a:gd name="T6" fmla="*/ 584328642 w 116"/>
              <a:gd name="T7" fmla="*/ 286513027 h 114"/>
              <a:gd name="T8" fmla="*/ 292164321 w 116"/>
              <a:gd name="T9" fmla="*/ 0 h 114"/>
              <a:gd name="T10" fmla="*/ 342537557 w 116"/>
              <a:gd name="T11" fmla="*/ 477521712 h 114"/>
              <a:gd name="T12" fmla="*/ 156156134 w 116"/>
              <a:gd name="T13" fmla="*/ 296566116 h 114"/>
              <a:gd name="T14" fmla="*/ 342537557 w 116"/>
              <a:gd name="T15" fmla="*/ 115610520 h 114"/>
              <a:gd name="T16" fmla="*/ 528918980 w 116"/>
              <a:gd name="T17" fmla="*/ 296566116 h 114"/>
              <a:gd name="T18" fmla="*/ 342537557 w 116"/>
              <a:gd name="T19" fmla="*/ 477521712 h 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6" h="114">
                <a:moveTo>
                  <a:pt x="58" y="0"/>
                </a:moveTo>
                <a:cubicBezTo>
                  <a:pt x="26" y="0"/>
                  <a:pt x="0" y="25"/>
                  <a:pt x="0" y="57"/>
                </a:cubicBezTo>
                <a:cubicBezTo>
                  <a:pt x="0" y="89"/>
                  <a:pt x="26" y="114"/>
                  <a:pt x="58" y="114"/>
                </a:cubicBezTo>
                <a:cubicBezTo>
                  <a:pt x="90" y="114"/>
                  <a:pt x="116" y="89"/>
                  <a:pt x="116" y="57"/>
                </a:cubicBezTo>
                <a:cubicBezTo>
                  <a:pt x="116" y="25"/>
                  <a:pt x="90" y="0"/>
                  <a:pt x="58" y="0"/>
                </a:cubicBezTo>
                <a:close/>
                <a:moveTo>
                  <a:pt x="68" y="95"/>
                </a:moveTo>
                <a:cubicBezTo>
                  <a:pt x="48" y="95"/>
                  <a:pt x="31" y="79"/>
                  <a:pt x="31" y="59"/>
                </a:cubicBezTo>
                <a:cubicBezTo>
                  <a:pt x="31" y="39"/>
                  <a:pt x="48" y="23"/>
                  <a:pt x="68" y="23"/>
                </a:cubicBezTo>
                <a:cubicBezTo>
                  <a:pt x="88" y="23"/>
                  <a:pt x="105" y="39"/>
                  <a:pt x="105" y="59"/>
                </a:cubicBezTo>
                <a:cubicBezTo>
                  <a:pt x="105" y="79"/>
                  <a:pt x="88" y="95"/>
                  <a:pt x="68" y="9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3" name="Freeform 78"/>
          <p:cNvSpPr>
            <a:spLocks noEditPoints="1"/>
          </p:cNvSpPr>
          <p:nvPr/>
        </p:nvSpPr>
        <p:spPr bwMode="auto">
          <a:xfrm>
            <a:off x="3907367" y="3079751"/>
            <a:ext cx="177800" cy="173567"/>
          </a:xfrm>
          <a:custGeom>
            <a:avLst/>
            <a:gdLst>
              <a:gd name="T0" fmla="*/ 153250792 w 59"/>
              <a:gd name="T1" fmla="*/ 0 h 58"/>
              <a:gd name="T2" fmla="*/ 0 w 59"/>
              <a:gd name="T3" fmla="*/ 146083283 h 58"/>
              <a:gd name="T4" fmla="*/ 153250792 w 59"/>
              <a:gd name="T5" fmla="*/ 292164321 h 58"/>
              <a:gd name="T6" fmla="*/ 301393602 w 59"/>
              <a:gd name="T7" fmla="*/ 146083283 h 58"/>
              <a:gd name="T8" fmla="*/ 153250792 w 59"/>
              <a:gd name="T9" fmla="*/ 0 h 58"/>
              <a:gd name="T10" fmla="*/ 189008934 w 59"/>
              <a:gd name="T11" fmla="*/ 221640893 h 58"/>
              <a:gd name="T12" fmla="*/ 107276685 w 59"/>
              <a:gd name="T13" fmla="*/ 146083283 h 58"/>
              <a:gd name="T14" fmla="*/ 189008934 w 59"/>
              <a:gd name="T15" fmla="*/ 70523428 h 58"/>
              <a:gd name="T16" fmla="*/ 265635460 w 59"/>
              <a:gd name="T17" fmla="*/ 146083283 h 58"/>
              <a:gd name="T18" fmla="*/ 189008934 w 59"/>
              <a:gd name="T19" fmla="*/ 221640893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" h="58">
                <a:moveTo>
                  <a:pt x="30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30" y="58"/>
                </a:cubicBezTo>
                <a:cubicBezTo>
                  <a:pt x="46" y="58"/>
                  <a:pt x="59" y="45"/>
                  <a:pt x="59" y="29"/>
                </a:cubicBezTo>
                <a:cubicBezTo>
                  <a:pt x="59" y="13"/>
                  <a:pt x="46" y="0"/>
                  <a:pt x="30" y="0"/>
                </a:cubicBezTo>
                <a:close/>
                <a:moveTo>
                  <a:pt x="37" y="44"/>
                </a:moveTo>
                <a:cubicBezTo>
                  <a:pt x="28" y="44"/>
                  <a:pt x="21" y="38"/>
                  <a:pt x="21" y="29"/>
                </a:cubicBezTo>
                <a:cubicBezTo>
                  <a:pt x="21" y="21"/>
                  <a:pt x="28" y="14"/>
                  <a:pt x="37" y="14"/>
                </a:cubicBezTo>
                <a:cubicBezTo>
                  <a:pt x="45" y="14"/>
                  <a:pt x="52" y="21"/>
                  <a:pt x="52" y="29"/>
                </a:cubicBezTo>
                <a:cubicBezTo>
                  <a:pt x="52" y="38"/>
                  <a:pt x="45" y="44"/>
                  <a:pt x="37" y="4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4" name="Freeform 79"/>
          <p:cNvSpPr>
            <a:spLocks noEditPoints="1"/>
          </p:cNvSpPr>
          <p:nvPr/>
        </p:nvSpPr>
        <p:spPr bwMode="auto">
          <a:xfrm>
            <a:off x="4542367" y="3005667"/>
            <a:ext cx="368300" cy="419100"/>
          </a:xfrm>
          <a:custGeom>
            <a:avLst/>
            <a:gdLst>
              <a:gd name="T0" fmla="*/ 529548028 w 123"/>
              <a:gd name="T1" fmla="*/ 337735477 h 140"/>
              <a:gd name="T2" fmla="*/ 529548028 w 123"/>
              <a:gd name="T3" fmla="*/ 337735477 h 140"/>
              <a:gd name="T4" fmla="*/ 620327241 w 123"/>
              <a:gd name="T5" fmla="*/ 181468803 h 140"/>
              <a:gd name="T6" fmla="*/ 438768815 w 123"/>
              <a:gd name="T7" fmla="*/ 0 h 140"/>
              <a:gd name="T8" fmla="*/ 257208144 w 123"/>
              <a:gd name="T9" fmla="*/ 161307100 h 140"/>
              <a:gd name="T10" fmla="*/ 146255523 w 123"/>
              <a:gd name="T11" fmla="*/ 105857924 h 140"/>
              <a:gd name="T12" fmla="*/ 20173408 w 123"/>
              <a:gd name="T13" fmla="*/ 231877553 h 140"/>
              <a:gd name="T14" fmla="*/ 75649718 w 123"/>
              <a:gd name="T15" fmla="*/ 337735477 h 140"/>
              <a:gd name="T16" fmla="*/ 70605805 w 123"/>
              <a:gd name="T17" fmla="*/ 337735477 h 140"/>
              <a:gd name="T18" fmla="*/ 0 w 123"/>
              <a:gd name="T19" fmla="*/ 408305930 h 140"/>
              <a:gd name="T20" fmla="*/ 0 w 123"/>
              <a:gd name="T21" fmla="*/ 635145302 h 140"/>
              <a:gd name="T22" fmla="*/ 70605805 w 123"/>
              <a:gd name="T23" fmla="*/ 705715754 h 140"/>
              <a:gd name="T24" fmla="*/ 529548028 w 123"/>
              <a:gd name="T25" fmla="*/ 705715754 h 140"/>
              <a:gd name="T26" fmla="*/ 600153833 w 123"/>
              <a:gd name="T27" fmla="*/ 635145302 h 140"/>
              <a:gd name="T28" fmla="*/ 600153833 w 123"/>
              <a:gd name="T29" fmla="*/ 408305930 h 140"/>
              <a:gd name="T30" fmla="*/ 529548028 w 123"/>
              <a:gd name="T31" fmla="*/ 337735477 h 140"/>
              <a:gd name="T32" fmla="*/ 221905241 w 123"/>
              <a:gd name="T33" fmla="*/ 337735477 h 140"/>
              <a:gd name="T34" fmla="*/ 272339884 w 123"/>
              <a:gd name="T35" fmla="*/ 257081927 h 140"/>
              <a:gd name="T36" fmla="*/ 353031270 w 123"/>
              <a:gd name="T37" fmla="*/ 337735477 h 140"/>
              <a:gd name="T38" fmla="*/ 221905241 w 123"/>
              <a:gd name="T39" fmla="*/ 337735477 h 140"/>
              <a:gd name="T40" fmla="*/ 312684454 w 123"/>
              <a:gd name="T41" fmla="*/ 181468803 h 140"/>
              <a:gd name="T42" fmla="*/ 438768815 w 123"/>
              <a:gd name="T43" fmla="*/ 55449175 h 140"/>
              <a:gd name="T44" fmla="*/ 564850930 w 123"/>
              <a:gd name="T45" fmla="*/ 181468803 h 140"/>
              <a:gd name="T46" fmla="*/ 438768815 w 123"/>
              <a:gd name="T47" fmla="*/ 302450251 h 140"/>
              <a:gd name="T48" fmla="*/ 312684454 w 123"/>
              <a:gd name="T49" fmla="*/ 181468803 h 140"/>
              <a:gd name="T50" fmla="*/ 438768815 w 123"/>
              <a:gd name="T51" fmla="*/ 80653550 h 140"/>
              <a:gd name="T52" fmla="*/ 337901776 w 123"/>
              <a:gd name="T53" fmla="*/ 181468803 h 140"/>
              <a:gd name="T54" fmla="*/ 438768815 w 123"/>
              <a:gd name="T55" fmla="*/ 277245876 h 140"/>
              <a:gd name="T56" fmla="*/ 539633609 w 123"/>
              <a:gd name="T57" fmla="*/ 181468803 h 140"/>
              <a:gd name="T58" fmla="*/ 438768815 w 123"/>
              <a:gd name="T59" fmla="*/ 8065355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3" h="140">
                <a:moveTo>
                  <a:pt x="105" y="67"/>
                </a:moveTo>
                <a:cubicBezTo>
                  <a:pt x="105" y="67"/>
                  <a:pt x="105" y="67"/>
                  <a:pt x="105" y="67"/>
                </a:cubicBezTo>
                <a:cubicBezTo>
                  <a:pt x="116" y="61"/>
                  <a:pt x="123" y="49"/>
                  <a:pt x="123" y="36"/>
                </a:cubicBezTo>
                <a:cubicBezTo>
                  <a:pt x="123" y="16"/>
                  <a:pt x="107" y="0"/>
                  <a:pt x="87" y="0"/>
                </a:cubicBezTo>
                <a:cubicBezTo>
                  <a:pt x="68" y="0"/>
                  <a:pt x="53" y="14"/>
                  <a:pt x="51" y="32"/>
                </a:cubicBezTo>
                <a:cubicBezTo>
                  <a:pt x="46" y="25"/>
                  <a:pt x="38" y="21"/>
                  <a:pt x="29" y="21"/>
                </a:cubicBezTo>
                <a:cubicBezTo>
                  <a:pt x="15" y="21"/>
                  <a:pt x="4" y="32"/>
                  <a:pt x="4" y="46"/>
                </a:cubicBezTo>
                <a:cubicBezTo>
                  <a:pt x="4" y="55"/>
                  <a:pt x="8" y="62"/>
                  <a:pt x="15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6" y="67"/>
                  <a:pt x="0" y="73"/>
                  <a:pt x="0" y="8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13" y="140"/>
                  <a:pt x="119" y="134"/>
                  <a:pt x="119" y="126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9" y="73"/>
                  <a:pt x="113" y="67"/>
                  <a:pt x="105" y="67"/>
                </a:cubicBezTo>
                <a:close/>
                <a:moveTo>
                  <a:pt x="44" y="67"/>
                </a:moveTo>
                <a:cubicBezTo>
                  <a:pt x="49" y="63"/>
                  <a:pt x="53" y="58"/>
                  <a:pt x="54" y="51"/>
                </a:cubicBezTo>
                <a:cubicBezTo>
                  <a:pt x="58" y="58"/>
                  <a:pt x="63" y="63"/>
                  <a:pt x="70" y="67"/>
                </a:cubicBezTo>
                <a:lnTo>
                  <a:pt x="44" y="67"/>
                </a:lnTo>
                <a:close/>
                <a:moveTo>
                  <a:pt x="62" y="36"/>
                </a:moveTo>
                <a:cubicBezTo>
                  <a:pt x="62" y="22"/>
                  <a:pt x="73" y="11"/>
                  <a:pt x="87" y="11"/>
                </a:cubicBezTo>
                <a:cubicBezTo>
                  <a:pt x="101" y="11"/>
                  <a:pt x="112" y="22"/>
                  <a:pt x="112" y="36"/>
                </a:cubicBezTo>
                <a:cubicBezTo>
                  <a:pt x="112" y="49"/>
                  <a:pt x="101" y="60"/>
                  <a:pt x="87" y="60"/>
                </a:cubicBezTo>
                <a:cubicBezTo>
                  <a:pt x="73" y="60"/>
                  <a:pt x="62" y="49"/>
                  <a:pt x="62" y="36"/>
                </a:cubicBezTo>
                <a:close/>
                <a:moveTo>
                  <a:pt x="87" y="16"/>
                </a:moveTo>
                <a:cubicBezTo>
                  <a:pt x="76" y="16"/>
                  <a:pt x="67" y="25"/>
                  <a:pt x="67" y="36"/>
                </a:cubicBezTo>
                <a:cubicBezTo>
                  <a:pt x="67" y="46"/>
                  <a:pt x="76" y="55"/>
                  <a:pt x="87" y="55"/>
                </a:cubicBezTo>
                <a:cubicBezTo>
                  <a:pt x="98" y="55"/>
                  <a:pt x="107" y="46"/>
                  <a:pt x="107" y="36"/>
                </a:cubicBezTo>
                <a:cubicBezTo>
                  <a:pt x="107" y="25"/>
                  <a:pt x="98" y="16"/>
                  <a:pt x="87" y="16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5" name="Freeform 80"/>
          <p:cNvSpPr>
            <a:spLocks/>
          </p:cNvSpPr>
          <p:nvPr/>
        </p:nvSpPr>
        <p:spPr bwMode="auto">
          <a:xfrm>
            <a:off x="4919134" y="3230034"/>
            <a:ext cx="107951" cy="173567"/>
          </a:xfrm>
          <a:custGeom>
            <a:avLst/>
            <a:gdLst>
              <a:gd name="T0" fmla="*/ 0 w 51"/>
              <a:gd name="T1" fmla="*/ 70564375 h 82"/>
              <a:gd name="T2" fmla="*/ 0 w 51"/>
              <a:gd name="T3" fmla="*/ 138609388 h 82"/>
              <a:gd name="T4" fmla="*/ 128527969 w 51"/>
              <a:gd name="T5" fmla="*/ 206652813 h 82"/>
              <a:gd name="T6" fmla="*/ 128527969 w 51"/>
              <a:gd name="T7" fmla="*/ 0 h 82"/>
              <a:gd name="T8" fmla="*/ 0 w 51"/>
              <a:gd name="T9" fmla="*/ 70564375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82">
                <a:moveTo>
                  <a:pt x="0" y="28"/>
                </a:moveTo>
                <a:lnTo>
                  <a:pt x="0" y="55"/>
                </a:lnTo>
                <a:lnTo>
                  <a:pt x="51" y="82"/>
                </a:lnTo>
                <a:lnTo>
                  <a:pt x="51" y="0"/>
                </a:lnTo>
                <a:lnTo>
                  <a:pt x="0" y="2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6" name="Freeform 81"/>
          <p:cNvSpPr>
            <a:spLocks noEditPoints="1"/>
          </p:cNvSpPr>
          <p:nvPr/>
        </p:nvSpPr>
        <p:spPr bwMode="auto">
          <a:xfrm>
            <a:off x="5405967" y="3062818"/>
            <a:ext cx="224367" cy="402167"/>
          </a:xfrm>
          <a:custGeom>
            <a:avLst/>
            <a:gdLst>
              <a:gd name="T0" fmla="*/ 191292776 w 75"/>
              <a:gd name="T1" fmla="*/ 410403580 h 134"/>
              <a:gd name="T2" fmla="*/ 140953871 w 75"/>
              <a:gd name="T3" fmla="*/ 456002978 h 134"/>
              <a:gd name="T4" fmla="*/ 191292776 w 75"/>
              <a:gd name="T5" fmla="*/ 506669225 h 134"/>
              <a:gd name="T6" fmla="*/ 241633925 w 75"/>
              <a:gd name="T7" fmla="*/ 456002978 h 134"/>
              <a:gd name="T8" fmla="*/ 191292776 w 75"/>
              <a:gd name="T9" fmla="*/ 410403580 h 134"/>
              <a:gd name="T10" fmla="*/ 231566593 w 75"/>
              <a:gd name="T11" fmla="*/ 253335738 h 134"/>
              <a:gd name="T12" fmla="*/ 266803378 w 75"/>
              <a:gd name="T13" fmla="*/ 217867789 h 134"/>
              <a:gd name="T14" fmla="*/ 231566593 w 75"/>
              <a:gd name="T15" fmla="*/ 182402091 h 134"/>
              <a:gd name="T16" fmla="*/ 196327564 w 75"/>
              <a:gd name="T17" fmla="*/ 217867789 h 134"/>
              <a:gd name="T18" fmla="*/ 231566593 w 75"/>
              <a:gd name="T19" fmla="*/ 253335738 h 134"/>
              <a:gd name="T20" fmla="*/ 0 w 75"/>
              <a:gd name="T21" fmla="*/ 0 h 134"/>
              <a:gd name="T22" fmla="*/ 0 w 75"/>
              <a:gd name="T23" fmla="*/ 678937617 h 134"/>
              <a:gd name="T24" fmla="*/ 377553008 w 75"/>
              <a:gd name="T25" fmla="*/ 678937617 h 134"/>
              <a:gd name="T26" fmla="*/ 377553008 w 75"/>
              <a:gd name="T27" fmla="*/ 0 h 134"/>
              <a:gd name="T28" fmla="*/ 0 w 75"/>
              <a:gd name="T29" fmla="*/ 0 h 134"/>
              <a:gd name="T30" fmla="*/ 231566593 w 75"/>
              <a:gd name="T31" fmla="*/ 167201542 h 134"/>
              <a:gd name="T32" fmla="*/ 286940286 w 75"/>
              <a:gd name="T33" fmla="*/ 217867789 h 134"/>
              <a:gd name="T34" fmla="*/ 231566593 w 75"/>
              <a:gd name="T35" fmla="*/ 268534036 h 134"/>
              <a:gd name="T36" fmla="*/ 181225444 w 75"/>
              <a:gd name="T37" fmla="*/ 217867789 h 134"/>
              <a:gd name="T38" fmla="*/ 231566593 w 75"/>
              <a:gd name="T39" fmla="*/ 167201542 h 134"/>
              <a:gd name="T40" fmla="*/ 191292776 w 75"/>
              <a:gd name="T41" fmla="*/ 567469172 h 134"/>
              <a:gd name="T42" fmla="*/ 75510602 w 75"/>
              <a:gd name="T43" fmla="*/ 456002978 h 134"/>
              <a:gd name="T44" fmla="*/ 191292776 w 75"/>
              <a:gd name="T45" fmla="*/ 344534533 h 134"/>
              <a:gd name="T46" fmla="*/ 302042407 w 75"/>
              <a:gd name="T47" fmla="*/ 456002978 h 134"/>
              <a:gd name="T48" fmla="*/ 191292776 w 75"/>
              <a:gd name="T49" fmla="*/ 567469172 h 1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134">
                <a:moveTo>
                  <a:pt x="38" y="81"/>
                </a:moveTo>
                <a:cubicBezTo>
                  <a:pt x="32" y="81"/>
                  <a:pt x="28" y="85"/>
                  <a:pt x="28" y="90"/>
                </a:cubicBezTo>
                <a:cubicBezTo>
                  <a:pt x="28" y="96"/>
                  <a:pt x="32" y="100"/>
                  <a:pt x="38" y="100"/>
                </a:cubicBezTo>
                <a:cubicBezTo>
                  <a:pt x="43" y="100"/>
                  <a:pt x="48" y="96"/>
                  <a:pt x="48" y="90"/>
                </a:cubicBezTo>
                <a:cubicBezTo>
                  <a:pt x="48" y="85"/>
                  <a:pt x="43" y="81"/>
                  <a:pt x="38" y="81"/>
                </a:cubicBezTo>
                <a:close/>
                <a:moveTo>
                  <a:pt x="46" y="50"/>
                </a:moveTo>
                <a:cubicBezTo>
                  <a:pt x="50" y="50"/>
                  <a:pt x="53" y="47"/>
                  <a:pt x="53" y="43"/>
                </a:cubicBezTo>
                <a:cubicBezTo>
                  <a:pt x="53" y="39"/>
                  <a:pt x="50" y="36"/>
                  <a:pt x="46" y="36"/>
                </a:cubicBezTo>
                <a:cubicBezTo>
                  <a:pt x="42" y="36"/>
                  <a:pt x="39" y="39"/>
                  <a:pt x="39" y="43"/>
                </a:cubicBezTo>
                <a:cubicBezTo>
                  <a:pt x="39" y="47"/>
                  <a:pt x="42" y="50"/>
                  <a:pt x="46" y="50"/>
                </a:cubicBezTo>
                <a:close/>
                <a:moveTo>
                  <a:pt x="0" y="0"/>
                </a:moveTo>
                <a:cubicBezTo>
                  <a:pt x="0" y="134"/>
                  <a:pt x="0" y="134"/>
                  <a:pt x="0" y="134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5" y="0"/>
                  <a:pt x="75" y="0"/>
                  <a:pt x="75" y="0"/>
                </a:cubicBezTo>
                <a:lnTo>
                  <a:pt x="0" y="0"/>
                </a:lnTo>
                <a:close/>
                <a:moveTo>
                  <a:pt x="46" y="33"/>
                </a:moveTo>
                <a:cubicBezTo>
                  <a:pt x="52" y="33"/>
                  <a:pt x="57" y="37"/>
                  <a:pt x="57" y="43"/>
                </a:cubicBezTo>
                <a:cubicBezTo>
                  <a:pt x="57" y="48"/>
                  <a:pt x="52" y="53"/>
                  <a:pt x="46" y="53"/>
                </a:cubicBezTo>
                <a:cubicBezTo>
                  <a:pt x="41" y="53"/>
                  <a:pt x="36" y="48"/>
                  <a:pt x="36" y="43"/>
                </a:cubicBezTo>
                <a:cubicBezTo>
                  <a:pt x="36" y="37"/>
                  <a:pt x="41" y="33"/>
                  <a:pt x="46" y="33"/>
                </a:cubicBezTo>
                <a:close/>
                <a:moveTo>
                  <a:pt x="38" y="112"/>
                </a:moveTo>
                <a:cubicBezTo>
                  <a:pt x="25" y="112"/>
                  <a:pt x="15" y="103"/>
                  <a:pt x="15" y="90"/>
                </a:cubicBezTo>
                <a:cubicBezTo>
                  <a:pt x="15" y="78"/>
                  <a:pt x="25" y="68"/>
                  <a:pt x="38" y="68"/>
                </a:cubicBezTo>
                <a:cubicBezTo>
                  <a:pt x="50" y="68"/>
                  <a:pt x="60" y="78"/>
                  <a:pt x="60" y="90"/>
                </a:cubicBezTo>
                <a:cubicBezTo>
                  <a:pt x="60" y="103"/>
                  <a:pt x="50" y="112"/>
                  <a:pt x="38" y="11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7" name="Oval 82"/>
          <p:cNvSpPr>
            <a:spLocks noChangeArrowheads="1"/>
          </p:cNvSpPr>
          <p:nvPr/>
        </p:nvSpPr>
        <p:spPr bwMode="auto">
          <a:xfrm>
            <a:off x="5505451" y="3321051"/>
            <a:ext cx="25400" cy="25400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48" name="Freeform 83"/>
          <p:cNvSpPr>
            <a:spLocks noEditPoints="1"/>
          </p:cNvSpPr>
          <p:nvPr/>
        </p:nvSpPr>
        <p:spPr bwMode="auto">
          <a:xfrm>
            <a:off x="5668433" y="3238501"/>
            <a:ext cx="127000" cy="226484"/>
          </a:xfrm>
          <a:custGeom>
            <a:avLst/>
            <a:gdLst>
              <a:gd name="T0" fmla="*/ 133721929 w 42"/>
              <a:gd name="T1" fmla="*/ 143627093 h 75"/>
              <a:gd name="T2" fmla="*/ 154295929 w 42"/>
              <a:gd name="T3" fmla="*/ 123107643 h 75"/>
              <a:gd name="T4" fmla="*/ 133721929 w 42"/>
              <a:gd name="T5" fmla="*/ 102590457 h 75"/>
              <a:gd name="T6" fmla="*/ 113150196 w 42"/>
              <a:gd name="T7" fmla="*/ 123107643 h 75"/>
              <a:gd name="T8" fmla="*/ 133721929 w 42"/>
              <a:gd name="T9" fmla="*/ 143627093 h 75"/>
              <a:gd name="T10" fmla="*/ 108006696 w 42"/>
              <a:gd name="T11" fmla="*/ 230827963 h 75"/>
              <a:gd name="T12" fmla="*/ 77147964 w 42"/>
              <a:gd name="T13" fmla="*/ 261604874 h 75"/>
              <a:gd name="T14" fmla="*/ 108006696 w 42"/>
              <a:gd name="T15" fmla="*/ 287251922 h 75"/>
              <a:gd name="T16" fmla="*/ 133721929 w 42"/>
              <a:gd name="T17" fmla="*/ 261604874 h 75"/>
              <a:gd name="T18" fmla="*/ 108006696 w 42"/>
              <a:gd name="T19" fmla="*/ 230827963 h 75"/>
              <a:gd name="T20" fmla="*/ 0 w 42"/>
              <a:gd name="T21" fmla="*/ 0 h 75"/>
              <a:gd name="T22" fmla="*/ 0 w 42"/>
              <a:gd name="T23" fmla="*/ 384712517 h 75"/>
              <a:gd name="T24" fmla="*/ 216013393 w 42"/>
              <a:gd name="T25" fmla="*/ 384712517 h 75"/>
              <a:gd name="T26" fmla="*/ 216013393 w 42"/>
              <a:gd name="T27" fmla="*/ 0 h 75"/>
              <a:gd name="T28" fmla="*/ 0 w 42"/>
              <a:gd name="T29" fmla="*/ 0 h 75"/>
              <a:gd name="T30" fmla="*/ 133721929 w 42"/>
              <a:gd name="T31" fmla="*/ 92330732 h 75"/>
              <a:gd name="T32" fmla="*/ 159439429 w 42"/>
              <a:gd name="T33" fmla="*/ 123107643 h 75"/>
              <a:gd name="T34" fmla="*/ 133721929 w 42"/>
              <a:gd name="T35" fmla="*/ 153884554 h 75"/>
              <a:gd name="T36" fmla="*/ 102863196 w 42"/>
              <a:gd name="T37" fmla="*/ 123107643 h 75"/>
              <a:gd name="T38" fmla="*/ 133721929 w 42"/>
              <a:gd name="T39" fmla="*/ 92330732 h 75"/>
              <a:gd name="T40" fmla="*/ 108006696 w 42"/>
              <a:gd name="T41" fmla="*/ 323158695 h 75"/>
              <a:gd name="T42" fmla="*/ 41145732 w 42"/>
              <a:gd name="T43" fmla="*/ 261604874 h 75"/>
              <a:gd name="T44" fmla="*/ 108006696 w 42"/>
              <a:gd name="T45" fmla="*/ 194921190 h 75"/>
              <a:gd name="T46" fmla="*/ 174867661 w 42"/>
              <a:gd name="T47" fmla="*/ 261604874 h 75"/>
              <a:gd name="T48" fmla="*/ 108006696 w 42"/>
              <a:gd name="T49" fmla="*/ 323158695 h 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2" h="75">
                <a:moveTo>
                  <a:pt x="26" y="28"/>
                </a:moveTo>
                <a:cubicBezTo>
                  <a:pt x="28" y="28"/>
                  <a:pt x="30" y="26"/>
                  <a:pt x="30" y="24"/>
                </a:cubicBezTo>
                <a:cubicBezTo>
                  <a:pt x="30" y="22"/>
                  <a:pt x="28" y="20"/>
                  <a:pt x="26" y="20"/>
                </a:cubicBezTo>
                <a:cubicBezTo>
                  <a:pt x="24" y="20"/>
                  <a:pt x="22" y="22"/>
                  <a:pt x="22" y="24"/>
                </a:cubicBezTo>
                <a:cubicBezTo>
                  <a:pt x="22" y="26"/>
                  <a:pt x="24" y="28"/>
                  <a:pt x="26" y="28"/>
                </a:cubicBezTo>
                <a:close/>
                <a:moveTo>
                  <a:pt x="21" y="45"/>
                </a:moveTo>
                <a:cubicBezTo>
                  <a:pt x="18" y="45"/>
                  <a:pt x="15" y="48"/>
                  <a:pt x="15" y="51"/>
                </a:cubicBezTo>
                <a:cubicBezTo>
                  <a:pt x="15" y="54"/>
                  <a:pt x="18" y="56"/>
                  <a:pt x="21" y="56"/>
                </a:cubicBezTo>
                <a:cubicBezTo>
                  <a:pt x="24" y="56"/>
                  <a:pt x="26" y="54"/>
                  <a:pt x="26" y="51"/>
                </a:cubicBezTo>
                <a:cubicBezTo>
                  <a:pt x="26" y="48"/>
                  <a:pt x="24" y="45"/>
                  <a:pt x="21" y="45"/>
                </a:cubicBezTo>
                <a:close/>
                <a:moveTo>
                  <a:pt x="0" y="0"/>
                </a:moveTo>
                <a:cubicBezTo>
                  <a:pt x="0" y="75"/>
                  <a:pt x="0" y="75"/>
                  <a:pt x="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2" y="0"/>
                  <a:pt x="42" y="0"/>
                  <a:pt x="42" y="0"/>
                </a:cubicBezTo>
                <a:lnTo>
                  <a:pt x="0" y="0"/>
                </a:lnTo>
                <a:close/>
                <a:moveTo>
                  <a:pt x="26" y="18"/>
                </a:moveTo>
                <a:cubicBezTo>
                  <a:pt x="29" y="18"/>
                  <a:pt x="31" y="21"/>
                  <a:pt x="31" y="24"/>
                </a:cubicBezTo>
                <a:cubicBezTo>
                  <a:pt x="31" y="27"/>
                  <a:pt x="29" y="30"/>
                  <a:pt x="26" y="30"/>
                </a:cubicBezTo>
                <a:cubicBezTo>
                  <a:pt x="22" y="30"/>
                  <a:pt x="20" y="27"/>
                  <a:pt x="20" y="24"/>
                </a:cubicBezTo>
                <a:cubicBezTo>
                  <a:pt x="20" y="21"/>
                  <a:pt x="22" y="18"/>
                  <a:pt x="26" y="18"/>
                </a:cubicBezTo>
                <a:close/>
                <a:moveTo>
                  <a:pt x="21" y="63"/>
                </a:moveTo>
                <a:cubicBezTo>
                  <a:pt x="14" y="63"/>
                  <a:pt x="8" y="57"/>
                  <a:pt x="8" y="51"/>
                </a:cubicBezTo>
                <a:cubicBezTo>
                  <a:pt x="8" y="44"/>
                  <a:pt x="14" y="38"/>
                  <a:pt x="21" y="38"/>
                </a:cubicBezTo>
                <a:cubicBezTo>
                  <a:pt x="28" y="38"/>
                  <a:pt x="34" y="44"/>
                  <a:pt x="34" y="51"/>
                </a:cubicBezTo>
                <a:cubicBezTo>
                  <a:pt x="34" y="57"/>
                  <a:pt x="28" y="63"/>
                  <a:pt x="21" y="6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49" name="Oval 84"/>
          <p:cNvSpPr>
            <a:spLocks noChangeArrowheads="1"/>
          </p:cNvSpPr>
          <p:nvPr/>
        </p:nvSpPr>
        <p:spPr bwMode="auto">
          <a:xfrm>
            <a:off x="5723468" y="3382434"/>
            <a:ext cx="14817" cy="14817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50" name="Freeform 85"/>
          <p:cNvSpPr>
            <a:spLocks noEditPoints="1"/>
          </p:cNvSpPr>
          <p:nvPr/>
        </p:nvSpPr>
        <p:spPr bwMode="auto">
          <a:xfrm>
            <a:off x="6134101" y="2965451"/>
            <a:ext cx="579967" cy="565149"/>
          </a:xfrm>
          <a:custGeom>
            <a:avLst/>
            <a:gdLst>
              <a:gd name="T0" fmla="*/ 869703365 w 194"/>
              <a:gd name="T1" fmla="*/ 315157179 h 188"/>
              <a:gd name="T2" fmla="*/ 316713369 w 194"/>
              <a:gd name="T3" fmla="*/ 86413738 h 188"/>
              <a:gd name="T4" fmla="*/ 85461377 w 194"/>
              <a:gd name="T5" fmla="*/ 630312104 h 188"/>
              <a:gd name="T6" fmla="*/ 95517371 w 194"/>
              <a:gd name="T7" fmla="*/ 650646207 h 188"/>
              <a:gd name="T8" fmla="*/ 100544247 w 194"/>
              <a:gd name="T9" fmla="*/ 670978055 h 188"/>
              <a:gd name="T10" fmla="*/ 180978748 w 194"/>
              <a:gd name="T11" fmla="*/ 859055545 h 188"/>
              <a:gd name="T12" fmla="*/ 311686493 w 194"/>
              <a:gd name="T13" fmla="*/ 914969255 h 188"/>
              <a:gd name="T14" fmla="*/ 366984372 w 194"/>
              <a:gd name="T15" fmla="*/ 782807731 h 188"/>
              <a:gd name="T16" fmla="*/ 291576747 w 194"/>
              <a:gd name="T17" fmla="*/ 594730241 h 188"/>
              <a:gd name="T18" fmla="*/ 155842126 w 194"/>
              <a:gd name="T19" fmla="*/ 543898366 h 188"/>
              <a:gd name="T20" fmla="*/ 105571123 w 194"/>
              <a:gd name="T21" fmla="*/ 584564317 h 188"/>
              <a:gd name="T22" fmla="*/ 331793997 w 194"/>
              <a:gd name="T23" fmla="*/ 116913765 h 188"/>
              <a:gd name="T24" fmla="*/ 824459238 w 194"/>
              <a:gd name="T25" fmla="*/ 299907165 h 188"/>
              <a:gd name="T26" fmla="*/ 754078490 w 194"/>
              <a:gd name="T27" fmla="*/ 299907165 h 188"/>
              <a:gd name="T28" fmla="*/ 698778369 w 194"/>
              <a:gd name="T29" fmla="*/ 432068690 h 188"/>
              <a:gd name="T30" fmla="*/ 774185994 w 194"/>
              <a:gd name="T31" fmla="*/ 620146179 h 188"/>
              <a:gd name="T32" fmla="*/ 894839987 w 194"/>
              <a:gd name="T33" fmla="*/ 676062145 h 188"/>
              <a:gd name="T34" fmla="*/ 769159118 w 194"/>
              <a:gd name="T35" fmla="*/ 884471483 h 188"/>
              <a:gd name="T36" fmla="*/ 738995619 w 194"/>
              <a:gd name="T37" fmla="*/ 859055545 h 188"/>
              <a:gd name="T38" fmla="*/ 668617113 w 194"/>
              <a:gd name="T39" fmla="*/ 889553317 h 188"/>
              <a:gd name="T40" fmla="*/ 663587995 w 194"/>
              <a:gd name="T41" fmla="*/ 925135180 h 188"/>
              <a:gd name="T42" fmla="*/ 698778369 w 194"/>
              <a:gd name="T43" fmla="*/ 950551118 h 188"/>
              <a:gd name="T44" fmla="*/ 764132242 w 194"/>
              <a:gd name="T45" fmla="*/ 925135180 h 188"/>
              <a:gd name="T46" fmla="*/ 774185994 w 194"/>
              <a:gd name="T47" fmla="*/ 889553317 h 188"/>
              <a:gd name="T48" fmla="*/ 965220736 w 194"/>
              <a:gd name="T49" fmla="*/ 615062090 h 188"/>
              <a:gd name="T50" fmla="*/ 965220736 w 194"/>
              <a:gd name="T51" fmla="*/ 543898366 h 188"/>
              <a:gd name="T52" fmla="*/ 884783993 w 194"/>
              <a:gd name="T53" fmla="*/ 355820876 h 188"/>
              <a:gd name="T54" fmla="*/ 884783993 w 194"/>
              <a:gd name="T55" fmla="*/ 350739041 h 188"/>
              <a:gd name="T56" fmla="*/ 869703365 w 194"/>
              <a:gd name="T57" fmla="*/ 315157179 h 188"/>
              <a:gd name="T58" fmla="*/ 211142246 w 194"/>
              <a:gd name="T59" fmla="*/ 620146179 h 188"/>
              <a:gd name="T60" fmla="*/ 221195998 w 194"/>
              <a:gd name="T61" fmla="*/ 589646152 h 188"/>
              <a:gd name="T62" fmla="*/ 251359497 w 194"/>
              <a:gd name="T63" fmla="*/ 599814331 h 188"/>
              <a:gd name="T64" fmla="*/ 336820873 w 194"/>
              <a:gd name="T65" fmla="*/ 803139580 h 188"/>
              <a:gd name="T66" fmla="*/ 321740245 w 194"/>
              <a:gd name="T67" fmla="*/ 828555517 h 188"/>
              <a:gd name="T68" fmla="*/ 291576747 w 194"/>
              <a:gd name="T69" fmla="*/ 818389593 h 188"/>
              <a:gd name="T70" fmla="*/ 211142246 w 194"/>
              <a:gd name="T71" fmla="*/ 620146179 h 188"/>
              <a:gd name="T72" fmla="*/ 849595861 w 194"/>
              <a:gd name="T73" fmla="*/ 594730241 h 188"/>
              <a:gd name="T74" fmla="*/ 839539866 w 194"/>
              <a:gd name="T75" fmla="*/ 620146179 h 188"/>
              <a:gd name="T76" fmla="*/ 809376368 w 194"/>
              <a:gd name="T77" fmla="*/ 609980255 h 188"/>
              <a:gd name="T78" fmla="*/ 723914991 w 194"/>
              <a:gd name="T79" fmla="*/ 411736841 h 188"/>
              <a:gd name="T80" fmla="*/ 738995619 w 194"/>
              <a:gd name="T81" fmla="*/ 381236814 h 188"/>
              <a:gd name="T82" fmla="*/ 769159118 w 194"/>
              <a:gd name="T83" fmla="*/ 391402738 h 188"/>
              <a:gd name="T84" fmla="*/ 849595861 w 194"/>
              <a:gd name="T85" fmla="*/ 594730241 h 1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" h="188">
                <a:moveTo>
                  <a:pt x="173" y="62"/>
                </a:moveTo>
                <a:cubicBezTo>
                  <a:pt x="156" y="20"/>
                  <a:pt x="106" y="0"/>
                  <a:pt x="63" y="17"/>
                </a:cubicBezTo>
                <a:cubicBezTo>
                  <a:pt x="20" y="34"/>
                  <a:pt x="0" y="82"/>
                  <a:pt x="17" y="124"/>
                </a:cubicBezTo>
                <a:cubicBezTo>
                  <a:pt x="18" y="126"/>
                  <a:pt x="19" y="127"/>
                  <a:pt x="19" y="128"/>
                </a:cubicBezTo>
                <a:cubicBezTo>
                  <a:pt x="19" y="130"/>
                  <a:pt x="20" y="131"/>
                  <a:pt x="20" y="132"/>
                </a:cubicBezTo>
                <a:cubicBezTo>
                  <a:pt x="36" y="169"/>
                  <a:pt x="36" y="169"/>
                  <a:pt x="36" y="169"/>
                </a:cubicBezTo>
                <a:cubicBezTo>
                  <a:pt x="40" y="179"/>
                  <a:pt x="52" y="184"/>
                  <a:pt x="62" y="180"/>
                </a:cubicBezTo>
                <a:cubicBezTo>
                  <a:pt x="72" y="176"/>
                  <a:pt x="77" y="164"/>
                  <a:pt x="73" y="154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4" y="107"/>
                  <a:pt x="42" y="102"/>
                  <a:pt x="31" y="107"/>
                </a:cubicBezTo>
                <a:cubicBezTo>
                  <a:pt x="27" y="108"/>
                  <a:pt x="24" y="112"/>
                  <a:pt x="21" y="115"/>
                </a:cubicBezTo>
                <a:cubicBezTo>
                  <a:pt x="10" y="78"/>
                  <a:pt x="29" y="38"/>
                  <a:pt x="66" y="23"/>
                </a:cubicBezTo>
                <a:cubicBezTo>
                  <a:pt x="103" y="8"/>
                  <a:pt x="146" y="24"/>
                  <a:pt x="164" y="59"/>
                </a:cubicBezTo>
                <a:cubicBezTo>
                  <a:pt x="160" y="57"/>
                  <a:pt x="155" y="57"/>
                  <a:pt x="150" y="59"/>
                </a:cubicBezTo>
                <a:cubicBezTo>
                  <a:pt x="140" y="63"/>
                  <a:pt x="135" y="75"/>
                  <a:pt x="139" y="85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8" y="131"/>
                  <a:pt x="169" y="136"/>
                  <a:pt x="178" y="133"/>
                </a:cubicBezTo>
                <a:cubicBezTo>
                  <a:pt x="175" y="153"/>
                  <a:pt x="162" y="167"/>
                  <a:pt x="153" y="174"/>
                </a:cubicBezTo>
                <a:cubicBezTo>
                  <a:pt x="152" y="170"/>
                  <a:pt x="149" y="168"/>
                  <a:pt x="147" y="169"/>
                </a:cubicBezTo>
                <a:cubicBezTo>
                  <a:pt x="133" y="175"/>
                  <a:pt x="133" y="175"/>
                  <a:pt x="133" y="175"/>
                </a:cubicBezTo>
                <a:cubicBezTo>
                  <a:pt x="131" y="175"/>
                  <a:pt x="131" y="179"/>
                  <a:pt x="132" y="182"/>
                </a:cubicBezTo>
                <a:cubicBezTo>
                  <a:pt x="134" y="186"/>
                  <a:pt x="136" y="188"/>
                  <a:pt x="139" y="187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1"/>
                  <a:pt x="154" y="178"/>
                  <a:pt x="154" y="175"/>
                </a:cubicBezTo>
                <a:cubicBezTo>
                  <a:pt x="183" y="161"/>
                  <a:pt x="190" y="137"/>
                  <a:pt x="192" y="121"/>
                </a:cubicBezTo>
                <a:cubicBezTo>
                  <a:pt x="194" y="117"/>
                  <a:pt x="194" y="111"/>
                  <a:pt x="192" y="107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70"/>
                  <a:pt x="176" y="69"/>
                  <a:pt x="176" y="69"/>
                </a:cubicBezTo>
                <a:cubicBezTo>
                  <a:pt x="175" y="66"/>
                  <a:pt x="174" y="64"/>
                  <a:pt x="173" y="62"/>
                </a:cubicBezTo>
                <a:close/>
                <a:moveTo>
                  <a:pt x="42" y="122"/>
                </a:moveTo>
                <a:cubicBezTo>
                  <a:pt x="41" y="119"/>
                  <a:pt x="42" y="117"/>
                  <a:pt x="44" y="116"/>
                </a:cubicBezTo>
                <a:cubicBezTo>
                  <a:pt x="47" y="115"/>
                  <a:pt x="49" y="116"/>
                  <a:pt x="50" y="118"/>
                </a:cubicBezTo>
                <a:cubicBezTo>
                  <a:pt x="67" y="158"/>
                  <a:pt x="67" y="158"/>
                  <a:pt x="67" y="158"/>
                </a:cubicBezTo>
                <a:cubicBezTo>
                  <a:pt x="68" y="160"/>
                  <a:pt x="66" y="162"/>
                  <a:pt x="64" y="163"/>
                </a:cubicBezTo>
                <a:cubicBezTo>
                  <a:pt x="62" y="164"/>
                  <a:pt x="59" y="163"/>
                  <a:pt x="58" y="161"/>
                </a:cubicBezTo>
                <a:lnTo>
                  <a:pt x="42" y="122"/>
                </a:lnTo>
                <a:close/>
                <a:moveTo>
                  <a:pt x="169" y="117"/>
                </a:moveTo>
                <a:cubicBezTo>
                  <a:pt x="170" y="119"/>
                  <a:pt x="169" y="122"/>
                  <a:pt x="167" y="122"/>
                </a:cubicBezTo>
                <a:cubicBezTo>
                  <a:pt x="164" y="123"/>
                  <a:pt x="162" y="122"/>
                  <a:pt x="161" y="120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3" y="78"/>
                  <a:pt x="145" y="76"/>
                  <a:pt x="147" y="75"/>
                </a:cubicBezTo>
                <a:cubicBezTo>
                  <a:pt x="149" y="74"/>
                  <a:pt x="152" y="75"/>
                  <a:pt x="153" y="77"/>
                </a:cubicBezTo>
                <a:lnTo>
                  <a:pt x="169" y="11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1" name="Freeform 86"/>
          <p:cNvSpPr>
            <a:spLocks noEditPoints="1"/>
          </p:cNvSpPr>
          <p:nvPr/>
        </p:nvSpPr>
        <p:spPr bwMode="auto">
          <a:xfrm>
            <a:off x="7065434" y="3064934"/>
            <a:ext cx="376767" cy="419100"/>
          </a:xfrm>
          <a:custGeom>
            <a:avLst/>
            <a:gdLst>
              <a:gd name="T0" fmla="*/ 482833211 w 126"/>
              <a:gd name="T1" fmla="*/ 141143151 h 140"/>
              <a:gd name="T2" fmla="*/ 432539347 w 126"/>
              <a:gd name="T3" fmla="*/ 463755105 h 140"/>
              <a:gd name="T4" fmla="*/ 427509063 w 126"/>
              <a:gd name="T5" fmla="*/ 478878628 h 140"/>
              <a:gd name="T6" fmla="*/ 432539347 w 126"/>
              <a:gd name="T7" fmla="*/ 488959480 h 140"/>
              <a:gd name="T8" fmla="*/ 447627955 w 126"/>
              <a:gd name="T9" fmla="*/ 494002151 h 140"/>
              <a:gd name="T10" fmla="*/ 487863495 w 126"/>
              <a:gd name="T11" fmla="*/ 478878628 h 140"/>
              <a:gd name="T12" fmla="*/ 548217927 w 126"/>
              <a:gd name="T13" fmla="*/ 408305930 h 140"/>
              <a:gd name="T14" fmla="*/ 573364859 w 126"/>
              <a:gd name="T15" fmla="*/ 292367154 h 140"/>
              <a:gd name="T16" fmla="*/ 507982386 w 126"/>
              <a:gd name="T17" fmla="*/ 126019628 h 140"/>
              <a:gd name="T18" fmla="*/ 336977415 w 126"/>
              <a:gd name="T19" fmla="*/ 60489601 h 140"/>
              <a:gd name="T20" fmla="*/ 196151903 w 126"/>
              <a:gd name="T21" fmla="*/ 100817499 h 140"/>
              <a:gd name="T22" fmla="*/ 95561931 w 126"/>
              <a:gd name="T23" fmla="*/ 206673178 h 140"/>
              <a:gd name="T24" fmla="*/ 60354432 w 126"/>
              <a:gd name="T25" fmla="*/ 357899426 h 140"/>
              <a:gd name="T26" fmla="*/ 135797471 w 126"/>
              <a:gd name="T27" fmla="*/ 569613029 h 140"/>
              <a:gd name="T28" fmla="*/ 331947132 w 126"/>
              <a:gd name="T29" fmla="*/ 645226153 h 140"/>
              <a:gd name="T30" fmla="*/ 447627955 w 126"/>
              <a:gd name="T31" fmla="*/ 625062205 h 140"/>
              <a:gd name="T32" fmla="*/ 548217927 w 126"/>
              <a:gd name="T33" fmla="*/ 569613029 h 140"/>
              <a:gd name="T34" fmla="*/ 633719291 w 126"/>
              <a:gd name="T35" fmla="*/ 569613029 h 140"/>
              <a:gd name="T36" fmla="*/ 568334575 w 126"/>
              <a:gd name="T37" fmla="*/ 630102631 h 140"/>
              <a:gd name="T38" fmla="*/ 462716563 w 126"/>
              <a:gd name="T39" fmla="*/ 685551806 h 140"/>
              <a:gd name="T40" fmla="*/ 336977415 w 126"/>
              <a:gd name="T41" fmla="*/ 705715754 h 140"/>
              <a:gd name="T42" fmla="*/ 160944404 w 126"/>
              <a:gd name="T43" fmla="*/ 660347431 h 140"/>
              <a:gd name="T44" fmla="*/ 40235540 w 126"/>
              <a:gd name="T45" fmla="*/ 534327803 h 140"/>
              <a:gd name="T46" fmla="*/ 0 w 126"/>
              <a:gd name="T47" fmla="*/ 357899426 h 140"/>
              <a:gd name="T48" fmla="*/ 45265824 w 126"/>
              <a:gd name="T49" fmla="*/ 171387951 h 140"/>
              <a:gd name="T50" fmla="*/ 160944404 w 126"/>
              <a:gd name="T51" fmla="*/ 45368323 h 140"/>
              <a:gd name="T52" fmla="*/ 336977415 w 126"/>
              <a:gd name="T53" fmla="*/ 0 h 140"/>
              <a:gd name="T54" fmla="*/ 553245967 w 126"/>
              <a:gd name="T55" fmla="*/ 80653550 h 140"/>
              <a:gd name="T56" fmla="*/ 633719291 w 126"/>
              <a:gd name="T57" fmla="*/ 292367154 h 140"/>
              <a:gd name="T58" fmla="*/ 603542075 w 126"/>
              <a:gd name="T59" fmla="*/ 433510304 h 140"/>
              <a:gd name="T60" fmla="*/ 507982386 w 126"/>
              <a:gd name="T61" fmla="*/ 534327803 h 140"/>
              <a:gd name="T62" fmla="*/ 417450739 w 126"/>
              <a:gd name="T63" fmla="*/ 564572604 h 140"/>
              <a:gd name="T64" fmla="*/ 377212956 w 126"/>
              <a:gd name="T65" fmla="*/ 549449081 h 140"/>
              <a:gd name="T66" fmla="*/ 352066023 w 126"/>
              <a:gd name="T67" fmla="*/ 514163854 h 140"/>
              <a:gd name="T68" fmla="*/ 301772159 w 126"/>
              <a:gd name="T69" fmla="*/ 554491752 h 140"/>
              <a:gd name="T70" fmla="*/ 251476051 w 126"/>
              <a:gd name="T71" fmla="*/ 564572604 h 140"/>
              <a:gd name="T72" fmla="*/ 155914120 w 126"/>
              <a:gd name="T73" fmla="*/ 519204280 h 140"/>
              <a:gd name="T74" fmla="*/ 120708863 w 126"/>
              <a:gd name="T75" fmla="*/ 388144226 h 140"/>
              <a:gd name="T76" fmla="*/ 171002728 w 126"/>
              <a:gd name="T77" fmla="*/ 206673178 h 140"/>
              <a:gd name="T78" fmla="*/ 296741875 w 126"/>
              <a:gd name="T79" fmla="*/ 126019628 h 140"/>
              <a:gd name="T80" fmla="*/ 347035740 w 126"/>
              <a:gd name="T81" fmla="*/ 141143151 h 140"/>
              <a:gd name="T82" fmla="*/ 392301564 w 126"/>
              <a:gd name="T83" fmla="*/ 186511474 h 140"/>
              <a:gd name="T84" fmla="*/ 402362131 w 126"/>
              <a:gd name="T85" fmla="*/ 141143151 h 140"/>
              <a:gd name="T86" fmla="*/ 482833211 w 126"/>
              <a:gd name="T87" fmla="*/ 141143151 h 140"/>
              <a:gd name="T88" fmla="*/ 206210228 w 126"/>
              <a:gd name="T89" fmla="*/ 408305930 h 140"/>
              <a:gd name="T90" fmla="*/ 226329119 w 126"/>
              <a:gd name="T91" fmla="*/ 483919054 h 140"/>
              <a:gd name="T92" fmla="*/ 266564659 w 126"/>
              <a:gd name="T93" fmla="*/ 504083003 h 140"/>
              <a:gd name="T94" fmla="*/ 316860767 w 126"/>
              <a:gd name="T95" fmla="*/ 483919054 h 140"/>
              <a:gd name="T96" fmla="*/ 352066023 w 126"/>
              <a:gd name="T97" fmla="*/ 393184652 h 140"/>
              <a:gd name="T98" fmla="*/ 372184915 w 126"/>
              <a:gd name="T99" fmla="*/ 272205450 h 140"/>
              <a:gd name="T100" fmla="*/ 352066023 w 126"/>
              <a:gd name="T101" fmla="*/ 211715849 h 140"/>
              <a:gd name="T102" fmla="*/ 311830483 w 126"/>
              <a:gd name="T103" fmla="*/ 191551900 h 140"/>
              <a:gd name="T104" fmla="*/ 261534376 w 126"/>
              <a:gd name="T105" fmla="*/ 211715849 h 140"/>
              <a:gd name="T106" fmla="*/ 221298836 w 126"/>
              <a:gd name="T107" fmla="*/ 297409825 h 140"/>
              <a:gd name="T108" fmla="*/ 206210228 w 126"/>
              <a:gd name="T109" fmla="*/ 408305930 h 1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6" h="140">
                <a:moveTo>
                  <a:pt x="96" y="28"/>
                </a:moveTo>
                <a:cubicBezTo>
                  <a:pt x="86" y="92"/>
                  <a:pt x="86" y="92"/>
                  <a:pt x="86" y="92"/>
                </a:cubicBezTo>
                <a:cubicBezTo>
                  <a:pt x="86" y="93"/>
                  <a:pt x="85" y="94"/>
                  <a:pt x="85" y="95"/>
                </a:cubicBezTo>
                <a:cubicBezTo>
                  <a:pt x="85" y="96"/>
                  <a:pt x="86" y="97"/>
                  <a:pt x="86" y="97"/>
                </a:cubicBezTo>
                <a:cubicBezTo>
                  <a:pt x="87" y="98"/>
                  <a:pt x="88" y="98"/>
                  <a:pt x="89" y="98"/>
                </a:cubicBezTo>
                <a:cubicBezTo>
                  <a:pt x="91" y="98"/>
                  <a:pt x="94" y="97"/>
                  <a:pt x="97" y="95"/>
                </a:cubicBezTo>
                <a:cubicBezTo>
                  <a:pt x="102" y="91"/>
                  <a:pt x="106" y="87"/>
                  <a:pt x="109" y="81"/>
                </a:cubicBezTo>
                <a:cubicBezTo>
                  <a:pt x="112" y="74"/>
                  <a:pt x="114" y="67"/>
                  <a:pt x="114" y="58"/>
                </a:cubicBezTo>
                <a:cubicBezTo>
                  <a:pt x="114" y="44"/>
                  <a:pt x="109" y="33"/>
                  <a:pt x="101" y="25"/>
                </a:cubicBezTo>
                <a:cubicBezTo>
                  <a:pt x="93" y="16"/>
                  <a:pt x="81" y="12"/>
                  <a:pt x="67" y="12"/>
                </a:cubicBezTo>
                <a:cubicBezTo>
                  <a:pt x="57" y="12"/>
                  <a:pt x="48" y="15"/>
                  <a:pt x="39" y="20"/>
                </a:cubicBezTo>
                <a:cubicBezTo>
                  <a:pt x="30" y="24"/>
                  <a:pt x="24" y="31"/>
                  <a:pt x="19" y="41"/>
                </a:cubicBezTo>
                <a:cubicBezTo>
                  <a:pt x="15" y="50"/>
                  <a:pt x="12" y="60"/>
                  <a:pt x="12" y="71"/>
                </a:cubicBezTo>
                <a:cubicBezTo>
                  <a:pt x="12" y="89"/>
                  <a:pt x="17" y="102"/>
                  <a:pt x="27" y="113"/>
                </a:cubicBezTo>
                <a:cubicBezTo>
                  <a:pt x="37" y="123"/>
                  <a:pt x="50" y="128"/>
                  <a:pt x="66" y="128"/>
                </a:cubicBezTo>
                <a:cubicBezTo>
                  <a:pt x="74" y="128"/>
                  <a:pt x="81" y="127"/>
                  <a:pt x="89" y="124"/>
                </a:cubicBezTo>
                <a:cubicBezTo>
                  <a:pt x="96" y="121"/>
                  <a:pt x="103" y="118"/>
                  <a:pt x="109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2" y="118"/>
                  <a:pt x="117" y="122"/>
                  <a:pt x="113" y="125"/>
                </a:cubicBezTo>
                <a:cubicBezTo>
                  <a:pt x="107" y="129"/>
                  <a:pt x="100" y="133"/>
                  <a:pt x="92" y="136"/>
                </a:cubicBezTo>
                <a:cubicBezTo>
                  <a:pt x="84" y="138"/>
                  <a:pt x="76" y="140"/>
                  <a:pt x="67" y="140"/>
                </a:cubicBezTo>
                <a:cubicBezTo>
                  <a:pt x="54" y="140"/>
                  <a:pt x="42" y="137"/>
                  <a:pt x="32" y="131"/>
                </a:cubicBezTo>
                <a:cubicBezTo>
                  <a:pt x="22" y="125"/>
                  <a:pt x="14" y="117"/>
                  <a:pt x="8" y="106"/>
                </a:cubicBezTo>
                <a:cubicBezTo>
                  <a:pt x="3" y="96"/>
                  <a:pt x="0" y="84"/>
                  <a:pt x="0" y="71"/>
                </a:cubicBezTo>
                <a:cubicBezTo>
                  <a:pt x="0" y="58"/>
                  <a:pt x="3" y="45"/>
                  <a:pt x="9" y="34"/>
                </a:cubicBezTo>
                <a:cubicBezTo>
                  <a:pt x="15" y="23"/>
                  <a:pt x="23" y="15"/>
                  <a:pt x="32" y="9"/>
                </a:cubicBezTo>
                <a:cubicBezTo>
                  <a:pt x="42" y="3"/>
                  <a:pt x="54" y="0"/>
                  <a:pt x="67" y="0"/>
                </a:cubicBezTo>
                <a:cubicBezTo>
                  <a:pt x="85" y="0"/>
                  <a:pt x="99" y="6"/>
                  <a:pt x="110" y="16"/>
                </a:cubicBezTo>
                <a:cubicBezTo>
                  <a:pt x="121" y="27"/>
                  <a:pt x="126" y="41"/>
                  <a:pt x="126" y="58"/>
                </a:cubicBezTo>
                <a:cubicBezTo>
                  <a:pt x="126" y="68"/>
                  <a:pt x="124" y="78"/>
                  <a:pt x="120" y="86"/>
                </a:cubicBezTo>
                <a:cubicBezTo>
                  <a:pt x="116" y="94"/>
                  <a:pt x="109" y="101"/>
                  <a:pt x="101" y="106"/>
                </a:cubicBezTo>
                <a:cubicBezTo>
                  <a:pt x="95" y="110"/>
                  <a:pt x="89" y="112"/>
                  <a:pt x="83" y="112"/>
                </a:cubicBezTo>
                <a:cubicBezTo>
                  <a:pt x="80" y="112"/>
                  <a:pt x="77" y="111"/>
                  <a:pt x="75" y="109"/>
                </a:cubicBezTo>
                <a:cubicBezTo>
                  <a:pt x="73" y="108"/>
                  <a:pt x="71" y="106"/>
                  <a:pt x="70" y="102"/>
                </a:cubicBezTo>
                <a:cubicBezTo>
                  <a:pt x="67" y="106"/>
                  <a:pt x="63" y="108"/>
                  <a:pt x="60" y="110"/>
                </a:cubicBezTo>
                <a:cubicBezTo>
                  <a:pt x="57" y="111"/>
                  <a:pt x="54" y="112"/>
                  <a:pt x="50" y="112"/>
                </a:cubicBezTo>
                <a:cubicBezTo>
                  <a:pt x="43" y="112"/>
                  <a:pt x="37" y="109"/>
                  <a:pt x="31" y="103"/>
                </a:cubicBezTo>
                <a:cubicBezTo>
                  <a:pt x="26" y="97"/>
                  <a:pt x="24" y="88"/>
                  <a:pt x="24" y="77"/>
                </a:cubicBezTo>
                <a:cubicBezTo>
                  <a:pt x="24" y="64"/>
                  <a:pt x="27" y="52"/>
                  <a:pt x="34" y="41"/>
                </a:cubicBezTo>
                <a:cubicBezTo>
                  <a:pt x="40" y="31"/>
                  <a:pt x="49" y="25"/>
                  <a:pt x="59" y="25"/>
                </a:cubicBezTo>
                <a:cubicBezTo>
                  <a:pt x="63" y="25"/>
                  <a:pt x="66" y="26"/>
                  <a:pt x="69" y="28"/>
                </a:cubicBezTo>
                <a:cubicBezTo>
                  <a:pt x="72" y="30"/>
                  <a:pt x="75" y="33"/>
                  <a:pt x="78" y="37"/>
                </a:cubicBezTo>
                <a:cubicBezTo>
                  <a:pt x="80" y="28"/>
                  <a:pt x="80" y="28"/>
                  <a:pt x="80" y="28"/>
                </a:cubicBezTo>
                <a:lnTo>
                  <a:pt x="96" y="28"/>
                </a:lnTo>
                <a:close/>
                <a:moveTo>
                  <a:pt x="41" y="81"/>
                </a:moveTo>
                <a:cubicBezTo>
                  <a:pt x="41" y="87"/>
                  <a:pt x="42" y="92"/>
                  <a:pt x="45" y="96"/>
                </a:cubicBezTo>
                <a:cubicBezTo>
                  <a:pt x="47" y="99"/>
                  <a:pt x="50" y="100"/>
                  <a:pt x="53" y="100"/>
                </a:cubicBezTo>
                <a:cubicBezTo>
                  <a:pt x="57" y="100"/>
                  <a:pt x="60" y="99"/>
                  <a:pt x="63" y="96"/>
                </a:cubicBezTo>
                <a:cubicBezTo>
                  <a:pt x="66" y="93"/>
                  <a:pt x="68" y="87"/>
                  <a:pt x="70" y="78"/>
                </a:cubicBezTo>
                <a:cubicBezTo>
                  <a:pt x="72" y="69"/>
                  <a:pt x="74" y="61"/>
                  <a:pt x="74" y="54"/>
                </a:cubicBezTo>
                <a:cubicBezTo>
                  <a:pt x="74" y="49"/>
                  <a:pt x="72" y="45"/>
                  <a:pt x="70" y="42"/>
                </a:cubicBezTo>
                <a:cubicBezTo>
                  <a:pt x="68" y="40"/>
                  <a:pt x="65" y="38"/>
                  <a:pt x="62" y="38"/>
                </a:cubicBezTo>
                <a:cubicBezTo>
                  <a:pt x="58" y="38"/>
                  <a:pt x="55" y="40"/>
                  <a:pt x="52" y="42"/>
                </a:cubicBezTo>
                <a:cubicBezTo>
                  <a:pt x="48" y="46"/>
                  <a:pt x="46" y="52"/>
                  <a:pt x="44" y="59"/>
                </a:cubicBezTo>
                <a:cubicBezTo>
                  <a:pt x="42" y="67"/>
                  <a:pt x="41" y="75"/>
                  <a:pt x="41" y="8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2" name="Freeform 87"/>
          <p:cNvSpPr>
            <a:spLocks/>
          </p:cNvSpPr>
          <p:nvPr/>
        </p:nvSpPr>
        <p:spPr bwMode="auto">
          <a:xfrm>
            <a:off x="7973484" y="2992968"/>
            <a:ext cx="268816" cy="156633"/>
          </a:xfrm>
          <a:custGeom>
            <a:avLst/>
            <a:gdLst>
              <a:gd name="T0" fmla="*/ 105382592 w 90"/>
              <a:gd name="T1" fmla="*/ 265391839 h 52"/>
              <a:gd name="T2" fmla="*/ 105382592 w 90"/>
              <a:gd name="T3" fmla="*/ 178629774 h 52"/>
              <a:gd name="T4" fmla="*/ 185673451 w 90"/>
              <a:gd name="T5" fmla="*/ 102074479 h 52"/>
              <a:gd name="T6" fmla="*/ 270982209 w 90"/>
              <a:gd name="T7" fmla="*/ 102074479 h 52"/>
              <a:gd name="T8" fmla="*/ 346255169 w 90"/>
              <a:gd name="T9" fmla="*/ 178629774 h 52"/>
              <a:gd name="T10" fmla="*/ 346255169 w 90"/>
              <a:gd name="T11" fmla="*/ 265391839 h 52"/>
              <a:gd name="T12" fmla="*/ 451637762 w 90"/>
              <a:gd name="T13" fmla="*/ 265391839 h 52"/>
              <a:gd name="T14" fmla="*/ 451637762 w 90"/>
              <a:gd name="T15" fmla="*/ 178629774 h 52"/>
              <a:gd name="T16" fmla="*/ 270982209 w 90"/>
              <a:gd name="T17" fmla="*/ 0 h 52"/>
              <a:gd name="T18" fmla="*/ 185673451 w 90"/>
              <a:gd name="T19" fmla="*/ 0 h 52"/>
              <a:gd name="T20" fmla="*/ 0 w 90"/>
              <a:gd name="T21" fmla="*/ 178629774 h 52"/>
              <a:gd name="T22" fmla="*/ 0 w 90"/>
              <a:gd name="T23" fmla="*/ 265391839 h 52"/>
              <a:gd name="T24" fmla="*/ 105382592 w 90"/>
              <a:gd name="T25" fmla="*/ 265391839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52">
                <a:moveTo>
                  <a:pt x="21" y="52"/>
                </a:moveTo>
                <a:cubicBezTo>
                  <a:pt x="21" y="35"/>
                  <a:pt x="21" y="35"/>
                  <a:pt x="21" y="35"/>
                </a:cubicBezTo>
                <a:cubicBezTo>
                  <a:pt x="21" y="27"/>
                  <a:pt x="28" y="20"/>
                  <a:pt x="3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62" y="20"/>
                  <a:pt x="69" y="27"/>
                  <a:pt x="69" y="35"/>
                </a:cubicBezTo>
                <a:cubicBezTo>
                  <a:pt x="69" y="52"/>
                  <a:pt x="69" y="52"/>
                  <a:pt x="69" y="52"/>
                </a:cubicBezTo>
                <a:cubicBezTo>
                  <a:pt x="90" y="52"/>
                  <a:pt x="90" y="52"/>
                  <a:pt x="90" y="52"/>
                </a:cubicBezTo>
                <a:cubicBezTo>
                  <a:pt x="90" y="35"/>
                  <a:pt x="90" y="35"/>
                  <a:pt x="90" y="35"/>
                </a:cubicBezTo>
                <a:cubicBezTo>
                  <a:pt x="90" y="16"/>
                  <a:pt x="74" y="0"/>
                  <a:pt x="5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0" y="16"/>
                  <a:pt x="0" y="35"/>
                </a:cubicBezTo>
                <a:cubicBezTo>
                  <a:pt x="0" y="52"/>
                  <a:pt x="0" y="52"/>
                  <a:pt x="0" y="52"/>
                </a:cubicBezTo>
                <a:lnTo>
                  <a:pt x="21" y="5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3" name="Freeform 88"/>
          <p:cNvSpPr>
            <a:spLocks noEditPoints="1"/>
          </p:cNvSpPr>
          <p:nvPr/>
        </p:nvSpPr>
        <p:spPr bwMode="auto">
          <a:xfrm>
            <a:off x="7916334" y="3181351"/>
            <a:ext cx="376767" cy="328083"/>
          </a:xfrm>
          <a:custGeom>
            <a:avLst/>
            <a:gdLst>
              <a:gd name="T0" fmla="*/ 0 w 126"/>
              <a:gd name="T1" fmla="*/ 0 h 109"/>
              <a:gd name="T2" fmla="*/ 0 w 126"/>
              <a:gd name="T3" fmla="*/ 285382256 h 109"/>
              <a:gd name="T4" fmla="*/ 276622984 w 126"/>
              <a:gd name="T5" fmla="*/ 555474806 h 109"/>
              <a:gd name="T6" fmla="*/ 357096307 w 126"/>
              <a:gd name="T7" fmla="*/ 555474806 h 109"/>
              <a:gd name="T8" fmla="*/ 633719291 w 126"/>
              <a:gd name="T9" fmla="*/ 285382256 h 109"/>
              <a:gd name="T10" fmla="*/ 633719291 w 126"/>
              <a:gd name="T11" fmla="*/ 0 h 109"/>
              <a:gd name="T12" fmla="*/ 0 w 126"/>
              <a:gd name="T13" fmla="*/ 0 h 109"/>
              <a:gd name="T14" fmla="*/ 357096307 w 126"/>
              <a:gd name="T15" fmla="*/ 254805102 h 109"/>
              <a:gd name="T16" fmla="*/ 357096307 w 126"/>
              <a:gd name="T17" fmla="*/ 377111461 h 109"/>
              <a:gd name="T18" fmla="*/ 331947132 w 126"/>
              <a:gd name="T19" fmla="*/ 402591294 h 109"/>
              <a:gd name="T20" fmla="*/ 301772159 w 126"/>
              <a:gd name="T21" fmla="*/ 377111461 h 109"/>
              <a:gd name="T22" fmla="*/ 301772159 w 126"/>
              <a:gd name="T23" fmla="*/ 254805102 h 109"/>
              <a:gd name="T24" fmla="*/ 256506335 w 126"/>
              <a:gd name="T25" fmla="*/ 188555730 h 109"/>
              <a:gd name="T26" fmla="*/ 331947132 w 126"/>
              <a:gd name="T27" fmla="*/ 117211295 h 109"/>
              <a:gd name="T28" fmla="*/ 402362131 w 126"/>
              <a:gd name="T29" fmla="*/ 188555730 h 109"/>
              <a:gd name="T30" fmla="*/ 357096307 w 126"/>
              <a:gd name="T31" fmla="*/ 254805102 h 1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6" h="109">
                <a:moveTo>
                  <a:pt x="0" y="0"/>
                </a:moveTo>
                <a:cubicBezTo>
                  <a:pt x="0" y="56"/>
                  <a:pt x="0" y="56"/>
                  <a:pt x="0" y="56"/>
                </a:cubicBezTo>
                <a:cubicBezTo>
                  <a:pt x="0" y="85"/>
                  <a:pt x="24" y="109"/>
                  <a:pt x="55" y="109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102" y="109"/>
                  <a:pt x="126" y="85"/>
                  <a:pt x="126" y="56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  <a:moveTo>
                  <a:pt x="71" y="50"/>
                </a:moveTo>
                <a:cubicBezTo>
                  <a:pt x="71" y="74"/>
                  <a:pt x="71" y="74"/>
                  <a:pt x="71" y="74"/>
                </a:cubicBezTo>
                <a:cubicBezTo>
                  <a:pt x="71" y="77"/>
                  <a:pt x="69" y="79"/>
                  <a:pt x="66" y="79"/>
                </a:cubicBezTo>
                <a:cubicBezTo>
                  <a:pt x="63" y="79"/>
                  <a:pt x="60" y="77"/>
                  <a:pt x="60" y="74"/>
                </a:cubicBezTo>
                <a:cubicBezTo>
                  <a:pt x="60" y="50"/>
                  <a:pt x="60" y="50"/>
                  <a:pt x="60" y="50"/>
                </a:cubicBezTo>
                <a:cubicBezTo>
                  <a:pt x="55" y="47"/>
                  <a:pt x="51" y="42"/>
                  <a:pt x="51" y="37"/>
                </a:cubicBezTo>
                <a:cubicBezTo>
                  <a:pt x="51" y="29"/>
                  <a:pt x="58" y="23"/>
                  <a:pt x="66" y="23"/>
                </a:cubicBezTo>
                <a:cubicBezTo>
                  <a:pt x="73" y="23"/>
                  <a:pt x="80" y="29"/>
                  <a:pt x="80" y="37"/>
                </a:cubicBezTo>
                <a:cubicBezTo>
                  <a:pt x="80" y="43"/>
                  <a:pt x="76" y="47"/>
                  <a:pt x="71" y="5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4" name="Freeform 89"/>
          <p:cNvSpPr>
            <a:spLocks/>
          </p:cNvSpPr>
          <p:nvPr/>
        </p:nvSpPr>
        <p:spPr bwMode="auto">
          <a:xfrm>
            <a:off x="8875185" y="2969684"/>
            <a:ext cx="264583" cy="211667"/>
          </a:xfrm>
          <a:custGeom>
            <a:avLst/>
            <a:gdLst>
              <a:gd name="T0" fmla="*/ 101696708 w 88"/>
              <a:gd name="T1" fmla="*/ 254965915 h 71"/>
              <a:gd name="T2" fmla="*/ 101696708 w 88"/>
              <a:gd name="T3" fmla="*/ 169976532 h 71"/>
              <a:gd name="T4" fmla="*/ 183055878 w 88"/>
              <a:gd name="T5" fmla="*/ 94986162 h 71"/>
              <a:gd name="T6" fmla="*/ 269497741 w 88"/>
              <a:gd name="T7" fmla="*/ 94986162 h 71"/>
              <a:gd name="T8" fmla="*/ 345771963 w 88"/>
              <a:gd name="T9" fmla="*/ 169976532 h 71"/>
              <a:gd name="T10" fmla="*/ 345771963 w 88"/>
              <a:gd name="T11" fmla="*/ 354951585 h 71"/>
              <a:gd name="T12" fmla="*/ 447468670 w 88"/>
              <a:gd name="T13" fmla="*/ 354951585 h 71"/>
              <a:gd name="T14" fmla="*/ 447468670 w 88"/>
              <a:gd name="T15" fmla="*/ 169976532 h 71"/>
              <a:gd name="T16" fmla="*/ 269497741 w 88"/>
              <a:gd name="T17" fmla="*/ 0 h 71"/>
              <a:gd name="T18" fmla="*/ 183055878 w 88"/>
              <a:gd name="T19" fmla="*/ 0 h 71"/>
              <a:gd name="T20" fmla="*/ 0 w 88"/>
              <a:gd name="T21" fmla="*/ 169976532 h 71"/>
              <a:gd name="T22" fmla="*/ 0 w 88"/>
              <a:gd name="T23" fmla="*/ 254965915 h 71"/>
              <a:gd name="T24" fmla="*/ 101696708 w 88"/>
              <a:gd name="T25" fmla="*/ 254965915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8" h="71">
                <a:moveTo>
                  <a:pt x="20" y="51"/>
                </a:moveTo>
                <a:cubicBezTo>
                  <a:pt x="20" y="34"/>
                  <a:pt x="20" y="34"/>
                  <a:pt x="20" y="34"/>
                </a:cubicBezTo>
                <a:cubicBezTo>
                  <a:pt x="20" y="26"/>
                  <a:pt x="27" y="19"/>
                  <a:pt x="36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61" y="19"/>
                  <a:pt x="68" y="26"/>
                  <a:pt x="68" y="34"/>
                </a:cubicBezTo>
                <a:cubicBezTo>
                  <a:pt x="68" y="71"/>
                  <a:pt x="68" y="71"/>
                  <a:pt x="68" y="71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15"/>
                  <a:pt x="72" y="0"/>
                  <a:pt x="53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51"/>
                  <a:pt x="0" y="51"/>
                  <a:pt x="0" y="51"/>
                </a:cubicBezTo>
                <a:lnTo>
                  <a:pt x="20" y="5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5" name="Freeform 90"/>
          <p:cNvSpPr>
            <a:spLocks noEditPoints="1"/>
          </p:cNvSpPr>
          <p:nvPr/>
        </p:nvSpPr>
        <p:spPr bwMode="auto">
          <a:xfrm>
            <a:off x="8818034" y="3210984"/>
            <a:ext cx="372533" cy="321733"/>
          </a:xfrm>
          <a:custGeom>
            <a:avLst/>
            <a:gdLst>
              <a:gd name="T0" fmla="*/ 0 w 124"/>
              <a:gd name="T1" fmla="*/ 0 h 107"/>
              <a:gd name="T2" fmla="*/ 0 w 124"/>
              <a:gd name="T3" fmla="*/ 279711803 h 107"/>
              <a:gd name="T4" fmla="*/ 274158997 w 124"/>
              <a:gd name="T5" fmla="*/ 544165327 h 107"/>
              <a:gd name="T6" fmla="*/ 355392294 w 124"/>
              <a:gd name="T7" fmla="*/ 544165327 h 107"/>
              <a:gd name="T8" fmla="*/ 629551290 w 124"/>
              <a:gd name="T9" fmla="*/ 279711803 h 107"/>
              <a:gd name="T10" fmla="*/ 629551290 w 124"/>
              <a:gd name="T11" fmla="*/ 0 h 107"/>
              <a:gd name="T12" fmla="*/ 0 w 124"/>
              <a:gd name="T13" fmla="*/ 0 h 107"/>
              <a:gd name="T14" fmla="*/ 355392294 w 124"/>
              <a:gd name="T15" fmla="*/ 249197501 h 107"/>
              <a:gd name="T16" fmla="*/ 355392294 w 124"/>
              <a:gd name="T17" fmla="*/ 371252453 h 107"/>
              <a:gd name="T18" fmla="*/ 330007452 w 124"/>
              <a:gd name="T19" fmla="*/ 396681414 h 107"/>
              <a:gd name="T20" fmla="*/ 299543839 w 124"/>
              <a:gd name="T21" fmla="*/ 371252453 h 107"/>
              <a:gd name="T22" fmla="*/ 299543839 w 124"/>
              <a:gd name="T23" fmla="*/ 249197501 h 107"/>
              <a:gd name="T24" fmla="*/ 258929444 w 124"/>
              <a:gd name="T25" fmla="*/ 183083556 h 107"/>
              <a:gd name="T26" fmla="*/ 330007452 w 124"/>
              <a:gd name="T27" fmla="*/ 116969611 h 107"/>
              <a:gd name="T28" fmla="*/ 401085460 w 124"/>
              <a:gd name="T29" fmla="*/ 183083556 h 107"/>
              <a:gd name="T30" fmla="*/ 355392294 w 124"/>
              <a:gd name="T31" fmla="*/ 249197501 h 1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4" h="107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0" y="84"/>
                  <a:pt x="24" y="107"/>
                  <a:pt x="54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100" y="107"/>
                  <a:pt x="124" y="84"/>
                  <a:pt x="124" y="55"/>
                </a:cubicBezTo>
                <a:cubicBezTo>
                  <a:pt x="124" y="0"/>
                  <a:pt x="124" y="0"/>
                  <a:pt x="124" y="0"/>
                </a:cubicBezTo>
                <a:lnTo>
                  <a:pt x="0" y="0"/>
                </a:lnTo>
                <a:close/>
                <a:moveTo>
                  <a:pt x="70" y="49"/>
                </a:moveTo>
                <a:cubicBezTo>
                  <a:pt x="70" y="73"/>
                  <a:pt x="70" y="73"/>
                  <a:pt x="70" y="73"/>
                </a:cubicBezTo>
                <a:cubicBezTo>
                  <a:pt x="70" y="76"/>
                  <a:pt x="67" y="78"/>
                  <a:pt x="65" y="78"/>
                </a:cubicBezTo>
                <a:cubicBezTo>
                  <a:pt x="62" y="78"/>
                  <a:pt x="59" y="76"/>
                  <a:pt x="59" y="73"/>
                </a:cubicBezTo>
                <a:cubicBezTo>
                  <a:pt x="59" y="49"/>
                  <a:pt x="59" y="49"/>
                  <a:pt x="59" y="49"/>
                </a:cubicBezTo>
                <a:cubicBezTo>
                  <a:pt x="54" y="47"/>
                  <a:pt x="51" y="42"/>
                  <a:pt x="51" y="36"/>
                </a:cubicBezTo>
                <a:cubicBezTo>
                  <a:pt x="51" y="29"/>
                  <a:pt x="57" y="23"/>
                  <a:pt x="65" y="23"/>
                </a:cubicBezTo>
                <a:cubicBezTo>
                  <a:pt x="72" y="23"/>
                  <a:pt x="79" y="29"/>
                  <a:pt x="79" y="36"/>
                </a:cubicBezTo>
                <a:cubicBezTo>
                  <a:pt x="79" y="42"/>
                  <a:pt x="75" y="47"/>
                  <a:pt x="70" y="4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6" name="Rectangle 91"/>
          <p:cNvSpPr>
            <a:spLocks noChangeArrowheads="1"/>
          </p:cNvSpPr>
          <p:nvPr/>
        </p:nvSpPr>
        <p:spPr bwMode="auto">
          <a:xfrm>
            <a:off x="9903885" y="3350684"/>
            <a:ext cx="190500" cy="57149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57" name="Freeform 92"/>
          <p:cNvSpPr>
            <a:spLocks/>
          </p:cNvSpPr>
          <p:nvPr/>
        </p:nvSpPr>
        <p:spPr bwMode="auto">
          <a:xfrm>
            <a:off x="9666818" y="3094567"/>
            <a:ext cx="374649" cy="366184"/>
          </a:xfrm>
          <a:custGeom>
            <a:avLst/>
            <a:gdLst>
              <a:gd name="T0" fmla="*/ 395663033 w 177"/>
              <a:gd name="T1" fmla="*/ 0 h 173"/>
              <a:gd name="T2" fmla="*/ 0 w 177"/>
              <a:gd name="T3" fmla="*/ 390625724 h 173"/>
              <a:gd name="T4" fmla="*/ 47882090 w 177"/>
              <a:gd name="T5" fmla="*/ 435988619 h 173"/>
              <a:gd name="T6" fmla="*/ 446066069 w 177"/>
              <a:gd name="T7" fmla="*/ 50403217 h 173"/>
              <a:gd name="T8" fmla="*/ 395663033 w 177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" h="173">
                <a:moveTo>
                  <a:pt x="157" y="0"/>
                </a:moveTo>
                <a:lnTo>
                  <a:pt x="0" y="155"/>
                </a:lnTo>
                <a:lnTo>
                  <a:pt x="19" y="173"/>
                </a:lnTo>
                <a:lnTo>
                  <a:pt x="177" y="20"/>
                </a:lnTo>
                <a:lnTo>
                  <a:pt x="157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8" name="Freeform 93"/>
          <p:cNvSpPr>
            <a:spLocks/>
          </p:cNvSpPr>
          <p:nvPr/>
        </p:nvSpPr>
        <p:spPr bwMode="auto">
          <a:xfrm>
            <a:off x="9639301" y="3077633"/>
            <a:ext cx="192617" cy="186267"/>
          </a:xfrm>
          <a:custGeom>
            <a:avLst/>
            <a:gdLst>
              <a:gd name="T0" fmla="*/ 229334219 w 91"/>
              <a:gd name="T1" fmla="*/ 73085325 h 88"/>
              <a:gd name="T2" fmla="*/ 148688940 w 91"/>
              <a:gd name="T3" fmla="*/ 73085325 h 88"/>
              <a:gd name="T4" fmla="*/ 148688940 w 91"/>
              <a:gd name="T5" fmla="*/ 0 h 88"/>
              <a:gd name="T6" fmla="*/ 78124320 w 91"/>
              <a:gd name="T7" fmla="*/ 0 h 88"/>
              <a:gd name="T8" fmla="*/ 78124320 w 91"/>
              <a:gd name="T9" fmla="*/ 73085325 h 88"/>
              <a:gd name="T10" fmla="*/ 0 w 91"/>
              <a:gd name="T11" fmla="*/ 73085325 h 88"/>
              <a:gd name="T12" fmla="*/ 0 w 91"/>
              <a:gd name="T13" fmla="*/ 141128750 h 88"/>
              <a:gd name="T14" fmla="*/ 78124320 w 91"/>
              <a:gd name="T15" fmla="*/ 141128750 h 88"/>
              <a:gd name="T16" fmla="*/ 78124320 w 91"/>
              <a:gd name="T17" fmla="*/ 221773750 h 88"/>
              <a:gd name="T18" fmla="*/ 148688940 w 91"/>
              <a:gd name="T19" fmla="*/ 221773750 h 88"/>
              <a:gd name="T20" fmla="*/ 148688940 w 91"/>
              <a:gd name="T21" fmla="*/ 141128750 h 88"/>
              <a:gd name="T22" fmla="*/ 229334219 w 91"/>
              <a:gd name="T23" fmla="*/ 141128750 h 88"/>
              <a:gd name="T24" fmla="*/ 229334219 w 91"/>
              <a:gd name="T25" fmla="*/ 73085325 h 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88">
                <a:moveTo>
                  <a:pt x="91" y="29"/>
                </a:moveTo>
                <a:lnTo>
                  <a:pt x="59" y="29"/>
                </a:lnTo>
                <a:lnTo>
                  <a:pt x="59" y="0"/>
                </a:lnTo>
                <a:lnTo>
                  <a:pt x="31" y="0"/>
                </a:lnTo>
                <a:lnTo>
                  <a:pt x="31" y="29"/>
                </a:lnTo>
                <a:lnTo>
                  <a:pt x="0" y="29"/>
                </a:lnTo>
                <a:lnTo>
                  <a:pt x="0" y="56"/>
                </a:lnTo>
                <a:lnTo>
                  <a:pt x="31" y="56"/>
                </a:lnTo>
                <a:lnTo>
                  <a:pt x="31" y="88"/>
                </a:lnTo>
                <a:lnTo>
                  <a:pt x="59" y="88"/>
                </a:lnTo>
                <a:lnTo>
                  <a:pt x="59" y="56"/>
                </a:lnTo>
                <a:lnTo>
                  <a:pt x="91" y="56"/>
                </a:lnTo>
                <a:lnTo>
                  <a:pt x="91" y="2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59" name="Freeform 94"/>
          <p:cNvSpPr>
            <a:spLocks/>
          </p:cNvSpPr>
          <p:nvPr/>
        </p:nvSpPr>
        <p:spPr bwMode="auto">
          <a:xfrm>
            <a:off x="10469034" y="3056467"/>
            <a:ext cx="474133" cy="459317"/>
          </a:xfrm>
          <a:custGeom>
            <a:avLst/>
            <a:gdLst>
              <a:gd name="T0" fmla="*/ 400162532 w 158"/>
              <a:gd name="T1" fmla="*/ 141947068 h 153"/>
              <a:gd name="T2" fmla="*/ 800325063 w 158"/>
              <a:gd name="T3" fmla="*/ 430907205 h 153"/>
              <a:gd name="T4" fmla="*/ 400162532 w 158"/>
              <a:gd name="T5" fmla="*/ 775633870 h 153"/>
              <a:gd name="T6" fmla="*/ 0 w 158"/>
              <a:gd name="T7" fmla="*/ 430907205 h 153"/>
              <a:gd name="T8" fmla="*/ 400162532 w 158"/>
              <a:gd name="T9" fmla="*/ 141947068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53">
                <a:moveTo>
                  <a:pt x="79" y="28"/>
                </a:moveTo>
                <a:cubicBezTo>
                  <a:pt x="123" y="3"/>
                  <a:pt x="158" y="41"/>
                  <a:pt x="158" y="85"/>
                </a:cubicBezTo>
                <a:cubicBezTo>
                  <a:pt x="158" y="128"/>
                  <a:pt x="123" y="153"/>
                  <a:pt x="79" y="153"/>
                </a:cubicBezTo>
                <a:cubicBezTo>
                  <a:pt x="35" y="153"/>
                  <a:pt x="0" y="127"/>
                  <a:pt x="0" y="85"/>
                </a:cubicBezTo>
                <a:cubicBezTo>
                  <a:pt x="0" y="42"/>
                  <a:pt x="35" y="0"/>
                  <a:pt x="79" y="2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0" name="Freeform 95"/>
          <p:cNvSpPr>
            <a:spLocks/>
          </p:cNvSpPr>
          <p:nvPr/>
        </p:nvSpPr>
        <p:spPr bwMode="auto">
          <a:xfrm>
            <a:off x="10661651" y="2971800"/>
            <a:ext cx="61383" cy="177800"/>
          </a:xfrm>
          <a:custGeom>
            <a:avLst/>
            <a:gdLst>
              <a:gd name="T0" fmla="*/ 72089558 w 21"/>
              <a:gd name="T1" fmla="*/ 296285619 h 59"/>
              <a:gd name="T2" fmla="*/ 0 w 21"/>
              <a:gd name="T3" fmla="*/ 25542175 h 59"/>
              <a:gd name="T4" fmla="*/ 43252858 w 21"/>
              <a:gd name="T5" fmla="*/ 0 h 59"/>
              <a:gd name="T6" fmla="*/ 86505715 w 21"/>
              <a:gd name="T7" fmla="*/ 296285619 h 59"/>
              <a:gd name="T8" fmla="*/ 76894943 w 21"/>
              <a:gd name="T9" fmla="*/ 301393602 h 59"/>
              <a:gd name="T10" fmla="*/ 72089558 w 21"/>
              <a:gd name="T11" fmla="*/ 296285619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59">
                <a:moveTo>
                  <a:pt x="15" y="58"/>
                </a:moveTo>
                <a:cubicBezTo>
                  <a:pt x="15" y="58"/>
                  <a:pt x="14" y="21"/>
                  <a:pt x="0" y="5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21" y="11"/>
                  <a:pt x="18" y="58"/>
                </a:cubicBezTo>
                <a:cubicBezTo>
                  <a:pt x="16" y="59"/>
                  <a:pt x="16" y="59"/>
                  <a:pt x="16" y="59"/>
                </a:cubicBezTo>
                <a:lnTo>
                  <a:pt x="15" y="5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1" name="Freeform 96"/>
          <p:cNvSpPr>
            <a:spLocks/>
          </p:cNvSpPr>
          <p:nvPr/>
        </p:nvSpPr>
        <p:spPr bwMode="auto">
          <a:xfrm>
            <a:off x="10714567" y="2891368"/>
            <a:ext cx="251884" cy="232833"/>
          </a:xfrm>
          <a:custGeom>
            <a:avLst/>
            <a:gdLst>
              <a:gd name="T0" fmla="*/ 0 w 84"/>
              <a:gd name="T1" fmla="*/ 390947316 h 78"/>
              <a:gd name="T2" fmla="*/ 0 w 84"/>
              <a:gd name="T3" fmla="*/ 360873756 h 78"/>
              <a:gd name="T4" fmla="*/ 354047701 w 84"/>
              <a:gd name="T5" fmla="*/ 0 h 78"/>
              <a:gd name="T6" fmla="*/ 0 w 84"/>
              <a:gd name="T7" fmla="*/ 390947316 h 78"/>
              <a:gd name="T8" fmla="*/ 0 w 84"/>
              <a:gd name="T9" fmla="*/ 375911655 h 78"/>
              <a:gd name="T10" fmla="*/ 298410573 w 84"/>
              <a:gd name="T11" fmla="*/ 65157513 h 78"/>
              <a:gd name="T12" fmla="*/ 0 w 84"/>
              <a:gd name="T13" fmla="*/ 390947316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" h="78">
                <a:moveTo>
                  <a:pt x="0" y="78"/>
                </a:moveTo>
                <a:cubicBezTo>
                  <a:pt x="0" y="72"/>
                  <a:pt x="0" y="72"/>
                  <a:pt x="0" y="72"/>
                </a:cubicBezTo>
                <a:cubicBezTo>
                  <a:pt x="0" y="70"/>
                  <a:pt x="10" y="13"/>
                  <a:pt x="70" y="0"/>
                </a:cubicBezTo>
                <a:cubicBezTo>
                  <a:pt x="70" y="0"/>
                  <a:pt x="84" y="57"/>
                  <a:pt x="0" y="78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42" y="21"/>
                  <a:pt x="59" y="13"/>
                </a:cubicBezTo>
                <a:cubicBezTo>
                  <a:pt x="59" y="13"/>
                  <a:pt x="36" y="33"/>
                  <a:pt x="0" y="7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2" name="Freeform 97"/>
          <p:cNvSpPr>
            <a:spLocks noEditPoints="1"/>
          </p:cNvSpPr>
          <p:nvPr/>
        </p:nvSpPr>
        <p:spPr bwMode="auto">
          <a:xfrm>
            <a:off x="1136651" y="3814234"/>
            <a:ext cx="395816" cy="503767"/>
          </a:xfrm>
          <a:custGeom>
            <a:avLst/>
            <a:gdLst>
              <a:gd name="T0" fmla="*/ 333814572 w 132"/>
              <a:gd name="T1" fmla="*/ 0 h 168"/>
              <a:gd name="T2" fmla="*/ 485549286 w 132"/>
              <a:gd name="T3" fmla="*/ 182082414 h 168"/>
              <a:gd name="T4" fmla="*/ 485549286 w 132"/>
              <a:gd name="T5" fmla="*/ 182082414 h 168"/>
              <a:gd name="T6" fmla="*/ 606936608 w 132"/>
              <a:gd name="T7" fmla="*/ 182082414 h 168"/>
              <a:gd name="T8" fmla="*/ 667629144 w 132"/>
              <a:gd name="T9" fmla="*/ 849712682 h 168"/>
              <a:gd name="T10" fmla="*/ 0 w 132"/>
              <a:gd name="T11" fmla="*/ 849712682 h 168"/>
              <a:gd name="T12" fmla="*/ 60692536 w 132"/>
              <a:gd name="T13" fmla="*/ 182082414 h 168"/>
              <a:gd name="T14" fmla="*/ 182079858 w 132"/>
              <a:gd name="T15" fmla="*/ 182082414 h 168"/>
              <a:gd name="T16" fmla="*/ 182079858 w 132"/>
              <a:gd name="T17" fmla="*/ 182082414 h 168"/>
              <a:gd name="T18" fmla="*/ 333814572 w 132"/>
              <a:gd name="T19" fmla="*/ 0 h 168"/>
              <a:gd name="T20" fmla="*/ 338872471 w 132"/>
              <a:gd name="T21" fmla="*/ 419799558 h 168"/>
              <a:gd name="T22" fmla="*/ 293351382 w 132"/>
              <a:gd name="T23" fmla="*/ 520955455 h 168"/>
              <a:gd name="T24" fmla="*/ 182079858 w 132"/>
              <a:gd name="T25" fmla="*/ 536129177 h 168"/>
              <a:gd name="T26" fmla="*/ 263006238 w 132"/>
              <a:gd name="T27" fmla="*/ 606937630 h 168"/>
              <a:gd name="T28" fmla="*/ 242774643 w 132"/>
              <a:gd name="T29" fmla="*/ 718209342 h 168"/>
              <a:gd name="T30" fmla="*/ 338872471 w 132"/>
              <a:gd name="T31" fmla="*/ 662574610 h 168"/>
              <a:gd name="T32" fmla="*/ 434970299 w 132"/>
              <a:gd name="T33" fmla="*/ 718209342 h 168"/>
              <a:gd name="T34" fmla="*/ 414738704 w 132"/>
              <a:gd name="T35" fmla="*/ 606937630 h 168"/>
              <a:gd name="T36" fmla="*/ 490607185 w 132"/>
              <a:gd name="T37" fmla="*/ 536129177 h 168"/>
              <a:gd name="T38" fmla="*/ 384393560 w 132"/>
              <a:gd name="T39" fmla="*/ 520955455 h 168"/>
              <a:gd name="T40" fmla="*/ 338872471 w 132"/>
              <a:gd name="T41" fmla="*/ 419799558 h 168"/>
              <a:gd name="T42" fmla="*/ 475433489 w 132"/>
              <a:gd name="T43" fmla="*/ 247832959 h 168"/>
              <a:gd name="T44" fmla="*/ 450143995 w 132"/>
              <a:gd name="T45" fmla="*/ 303469940 h 168"/>
              <a:gd name="T46" fmla="*/ 460259793 w 132"/>
              <a:gd name="T47" fmla="*/ 303469940 h 168"/>
              <a:gd name="T48" fmla="*/ 490607185 w 132"/>
              <a:gd name="T49" fmla="*/ 273122496 h 168"/>
              <a:gd name="T50" fmla="*/ 475433489 w 132"/>
              <a:gd name="T51" fmla="*/ 247832959 h 168"/>
              <a:gd name="T52" fmla="*/ 222543048 w 132"/>
              <a:gd name="T53" fmla="*/ 303469940 h 168"/>
              <a:gd name="T54" fmla="*/ 192195655 w 132"/>
              <a:gd name="T55" fmla="*/ 252890867 h 168"/>
              <a:gd name="T56" fmla="*/ 182079858 w 132"/>
              <a:gd name="T57" fmla="*/ 273122496 h 168"/>
              <a:gd name="T58" fmla="*/ 212427251 w 132"/>
              <a:gd name="T59" fmla="*/ 303469940 h 168"/>
              <a:gd name="T60" fmla="*/ 222543048 w 132"/>
              <a:gd name="T61" fmla="*/ 303469940 h 168"/>
              <a:gd name="T62" fmla="*/ 197253554 w 132"/>
              <a:gd name="T63" fmla="*/ 182082414 h 168"/>
              <a:gd name="T64" fmla="*/ 475433489 w 132"/>
              <a:gd name="T65" fmla="*/ 182082414 h 168"/>
              <a:gd name="T66" fmla="*/ 338872471 w 132"/>
              <a:gd name="T67" fmla="*/ 15173722 h 168"/>
              <a:gd name="T68" fmla="*/ 197253554 w 132"/>
              <a:gd name="T69" fmla="*/ 182082414 h 168"/>
              <a:gd name="T70" fmla="*/ 212427251 w 132"/>
              <a:gd name="T71" fmla="*/ 242775052 h 168"/>
              <a:gd name="T72" fmla="*/ 207369352 w 132"/>
              <a:gd name="T73" fmla="*/ 242775052 h 168"/>
              <a:gd name="T74" fmla="*/ 232658846 w 132"/>
              <a:gd name="T75" fmla="*/ 298412032 h 168"/>
              <a:gd name="T76" fmla="*/ 242774643 w 132"/>
              <a:gd name="T77" fmla="*/ 273122496 h 168"/>
              <a:gd name="T78" fmla="*/ 212427251 w 132"/>
              <a:gd name="T79" fmla="*/ 242775052 h 168"/>
              <a:gd name="T80" fmla="*/ 460259793 w 132"/>
              <a:gd name="T81" fmla="*/ 242775052 h 168"/>
              <a:gd name="T82" fmla="*/ 429912400 w 132"/>
              <a:gd name="T83" fmla="*/ 273122496 h 168"/>
              <a:gd name="T84" fmla="*/ 440028197 w 132"/>
              <a:gd name="T85" fmla="*/ 298412032 h 168"/>
              <a:gd name="T86" fmla="*/ 465317691 w 132"/>
              <a:gd name="T87" fmla="*/ 242775052 h 168"/>
              <a:gd name="T88" fmla="*/ 460259793 w 132"/>
              <a:gd name="T89" fmla="*/ 242775052 h 1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2" h="168">
                <a:moveTo>
                  <a:pt x="66" y="0"/>
                </a:moveTo>
                <a:cubicBezTo>
                  <a:pt x="82" y="0"/>
                  <a:pt x="96" y="16"/>
                  <a:pt x="96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2" y="36"/>
                  <a:pt x="12" y="36"/>
                  <a:pt x="12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6"/>
                  <a:pt x="50" y="0"/>
                  <a:pt x="66" y="0"/>
                </a:cubicBezTo>
                <a:close/>
                <a:moveTo>
                  <a:pt x="67" y="83"/>
                </a:moveTo>
                <a:cubicBezTo>
                  <a:pt x="58" y="103"/>
                  <a:pt x="58" y="103"/>
                  <a:pt x="58" y="103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67" y="83"/>
                  <a:pt x="67" y="83"/>
                  <a:pt x="67" y="83"/>
                </a:cubicBezTo>
                <a:close/>
                <a:moveTo>
                  <a:pt x="94" y="49"/>
                </a:moveTo>
                <a:cubicBezTo>
                  <a:pt x="93" y="53"/>
                  <a:pt x="91" y="57"/>
                  <a:pt x="89" y="60"/>
                </a:cubicBezTo>
                <a:cubicBezTo>
                  <a:pt x="89" y="60"/>
                  <a:pt x="90" y="60"/>
                  <a:pt x="91" y="60"/>
                </a:cubicBezTo>
                <a:cubicBezTo>
                  <a:pt x="94" y="60"/>
                  <a:pt x="97" y="58"/>
                  <a:pt x="97" y="54"/>
                </a:cubicBezTo>
                <a:cubicBezTo>
                  <a:pt x="97" y="52"/>
                  <a:pt x="96" y="50"/>
                  <a:pt x="94" y="49"/>
                </a:cubicBezTo>
                <a:close/>
                <a:moveTo>
                  <a:pt x="44" y="60"/>
                </a:moveTo>
                <a:cubicBezTo>
                  <a:pt x="41" y="57"/>
                  <a:pt x="40" y="53"/>
                  <a:pt x="38" y="50"/>
                </a:cubicBezTo>
                <a:cubicBezTo>
                  <a:pt x="37" y="51"/>
                  <a:pt x="36" y="52"/>
                  <a:pt x="36" y="54"/>
                </a:cubicBezTo>
                <a:cubicBezTo>
                  <a:pt x="36" y="58"/>
                  <a:pt x="39" y="60"/>
                  <a:pt x="42" y="60"/>
                </a:cubicBezTo>
                <a:cubicBezTo>
                  <a:pt x="43" y="60"/>
                  <a:pt x="43" y="60"/>
                  <a:pt x="44" y="60"/>
                </a:cubicBezTo>
                <a:close/>
                <a:moveTo>
                  <a:pt x="39" y="36"/>
                </a:moveTo>
                <a:cubicBezTo>
                  <a:pt x="94" y="36"/>
                  <a:pt x="94" y="36"/>
                  <a:pt x="94" y="36"/>
                </a:cubicBezTo>
                <a:cubicBezTo>
                  <a:pt x="94" y="18"/>
                  <a:pt x="82" y="3"/>
                  <a:pt x="67" y="3"/>
                </a:cubicBezTo>
                <a:cubicBezTo>
                  <a:pt x="51" y="3"/>
                  <a:pt x="39" y="18"/>
                  <a:pt x="39" y="36"/>
                </a:cubicBezTo>
                <a:close/>
                <a:moveTo>
                  <a:pt x="42" y="48"/>
                </a:moveTo>
                <a:cubicBezTo>
                  <a:pt x="42" y="48"/>
                  <a:pt x="41" y="48"/>
                  <a:pt x="41" y="48"/>
                </a:cubicBezTo>
                <a:cubicBezTo>
                  <a:pt x="42" y="52"/>
                  <a:pt x="44" y="56"/>
                  <a:pt x="46" y="59"/>
                </a:cubicBezTo>
                <a:cubicBezTo>
                  <a:pt x="47" y="58"/>
                  <a:pt x="48" y="56"/>
                  <a:pt x="48" y="54"/>
                </a:cubicBezTo>
                <a:cubicBezTo>
                  <a:pt x="48" y="51"/>
                  <a:pt x="45" y="48"/>
                  <a:pt x="42" y="48"/>
                </a:cubicBezTo>
                <a:close/>
                <a:moveTo>
                  <a:pt x="91" y="48"/>
                </a:moveTo>
                <a:cubicBezTo>
                  <a:pt x="87" y="48"/>
                  <a:pt x="85" y="51"/>
                  <a:pt x="85" y="54"/>
                </a:cubicBezTo>
                <a:cubicBezTo>
                  <a:pt x="85" y="56"/>
                  <a:pt x="86" y="58"/>
                  <a:pt x="87" y="59"/>
                </a:cubicBezTo>
                <a:cubicBezTo>
                  <a:pt x="89" y="56"/>
                  <a:pt x="91" y="52"/>
                  <a:pt x="92" y="48"/>
                </a:cubicBezTo>
                <a:cubicBezTo>
                  <a:pt x="92" y="48"/>
                  <a:pt x="91" y="48"/>
                  <a:pt x="91" y="48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3" name="Freeform 98"/>
          <p:cNvSpPr>
            <a:spLocks noEditPoints="1"/>
          </p:cNvSpPr>
          <p:nvPr/>
        </p:nvSpPr>
        <p:spPr bwMode="auto">
          <a:xfrm>
            <a:off x="2819401" y="3763434"/>
            <a:ext cx="480484" cy="605367"/>
          </a:xfrm>
          <a:custGeom>
            <a:avLst/>
            <a:gdLst>
              <a:gd name="T0" fmla="*/ 187690564 w 160"/>
              <a:gd name="T1" fmla="*/ 368789673 h 202"/>
              <a:gd name="T2" fmla="*/ 243490522 w 160"/>
              <a:gd name="T3" fmla="*/ 469828217 h 202"/>
              <a:gd name="T4" fmla="*/ 243490522 w 160"/>
              <a:gd name="T5" fmla="*/ 474880931 h 202"/>
              <a:gd name="T6" fmla="*/ 811632071 w 160"/>
              <a:gd name="T7" fmla="*/ 474880931 h 202"/>
              <a:gd name="T8" fmla="*/ 811632071 w 160"/>
              <a:gd name="T9" fmla="*/ 838620137 h 202"/>
              <a:gd name="T10" fmla="*/ 238416161 w 160"/>
              <a:gd name="T11" fmla="*/ 838620137 h 202"/>
              <a:gd name="T12" fmla="*/ 238416161 w 160"/>
              <a:gd name="T13" fmla="*/ 540554973 h 202"/>
              <a:gd name="T14" fmla="*/ 167399875 w 160"/>
              <a:gd name="T15" fmla="*/ 394050995 h 202"/>
              <a:gd name="T16" fmla="*/ 0 w 160"/>
              <a:gd name="T17" fmla="*/ 394050995 h 202"/>
              <a:gd name="T18" fmla="*/ 0 w 160"/>
              <a:gd name="T19" fmla="*/ 368789673 h 202"/>
              <a:gd name="T20" fmla="*/ 187690564 w 160"/>
              <a:gd name="T21" fmla="*/ 368789673 h 202"/>
              <a:gd name="T22" fmla="*/ 187690564 w 160"/>
              <a:gd name="T23" fmla="*/ 368789673 h 202"/>
              <a:gd name="T24" fmla="*/ 187690564 w 160"/>
              <a:gd name="T25" fmla="*/ 368789673 h 202"/>
              <a:gd name="T26" fmla="*/ 451469523 w 160"/>
              <a:gd name="T27" fmla="*/ 0 h 202"/>
              <a:gd name="T28" fmla="*/ 451469523 w 160"/>
              <a:gd name="T29" fmla="*/ 207129801 h 202"/>
              <a:gd name="T30" fmla="*/ 390597456 w 160"/>
              <a:gd name="T31" fmla="*/ 207129801 h 202"/>
              <a:gd name="T32" fmla="*/ 512343843 w 160"/>
              <a:gd name="T33" fmla="*/ 414257355 h 202"/>
              <a:gd name="T34" fmla="*/ 629015869 w 160"/>
              <a:gd name="T35" fmla="*/ 207129801 h 202"/>
              <a:gd name="T36" fmla="*/ 568141549 w 160"/>
              <a:gd name="T37" fmla="*/ 207129801 h 202"/>
              <a:gd name="T38" fmla="*/ 568141549 w 160"/>
              <a:gd name="T39" fmla="*/ 0 h 202"/>
              <a:gd name="T40" fmla="*/ 451469523 w 160"/>
              <a:gd name="T41" fmla="*/ 0 h 202"/>
              <a:gd name="T42" fmla="*/ 344943968 w 160"/>
              <a:gd name="T43" fmla="*/ 515295899 h 202"/>
              <a:gd name="T44" fmla="*/ 344943968 w 160"/>
              <a:gd name="T45" fmla="*/ 798202922 h 202"/>
              <a:gd name="T46" fmla="*/ 415962506 w 160"/>
              <a:gd name="T47" fmla="*/ 798202922 h 202"/>
              <a:gd name="T48" fmla="*/ 415962506 w 160"/>
              <a:gd name="T49" fmla="*/ 515295899 h 202"/>
              <a:gd name="T50" fmla="*/ 344943968 w 160"/>
              <a:gd name="T51" fmla="*/ 515295899 h 202"/>
              <a:gd name="T52" fmla="*/ 492050902 w 160"/>
              <a:gd name="T53" fmla="*/ 515295899 h 202"/>
              <a:gd name="T54" fmla="*/ 492050902 w 160"/>
              <a:gd name="T55" fmla="*/ 798202922 h 202"/>
              <a:gd name="T56" fmla="*/ 557997331 w 160"/>
              <a:gd name="T57" fmla="*/ 798202922 h 202"/>
              <a:gd name="T58" fmla="*/ 557997331 w 160"/>
              <a:gd name="T59" fmla="*/ 515295899 h 202"/>
              <a:gd name="T60" fmla="*/ 492050902 w 160"/>
              <a:gd name="T61" fmla="*/ 515295899 h 202"/>
              <a:gd name="T62" fmla="*/ 634087978 w 160"/>
              <a:gd name="T63" fmla="*/ 515295899 h 202"/>
              <a:gd name="T64" fmla="*/ 634087978 w 160"/>
              <a:gd name="T65" fmla="*/ 798202922 h 202"/>
              <a:gd name="T66" fmla="*/ 705104264 w 160"/>
              <a:gd name="T67" fmla="*/ 798202922 h 202"/>
              <a:gd name="T68" fmla="*/ 705104264 w 160"/>
              <a:gd name="T69" fmla="*/ 515295899 h 202"/>
              <a:gd name="T70" fmla="*/ 634087978 w 160"/>
              <a:gd name="T71" fmla="*/ 515295899 h 202"/>
              <a:gd name="T72" fmla="*/ 654378667 w 160"/>
              <a:gd name="T73" fmla="*/ 879035105 h 202"/>
              <a:gd name="T74" fmla="*/ 725397205 w 160"/>
              <a:gd name="T75" fmla="*/ 949761861 h 202"/>
              <a:gd name="T76" fmla="*/ 654378667 w 160"/>
              <a:gd name="T77" fmla="*/ 1015435903 h 202"/>
              <a:gd name="T78" fmla="*/ 588432238 w 160"/>
              <a:gd name="T79" fmla="*/ 949761861 h 202"/>
              <a:gd name="T80" fmla="*/ 654378667 w 160"/>
              <a:gd name="T81" fmla="*/ 879035105 h 202"/>
              <a:gd name="T82" fmla="*/ 370306767 w 160"/>
              <a:gd name="T83" fmla="*/ 884085572 h 202"/>
              <a:gd name="T84" fmla="*/ 441325305 w 160"/>
              <a:gd name="T85" fmla="*/ 949761861 h 202"/>
              <a:gd name="T86" fmla="*/ 370306767 w 160"/>
              <a:gd name="T87" fmla="*/ 1020488617 h 202"/>
              <a:gd name="T88" fmla="*/ 304362590 w 160"/>
              <a:gd name="T89" fmla="*/ 949761861 h 202"/>
              <a:gd name="T90" fmla="*/ 370306767 w 160"/>
              <a:gd name="T91" fmla="*/ 884085572 h 2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202">
                <a:moveTo>
                  <a:pt x="37" y="73"/>
                </a:moveTo>
                <a:cubicBezTo>
                  <a:pt x="48" y="93"/>
                  <a:pt x="48" y="93"/>
                  <a:pt x="48" y="93"/>
                </a:cubicBezTo>
                <a:cubicBezTo>
                  <a:pt x="48" y="94"/>
                  <a:pt x="48" y="94"/>
                  <a:pt x="48" y="94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60" y="166"/>
                  <a:pt x="160" y="166"/>
                  <a:pt x="160" y="166"/>
                </a:cubicBezTo>
                <a:cubicBezTo>
                  <a:pt x="47" y="166"/>
                  <a:pt x="47" y="166"/>
                  <a:pt x="47" y="166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3" y="78"/>
                  <a:pt x="33" y="78"/>
                  <a:pt x="33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3"/>
                  <a:pt x="0" y="73"/>
                  <a:pt x="0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7" y="73"/>
                  <a:pt x="37" y="73"/>
                </a:cubicBezTo>
                <a:close/>
                <a:moveTo>
                  <a:pt x="89" y="0"/>
                </a:moveTo>
                <a:cubicBezTo>
                  <a:pt x="89" y="41"/>
                  <a:pt x="89" y="41"/>
                  <a:pt x="89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12" y="0"/>
                  <a:pt x="112" y="0"/>
                  <a:pt x="112" y="0"/>
                </a:cubicBezTo>
                <a:cubicBezTo>
                  <a:pt x="89" y="0"/>
                  <a:pt x="89" y="0"/>
                  <a:pt x="89" y="0"/>
                </a:cubicBezTo>
                <a:close/>
                <a:moveTo>
                  <a:pt x="68" y="102"/>
                </a:moveTo>
                <a:cubicBezTo>
                  <a:pt x="68" y="158"/>
                  <a:pt x="68" y="158"/>
                  <a:pt x="68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68" y="102"/>
                  <a:pt x="68" y="102"/>
                  <a:pt x="68" y="102"/>
                </a:cubicBezTo>
                <a:close/>
                <a:moveTo>
                  <a:pt x="97" y="102"/>
                </a:moveTo>
                <a:cubicBezTo>
                  <a:pt x="97" y="158"/>
                  <a:pt x="97" y="158"/>
                  <a:pt x="97" y="158"/>
                </a:cubicBezTo>
                <a:cubicBezTo>
                  <a:pt x="110" y="158"/>
                  <a:pt x="110" y="158"/>
                  <a:pt x="110" y="158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25" y="102"/>
                </a:moveTo>
                <a:cubicBezTo>
                  <a:pt x="125" y="158"/>
                  <a:pt x="125" y="158"/>
                  <a:pt x="125" y="158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25" y="102"/>
                  <a:pt x="125" y="102"/>
                  <a:pt x="125" y="102"/>
                </a:cubicBezTo>
                <a:close/>
                <a:moveTo>
                  <a:pt x="129" y="174"/>
                </a:moveTo>
                <a:cubicBezTo>
                  <a:pt x="137" y="174"/>
                  <a:pt x="143" y="180"/>
                  <a:pt x="143" y="188"/>
                </a:cubicBezTo>
                <a:cubicBezTo>
                  <a:pt x="143" y="195"/>
                  <a:pt x="137" y="201"/>
                  <a:pt x="129" y="201"/>
                </a:cubicBezTo>
                <a:cubicBezTo>
                  <a:pt x="122" y="201"/>
                  <a:pt x="116" y="195"/>
                  <a:pt x="116" y="188"/>
                </a:cubicBezTo>
                <a:cubicBezTo>
                  <a:pt x="116" y="180"/>
                  <a:pt x="122" y="174"/>
                  <a:pt x="129" y="174"/>
                </a:cubicBezTo>
                <a:close/>
                <a:moveTo>
                  <a:pt x="73" y="175"/>
                </a:moveTo>
                <a:cubicBezTo>
                  <a:pt x="81" y="175"/>
                  <a:pt x="87" y="181"/>
                  <a:pt x="87" y="188"/>
                </a:cubicBezTo>
                <a:cubicBezTo>
                  <a:pt x="87" y="196"/>
                  <a:pt x="81" y="202"/>
                  <a:pt x="73" y="202"/>
                </a:cubicBezTo>
                <a:cubicBezTo>
                  <a:pt x="66" y="202"/>
                  <a:pt x="60" y="196"/>
                  <a:pt x="60" y="188"/>
                </a:cubicBezTo>
                <a:cubicBezTo>
                  <a:pt x="60" y="181"/>
                  <a:pt x="66" y="175"/>
                  <a:pt x="73" y="175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4" name="Freeform 99"/>
          <p:cNvSpPr>
            <a:spLocks noEditPoints="1"/>
          </p:cNvSpPr>
          <p:nvPr/>
        </p:nvSpPr>
        <p:spPr bwMode="auto">
          <a:xfrm>
            <a:off x="3683001" y="3767667"/>
            <a:ext cx="478367" cy="622300"/>
          </a:xfrm>
          <a:custGeom>
            <a:avLst/>
            <a:gdLst>
              <a:gd name="T0" fmla="*/ 186040534 w 160"/>
              <a:gd name="T1" fmla="*/ 402797138 h 208"/>
              <a:gd name="T2" fmla="*/ 241350185 w 160"/>
              <a:gd name="T3" fmla="*/ 503495301 h 208"/>
              <a:gd name="T4" fmla="*/ 241350185 w 160"/>
              <a:gd name="T5" fmla="*/ 503495301 h 208"/>
              <a:gd name="T6" fmla="*/ 804496879 w 160"/>
              <a:gd name="T7" fmla="*/ 503495301 h 208"/>
              <a:gd name="T8" fmla="*/ 804496879 w 160"/>
              <a:gd name="T9" fmla="*/ 871047970 h 208"/>
              <a:gd name="T10" fmla="*/ 236320608 w 160"/>
              <a:gd name="T11" fmla="*/ 871047970 h 208"/>
              <a:gd name="T12" fmla="*/ 236320608 w 160"/>
              <a:gd name="T13" fmla="*/ 568948994 h 208"/>
              <a:gd name="T14" fmla="*/ 165926710 w 160"/>
              <a:gd name="T15" fmla="*/ 427971118 h 208"/>
              <a:gd name="T16" fmla="*/ 0 w 160"/>
              <a:gd name="T17" fmla="*/ 427971118 h 208"/>
              <a:gd name="T18" fmla="*/ 0 w 160"/>
              <a:gd name="T19" fmla="*/ 402797138 h 208"/>
              <a:gd name="T20" fmla="*/ 186040534 w 160"/>
              <a:gd name="T21" fmla="*/ 402797138 h 208"/>
              <a:gd name="T22" fmla="*/ 186040534 w 160"/>
              <a:gd name="T23" fmla="*/ 402797138 h 208"/>
              <a:gd name="T24" fmla="*/ 186040534 w 160"/>
              <a:gd name="T25" fmla="*/ 402797138 h 208"/>
              <a:gd name="T26" fmla="*/ 437445388 w 160"/>
              <a:gd name="T27" fmla="*/ 407830139 h 208"/>
              <a:gd name="T28" fmla="*/ 558119359 w 160"/>
              <a:gd name="T29" fmla="*/ 407830139 h 208"/>
              <a:gd name="T30" fmla="*/ 558119359 w 160"/>
              <a:gd name="T31" fmla="*/ 206433814 h 208"/>
              <a:gd name="T32" fmla="*/ 613429010 w 160"/>
              <a:gd name="T33" fmla="*/ 206433814 h 208"/>
              <a:gd name="T34" fmla="*/ 497782374 w 160"/>
              <a:gd name="T35" fmla="*/ 0 h 208"/>
              <a:gd name="T36" fmla="*/ 382135737 w 160"/>
              <a:gd name="T37" fmla="*/ 206433814 h 208"/>
              <a:gd name="T38" fmla="*/ 437445388 w 160"/>
              <a:gd name="T39" fmla="*/ 206433814 h 208"/>
              <a:gd name="T40" fmla="*/ 437445388 w 160"/>
              <a:gd name="T41" fmla="*/ 407830139 h 208"/>
              <a:gd name="T42" fmla="*/ 341910333 w 160"/>
              <a:gd name="T43" fmla="*/ 548810259 h 208"/>
              <a:gd name="T44" fmla="*/ 341910333 w 160"/>
              <a:gd name="T45" fmla="*/ 825733011 h 208"/>
              <a:gd name="T46" fmla="*/ 412304230 w 160"/>
              <a:gd name="T47" fmla="*/ 825733011 h 208"/>
              <a:gd name="T48" fmla="*/ 412304230 w 160"/>
              <a:gd name="T49" fmla="*/ 548810259 h 208"/>
              <a:gd name="T50" fmla="*/ 341910333 w 160"/>
              <a:gd name="T51" fmla="*/ 548810259 h 208"/>
              <a:gd name="T52" fmla="*/ 487725462 w 160"/>
              <a:gd name="T53" fmla="*/ 548810259 h 208"/>
              <a:gd name="T54" fmla="*/ 487725462 w 160"/>
              <a:gd name="T55" fmla="*/ 825733011 h 208"/>
              <a:gd name="T56" fmla="*/ 553092025 w 160"/>
              <a:gd name="T57" fmla="*/ 825733011 h 208"/>
              <a:gd name="T58" fmla="*/ 553092025 w 160"/>
              <a:gd name="T59" fmla="*/ 548810259 h 208"/>
              <a:gd name="T60" fmla="*/ 487725462 w 160"/>
              <a:gd name="T61" fmla="*/ 548810259 h 208"/>
              <a:gd name="T62" fmla="*/ 628513257 w 160"/>
              <a:gd name="T63" fmla="*/ 548810259 h 208"/>
              <a:gd name="T64" fmla="*/ 628513257 w 160"/>
              <a:gd name="T65" fmla="*/ 825733011 h 208"/>
              <a:gd name="T66" fmla="*/ 698907154 w 160"/>
              <a:gd name="T67" fmla="*/ 825733011 h 208"/>
              <a:gd name="T68" fmla="*/ 698907154 w 160"/>
              <a:gd name="T69" fmla="*/ 548810259 h 208"/>
              <a:gd name="T70" fmla="*/ 628513257 w 160"/>
              <a:gd name="T71" fmla="*/ 548810259 h 208"/>
              <a:gd name="T72" fmla="*/ 648624838 w 160"/>
              <a:gd name="T73" fmla="*/ 906292439 h 208"/>
              <a:gd name="T74" fmla="*/ 719018735 w 160"/>
              <a:gd name="T75" fmla="*/ 976781377 h 208"/>
              <a:gd name="T76" fmla="*/ 648624838 w 160"/>
              <a:gd name="T77" fmla="*/ 1042235071 h 208"/>
              <a:gd name="T78" fmla="*/ 583260518 w 160"/>
              <a:gd name="T79" fmla="*/ 976781377 h 208"/>
              <a:gd name="T80" fmla="*/ 648624838 w 160"/>
              <a:gd name="T81" fmla="*/ 906292439 h 208"/>
              <a:gd name="T82" fmla="*/ 367051491 w 160"/>
              <a:gd name="T83" fmla="*/ 911327684 h 208"/>
              <a:gd name="T84" fmla="*/ 437445388 w 160"/>
              <a:gd name="T85" fmla="*/ 976781377 h 208"/>
              <a:gd name="T86" fmla="*/ 367051491 w 160"/>
              <a:gd name="T87" fmla="*/ 1047270316 h 208"/>
              <a:gd name="T88" fmla="*/ 301687170 w 160"/>
              <a:gd name="T89" fmla="*/ 976781377 h 208"/>
              <a:gd name="T90" fmla="*/ 367051491 w 160"/>
              <a:gd name="T91" fmla="*/ 911327684 h 2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208">
                <a:moveTo>
                  <a:pt x="37" y="80"/>
                </a:move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173"/>
                  <a:pt x="160" y="173"/>
                  <a:pt x="160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3" y="85"/>
                  <a:pt x="33" y="85"/>
                  <a:pt x="33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0"/>
                  <a:pt x="0" y="80"/>
                  <a:pt x="0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0"/>
                  <a:pt x="37" y="80"/>
                </a:cubicBezTo>
                <a:close/>
                <a:moveTo>
                  <a:pt x="87" y="81"/>
                </a:moveTo>
                <a:cubicBezTo>
                  <a:pt x="111" y="81"/>
                  <a:pt x="111" y="81"/>
                  <a:pt x="111" y="8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99" y="0"/>
                  <a:pt x="99" y="0"/>
                  <a:pt x="99" y="0"/>
                </a:cubicBezTo>
                <a:cubicBezTo>
                  <a:pt x="76" y="41"/>
                  <a:pt x="76" y="41"/>
                  <a:pt x="76" y="41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81"/>
                  <a:pt x="87" y="81"/>
                  <a:pt x="87" y="81"/>
                </a:cubicBezTo>
                <a:close/>
                <a:moveTo>
                  <a:pt x="68" y="109"/>
                </a:moveTo>
                <a:cubicBezTo>
                  <a:pt x="68" y="164"/>
                  <a:pt x="68" y="164"/>
                  <a:pt x="68" y="164"/>
                </a:cubicBezTo>
                <a:cubicBezTo>
                  <a:pt x="82" y="164"/>
                  <a:pt x="82" y="164"/>
                  <a:pt x="82" y="164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68" y="109"/>
                  <a:pt x="68" y="109"/>
                  <a:pt x="68" y="109"/>
                </a:cubicBezTo>
                <a:close/>
                <a:moveTo>
                  <a:pt x="97" y="109"/>
                </a:moveTo>
                <a:cubicBezTo>
                  <a:pt x="97" y="164"/>
                  <a:pt x="97" y="164"/>
                  <a:pt x="97" y="164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97" y="109"/>
                  <a:pt x="97" y="109"/>
                  <a:pt x="97" y="109"/>
                </a:cubicBezTo>
                <a:close/>
                <a:moveTo>
                  <a:pt x="125" y="109"/>
                </a:moveTo>
                <a:cubicBezTo>
                  <a:pt x="125" y="164"/>
                  <a:pt x="125" y="164"/>
                  <a:pt x="125" y="164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25" y="109"/>
                  <a:pt x="125" y="109"/>
                  <a:pt x="125" y="109"/>
                </a:cubicBezTo>
                <a:close/>
                <a:moveTo>
                  <a:pt x="129" y="180"/>
                </a:moveTo>
                <a:cubicBezTo>
                  <a:pt x="137" y="180"/>
                  <a:pt x="143" y="186"/>
                  <a:pt x="143" y="194"/>
                </a:cubicBezTo>
                <a:cubicBezTo>
                  <a:pt x="143" y="201"/>
                  <a:pt x="137" y="207"/>
                  <a:pt x="129" y="207"/>
                </a:cubicBezTo>
                <a:cubicBezTo>
                  <a:pt x="122" y="207"/>
                  <a:pt x="116" y="201"/>
                  <a:pt x="116" y="194"/>
                </a:cubicBezTo>
                <a:cubicBezTo>
                  <a:pt x="116" y="186"/>
                  <a:pt x="122" y="180"/>
                  <a:pt x="129" y="180"/>
                </a:cubicBezTo>
                <a:close/>
                <a:moveTo>
                  <a:pt x="73" y="181"/>
                </a:moveTo>
                <a:cubicBezTo>
                  <a:pt x="81" y="181"/>
                  <a:pt x="87" y="187"/>
                  <a:pt x="87" y="194"/>
                </a:cubicBezTo>
                <a:cubicBezTo>
                  <a:pt x="87" y="202"/>
                  <a:pt x="81" y="208"/>
                  <a:pt x="73" y="208"/>
                </a:cubicBezTo>
                <a:cubicBezTo>
                  <a:pt x="66" y="208"/>
                  <a:pt x="60" y="202"/>
                  <a:pt x="60" y="194"/>
                </a:cubicBezTo>
                <a:cubicBezTo>
                  <a:pt x="60" y="187"/>
                  <a:pt x="66" y="181"/>
                  <a:pt x="73" y="18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5" name="Freeform 100"/>
          <p:cNvSpPr>
            <a:spLocks noEditPoints="1"/>
          </p:cNvSpPr>
          <p:nvPr/>
        </p:nvSpPr>
        <p:spPr bwMode="auto">
          <a:xfrm>
            <a:off x="4483100" y="3776133"/>
            <a:ext cx="550333" cy="533400"/>
          </a:xfrm>
          <a:custGeom>
            <a:avLst/>
            <a:gdLst>
              <a:gd name="T0" fmla="*/ 115735997 w 184"/>
              <a:gd name="T1" fmla="*/ 899101138 h 178"/>
              <a:gd name="T2" fmla="*/ 332111212 w 184"/>
              <a:gd name="T3" fmla="*/ 459652955 h 178"/>
              <a:gd name="T4" fmla="*/ 442813454 w 184"/>
              <a:gd name="T5" fmla="*/ 459652955 h 178"/>
              <a:gd name="T6" fmla="*/ 442813454 w 184"/>
              <a:gd name="T7" fmla="*/ 899101138 h 178"/>
              <a:gd name="T8" fmla="*/ 115735997 w 184"/>
              <a:gd name="T9" fmla="*/ 899101138 h 178"/>
              <a:gd name="T10" fmla="*/ 457910234 w 184"/>
              <a:gd name="T11" fmla="*/ 459652955 h 178"/>
              <a:gd name="T12" fmla="*/ 457910234 w 184"/>
              <a:gd name="T13" fmla="*/ 459652955 h 178"/>
              <a:gd name="T14" fmla="*/ 462941746 w 184"/>
              <a:gd name="T15" fmla="*/ 459652955 h 178"/>
              <a:gd name="T16" fmla="*/ 462941746 w 184"/>
              <a:gd name="T17" fmla="*/ 459652955 h 178"/>
              <a:gd name="T18" fmla="*/ 784987690 w 184"/>
              <a:gd name="T19" fmla="*/ 126278704 h 178"/>
              <a:gd name="T20" fmla="*/ 462941746 w 184"/>
              <a:gd name="T21" fmla="*/ 454600638 h 178"/>
              <a:gd name="T22" fmla="*/ 135864289 w 184"/>
              <a:gd name="T23" fmla="*/ 131328774 h 178"/>
              <a:gd name="T24" fmla="*/ 457910234 w 184"/>
              <a:gd name="T25" fmla="*/ 459652955 h 178"/>
              <a:gd name="T26" fmla="*/ 457910234 w 184"/>
              <a:gd name="T27" fmla="*/ 459652955 h 178"/>
              <a:gd name="T28" fmla="*/ 498164575 w 184"/>
              <a:gd name="T29" fmla="*/ 419243410 h 178"/>
              <a:gd name="T30" fmla="*/ 754796374 w 184"/>
              <a:gd name="T31" fmla="*/ 161635932 h 178"/>
              <a:gd name="T32" fmla="*/ 498164575 w 184"/>
              <a:gd name="T33" fmla="*/ 419243410 h 178"/>
              <a:gd name="T34" fmla="*/ 422685162 w 184"/>
              <a:gd name="T35" fmla="*/ 419243410 h 178"/>
              <a:gd name="T36" fmla="*/ 171087118 w 184"/>
              <a:gd name="T37" fmla="*/ 161635932 h 178"/>
              <a:gd name="T38" fmla="*/ 422685162 w 184"/>
              <a:gd name="T39" fmla="*/ 419243410 h 178"/>
              <a:gd name="T40" fmla="*/ 498164575 w 184"/>
              <a:gd name="T41" fmla="*/ 459652955 h 178"/>
              <a:gd name="T42" fmla="*/ 603837548 w 184"/>
              <a:gd name="T43" fmla="*/ 459652955 h 178"/>
              <a:gd name="T44" fmla="*/ 825244274 w 184"/>
              <a:gd name="T45" fmla="*/ 899101138 h 178"/>
              <a:gd name="T46" fmla="*/ 498164575 w 184"/>
              <a:gd name="T47" fmla="*/ 899101138 h 178"/>
              <a:gd name="T48" fmla="*/ 498164575 w 184"/>
              <a:gd name="T49" fmla="*/ 459652955 h 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4" h="178">
                <a:moveTo>
                  <a:pt x="23" y="178"/>
                </a:moveTo>
                <a:cubicBezTo>
                  <a:pt x="66" y="91"/>
                  <a:pt x="66" y="91"/>
                  <a:pt x="66" y="91"/>
                </a:cubicBezTo>
                <a:cubicBezTo>
                  <a:pt x="88" y="91"/>
                  <a:pt x="88" y="91"/>
                  <a:pt x="88" y="91"/>
                </a:cubicBezTo>
                <a:cubicBezTo>
                  <a:pt x="88" y="178"/>
                  <a:pt x="88" y="178"/>
                  <a:pt x="88" y="178"/>
                </a:cubicBezTo>
                <a:cubicBezTo>
                  <a:pt x="23" y="178"/>
                  <a:pt x="23" y="178"/>
                  <a:pt x="23" y="178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92" y="91"/>
                  <a:pt x="92" y="91"/>
                  <a:pt x="92" y="91"/>
                </a:cubicBezTo>
                <a:cubicBezTo>
                  <a:pt x="92" y="91"/>
                  <a:pt x="92" y="91"/>
                  <a:pt x="92" y="91"/>
                </a:cubicBezTo>
                <a:cubicBezTo>
                  <a:pt x="102" y="87"/>
                  <a:pt x="184" y="52"/>
                  <a:pt x="156" y="25"/>
                </a:cubicBezTo>
                <a:cubicBezTo>
                  <a:pt x="129" y="0"/>
                  <a:pt x="96" y="78"/>
                  <a:pt x="92" y="90"/>
                </a:cubicBezTo>
                <a:cubicBezTo>
                  <a:pt x="87" y="78"/>
                  <a:pt x="54" y="0"/>
                  <a:pt x="27" y="26"/>
                </a:cubicBezTo>
                <a:cubicBezTo>
                  <a:pt x="0" y="52"/>
                  <a:pt x="81" y="87"/>
                  <a:pt x="91" y="91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9" y="83"/>
                </a:moveTo>
                <a:cubicBezTo>
                  <a:pt x="99" y="83"/>
                  <a:pt x="127" y="10"/>
                  <a:pt x="150" y="32"/>
                </a:cubicBezTo>
                <a:cubicBezTo>
                  <a:pt x="172" y="54"/>
                  <a:pt x="99" y="83"/>
                  <a:pt x="99" y="83"/>
                </a:cubicBezTo>
                <a:close/>
                <a:moveTo>
                  <a:pt x="84" y="83"/>
                </a:moveTo>
                <a:cubicBezTo>
                  <a:pt x="84" y="83"/>
                  <a:pt x="11" y="54"/>
                  <a:pt x="34" y="32"/>
                </a:cubicBezTo>
                <a:cubicBezTo>
                  <a:pt x="57" y="11"/>
                  <a:pt x="84" y="83"/>
                  <a:pt x="84" y="83"/>
                </a:cubicBezTo>
                <a:close/>
                <a:moveTo>
                  <a:pt x="99" y="91"/>
                </a:moveTo>
                <a:cubicBezTo>
                  <a:pt x="120" y="91"/>
                  <a:pt x="120" y="91"/>
                  <a:pt x="120" y="91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99" y="178"/>
                  <a:pt x="99" y="178"/>
                  <a:pt x="99" y="178"/>
                </a:cubicBezTo>
                <a:lnTo>
                  <a:pt x="99" y="9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6" name="Freeform 101"/>
          <p:cNvSpPr>
            <a:spLocks noEditPoints="1"/>
          </p:cNvSpPr>
          <p:nvPr/>
        </p:nvSpPr>
        <p:spPr bwMode="auto">
          <a:xfrm>
            <a:off x="5314951" y="3833285"/>
            <a:ext cx="522816" cy="419100"/>
          </a:xfrm>
          <a:custGeom>
            <a:avLst/>
            <a:gdLst>
              <a:gd name="T0" fmla="*/ 162507889 w 174"/>
              <a:gd name="T1" fmla="*/ 141143151 h 140"/>
              <a:gd name="T2" fmla="*/ 126958654 w 174"/>
              <a:gd name="T3" fmla="*/ 705715754 h 140"/>
              <a:gd name="T4" fmla="*/ 0 w 174"/>
              <a:gd name="T5" fmla="*/ 247001075 h 140"/>
              <a:gd name="T6" fmla="*/ 426579546 w 174"/>
              <a:gd name="T7" fmla="*/ 519204280 h 140"/>
              <a:gd name="T8" fmla="*/ 370719361 w 174"/>
              <a:gd name="T9" fmla="*/ 408305930 h 140"/>
              <a:gd name="T10" fmla="*/ 375796535 w 174"/>
              <a:gd name="T11" fmla="*/ 302450251 h 140"/>
              <a:gd name="T12" fmla="*/ 426579546 w 174"/>
              <a:gd name="T13" fmla="*/ 257081927 h 140"/>
              <a:gd name="T14" fmla="*/ 457051606 w 174"/>
              <a:gd name="T15" fmla="*/ 277245876 h 140"/>
              <a:gd name="T16" fmla="*/ 528147822 w 174"/>
              <a:gd name="T17" fmla="*/ 342775903 h 140"/>
              <a:gd name="T18" fmla="*/ 457051606 w 174"/>
              <a:gd name="T19" fmla="*/ 317571528 h 140"/>
              <a:gd name="T20" fmla="*/ 517991220 w 174"/>
              <a:gd name="T21" fmla="*/ 428469879 h 140"/>
              <a:gd name="T22" fmla="*/ 512911792 w 174"/>
              <a:gd name="T23" fmla="*/ 534327803 h 140"/>
              <a:gd name="T24" fmla="*/ 457051606 w 174"/>
              <a:gd name="T25" fmla="*/ 599857830 h 140"/>
              <a:gd name="T26" fmla="*/ 426579546 w 174"/>
              <a:gd name="T27" fmla="*/ 564572604 h 140"/>
              <a:gd name="T28" fmla="*/ 345326729 w 174"/>
              <a:gd name="T29" fmla="*/ 483919054 h 140"/>
              <a:gd name="T30" fmla="*/ 411345770 w 174"/>
              <a:gd name="T31" fmla="*/ 504083003 h 140"/>
              <a:gd name="T32" fmla="*/ 426579546 w 174"/>
              <a:gd name="T33" fmla="*/ 317571528 h 140"/>
              <a:gd name="T34" fmla="*/ 401189167 w 174"/>
              <a:gd name="T35" fmla="*/ 352859000 h 140"/>
              <a:gd name="T36" fmla="*/ 426579546 w 174"/>
              <a:gd name="T37" fmla="*/ 383103800 h 140"/>
              <a:gd name="T38" fmla="*/ 457051606 w 174"/>
              <a:gd name="T39" fmla="*/ 524246951 h 140"/>
              <a:gd name="T40" fmla="*/ 487521413 w 174"/>
              <a:gd name="T41" fmla="*/ 483919054 h 140"/>
              <a:gd name="T42" fmla="*/ 457051606 w 174"/>
              <a:gd name="T43" fmla="*/ 448633827 h 140"/>
              <a:gd name="T44" fmla="*/ 218368074 w 174"/>
              <a:gd name="T45" fmla="*/ 141143151 h 140"/>
              <a:gd name="T46" fmla="*/ 284387115 w 174"/>
              <a:gd name="T47" fmla="*/ 0 h 140"/>
              <a:gd name="T48" fmla="*/ 665263078 w 174"/>
              <a:gd name="T49" fmla="*/ 65530027 h 140"/>
              <a:gd name="T50" fmla="*/ 624636670 w 174"/>
              <a:gd name="T51" fmla="*/ 141143151 h 140"/>
              <a:gd name="T52" fmla="*/ 568774231 w 174"/>
              <a:gd name="T53" fmla="*/ 40325652 h 140"/>
              <a:gd name="T54" fmla="*/ 258994483 w 174"/>
              <a:gd name="T55" fmla="*/ 95774828 h 140"/>
              <a:gd name="T56" fmla="*/ 218368074 w 174"/>
              <a:gd name="T57" fmla="*/ 141143151 h 140"/>
              <a:gd name="T58" fmla="*/ 736359294 w 174"/>
              <a:gd name="T59" fmla="*/ 141143151 h 140"/>
              <a:gd name="T60" fmla="*/ 883631153 w 174"/>
              <a:gd name="T61" fmla="*/ 252041501 h 140"/>
              <a:gd name="T62" fmla="*/ 771908528 w 174"/>
              <a:gd name="T63" fmla="*/ 705715754 h 140"/>
              <a:gd name="T64" fmla="*/ 705889487 w 174"/>
              <a:gd name="T65" fmla="*/ 141143151 h 140"/>
              <a:gd name="T66" fmla="*/ 589087435 w 174"/>
              <a:gd name="T67" fmla="*/ 141143151 h 140"/>
              <a:gd name="T68" fmla="*/ 284387115 w 174"/>
              <a:gd name="T69" fmla="*/ 705715754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4" h="140">
                <a:moveTo>
                  <a:pt x="21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13" y="140"/>
                  <a:pt x="0" y="130"/>
                  <a:pt x="0" y="11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37"/>
                  <a:pt x="9" y="28"/>
                  <a:pt x="21" y="28"/>
                </a:cubicBezTo>
                <a:close/>
                <a:moveTo>
                  <a:pt x="84" y="103"/>
                </a:moveTo>
                <a:cubicBezTo>
                  <a:pt x="84" y="87"/>
                  <a:pt x="84" y="87"/>
                  <a:pt x="84" y="87"/>
                </a:cubicBezTo>
                <a:cubicBezTo>
                  <a:pt x="79" y="86"/>
                  <a:pt x="76" y="84"/>
                  <a:pt x="73" y="81"/>
                </a:cubicBezTo>
                <a:cubicBezTo>
                  <a:pt x="71" y="78"/>
                  <a:pt x="70" y="75"/>
                  <a:pt x="70" y="70"/>
                </a:cubicBezTo>
                <a:cubicBezTo>
                  <a:pt x="70" y="66"/>
                  <a:pt x="71" y="63"/>
                  <a:pt x="74" y="60"/>
                </a:cubicBezTo>
                <a:cubicBezTo>
                  <a:pt x="76" y="57"/>
                  <a:pt x="80" y="55"/>
                  <a:pt x="84" y="55"/>
                </a:cubicBezTo>
                <a:cubicBezTo>
                  <a:pt x="84" y="51"/>
                  <a:pt x="84" y="51"/>
                  <a:pt x="84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55"/>
                  <a:pt x="90" y="55"/>
                  <a:pt x="90" y="55"/>
                </a:cubicBezTo>
                <a:cubicBezTo>
                  <a:pt x="94" y="55"/>
                  <a:pt x="97" y="57"/>
                  <a:pt x="100" y="59"/>
                </a:cubicBezTo>
                <a:cubicBezTo>
                  <a:pt x="102" y="61"/>
                  <a:pt x="103" y="64"/>
                  <a:pt x="104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67"/>
                  <a:pt x="92" y="64"/>
                  <a:pt x="90" y="63"/>
                </a:cubicBezTo>
                <a:cubicBezTo>
                  <a:pt x="90" y="78"/>
                  <a:pt x="90" y="78"/>
                  <a:pt x="90" y="78"/>
                </a:cubicBezTo>
                <a:cubicBezTo>
                  <a:pt x="96" y="80"/>
                  <a:pt x="100" y="82"/>
                  <a:pt x="102" y="85"/>
                </a:cubicBezTo>
                <a:cubicBezTo>
                  <a:pt x="105" y="87"/>
                  <a:pt x="106" y="91"/>
                  <a:pt x="106" y="95"/>
                </a:cubicBezTo>
                <a:cubicBezTo>
                  <a:pt x="106" y="99"/>
                  <a:pt x="104" y="103"/>
                  <a:pt x="101" y="106"/>
                </a:cubicBezTo>
                <a:cubicBezTo>
                  <a:pt x="99" y="110"/>
                  <a:pt x="95" y="112"/>
                  <a:pt x="90" y="112"/>
                </a:cubicBezTo>
                <a:cubicBezTo>
                  <a:pt x="90" y="119"/>
                  <a:pt x="90" y="119"/>
                  <a:pt x="90" y="119"/>
                </a:cubicBezTo>
                <a:cubicBezTo>
                  <a:pt x="84" y="119"/>
                  <a:pt x="84" y="119"/>
                  <a:pt x="84" y="119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0" y="112"/>
                  <a:pt x="76" y="110"/>
                  <a:pt x="74" y="108"/>
                </a:cubicBezTo>
                <a:cubicBezTo>
                  <a:pt x="71" y="105"/>
                  <a:pt x="69" y="101"/>
                  <a:pt x="68" y="96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7"/>
                  <a:pt x="79" y="99"/>
                  <a:pt x="81" y="100"/>
                </a:cubicBezTo>
                <a:cubicBezTo>
                  <a:pt x="82" y="102"/>
                  <a:pt x="83" y="103"/>
                  <a:pt x="84" y="103"/>
                </a:cubicBezTo>
                <a:close/>
                <a:moveTo>
                  <a:pt x="84" y="63"/>
                </a:moveTo>
                <a:cubicBezTo>
                  <a:pt x="83" y="64"/>
                  <a:pt x="82" y="65"/>
                  <a:pt x="81" y="66"/>
                </a:cubicBezTo>
                <a:cubicBezTo>
                  <a:pt x="80" y="67"/>
                  <a:pt x="79" y="68"/>
                  <a:pt x="79" y="70"/>
                </a:cubicBezTo>
                <a:cubicBezTo>
                  <a:pt x="79" y="71"/>
                  <a:pt x="80" y="73"/>
                  <a:pt x="81" y="74"/>
                </a:cubicBezTo>
                <a:cubicBezTo>
                  <a:pt x="81" y="75"/>
                  <a:pt x="83" y="76"/>
                  <a:pt x="84" y="76"/>
                </a:cubicBezTo>
                <a:cubicBezTo>
                  <a:pt x="84" y="63"/>
                  <a:pt x="84" y="63"/>
                  <a:pt x="84" y="63"/>
                </a:cubicBezTo>
                <a:close/>
                <a:moveTo>
                  <a:pt x="90" y="104"/>
                </a:moveTo>
                <a:cubicBezTo>
                  <a:pt x="92" y="104"/>
                  <a:pt x="93" y="103"/>
                  <a:pt x="95" y="101"/>
                </a:cubicBezTo>
                <a:cubicBezTo>
                  <a:pt x="96" y="100"/>
                  <a:pt x="96" y="98"/>
                  <a:pt x="96" y="96"/>
                </a:cubicBezTo>
                <a:cubicBezTo>
                  <a:pt x="96" y="95"/>
                  <a:pt x="96" y="93"/>
                  <a:pt x="95" y="92"/>
                </a:cubicBezTo>
                <a:cubicBezTo>
                  <a:pt x="94" y="91"/>
                  <a:pt x="92" y="90"/>
                  <a:pt x="90" y="89"/>
                </a:cubicBezTo>
                <a:cubicBezTo>
                  <a:pt x="90" y="104"/>
                  <a:pt x="90" y="104"/>
                  <a:pt x="90" y="104"/>
                </a:cubicBezTo>
                <a:close/>
                <a:moveTo>
                  <a:pt x="43" y="28"/>
                </a:moveTo>
                <a:cubicBezTo>
                  <a:pt x="43" y="13"/>
                  <a:pt x="43" y="13"/>
                  <a:pt x="43" y="13"/>
                </a:cubicBezTo>
                <a:cubicBezTo>
                  <a:pt x="43" y="6"/>
                  <a:pt x="49" y="0"/>
                  <a:pt x="56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5" y="0"/>
                  <a:pt x="131" y="6"/>
                  <a:pt x="131" y="13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3"/>
                  <a:pt x="118" y="8"/>
                  <a:pt x="112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55" y="8"/>
                  <a:pt x="51" y="13"/>
                  <a:pt x="51" y="19"/>
                </a:cubicBezTo>
                <a:cubicBezTo>
                  <a:pt x="51" y="28"/>
                  <a:pt x="51" y="28"/>
                  <a:pt x="51" y="28"/>
                </a:cubicBezTo>
                <a:cubicBezTo>
                  <a:pt x="43" y="28"/>
                  <a:pt x="43" y="28"/>
                  <a:pt x="43" y="28"/>
                </a:cubicBezTo>
                <a:close/>
                <a:moveTo>
                  <a:pt x="139" y="28"/>
                </a:moveTo>
                <a:cubicBezTo>
                  <a:pt x="145" y="28"/>
                  <a:pt x="145" y="28"/>
                  <a:pt x="145" y="28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4" y="28"/>
                  <a:pt x="174" y="38"/>
                  <a:pt x="174" y="50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4" y="130"/>
                  <a:pt x="164" y="140"/>
                  <a:pt x="152" y="140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9" y="28"/>
                  <a:pt x="139" y="28"/>
                  <a:pt x="139" y="28"/>
                </a:cubicBezTo>
                <a:close/>
                <a:moveTo>
                  <a:pt x="116" y="140"/>
                </a:moveTo>
                <a:cubicBezTo>
                  <a:pt x="116" y="28"/>
                  <a:pt x="116" y="28"/>
                  <a:pt x="11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40"/>
                  <a:pt x="56" y="140"/>
                  <a:pt x="56" y="140"/>
                </a:cubicBezTo>
                <a:lnTo>
                  <a:pt x="116" y="14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7" name="Freeform 102"/>
          <p:cNvSpPr>
            <a:spLocks noEditPoints="1"/>
          </p:cNvSpPr>
          <p:nvPr/>
        </p:nvSpPr>
        <p:spPr bwMode="auto">
          <a:xfrm>
            <a:off x="6142567" y="3835400"/>
            <a:ext cx="520700" cy="414867"/>
          </a:xfrm>
          <a:custGeom>
            <a:avLst/>
            <a:gdLst>
              <a:gd name="T0" fmla="*/ 166231231 w 174"/>
              <a:gd name="T1" fmla="*/ 137259989 h 138"/>
              <a:gd name="T2" fmla="*/ 130969516 w 174"/>
              <a:gd name="T3" fmla="*/ 701553062 h 138"/>
              <a:gd name="T4" fmla="*/ 0 w 174"/>
              <a:gd name="T5" fmla="*/ 244018260 h 138"/>
              <a:gd name="T6" fmla="*/ 549066928 w 174"/>
              <a:gd name="T7" fmla="*/ 274519979 h 138"/>
              <a:gd name="T8" fmla="*/ 483582170 w 174"/>
              <a:gd name="T9" fmla="*/ 320274812 h 138"/>
              <a:gd name="T10" fmla="*/ 402985890 w 174"/>
              <a:gd name="T11" fmla="*/ 386362621 h 138"/>
              <a:gd name="T12" fmla="*/ 518843884 w 174"/>
              <a:gd name="T13" fmla="*/ 421948711 h 138"/>
              <a:gd name="T14" fmla="*/ 397947219 w 174"/>
              <a:gd name="T15" fmla="*/ 432115199 h 138"/>
              <a:gd name="T16" fmla="*/ 513805214 w 174"/>
              <a:gd name="T17" fmla="*/ 452450430 h 138"/>
              <a:gd name="T18" fmla="*/ 402985890 w 174"/>
              <a:gd name="T19" fmla="*/ 488036520 h 138"/>
              <a:gd name="T20" fmla="*/ 478545744 w 174"/>
              <a:gd name="T21" fmla="*/ 554124329 h 138"/>
              <a:gd name="T22" fmla="*/ 549066928 w 174"/>
              <a:gd name="T23" fmla="*/ 594794791 h 138"/>
              <a:gd name="T24" fmla="*/ 372760601 w 174"/>
              <a:gd name="T25" fmla="*/ 564293072 h 138"/>
              <a:gd name="T26" fmla="*/ 297200747 w 174"/>
              <a:gd name="T27" fmla="*/ 488036520 h 138"/>
              <a:gd name="T28" fmla="*/ 327426035 w 174"/>
              <a:gd name="T29" fmla="*/ 452450430 h 138"/>
              <a:gd name="T30" fmla="*/ 327426035 w 174"/>
              <a:gd name="T31" fmla="*/ 421948711 h 138"/>
              <a:gd name="T32" fmla="*/ 307275843 w 174"/>
              <a:gd name="T33" fmla="*/ 386362621 h 138"/>
              <a:gd name="T34" fmla="*/ 372760601 w 174"/>
              <a:gd name="T35" fmla="*/ 310106069 h 138"/>
              <a:gd name="T36" fmla="*/ 549066928 w 174"/>
              <a:gd name="T37" fmla="*/ 274519979 h 138"/>
              <a:gd name="T38" fmla="*/ 216604467 w 174"/>
              <a:gd name="T39" fmla="*/ 61005692 h 138"/>
              <a:gd name="T40" fmla="*/ 589365068 w 174"/>
              <a:gd name="T41" fmla="*/ 0 h 138"/>
              <a:gd name="T42" fmla="*/ 654852071 w 174"/>
              <a:gd name="T43" fmla="*/ 137259989 h 138"/>
              <a:gd name="T44" fmla="*/ 614551686 w 174"/>
              <a:gd name="T45" fmla="*/ 91507411 h 138"/>
              <a:gd name="T46" fmla="*/ 312314513 w 174"/>
              <a:gd name="T47" fmla="*/ 35586090 h 138"/>
              <a:gd name="T48" fmla="*/ 256902607 w 174"/>
              <a:gd name="T49" fmla="*/ 137259989 h 138"/>
              <a:gd name="T50" fmla="*/ 700186637 w 174"/>
              <a:gd name="T51" fmla="*/ 137259989 h 138"/>
              <a:gd name="T52" fmla="*/ 760634969 w 174"/>
              <a:gd name="T53" fmla="*/ 137259989 h 138"/>
              <a:gd name="T54" fmla="*/ 876492963 w 174"/>
              <a:gd name="T55" fmla="*/ 589710420 h 138"/>
              <a:gd name="T56" fmla="*/ 700186637 w 174"/>
              <a:gd name="T57" fmla="*/ 701553062 h 138"/>
              <a:gd name="T58" fmla="*/ 579292216 w 174"/>
              <a:gd name="T59" fmla="*/ 701553062 h 138"/>
              <a:gd name="T60" fmla="*/ 282089225 w 174"/>
              <a:gd name="T61" fmla="*/ 137259989 h 138"/>
              <a:gd name="T62" fmla="*/ 579292216 w 174"/>
              <a:gd name="T63" fmla="*/ 701553062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" h="138">
                <a:moveTo>
                  <a:pt x="22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13" y="138"/>
                  <a:pt x="0" y="128"/>
                  <a:pt x="0" y="1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6"/>
                  <a:pt x="10" y="27"/>
                  <a:pt x="22" y="27"/>
                </a:cubicBezTo>
                <a:close/>
                <a:moveTo>
                  <a:pt x="109" y="54"/>
                </a:moveTo>
                <a:cubicBezTo>
                  <a:pt x="107" y="67"/>
                  <a:pt x="107" y="67"/>
                  <a:pt x="107" y="67"/>
                </a:cubicBezTo>
                <a:cubicBezTo>
                  <a:pt x="104" y="64"/>
                  <a:pt x="100" y="63"/>
                  <a:pt x="96" y="63"/>
                </a:cubicBezTo>
                <a:cubicBezTo>
                  <a:pt x="91" y="63"/>
                  <a:pt x="87" y="65"/>
                  <a:pt x="84" y="68"/>
                </a:cubicBezTo>
                <a:cubicBezTo>
                  <a:pt x="82" y="70"/>
                  <a:pt x="81" y="73"/>
                  <a:pt x="80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79" y="83"/>
                  <a:pt x="79" y="83"/>
                  <a:pt x="79" y="83"/>
                </a:cubicBezTo>
                <a:cubicBezTo>
                  <a:pt x="79" y="83"/>
                  <a:pt x="79" y="84"/>
                  <a:pt x="79" y="85"/>
                </a:cubicBezTo>
                <a:cubicBezTo>
                  <a:pt x="79" y="86"/>
                  <a:pt x="79" y="88"/>
                  <a:pt x="79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1" y="99"/>
                  <a:pt x="82" y="102"/>
                  <a:pt x="83" y="103"/>
                </a:cubicBezTo>
                <a:cubicBezTo>
                  <a:pt x="86" y="107"/>
                  <a:pt x="90" y="109"/>
                  <a:pt x="95" y="109"/>
                </a:cubicBezTo>
                <a:cubicBezTo>
                  <a:pt x="101" y="109"/>
                  <a:pt x="106" y="107"/>
                  <a:pt x="109" y="103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5" y="119"/>
                  <a:pt x="101" y="120"/>
                  <a:pt x="95" y="120"/>
                </a:cubicBezTo>
                <a:cubicBezTo>
                  <a:pt x="87" y="120"/>
                  <a:pt x="79" y="117"/>
                  <a:pt x="74" y="111"/>
                </a:cubicBezTo>
                <a:cubicBezTo>
                  <a:pt x="70" y="107"/>
                  <a:pt x="67" y="102"/>
                  <a:pt x="66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61" y="89"/>
                  <a:pt x="61" y="89"/>
                  <a:pt x="61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8"/>
                  <a:pt x="65" y="87"/>
                  <a:pt x="65" y="86"/>
                </a:cubicBezTo>
                <a:cubicBezTo>
                  <a:pt x="65" y="85"/>
                  <a:pt x="65" y="84"/>
                  <a:pt x="65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1" y="76"/>
                  <a:pt x="61" y="76"/>
                  <a:pt x="61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7" y="70"/>
                  <a:pt x="70" y="65"/>
                  <a:pt x="74" y="61"/>
                </a:cubicBezTo>
                <a:cubicBezTo>
                  <a:pt x="79" y="54"/>
                  <a:pt x="87" y="51"/>
                  <a:pt x="96" y="51"/>
                </a:cubicBezTo>
                <a:cubicBezTo>
                  <a:pt x="101" y="51"/>
                  <a:pt x="106" y="52"/>
                  <a:pt x="109" y="54"/>
                </a:cubicBezTo>
                <a:close/>
                <a:moveTo>
                  <a:pt x="43" y="27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5"/>
                  <a:pt x="49" y="0"/>
                  <a:pt x="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4" y="0"/>
                  <a:pt x="130" y="5"/>
                  <a:pt x="130" y="12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2"/>
                  <a:pt x="118" y="7"/>
                  <a:pt x="112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56" y="7"/>
                  <a:pt x="51" y="12"/>
                  <a:pt x="51" y="18"/>
                </a:cubicBezTo>
                <a:cubicBezTo>
                  <a:pt x="51" y="27"/>
                  <a:pt x="51" y="27"/>
                  <a:pt x="51" y="27"/>
                </a:cubicBezTo>
                <a:cubicBezTo>
                  <a:pt x="43" y="27"/>
                  <a:pt x="43" y="27"/>
                  <a:pt x="43" y="27"/>
                </a:cubicBezTo>
                <a:close/>
                <a:moveTo>
                  <a:pt x="139" y="27"/>
                </a:moveTo>
                <a:cubicBezTo>
                  <a:pt x="144" y="27"/>
                  <a:pt x="144" y="27"/>
                  <a:pt x="144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64" y="27"/>
                  <a:pt x="174" y="37"/>
                  <a:pt x="174" y="50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74" y="128"/>
                  <a:pt x="164" y="138"/>
                  <a:pt x="151" y="138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27"/>
                  <a:pt x="139" y="27"/>
                  <a:pt x="139" y="27"/>
                </a:cubicBezTo>
                <a:close/>
                <a:moveTo>
                  <a:pt x="115" y="138"/>
                </a:moveTo>
                <a:cubicBezTo>
                  <a:pt x="115" y="27"/>
                  <a:pt x="115" y="27"/>
                  <a:pt x="115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138"/>
                  <a:pt x="56" y="138"/>
                  <a:pt x="56" y="138"/>
                </a:cubicBezTo>
                <a:lnTo>
                  <a:pt x="115" y="13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8" name="Freeform 103"/>
          <p:cNvSpPr>
            <a:spLocks noEditPoints="1"/>
          </p:cNvSpPr>
          <p:nvPr/>
        </p:nvSpPr>
        <p:spPr bwMode="auto">
          <a:xfrm>
            <a:off x="6999817" y="3854451"/>
            <a:ext cx="556683" cy="448733"/>
          </a:xfrm>
          <a:custGeom>
            <a:avLst/>
            <a:gdLst>
              <a:gd name="T0" fmla="*/ 176351682 w 186"/>
              <a:gd name="T1" fmla="*/ 151021203 h 150"/>
              <a:gd name="T2" fmla="*/ 136043816 w 186"/>
              <a:gd name="T3" fmla="*/ 755106017 h 150"/>
              <a:gd name="T4" fmla="*/ 0 w 186"/>
              <a:gd name="T5" fmla="*/ 266803378 h 150"/>
              <a:gd name="T6" fmla="*/ 453476394 w 186"/>
              <a:gd name="T7" fmla="*/ 453063610 h 150"/>
              <a:gd name="T8" fmla="*/ 518978639 w 186"/>
              <a:gd name="T9" fmla="*/ 503404759 h 150"/>
              <a:gd name="T10" fmla="*/ 453476394 w 186"/>
              <a:gd name="T11" fmla="*/ 538641544 h 150"/>
              <a:gd name="T12" fmla="*/ 458515719 w 186"/>
              <a:gd name="T13" fmla="*/ 558778452 h 150"/>
              <a:gd name="T14" fmla="*/ 529055045 w 186"/>
              <a:gd name="T15" fmla="*/ 568845785 h 150"/>
              <a:gd name="T16" fmla="*/ 574402235 w 186"/>
              <a:gd name="T17" fmla="*/ 558778452 h 150"/>
              <a:gd name="T18" fmla="*/ 564325830 w 186"/>
              <a:gd name="T19" fmla="*/ 639323842 h 150"/>
              <a:gd name="T20" fmla="*/ 483707854 w 186"/>
              <a:gd name="T21" fmla="*/ 639323842 h 150"/>
              <a:gd name="T22" fmla="*/ 418205609 w 186"/>
              <a:gd name="T23" fmla="*/ 624221722 h 150"/>
              <a:gd name="T24" fmla="*/ 327511228 w 186"/>
              <a:gd name="T25" fmla="*/ 583947905 h 150"/>
              <a:gd name="T26" fmla="*/ 372858418 w 186"/>
              <a:gd name="T27" fmla="*/ 503404759 h 150"/>
              <a:gd name="T28" fmla="*/ 327511228 w 186"/>
              <a:gd name="T29" fmla="*/ 453063610 h 150"/>
              <a:gd name="T30" fmla="*/ 352703363 w 186"/>
              <a:gd name="T31" fmla="*/ 417824581 h 150"/>
              <a:gd name="T32" fmla="*/ 362782013 w 186"/>
              <a:gd name="T33" fmla="*/ 352383556 h 150"/>
              <a:gd name="T34" fmla="*/ 468592124 w 186"/>
              <a:gd name="T35" fmla="*/ 307077195 h 150"/>
              <a:gd name="T36" fmla="*/ 569365155 w 186"/>
              <a:gd name="T37" fmla="*/ 347348768 h 150"/>
              <a:gd name="T38" fmla="*/ 503862909 w 186"/>
              <a:gd name="T39" fmla="*/ 407757249 h 150"/>
              <a:gd name="T40" fmla="*/ 468592124 w 186"/>
              <a:gd name="T41" fmla="*/ 367485676 h 150"/>
              <a:gd name="T42" fmla="*/ 438360664 w 186"/>
              <a:gd name="T43" fmla="*/ 402722461 h 150"/>
              <a:gd name="T44" fmla="*/ 453476394 w 186"/>
              <a:gd name="T45" fmla="*/ 453063610 h 150"/>
              <a:gd name="T46" fmla="*/ 231777522 w 186"/>
              <a:gd name="T47" fmla="*/ 70475814 h 150"/>
              <a:gd name="T48" fmla="*/ 634867400 w 186"/>
              <a:gd name="T49" fmla="*/ 0 h 150"/>
              <a:gd name="T50" fmla="*/ 700369646 w 186"/>
              <a:gd name="T51" fmla="*/ 151021203 h 150"/>
              <a:gd name="T52" fmla="*/ 660059536 w 186"/>
              <a:gd name="T53" fmla="*/ 100680054 h 150"/>
              <a:gd name="T54" fmla="*/ 332548308 w 186"/>
              <a:gd name="T55" fmla="*/ 45306361 h 150"/>
              <a:gd name="T56" fmla="*/ 272085387 w 186"/>
              <a:gd name="T57" fmla="*/ 151021203 h 150"/>
              <a:gd name="T58" fmla="*/ 750756161 w 186"/>
              <a:gd name="T59" fmla="*/ 151021203 h 150"/>
              <a:gd name="T60" fmla="*/ 816256162 w 186"/>
              <a:gd name="T61" fmla="*/ 151021203 h 150"/>
              <a:gd name="T62" fmla="*/ 937184248 w 186"/>
              <a:gd name="T63" fmla="*/ 629254266 h 150"/>
              <a:gd name="T64" fmla="*/ 750756161 w 186"/>
              <a:gd name="T65" fmla="*/ 755106017 h 150"/>
              <a:gd name="T66" fmla="*/ 619751670 w 186"/>
              <a:gd name="T67" fmla="*/ 755106017 h 150"/>
              <a:gd name="T68" fmla="*/ 302316848 w 186"/>
              <a:gd name="T69" fmla="*/ 151021203 h 150"/>
              <a:gd name="T70" fmla="*/ 619751670 w 186"/>
              <a:gd name="T71" fmla="*/ 755106017 h 1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" h="150">
                <a:moveTo>
                  <a:pt x="23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14" y="150"/>
                  <a:pt x="0" y="139"/>
                  <a:pt x="0" y="12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39"/>
                  <a:pt x="10" y="30"/>
                  <a:pt x="23" y="30"/>
                </a:cubicBezTo>
                <a:close/>
                <a:moveTo>
                  <a:pt x="90" y="90"/>
                </a:moveTo>
                <a:cubicBezTo>
                  <a:pt x="103" y="90"/>
                  <a:pt x="103" y="90"/>
                  <a:pt x="103" y="90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3"/>
                  <a:pt x="91" y="105"/>
                  <a:pt x="90" y="107"/>
                </a:cubicBezTo>
                <a:cubicBezTo>
                  <a:pt x="89" y="109"/>
                  <a:pt x="88" y="110"/>
                  <a:pt x="87" y="112"/>
                </a:cubicBezTo>
                <a:cubicBezTo>
                  <a:pt x="89" y="112"/>
                  <a:pt x="90" y="111"/>
                  <a:pt x="91" y="111"/>
                </a:cubicBezTo>
                <a:cubicBezTo>
                  <a:pt x="93" y="111"/>
                  <a:pt x="95" y="112"/>
                  <a:pt x="97" y="112"/>
                </a:cubicBezTo>
                <a:cubicBezTo>
                  <a:pt x="100" y="113"/>
                  <a:pt x="103" y="113"/>
                  <a:pt x="105" y="113"/>
                </a:cubicBezTo>
                <a:cubicBezTo>
                  <a:pt x="107" y="113"/>
                  <a:pt x="108" y="113"/>
                  <a:pt x="109" y="113"/>
                </a:cubicBezTo>
                <a:cubicBezTo>
                  <a:pt x="110" y="113"/>
                  <a:pt x="112" y="112"/>
                  <a:pt x="114" y="111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17" y="126"/>
                  <a:pt x="114" y="127"/>
                  <a:pt x="112" y="127"/>
                </a:cubicBezTo>
                <a:cubicBezTo>
                  <a:pt x="110" y="128"/>
                  <a:pt x="108" y="128"/>
                  <a:pt x="105" y="128"/>
                </a:cubicBezTo>
                <a:cubicBezTo>
                  <a:pt x="102" y="128"/>
                  <a:pt x="99" y="128"/>
                  <a:pt x="96" y="127"/>
                </a:cubicBezTo>
                <a:cubicBezTo>
                  <a:pt x="91" y="126"/>
                  <a:pt x="88" y="125"/>
                  <a:pt x="87" y="125"/>
                </a:cubicBezTo>
                <a:cubicBezTo>
                  <a:pt x="86" y="124"/>
                  <a:pt x="85" y="124"/>
                  <a:pt x="83" y="124"/>
                </a:cubicBezTo>
                <a:cubicBezTo>
                  <a:pt x="80" y="124"/>
                  <a:pt x="75" y="126"/>
                  <a:pt x="71" y="128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71" y="111"/>
                  <a:pt x="74" y="107"/>
                  <a:pt x="74" y="102"/>
                </a:cubicBezTo>
                <a:cubicBezTo>
                  <a:pt x="74" y="102"/>
                  <a:pt x="74" y="102"/>
                  <a:pt x="74" y="100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5" y="90"/>
                  <a:pt x="65" y="90"/>
                  <a:pt x="65" y="90"/>
                </a:cubicBezTo>
                <a:cubicBezTo>
                  <a:pt x="72" y="90"/>
                  <a:pt x="72" y="90"/>
                  <a:pt x="72" y="90"/>
                </a:cubicBezTo>
                <a:cubicBezTo>
                  <a:pt x="70" y="86"/>
                  <a:pt x="70" y="84"/>
                  <a:pt x="70" y="83"/>
                </a:cubicBezTo>
                <a:cubicBezTo>
                  <a:pt x="70" y="82"/>
                  <a:pt x="69" y="81"/>
                  <a:pt x="69" y="80"/>
                </a:cubicBezTo>
                <a:cubicBezTo>
                  <a:pt x="69" y="76"/>
                  <a:pt x="70" y="73"/>
                  <a:pt x="72" y="70"/>
                </a:cubicBezTo>
                <a:cubicBezTo>
                  <a:pt x="74" y="67"/>
                  <a:pt x="77" y="65"/>
                  <a:pt x="80" y="63"/>
                </a:cubicBezTo>
                <a:cubicBezTo>
                  <a:pt x="83" y="62"/>
                  <a:pt x="88" y="61"/>
                  <a:pt x="93" y="61"/>
                </a:cubicBezTo>
                <a:cubicBezTo>
                  <a:pt x="98" y="61"/>
                  <a:pt x="102" y="62"/>
                  <a:pt x="105" y="63"/>
                </a:cubicBezTo>
                <a:cubicBezTo>
                  <a:pt x="108" y="64"/>
                  <a:pt x="111" y="66"/>
                  <a:pt x="113" y="69"/>
                </a:cubicBezTo>
                <a:cubicBezTo>
                  <a:pt x="115" y="71"/>
                  <a:pt x="116" y="74"/>
                  <a:pt x="117" y="78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78"/>
                  <a:pt x="98" y="76"/>
                  <a:pt x="97" y="75"/>
                </a:cubicBezTo>
                <a:cubicBezTo>
                  <a:pt x="96" y="74"/>
                  <a:pt x="95" y="73"/>
                  <a:pt x="93" y="73"/>
                </a:cubicBezTo>
                <a:cubicBezTo>
                  <a:pt x="91" y="73"/>
                  <a:pt x="90" y="74"/>
                  <a:pt x="89" y="75"/>
                </a:cubicBezTo>
                <a:cubicBezTo>
                  <a:pt x="88" y="76"/>
                  <a:pt x="87" y="77"/>
                  <a:pt x="87" y="80"/>
                </a:cubicBezTo>
                <a:cubicBezTo>
                  <a:pt x="87" y="81"/>
                  <a:pt x="88" y="82"/>
                  <a:pt x="88" y="83"/>
                </a:cubicBezTo>
                <a:cubicBezTo>
                  <a:pt x="88" y="84"/>
                  <a:pt x="89" y="86"/>
                  <a:pt x="90" y="90"/>
                </a:cubicBezTo>
                <a:close/>
                <a:moveTo>
                  <a:pt x="46" y="30"/>
                </a:moveTo>
                <a:cubicBezTo>
                  <a:pt x="46" y="14"/>
                  <a:pt x="46" y="14"/>
                  <a:pt x="46" y="14"/>
                </a:cubicBezTo>
                <a:cubicBezTo>
                  <a:pt x="46" y="7"/>
                  <a:pt x="52" y="0"/>
                  <a:pt x="60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33" y="0"/>
                  <a:pt x="139" y="7"/>
                  <a:pt x="139" y="14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4"/>
                  <a:pt x="126" y="9"/>
                  <a:pt x="120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59" y="9"/>
                  <a:pt x="54" y="14"/>
                  <a:pt x="54" y="20"/>
                </a:cubicBezTo>
                <a:cubicBezTo>
                  <a:pt x="54" y="30"/>
                  <a:pt x="54" y="30"/>
                  <a:pt x="54" y="30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149" y="30"/>
                </a:moveTo>
                <a:cubicBezTo>
                  <a:pt x="154" y="30"/>
                  <a:pt x="154" y="30"/>
                  <a:pt x="154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75" y="30"/>
                  <a:pt x="186" y="41"/>
                  <a:pt x="186" y="54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86" y="139"/>
                  <a:pt x="175" y="150"/>
                  <a:pt x="162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30"/>
                  <a:pt x="149" y="30"/>
                  <a:pt x="149" y="30"/>
                </a:cubicBezTo>
                <a:close/>
                <a:moveTo>
                  <a:pt x="123" y="150"/>
                </a:moveTo>
                <a:cubicBezTo>
                  <a:pt x="123" y="30"/>
                  <a:pt x="123" y="30"/>
                  <a:pt x="123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150"/>
                  <a:pt x="60" y="150"/>
                  <a:pt x="60" y="150"/>
                </a:cubicBezTo>
                <a:lnTo>
                  <a:pt x="123" y="15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69" name="Freeform 104"/>
          <p:cNvSpPr>
            <a:spLocks noEditPoints="1"/>
          </p:cNvSpPr>
          <p:nvPr/>
        </p:nvSpPr>
        <p:spPr bwMode="auto">
          <a:xfrm>
            <a:off x="7899401" y="3860800"/>
            <a:ext cx="436033" cy="533400"/>
          </a:xfrm>
          <a:custGeom>
            <a:avLst/>
            <a:gdLst>
              <a:gd name="T0" fmla="*/ 717450292 w 146"/>
              <a:gd name="T1" fmla="*/ 606136432 h 178"/>
              <a:gd name="T2" fmla="*/ 556903416 w 146"/>
              <a:gd name="T3" fmla="*/ 606136432 h 178"/>
              <a:gd name="T4" fmla="*/ 351200211 w 146"/>
              <a:gd name="T5" fmla="*/ 722310502 h 178"/>
              <a:gd name="T6" fmla="*/ 0 w 146"/>
              <a:gd name="T7" fmla="*/ 722310502 h 178"/>
              <a:gd name="T8" fmla="*/ 120412397 w 146"/>
              <a:gd name="T9" fmla="*/ 676850888 h 178"/>
              <a:gd name="T10" fmla="*/ 230787814 w 146"/>
              <a:gd name="T11" fmla="*/ 651596046 h 178"/>
              <a:gd name="T12" fmla="*/ 205703205 w 146"/>
              <a:gd name="T13" fmla="*/ 626341204 h 178"/>
              <a:gd name="T14" fmla="*/ 125427527 w 146"/>
              <a:gd name="T15" fmla="*/ 636441343 h 178"/>
              <a:gd name="T16" fmla="*/ 120412397 w 146"/>
              <a:gd name="T17" fmla="*/ 676850888 h 178"/>
              <a:gd name="T18" fmla="*/ 255874664 w 146"/>
              <a:gd name="T19" fmla="*/ 646543729 h 178"/>
              <a:gd name="T20" fmla="*/ 220753074 w 146"/>
              <a:gd name="T21" fmla="*/ 606136432 h 178"/>
              <a:gd name="T22" fmla="*/ 95325548 w 146"/>
              <a:gd name="T23" fmla="*/ 631391274 h 178"/>
              <a:gd name="T24" fmla="*/ 95325548 w 146"/>
              <a:gd name="T25" fmla="*/ 676850888 h 178"/>
              <a:gd name="T26" fmla="*/ 85290808 w 146"/>
              <a:gd name="T27" fmla="*/ 813231978 h 178"/>
              <a:gd name="T28" fmla="*/ 245839924 w 146"/>
              <a:gd name="T29" fmla="*/ 833436751 h 178"/>
              <a:gd name="T30" fmla="*/ 265909403 w 146"/>
              <a:gd name="T31" fmla="*/ 697055660 h 178"/>
              <a:gd name="T32" fmla="*/ 175598986 w 146"/>
              <a:gd name="T33" fmla="*/ 702107977 h 178"/>
              <a:gd name="T34" fmla="*/ 160549116 w 146"/>
              <a:gd name="T35" fmla="*/ 747567592 h 178"/>
              <a:gd name="T36" fmla="*/ 175598986 w 146"/>
              <a:gd name="T37" fmla="*/ 808181909 h 178"/>
              <a:gd name="T38" fmla="*/ 190651095 w 146"/>
              <a:gd name="T39" fmla="*/ 793027206 h 178"/>
              <a:gd name="T40" fmla="*/ 200685835 w 146"/>
              <a:gd name="T41" fmla="*/ 727362819 h 178"/>
              <a:gd name="T42" fmla="*/ 140479636 w 146"/>
              <a:gd name="T43" fmla="*/ 0 h 178"/>
              <a:gd name="T44" fmla="*/ 175598986 w 146"/>
              <a:gd name="T45" fmla="*/ 505112569 h 178"/>
              <a:gd name="T46" fmla="*/ 371267451 w 146"/>
              <a:gd name="T47" fmla="*/ 803129592 h 178"/>
              <a:gd name="T48" fmla="*/ 516764457 w 146"/>
              <a:gd name="T49" fmla="*/ 565726887 h 178"/>
              <a:gd name="T50" fmla="*/ 732502402 w 146"/>
              <a:gd name="T51" fmla="*/ 0 h 178"/>
              <a:gd name="T52" fmla="*/ 160549116 w 146"/>
              <a:gd name="T53" fmla="*/ 106073932 h 178"/>
              <a:gd name="T54" fmla="*/ 481645108 w 146"/>
              <a:gd name="T55" fmla="*/ 111124001 h 178"/>
              <a:gd name="T56" fmla="*/ 160549116 w 146"/>
              <a:gd name="T57" fmla="*/ 106073932 h 178"/>
              <a:gd name="T58" fmla="*/ 511749327 w 146"/>
              <a:gd name="T59" fmla="*/ 85869159 h 178"/>
              <a:gd name="T60" fmla="*/ 160549116 w 146"/>
              <a:gd name="T61" fmla="*/ 95971546 h 178"/>
              <a:gd name="T62" fmla="*/ 160549116 w 146"/>
              <a:gd name="T63" fmla="*/ 65664387 h 178"/>
              <a:gd name="T64" fmla="*/ 571953286 w 146"/>
              <a:gd name="T65" fmla="*/ 75766773 h 178"/>
              <a:gd name="T66" fmla="*/ 160549116 w 146"/>
              <a:gd name="T67" fmla="*/ 65664387 h 178"/>
              <a:gd name="T68" fmla="*/ 627142114 w 146"/>
              <a:gd name="T69" fmla="*/ 50511931 h 178"/>
              <a:gd name="T70" fmla="*/ 160549116 w 146"/>
              <a:gd name="T71" fmla="*/ 60614317 h 178"/>
              <a:gd name="T72" fmla="*/ 160549116 w 146"/>
              <a:gd name="T73" fmla="*/ 30307159 h 178"/>
              <a:gd name="T74" fmla="*/ 692365683 w 146"/>
              <a:gd name="T75" fmla="*/ 40409545 h 178"/>
              <a:gd name="T76" fmla="*/ 160549116 w 146"/>
              <a:gd name="T77" fmla="*/ 30307159 h 1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6" h="178">
                <a:moveTo>
                  <a:pt x="111" y="120"/>
                </a:moveTo>
                <a:cubicBezTo>
                  <a:pt x="143" y="120"/>
                  <a:pt x="143" y="120"/>
                  <a:pt x="143" y="120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1" y="120"/>
                  <a:pt x="111" y="120"/>
                  <a:pt x="111" y="120"/>
                </a:cubicBezTo>
                <a:close/>
                <a:moveTo>
                  <a:pt x="35" y="107"/>
                </a:moveTo>
                <a:cubicBezTo>
                  <a:pt x="54" y="107"/>
                  <a:pt x="70" y="123"/>
                  <a:pt x="70" y="143"/>
                </a:cubicBezTo>
                <a:cubicBezTo>
                  <a:pt x="70" y="162"/>
                  <a:pt x="54" y="178"/>
                  <a:pt x="35" y="178"/>
                </a:cubicBezTo>
                <a:cubicBezTo>
                  <a:pt x="15" y="178"/>
                  <a:pt x="0" y="162"/>
                  <a:pt x="0" y="143"/>
                </a:cubicBezTo>
                <a:cubicBezTo>
                  <a:pt x="0" y="123"/>
                  <a:pt x="15" y="107"/>
                  <a:pt x="35" y="107"/>
                </a:cubicBezTo>
                <a:close/>
                <a:moveTo>
                  <a:pt x="24" y="134"/>
                </a:moveTo>
                <a:cubicBezTo>
                  <a:pt x="46" y="134"/>
                  <a:pt x="46" y="134"/>
                  <a:pt x="46" y="13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6" y="128"/>
                  <a:pt x="46" y="128"/>
                  <a:pt x="45" y="127"/>
                </a:cubicBezTo>
                <a:cubicBezTo>
                  <a:pt x="45" y="126"/>
                  <a:pt x="43" y="124"/>
                  <a:pt x="41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7" y="124"/>
                  <a:pt x="26" y="125"/>
                  <a:pt x="25" y="126"/>
                </a:cubicBezTo>
                <a:cubicBezTo>
                  <a:pt x="25" y="127"/>
                  <a:pt x="24" y="128"/>
                  <a:pt x="24" y="129"/>
                </a:cubicBezTo>
                <a:cubicBezTo>
                  <a:pt x="24" y="134"/>
                  <a:pt x="24" y="134"/>
                  <a:pt x="24" y="134"/>
                </a:cubicBezTo>
                <a:close/>
                <a:moveTo>
                  <a:pt x="51" y="134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51" y="123"/>
                  <a:pt x="48" y="120"/>
                  <a:pt x="44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3" y="120"/>
                  <a:pt x="20" y="122"/>
                  <a:pt x="19" y="125"/>
                </a:cubicBezTo>
                <a:cubicBezTo>
                  <a:pt x="19" y="126"/>
                  <a:pt x="19" y="126"/>
                  <a:pt x="19" y="127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18" y="134"/>
                  <a:pt x="17" y="136"/>
                  <a:pt x="17" y="138"/>
                </a:cubicBezTo>
                <a:cubicBezTo>
                  <a:pt x="17" y="161"/>
                  <a:pt x="17" y="161"/>
                  <a:pt x="17" y="161"/>
                </a:cubicBezTo>
                <a:cubicBezTo>
                  <a:pt x="17" y="163"/>
                  <a:pt x="18" y="165"/>
                  <a:pt x="20" y="165"/>
                </a:cubicBezTo>
                <a:cubicBezTo>
                  <a:pt x="49" y="165"/>
                  <a:pt x="49" y="165"/>
                  <a:pt x="49" y="165"/>
                </a:cubicBezTo>
                <a:cubicBezTo>
                  <a:pt x="51" y="165"/>
                  <a:pt x="53" y="163"/>
                  <a:pt x="53" y="161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3" y="136"/>
                  <a:pt x="52" y="134"/>
                  <a:pt x="51" y="134"/>
                </a:cubicBezTo>
                <a:close/>
                <a:moveTo>
                  <a:pt x="35" y="139"/>
                </a:moveTo>
                <a:cubicBezTo>
                  <a:pt x="32" y="139"/>
                  <a:pt x="30" y="141"/>
                  <a:pt x="30" y="144"/>
                </a:cubicBezTo>
                <a:cubicBezTo>
                  <a:pt x="30" y="146"/>
                  <a:pt x="31" y="147"/>
                  <a:pt x="32" y="148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9"/>
                  <a:pt x="33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7" y="160"/>
                  <a:pt x="38" y="159"/>
                  <a:pt x="38" y="157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9" y="147"/>
                  <a:pt x="40" y="146"/>
                  <a:pt x="40" y="144"/>
                </a:cubicBezTo>
                <a:cubicBezTo>
                  <a:pt x="40" y="141"/>
                  <a:pt x="38" y="139"/>
                  <a:pt x="35" y="139"/>
                </a:cubicBezTo>
                <a:close/>
                <a:moveTo>
                  <a:pt x="28" y="0"/>
                </a:moveTo>
                <a:cubicBezTo>
                  <a:pt x="28" y="101"/>
                  <a:pt x="28" y="101"/>
                  <a:pt x="28" y="101"/>
                </a:cubicBezTo>
                <a:cubicBezTo>
                  <a:pt x="30" y="101"/>
                  <a:pt x="32" y="100"/>
                  <a:pt x="35" y="100"/>
                </a:cubicBezTo>
                <a:cubicBezTo>
                  <a:pt x="58" y="100"/>
                  <a:pt x="77" y="119"/>
                  <a:pt x="77" y="143"/>
                </a:cubicBezTo>
                <a:cubicBezTo>
                  <a:pt x="77" y="148"/>
                  <a:pt x="76" y="154"/>
                  <a:pt x="74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46" y="112"/>
                  <a:pt x="146" y="112"/>
                  <a:pt x="146" y="112"/>
                </a:cubicBezTo>
                <a:cubicBezTo>
                  <a:pt x="146" y="0"/>
                  <a:pt x="146" y="0"/>
                  <a:pt x="146" y="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32" y="21"/>
                </a:moveTo>
                <a:cubicBezTo>
                  <a:pt x="96" y="21"/>
                  <a:pt x="96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1"/>
                  <a:pt x="32" y="21"/>
                </a:cubicBezTo>
                <a:close/>
                <a:moveTo>
                  <a:pt x="32" y="17"/>
                </a:moveTo>
                <a:cubicBezTo>
                  <a:pt x="102" y="17"/>
                  <a:pt x="102" y="17"/>
                  <a:pt x="102" y="17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lose/>
                <a:moveTo>
                  <a:pt x="32" y="13"/>
                </a:moveTo>
                <a:cubicBezTo>
                  <a:pt x="114" y="13"/>
                  <a:pt x="114" y="13"/>
                  <a:pt x="114" y="13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0"/>
                </a:moveTo>
                <a:cubicBezTo>
                  <a:pt x="125" y="10"/>
                  <a:pt x="125" y="10"/>
                  <a:pt x="125" y="10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0"/>
                  <a:pt x="32" y="10"/>
                  <a:pt x="32" y="10"/>
                </a:cubicBezTo>
                <a:close/>
                <a:moveTo>
                  <a:pt x="32" y="6"/>
                </a:moveTo>
                <a:cubicBezTo>
                  <a:pt x="138" y="6"/>
                  <a:pt x="138" y="6"/>
                  <a:pt x="138" y="6"/>
                </a:cubicBezTo>
                <a:cubicBezTo>
                  <a:pt x="138" y="8"/>
                  <a:pt x="138" y="8"/>
                  <a:pt x="138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0" name="Freeform 105"/>
          <p:cNvSpPr>
            <a:spLocks/>
          </p:cNvSpPr>
          <p:nvPr/>
        </p:nvSpPr>
        <p:spPr bwMode="auto">
          <a:xfrm>
            <a:off x="8737601" y="3784600"/>
            <a:ext cx="505884" cy="558800"/>
          </a:xfrm>
          <a:custGeom>
            <a:avLst/>
            <a:gdLst>
              <a:gd name="T0" fmla="*/ 378016581 w 169"/>
              <a:gd name="T1" fmla="*/ 360468811 h 186"/>
              <a:gd name="T2" fmla="*/ 383056712 w 169"/>
              <a:gd name="T3" fmla="*/ 360468811 h 186"/>
              <a:gd name="T4" fmla="*/ 468741189 w 169"/>
              <a:gd name="T5" fmla="*/ 30461360 h 186"/>
              <a:gd name="T6" fmla="*/ 463701057 w 169"/>
              <a:gd name="T7" fmla="*/ 20308324 h 186"/>
              <a:gd name="T8" fmla="*/ 473781320 w 169"/>
              <a:gd name="T9" fmla="*/ 0 h 186"/>
              <a:gd name="T10" fmla="*/ 493941845 w 169"/>
              <a:gd name="T11" fmla="*/ 10153035 h 186"/>
              <a:gd name="T12" fmla="*/ 483861582 w 169"/>
              <a:gd name="T13" fmla="*/ 35540131 h 186"/>
              <a:gd name="T14" fmla="*/ 468741189 w 169"/>
              <a:gd name="T15" fmla="*/ 30461360 h 186"/>
              <a:gd name="T16" fmla="*/ 393136974 w 169"/>
              <a:gd name="T17" fmla="*/ 365545329 h 186"/>
              <a:gd name="T18" fmla="*/ 418337631 w 169"/>
              <a:gd name="T19" fmla="*/ 411238495 h 186"/>
              <a:gd name="T20" fmla="*/ 640107897 w 169"/>
              <a:gd name="T21" fmla="*/ 177696147 h 186"/>
              <a:gd name="T22" fmla="*/ 680431192 w 169"/>
              <a:gd name="T23" fmla="*/ 588934642 h 186"/>
              <a:gd name="T24" fmla="*/ 756033161 w 169"/>
              <a:gd name="T25" fmla="*/ 756477753 h 186"/>
              <a:gd name="T26" fmla="*/ 478821451 w 169"/>
              <a:gd name="T27" fmla="*/ 634627808 h 186"/>
              <a:gd name="T28" fmla="*/ 468741189 w 169"/>
              <a:gd name="T29" fmla="*/ 654936132 h 186"/>
              <a:gd name="T30" fmla="*/ 448580663 w 169"/>
              <a:gd name="T31" fmla="*/ 639704326 h 186"/>
              <a:gd name="T32" fmla="*/ 287291973 w 169"/>
              <a:gd name="T33" fmla="*/ 908786805 h 186"/>
              <a:gd name="T34" fmla="*/ 257051185 w 169"/>
              <a:gd name="T35" fmla="*/ 720937623 h 186"/>
              <a:gd name="T36" fmla="*/ 55441444 w 169"/>
              <a:gd name="T37" fmla="*/ 355392294 h 186"/>
              <a:gd name="T38" fmla="*/ 378016581 w 169"/>
              <a:gd name="T39" fmla="*/ 431546819 h 186"/>
              <a:gd name="T40" fmla="*/ 372976449 w 169"/>
              <a:gd name="T41" fmla="*/ 375700618 h 186"/>
              <a:gd name="T42" fmla="*/ 120965396 w 169"/>
              <a:gd name="T43" fmla="*/ 142156016 h 186"/>
              <a:gd name="T44" fmla="*/ 110885133 w 169"/>
              <a:gd name="T45" fmla="*/ 147234787 h 186"/>
              <a:gd name="T46" fmla="*/ 90724608 w 169"/>
              <a:gd name="T47" fmla="*/ 137079498 h 186"/>
              <a:gd name="T48" fmla="*/ 100804870 w 169"/>
              <a:gd name="T49" fmla="*/ 116771174 h 186"/>
              <a:gd name="T50" fmla="*/ 120965396 w 169"/>
              <a:gd name="T51" fmla="*/ 126926463 h 186"/>
              <a:gd name="T52" fmla="*/ 120965396 w 169"/>
              <a:gd name="T53" fmla="*/ 137079498 h 186"/>
              <a:gd name="T54" fmla="*/ 372976449 w 169"/>
              <a:gd name="T55" fmla="*/ 365545329 h 186"/>
              <a:gd name="T56" fmla="*/ 378016581 w 169"/>
              <a:gd name="T57" fmla="*/ 360468811 h 1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69" h="186">
                <a:moveTo>
                  <a:pt x="75" y="71"/>
                </a:moveTo>
                <a:cubicBezTo>
                  <a:pt x="76" y="71"/>
                  <a:pt x="76" y="71"/>
                  <a:pt x="76" y="71"/>
                </a:cubicBezTo>
                <a:cubicBezTo>
                  <a:pt x="76" y="60"/>
                  <a:pt x="79" y="30"/>
                  <a:pt x="93" y="6"/>
                </a:cubicBezTo>
                <a:cubicBezTo>
                  <a:pt x="92" y="6"/>
                  <a:pt x="92" y="5"/>
                  <a:pt x="92" y="4"/>
                </a:cubicBezTo>
                <a:cubicBezTo>
                  <a:pt x="91" y="3"/>
                  <a:pt x="92" y="1"/>
                  <a:pt x="94" y="0"/>
                </a:cubicBezTo>
                <a:cubicBezTo>
                  <a:pt x="96" y="0"/>
                  <a:pt x="98" y="1"/>
                  <a:pt x="98" y="2"/>
                </a:cubicBezTo>
                <a:cubicBezTo>
                  <a:pt x="99" y="4"/>
                  <a:pt x="98" y="6"/>
                  <a:pt x="96" y="7"/>
                </a:cubicBezTo>
                <a:cubicBezTo>
                  <a:pt x="95" y="7"/>
                  <a:pt x="94" y="7"/>
                  <a:pt x="93" y="6"/>
                </a:cubicBezTo>
                <a:cubicBezTo>
                  <a:pt x="89" y="15"/>
                  <a:pt x="79" y="39"/>
                  <a:pt x="78" y="72"/>
                </a:cubicBezTo>
                <a:cubicBezTo>
                  <a:pt x="80" y="74"/>
                  <a:pt x="81" y="77"/>
                  <a:pt x="83" y="81"/>
                </a:cubicBezTo>
                <a:cubicBezTo>
                  <a:pt x="90" y="68"/>
                  <a:pt x="111" y="31"/>
                  <a:pt x="127" y="35"/>
                </a:cubicBezTo>
                <a:cubicBezTo>
                  <a:pt x="143" y="39"/>
                  <a:pt x="169" y="102"/>
                  <a:pt x="135" y="116"/>
                </a:cubicBezTo>
                <a:cubicBezTo>
                  <a:pt x="150" y="125"/>
                  <a:pt x="161" y="137"/>
                  <a:pt x="150" y="149"/>
                </a:cubicBezTo>
                <a:cubicBezTo>
                  <a:pt x="132" y="170"/>
                  <a:pt x="108" y="142"/>
                  <a:pt x="95" y="125"/>
                </a:cubicBezTo>
                <a:cubicBezTo>
                  <a:pt x="95" y="127"/>
                  <a:pt x="94" y="129"/>
                  <a:pt x="93" y="129"/>
                </a:cubicBezTo>
                <a:cubicBezTo>
                  <a:pt x="92" y="129"/>
                  <a:pt x="91" y="128"/>
                  <a:pt x="89" y="126"/>
                </a:cubicBezTo>
                <a:cubicBezTo>
                  <a:pt x="88" y="148"/>
                  <a:pt x="85" y="186"/>
                  <a:pt x="57" y="179"/>
                </a:cubicBezTo>
                <a:cubicBezTo>
                  <a:pt x="41" y="175"/>
                  <a:pt x="44" y="158"/>
                  <a:pt x="51" y="142"/>
                </a:cubicBezTo>
                <a:cubicBezTo>
                  <a:pt x="14" y="152"/>
                  <a:pt x="0" y="83"/>
                  <a:pt x="11" y="70"/>
                </a:cubicBezTo>
                <a:cubicBezTo>
                  <a:pt x="23" y="57"/>
                  <a:pt x="63" y="78"/>
                  <a:pt x="75" y="85"/>
                </a:cubicBezTo>
                <a:cubicBezTo>
                  <a:pt x="74" y="80"/>
                  <a:pt x="74" y="76"/>
                  <a:pt x="74" y="74"/>
                </a:cubicBezTo>
                <a:cubicBezTo>
                  <a:pt x="55" y="47"/>
                  <a:pt x="32" y="32"/>
                  <a:pt x="24" y="28"/>
                </a:cubicBezTo>
                <a:cubicBezTo>
                  <a:pt x="24" y="29"/>
                  <a:pt x="23" y="29"/>
                  <a:pt x="22" y="29"/>
                </a:cubicBezTo>
                <a:cubicBezTo>
                  <a:pt x="20" y="30"/>
                  <a:pt x="18" y="29"/>
                  <a:pt x="18" y="27"/>
                </a:cubicBezTo>
                <a:cubicBezTo>
                  <a:pt x="17" y="25"/>
                  <a:pt x="18" y="23"/>
                  <a:pt x="20" y="23"/>
                </a:cubicBezTo>
                <a:cubicBezTo>
                  <a:pt x="22" y="22"/>
                  <a:pt x="24" y="23"/>
                  <a:pt x="24" y="25"/>
                </a:cubicBezTo>
                <a:cubicBezTo>
                  <a:pt x="24" y="26"/>
                  <a:pt x="24" y="27"/>
                  <a:pt x="24" y="27"/>
                </a:cubicBezTo>
                <a:cubicBezTo>
                  <a:pt x="49" y="39"/>
                  <a:pt x="68" y="63"/>
                  <a:pt x="74" y="72"/>
                </a:cubicBezTo>
                <a:cubicBezTo>
                  <a:pt x="75" y="71"/>
                  <a:pt x="75" y="71"/>
                  <a:pt x="75" y="71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1" name="Freeform 106"/>
          <p:cNvSpPr>
            <a:spLocks/>
          </p:cNvSpPr>
          <p:nvPr/>
        </p:nvSpPr>
        <p:spPr bwMode="auto">
          <a:xfrm>
            <a:off x="9601201" y="3788834"/>
            <a:ext cx="461433" cy="565151"/>
          </a:xfrm>
          <a:custGeom>
            <a:avLst/>
            <a:gdLst>
              <a:gd name="T0" fmla="*/ 343405279 w 154"/>
              <a:gd name="T1" fmla="*/ 216268807 h 189"/>
              <a:gd name="T2" fmla="*/ 651461468 w 154"/>
              <a:gd name="T3" fmla="*/ 110650670 h 189"/>
              <a:gd name="T4" fmla="*/ 388857960 w 154"/>
              <a:gd name="T5" fmla="*/ 291711936 h 189"/>
              <a:gd name="T6" fmla="*/ 727213690 w 154"/>
              <a:gd name="T7" fmla="*/ 261534684 h 189"/>
              <a:gd name="T8" fmla="*/ 424207049 w 154"/>
              <a:gd name="T9" fmla="*/ 336977813 h 189"/>
              <a:gd name="T10" fmla="*/ 616110131 w 154"/>
              <a:gd name="T11" fmla="*/ 502952696 h 189"/>
              <a:gd name="T12" fmla="*/ 393907509 w 154"/>
              <a:gd name="T13" fmla="*/ 392304269 h 189"/>
              <a:gd name="T14" fmla="*/ 419157500 w 154"/>
              <a:gd name="T15" fmla="*/ 457686819 h 189"/>
              <a:gd name="T16" fmla="*/ 777713673 w 154"/>
              <a:gd name="T17" fmla="*/ 880168339 h 189"/>
              <a:gd name="T18" fmla="*/ 747414132 w 154"/>
              <a:gd name="T19" fmla="*/ 930462263 h 189"/>
              <a:gd name="T20" fmla="*/ 378756615 w 154"/>
              <a:gd name="T21" fmla="*/ 462717108 h 189"/>
              <a:gd name="T22" fmla="*/ 358556172 w 154"/>
              <a:gd name="T23" fmla="*/ 387273980 h 189"/>
              <a:gd name="T24" fmla="*/ 358556172 w 154"/>
              <a:gd name="T25" fmla="*/ 387273980 h 189"/>
              <a:gd name="T26" fmla="*/ 318155287 w 154"/>
              <a:gd name="T27" fmla="*/ 643780617 h 189"/>
              <a:gd name="T28" fmla="*/ 313105738 w 154"/>
              <a:gd name="T29" fmla="*/ 372185354 h 189"/>
              <a:gd name="T30" fmla="*/ 95952665 w 154"/>
              <a:gd name="T31" fmla="*/ 528099658 h 189"/>
              <a:gd name="T32" fmla="*/ 282803950 w 154"/>
              <a:gd name="T33" fmla="*/ 336977813 h 189"/>
              <a:gd name="T34" fmla="*/ 0 w 154"/>
              <a:gd name="T35" fmla="*/ 291711936 h 189"/>
              <a:gd name="T36" fmla="*/ 277754402 w 154"/>
              <a:gd name="T37" fmla="*/ 246446059 h 189"/>
              <a:gd name="T38" fmla="*/ 111101311 w 154"/>
              <a:gd name="T39" fmla="*/ 145855968 h 189"/>
              <a:gd name="T40" fmla="*/ 323204836 w 154"/>
              <a:gd name="T41" fmla="*/ 211240760 h 189"/>
              <a:gd name="T42" fmla="*/ 373707066 w 154"/>
              <a:gd name="T43" fmla="*/ 0 h 189"/>
              <a:gd name="T44" fmla="*/ 343405279 w 154"/>
              <a:gd name="T45" fmla="*/ 216268807 h 1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4" h="189">
                <a:moveTo>
                  <a:pt x="68" y="43"/>
                </a:moveTo>
                <a:cubicBezTo>
                  <a:pt x="68" y="56"/>
                  <a:pt x="86" y="1"/>
                  <a:pt x="129" y="22"/>
                </a:cubicBezTo>
                <a:cubicBezTo>
                  <a:pt x="129" y="22"/>
                  <a:pt x="94" y="24"/>
                  <a:pt x="77" y="58"/>
                </a:cubicBezTo>
                <a:cubicBezTo>
                  <a:pt x="77" y="58"/>
                  <a:pt x="110" y="25"/>
                  <a:pt x="144" y="52"/>
                </a:cubicBezTo>
                <a:cubicBezTo>
                  <a:pt x="144" y="52"/>
                  <a:pt x="101" y="48"/>
                  <a:pt x="84" y="67"/>
                </a:cubicBezTo>
                <a:cubicBezTo>
                  <a:pt x="84" y="67"/>
                  <a:pt x="121" y="78"/>
                  <a:pt x="122" y="100"/>
                </a:cubicBezTo>
                <a:cubicBezTo>
                  <a:pt x="122" y="100"/>
                  <a:pt x="97" y="78"/>
                  <a:pt x="78" y="78"/>
                </a:cubicBezTo>
                <a:cubicBezTo>
                  <a:pt x="78" y="78"/>
                  <a:pt x="80" y="83"/>
                  <a:pt x="83" y="91"/>
                </a:cubicBezTo>
                <a:cubicBezTo>
                  <a:pt x="92" y="114"/>
                  <a:pt x="115" y="162"/>
                  <a:pt x="154" y="175"/>
                </a:cubicBezTo>
                <a:cubicBezTo>
                  <a:pt x="151" y="181"/>
                  <a:pt x="152" y="185"/>
                  <a:pt x="148" y="185"/>
                </a:cubicBezTo>
                <a:cubicBezTo>
                  <a:pt x="126" y="189"/>
                  <a:pt x="87" y="126"/>
                  <a:pt x="75" y="92"/>
                </a:cubicBezTo>
                <a:cubicBezTo>
                  <a:pt x="73" y="86"/>
                  <a:pt x="71" y="80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57" y="110"/>
                  <a:pt x="63" y="128"/>
                </a:cubicBezTo>
                <a:cubicBezTo>
                  <a:pt x="63" y="128"/>
                  <a:pt x="39" y="112"/>
                  <a:pt x="62" y="74"/>
                </a:cubicBezTo>
                <a:cubicBezTo>
                  <a:pt x="62" y="74"/>
                  <a:pt x="25" y="89"/>
                  <a:pt x="19" y="105"/>
                </a:cubicBezTo>
                <a:cubicBezTo>
                  <a:pt x="19" y="105"/>
                  <a:pt x="11" y="73"/>
                  <a:pt x="56" y="67"/>
                </a:cubicBezTo>
                <a:cubicBezTo>
                  <a:pt x="56" y="67"/>
                  <a:pt x="36" y="49"/>
                  <a:pt x="0" y="58"/>
                </a:cubicBezTo>
                <a:cubicBezTo>
                  <a:pt x="0" y="58"/>
                  <a:pt x="11" y="28"/>
                  <a:pt x="55" y="49"/>
                </a:cubicBezTo>
                <a:cubicBezTo>
                  <a:pt x="55" y="49"/>
                  <a:pt x="41" y="26"/>
                  <a:pt x="22" y="29"/>
                </a:cubicBezTo>
                <a:cubicBezTo>
                  <a:pt x="22" y="29"/>
                  <a:pt x="36" y="8"/>
                  <a:pt x="64" y="42"/>
                </a:cubicBezTo>
                <a:cubicBezTo>
                  <a:pt x="64" y="42"/>
                  <a:pt x="56" y="5"/>
                  <a:pt x="74" y="0"/>
                </a:cubicBezTo>
                <a:cubicBezTo>
                  <a:pt x="74" y="0"/>
                  <a:pt x="67" y="20"/>
                  <a:pt x="68" y="4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2" name="Freeform 107"/>
          <p:cNvSpPr>
            <a:spLocks noEditPoints="1"/>
          </p:cNvSpPr>
          <p:nvPr/>
        </p:nvSpPr>
        <p:spPr bwMode="auto">
          <a:xfrm>
            <a:off x="10532534" y="3793067"/>
            <a:ext cx="347133" cy="594784"/>
          </a:xfrm>
          <a:custGeom>
            <a:avLst/>
            <a:gdLst>
              <a:gd name="T0" fmla="*/ 292164321 w 116"/>
              <a:gd name="T1" fmla="*/ 446676025 h 198"/>
              <a:gd name="T2" fmla="*/ 564178450 w 116"/>
              <a:gd name="T3" fmla="*/ 609103875 h 198"/>
              <a:gd name="T4" fmla="*/ 584328642 w 116"/>
              <a:gd name="T5" fmla="*/ 710622690 h 198"/>
              <a:gd name="T6" fmla="*/ 584328642 w 116"/>
              <a:gd name="T7" fmla="*/ 710622690 h 198"/>
              <a:gd name="T8" fmla="*/ 528918980 w 116"/>
              <a:gd name="T9" fmla="*/ 670015164 h 198"/>
              <a:gd name="T10" fmla="*/ 473507074 w 116"/>
              <a:gd name="T11" fmla="*/ 710622690 h 198"/>
              <a:gd name="T12" fmla="*/ 468470648 w 116"/>
              <a:gd name="T13" fmla="*/ 710622690 h 198"/>
              <a:gd name="T14" fmla="*/ 413060986 w 116"/>
              <a:gd name="T15" fmla="*/ 670015164 h 198"/>
              <a:gd name="T16" fmla="*/ 352612653 w 116"/>
              <a:gd name="T17" fmla="*/ 710622690 h 198"/>
              <a:gd name="T18" fmla="*/ 347573983 w 116"/>
              <a:gd name="T19" fmla="*/ 710622690 h 198"/>
              <a:gd name="T20" fmla="*/ 292164321 w 116"/>
              <a:gd name="T21" fmla="*/ 670015164 h 198"/>
              <a:gd name="T22" fmla="*/ 292164321 w 116"/>
              <a:gd name="T23" fmla="*/ 1005022746 h 198"/>
              <a:gd name="T24" fmla="*/ 272014129 w 116"/>
              <a:gd name="T25" fmla="*/ 1005022746 h 198"/>
              <a:gd name="T26" fmla="*/ 272014129 w 116"/>
              <a:gd name="T27" fmla="*/ 670015164 h 198"/>
              <a:gd name="T28" fmla="*/ 236754659 w 116"/>
              <a:gd name="T29" fmla="*/ 710622690 h 198"/>
              <a:gd name="T30" fmla="*/ 231715989 w 116"/>
              <a:gd name="T31" fmla="*/ 710622690 h 198"/>
              <a:gd name="T32" fmla="*/ 171267656 w 116"/>
              <a:gd name="T33" fmla="*/ 670015164 h 198"/>
              <a:gd name="T34" fmla="*/ 115857994 w 116"/>
              <a:gd name="T35" fmla="*/ 710622690 h 198"/>
              <a:gd name="T36" fmla="*/ 110821569 w 116"/>
              <a:gd name="T37" fmla="*/ 710622690 h 198"/>
              <a:gd name="T38" fmla="*/ 55409662 w 116"/>
              <a:gd name="T39" fmla="*/ 670015164 h 198"/>
              <a:gd name="T40" fmla="*/ 0 w 116"/>
              <a:gd name="T41" fmla="*/ 710622690 h 198"/>
              <a:gd name="T42" fmla="*/ 0 w 116"/>
              <a:gd name="T43" fmla="*/ 710622690 h 198"/>
              <a:gd name="T44" fmla="*/ 15111522 w 116"/>
              <a:gd name="T45" fmla="*/ 629407638 h 198"/>
              <a:gd name="T46" fmla="*/ 272014129 w 116"/>
              <a:gd name="T47" fmla="*/ 446676025 h 198"/>
              <a:gd name="T48" fmla="*/ 272014129 w 116"/>
              <a:gd name="T49" fmla="*/ 406070752 h 198"/>
              <a:gd name="T50" fmla="*/ 292164321 w 116"/>
              <a:gd name="T51" fmla="*/ 406070752 h 198"/>
              <a:gd name="T52" fmla="*/ 292164321 w 116"/>
              <a:gd name="T53" fmla="*/ 446676025 h 198"/>
              <a:gd name="T54" fmla="*/ 85634950 w 116"/>
              <a:gd name="T55" fmla="*/ 0 h 198"/>
              <a:gd name="T56" fmla="*/ 141044613 w 116"/>
              <a:gd name="T57" fmla="*/ 121820324 h 198"/>
              <a:gd name="T58" fmla="*/ 85634950 w 116"/>
              <a:gd name="T59" fmla="*/ 177655672 h 198"/>
              <a:gd name="T60" fmla="*/ 25186618 w 116"/>
              <a:gd name="T61" fmla="*/ 121820324 h 198"/>
              <a:gd name="T62" fmla="*/ 85634950 w 116"/>
              <a:gd name="T63" fmla="*/ 0 h 198"/>
              <a:gd name="T64" fmla="*/ 272014129 w 116"/>
              <a:gd name="T65" fmla="*/ 142124087 h 198"/>
              <a:gd name="T66" fmla="*/ 332462461 w 116"/>
              <a:gd name="T67" fmla="*/ 263944412 h 198"/>
              <a:gd name="T68" fmla="*/ 272014129 w 116"/>
              <a:gd name="T69" fmla="*/ 324855701 h 198"/>
              <a:gd name="T70" fmla="*/ 216604467 w 116"/>
              <a:gd name="T71" fmla="*/ 263944412 h 198"/>
              <a:gd name="T72" fmla="*/ 272014129 w 116"/>
              <a:gd name="T73" fmla="*/ 142124087 h 198"/>
              <a:gd name="T74" fmla="*/ 493657266 w 116"/>
              <a:gd name="T75" fmla="*/ 15227822 h 198"/>
              <a:gd name="T76" fmla="*/ 554105598 w 116"/>
              <a:gd name="T77" fmla="*/ 131972206 h 198"/>
              <a:gd name="T78" fmla="*/ 493657266 w 116"/>
              <a:gd name="T79" fmla="*/ 192883495 h 198"/>
              <a:gd name="T80" fmla="*/ 438247604 w 116"/>
              <a:gd name="T81" fmla="*/ 131972206 h 198"/>
              <a:gd name="T82" fmla="*/ 493657266 w 116"/>
              <a:gd name="T83" fmla="*/ 15227822 h 1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6" h="198">
                <a:moveTo>
                  <a:pt x="58" y="88"/>
                </a:moveTo>
                <a:cubicBezTo>
                  <a:pt x="82" y="88"/>
                  <a:pt x="103" y="101"/>
                  <a:pt x="112" y="120"/>
                </a:cubicBezTo>
                <a:cubicBezTo>
                  <a:pt x="115" y="126"/>
                  <a:pt x="116" y="133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5" y="135"/>
                  <a:pt x="110" y="132"/>
                  <a:pt x="105" y="132"/>
                </a:cubicBezTo>
                <a:cubicBezTo>
                  <a:pt x="100" y="132"/>
                  <a:pt x="95" y="135"/>
                  <a:pt x="94" y="140"/>
                </a:cubicBezTo>
                <a:cubicBezTo>
                  <a:pt x="93" y="140"/>
                  <a:pt x="93" y="140"/>
                  <a:pt x="93" y="140"/>
                </a:cubicBezTo>
                <a:cubicBezTo>
                  <a:pt x="91" y="135"/>
                  <a:pt x="87" y="132"/>
                  <a:pt x="82" y="132"/>
                </a:cubicBezTo>
                <a:cubicBezTo>
                  <a:pt x="76" y="132"/>
                  <a:pt x="72" y="135"/>
                  <a:pt x="70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8" y="135"/>
                  <a:pt x="63" y="132"/>
                  <a:pt x="58" y="132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4" y="198"/>
                  <a:pt x="54" y="198"/>
                  <a:pt x="54" y="198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51" y="134"/>
                  <a:pt x="48" y="136"/>
                  <a:pt x="47" y="140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4" y="135"/>
                  <a:pt x="40" y="132"/>
                  <a:pt x="34" y="132"/>
                </a:cubicBezTo>
                <a:cubicBezTo>
                  <a:pt x="29" y="132"/>
                  <a:pt x="25" y="135"/>
                  <a:pt x="23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1" y="135"/>
                  <a:pt x="16" y="132"/>
                  <a:pt x="11" y="132"/>
                </a:cubicBezTo>
                <a:cubicBezTo>
                  <a:pt x="6" y="132"/>
                  <a:pt x="1" y="135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4"/>
                  <a:pt x="1" y="129"/>
                  <a:pt x="3" y="124"/>
                </a:cubicBezTo>
                <a:cubicBezTo>
                  <a:pt x="10" y="104"/>
                  <a:pt x="30" y="90"/>
                  <a:pt x="54" y="88"/>
                </a:cubicBezTo>
                <a:cubicBezTo>
                  <a:pt x="54" y="80"/>
                  <a:pt x="54" y="80"/>
                  <a:pt x="54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8" y="88"/>
                  <a:pt x="58" y="88"/>
                  <a:pt x="58" y="88"/>
                </a:cubicBezTo>
                <a:close/>
                <a:moveTo>
                  <a:pt x="17" y="0"/>
                </a:moveTo>
                <a:cubicBezTo>
                  <a:pt x="20" y="12"/>
                  <a:pt x="28" y="18"/>
                  <a:pt x="28" y="24"/>
                </a:cubicBezTo>
                <a:cubicBezTo>
                  <a:pt x="28" y="30"/>
                  <a:pt x="26" y="35"/>
                  <a:pt x="17" y="35"/>
                </a:cubicBezTo>
                <a:cubicBezTo>
                  <a:pt x="8" y="35"/>
                  <a:pt x="5" y="30"/>
                  <a:pt x="5" y="24"/>
                </a:cubicBezTo>
                <a:cubicBezTo>
                  <a:pt x="5" y="18"/>
                  <a:pt x="14" y="12"/>
                  <a:pt x="17" y="0"/>
                </a:cubicBezTo>
                <a:close/>
                <a:moveTo>
                  <a:pt x="54" y="28"/>
                </a:moveTo>
                <a:cubicBezTo>
                  <a:pt x="57" y="40"/>
                  <a:pt x="66" y="46"/>
                  <a:pt x="66" y="52"/>
                </a:cubicBezTo>
                <a:cubicBezTo>
                  <a:pt x="66" y="58"/>
                  <a:pt x="63" y="64"/>
                  <a:pt x="54" y="64"/>
                </a:cubicBezTo>
                <a:cubicBezTo>
                  <a:pt x="46" y="64"/>
                  <a:pt x="43" y="58"/>
                  <a:pt x="43" y="52"/>
                </a:cubicBezTo>
                <a:cubicBezTo>
                  <a:pt x="43" y="46"/>
                  <a:pt x="51" y="40"/>
                  <a:pt x="54" y="28"/>
                </a:cubicBezTo>
                <a:close/>
                <a:moveTo>
                  <a:pt x="98" y="3"/>
                </a:moveTo>
                <a:cubicBezTo>
                  <a:pt x="101" y="15"/>
                  <a:pt x="110" y="20"/>
                  <a:pt x="110" y="26"/>
                </a:cubicBezTo>
                <a:cubicBezTo>
                  <a:pt x="110" y="32"/>
                  <a:pt x="107" y="38"/>
                  <a:pt x="98" y="38"/>
                </a:cubicBezTo>
                <a:cubicBezTo>
                  <a:pt x="90" y="38"/>
                  <a:pt x="87" y="32"/>
                  <a:pt x="87" y="26"/>
                </a:cubicBezTo>
                <a:cubicBezTo>
                  <a:pt x="87" y="20"/>
                  <a:pt x="96" y="15"/>
                  <a:pt x="98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3" name="Freeform 108"/>
          <p:cNvSpPr>
            <a:spLocks noEditPoints="1"/>
          </p:cNvSpPr>
          <p:nvPr/>
        </p:nvSpPr>
        <p:spPr bwMode="auto">
          <a:xfrm>
            <a:off x="1102784" y="4652434"/>
            <a:ext cx="533400" cy="484717"/>
          </a:xfrm>
          <a:custGeom>
            <a:avLst/>
            <a:gdLst>
              <a:gd name="T0" fmla="*/ 717260433 w 178"/>
              <a:gd name="T1" fmla="*/ 473366869 h 162"/>
              <a:gd name="T2" fmla="*/ 202045477 w 178"/>
              <a:gd name="T3" fmla="*/ 473366869 h 162"/>
              <a:gd name="T4" fmla="*/ 116176318 w 178"/>
              <a:gd name="T5" fmla="*/ 392793833 h 162"/>
              <a:gd name="T6" fmla="*/ 116176318 w 178"/>
              <a:gd name="T7" fmla="*/ 387758158 h 162"/>
              <a:gd name="T8" fmla="*/ 0 w 178"/>
              <a:gd name="T9" fmla="*/ 266897482 h 162"/>
              <a:gd name="T10" fmla="*/ 151533546 w 178"/>
              <a:gd name="T11" fmla="*/ 141003375 h 162"/>
              <a:gd name="T12" fmla="*/ 212147863 w 178"/>
              <a:gd name="T13" fmla="*/ 151074724 h 162"/>
              <a:gd name="T14" fmla="*/ 212147863 w 178"/>
              <a:gd name="T15" fmla="*/ 146039049 h 162"/>
              <a:gd name="T16" fmla="*/ 368731479 w 178"/>
              <a:gd name="T17" fmla="*/ 0 h 162"/>
              <a:gd name="T18" fmla="*/ 515214956 w 178"/>
              <a:gd name="T19" fmla="*/ 100715734 h 162"/>
              <a:gd name="T20" fmla="*/ 651596046 w 178"/>
              <a:gd name="T21" fmla="*/ 25178373 h 162"/>
              <a:gd name="T22" fmla="*/ 798079523 w 178"/>
              <a:gd name="T23" fmla="*/ 130932026 h 162"/>
              <a:gd name="T24" fmla="*/ 899101138 w 178"/>
              <a:gd name="T25" fmla="*/ 287042424 h 162"/>
              <a:gd name="T26" fmla="*/ 717260433 w 178"/>
              <a:gd name="T27" fmla="*/ 473366869 h 162"/>
              <a:gd name="T28" fmla="*/ 439448183 w 178"/>
              <a:gd name="T29" fmla="*/ 488473893 h 162"/>
              <a:gd name="T30" fmla="*/ 388936251 w 178"/>
              <a:gd name="T31" fmla="*/ 674798338 h 162"/>
              <a:gd name="T32" fmla="*/ 500062500 w 178"/>
              <a:gd name="T33" fmla="*/ 674798338 h 162"/>
              <a:gd name="T34" fmla="*/ 479857728 w 178"/>
              <a:gd name="T35" fmla="*/ 750335700 h 162"/>
              <a:gd name="T36" fmla="*/ 464703024 w 178"/>
              <a:gd name="T37" fmla="*/ 750335700 h 162"/>
              <a:gd name="T38" fmla="*/ 464703024 w 178"/>
              <a:gd name="T39" fmla="*/ 815801713 h 162"/>
              <a:gd name="T40" fmla="*/ 505112569 w 178"/>
              <a:gd name="T41" fmla="*/ 750335700 h 162"/>
              <a:gd name="T42" fmla="*/ 489960114 w 178"/>
              <a:gd name="T43" fmla="*/ 750335700 h 162"/>
              <a:gd name="T44" fmla="*/ 535419728 w 178"/>
              <a:gd name="T45" fmla="*/ 649619965 h 162"/>
              <a:gd name="T46" fmla="*/ 424295727 w 178"/>
              <a:gd name="T47" fmla="*/ 649619965 h 162"/>
              <a:gd name="T48" fmla="*/ 464703024 w 178"/>
              <a:gd name="T49" fmla="*/ 488473893 h 162"/>
              <a:gd name="T50" fmla="*/ 439448183 w 178"/>
              <a:gd name="T51" fmla="*/ 488473893 h 1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8" h="162">
                <a:moveTo>
                  <a:pt x="142" y="94"/>
                </a:moveTo>
                <a:cubicBezTo>
                  <a:pt x="40" y="94"/>
                  <a:pt x="40" y="94"/>
                  <a:pt x="40" y="94"/>
                </a:cubicBezTo>
                <a:cubicBezTo>
                  <a:pt x="30" y="94"/>
                  <a:pt x="23" y="87"/>
                  <a:pt x="23" y="78"/>
                </a:cubicBezTo>
                <a:cubicBezTo>
                  <a:pt x="23" y="77"/>
                  <a:pt x="23" y="77"/>
                  <a:pt x="23" y="77"/>
                </a:cubicBezTo>
                <a:cubicBezTo>
                  <a:pt x="10" y="75"/>
                  <a:pt x="0" y="65"/>
                  <a:pt x="0" y="53"/>
                </a:cubicBezTo>
                <a:cubicBezTo>
                  <a:pt x="0" y="39"/>
                  <a:pt x="14" y="28"/>
                  <a:pt x="30" y="28"/>
                </a:cubicBezTo>
                <a:cubicBezTo>
                  <a:pt x="34" y="28"/>
                  <a:pt x="38" y="29"/>
                  <a:pt x="42" y="30"/>
                </a:cubicBezTo>
                <a:cubicBezTo>
                  <a:pt x="42" y="30"/>
                  <a:pt x="42" y="29"/>
                  <a:pt x="42" y="29"/>
                </a:cubicBezTo>
                <a:cubicBezTo>
                  <a:pt x="42" y="13"/>
                  <a:pt x="56" y="0"/>
                  <a:pt x="73" y="0"/>
                </a:cubicBezTo>
                <a:cubicBezTo>
                  <a:pt x="87" y="0"/>
                  <a:pt x="98" y="8"/>
                  <a:pt x="102" y="20"/>
                </a:cubicBezTo>
                <a:cubicBezTo>
                  <a:pt x="107" y="11"/>
                  <a:pt x="117" y="5"/>
                  <a:pt x="129" y="5"/>
                </a:cubicBezTo>
                <a:cubicBezTo>
                  <a:pt x="144" y="5"/>
                  <a:pt x="156" y="14"/>
                  <a:pt x="158" y="26"/>
                </a:cubicBezTo>
                <a:cubicBezTo>
                  <a:pt x="170" y="30"/>
                  <a:pt x="178" y="43"/>
                  <a:pt x="178" y="57"/>
                </a:cubicBezTo>
                <a:cubicBezTo>
                  <a:pt x="178" y="75"/>
                  <a:pt x="160" y="94"/>
                  <a:pt x="142" y="94"/>
                </a:cubicBezTo>
                <a:close/>
                <a:moveTo>
                  <a:pt x="87" y="97"/>
                </a:moveTo>
                <a:cubicBezTo>
                  <a:pt x="77" y="134"/>
                  <a:pt x="77" y="134"/>
                  <a:pt x="77" y="13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100" y="149"/>
                  <a:pt x="100" y="149"/>
                  <a:pt x="100" y="149"/>
                </a:cubicBezTo>
                <a:cubicBezTo>
                  <a:pt x="97" y="149"/>
                  <a:pt x="97" y="149"/>
                  <a:pt x="97" y="149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84" y="129"/>
                  <a:pt x="84" y="129"/>
                  <a:pt x="84" y="129"/>
                </a:cubicBezTo>
                <a:cubicBezTo>
                  <a:pt x="92" y="97"/>
                  <a:pt x="92" y="97"/>
                  <a:pt x="92" y="97"/>
                </a:cubicBezTo>
                <a:lnTo>
                  <a:pt x="87" y="9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4" name="Freeform 109"/>
          <p:cNvSpPr>
            <a:spLocks noEditPoints="1"/>
          </p:cNvSpPr>
          <p:nvPr/>
        </p:nvSpPr>
        <p:spPr bwMode="auto">
          <a:xfrm>
            <a:off x="2012951" y="4652434"/>
            <a:ext cx="438149" cy="436033"/>
          </a:xfrm>
          <a:custGeom>
            <a:avLst/>
            <a:gdLst>
              <a:gd name="T0" fmla="*/ 369814543 w 146"/>
              <a:gd name="T1" fmla="*/ 0 h 146"/>
              <a:gd name="T2" fmla="*/ 0 w 146"/>
              <a:gd name="T3" fmla="*/ 366252321 h 146"/>
              <a:gd name="T4" fmla="*/ 369814543 w 146"/>
              <a:gd name="T5" fmla="*/ 732502402 h 146"/>
              <a:gd name="T6" fmla="*/ 739629086 w 146"/>
              <a:gd name="T7" fmla="*/ 366252321 h 146"/>
              <a:gd name="T8" fmla="*/ 369814543 w 146"/>
              <a:gd name="T9" fmla="*/ 0 h 146"/>
              <a:gd name="T10" fmla="*/ 526859568 w 146"/>
              <a:gd name="T11" fmla="*/ 597040135 h 146"/>
              <a:gd name="T12" fmla="*/ 369814543 w 146"/>
              <a:gd name="T13" fmla="*/ 501714587 h 146"/>
              <a:gd name="T14" fmla="*/ 212769518 w 146"/>
              <a:gd name="T15" fmla="*/ 597040135 h 146"/>
              <a:gd name="T16" fmla="*/ 253296831 w 146"/>
              <a:gd name="T17" fmla="*/ 416421540 h 146"/>
              <a:gd name="T18" fmla="*/ 111451236 w 146"/>
              <a:gd name="T19" fmla="*/ 296011383 h 146"/>
              <a:gd name="T20" fmla="*/ 298890620 w 146"/>
              <a:gd name="T21" fmla="*/ 280959273 h 146"/>
              <a:gd name="T22" fmla="*/ 369814543 w 146"/>
              <a:gd name="T23" fmla="*/ 110377657 h 146"/>
              <a:gd name="T24" fmla="*/ 440738466 w 146"/>
              <a:gd name="T25" fmla="*/ 280959273 h 146"/>
              <a:gd name="T26" fmla="*/ 628177850 w 146"/>
              <a:gd name="T27" fmla="*/ 296011383 h 146"/>
              <a:gd name="T28" fmla="*/ 486332255 w 146"/>
              <a:gd name="T29" fmla="*/ 416421540 h 146"/>
              <a:gd name="T30" fmla="*/ 526859568 w 146"/>
              <a:gd name="T31" fmla="*/ 597040135 h 1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6" h="146">
                <a:moveTo>
                  <a:pt x="73" y="0"/>
                </a:moveTo>
                <a:cubicBezTo>
                  <a:pt x="33" y="0"/>
                  <a:pt x="0" y="33"/>
                  <a:pt x="0" y="73"/>
                </a:cubicBezTo>
                <a:cubicBezTo>
                  <a:pt x="0" y="113"/>
                  <a:pt x="33" y="146"/>
                  <a:pt x="73" y="146"/>
                </a:cubicBezTo>
                <a:cubicBezTo>
                  <a:pt x="113" y="146"/>
                  <a:pt x="146" y="113"/>
                  <a:pt x="146" y="73"/>
                </a:cubicBezTo>
                <a:cubicBezTo>
                  <a:pt x="146" y="33"/>
                  <a:pt x="113" y="0"/>
                  <a:pt x="73" y="0"/>
                </a:cubicBezTo>
                <a:close/>
                <a:moveTo>
                  <a:pt x="104" y="119"/>
                </a:moveTo>
                <a:cubicBezTo>
                  <a:pt x="73" y="100"/>
                  <a:pt x="73" y="100"/>
                  <a:pt x="73" y="100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83"/>
                  <a:pt x="50" y="83"/>
                  <a:pt x="50" y="83"/>
                </a:cubicBezTo>
                <a:cubicBezTo>
                  <a:pt x="22" y="59"/>
                  <a:pt x="22" y="59"/>
                  <a:pt x="22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73" y="22"/>
                  <a:pt x="73" y="22"/>
                  <a:pt x="73" y="22"/>
                </a:cubicBezTo>
                <a:cubicBezTo>
                  <a:pt x="87" y="56"/>
                  <a:pt x="87" y="56"/>
                  <a:pt x="87" y="56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96" y="83"/>
                  <a:pt x="96" y="83"/>
                  <a:pt x="96" y="83"/>
                </a:cubicBezTo>
                <a:lnTo>
                  <a:pt x="104" y="11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5" name="Freeform 110"/>
          <p:cNvSpPr>
            <a:spLocks noEditPoints="1"/>
          </p:cNvSpPr>
          <p:nvPr/>
        </p:nvSpPr>
        <p:spPr bwMode="auto">
          <a:xfrm>
            <a:off x="2868084" y="4654551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207369701 w 144"/>
              <a:gd name="T11" fmla="*/ 551300650 h 144"/>
              <a:gd name="T12" fmla="*/ 177024506 w 144"/>
              <a:gd name="T13" fmla="*/ 520955455 h 144"/>
              <a:gd name="T14" fmla="*/ 187138072 w 144"/>
              <a:gd name="T15" fmla="*/ 399567929 h 144"/>
              <a:gd name="T16" fmla="*/ 328757227 w 144"/>
              <a:gd name="T17" fmla="*/ 541187084 h 144"/>
              <a:gd name="T18" fmla="*/ 207369701 w 144"/>
              <a:gd name="T19" fmla="*/ 551300650 h 144"/>
              <a:gd name="T20" fmla="*/ 394510022 w 144"/>
              <a:gd name="T21" fmla="*/ 531071270 h 144"/>
              <a:gd name="T22" fmla="*/ 197253886 w 144"/>
              <a:gd name="T23" fmla="*/ 328757227 h 144"/>
              <a:gd name="T24" fmla="*/ 202311794 w 144"/>
              <a:gd name="T25" fmla="*/ 257948774 h 144"/>
              <a:gd name="T26" fmla="*/ 465318475 w 144"/>
              <a:gd name="T27" fmla="*/ 526013363 h 144"/>
              <a:gd name="T28" fmla="*/ 394510022 w 144"/>
              <a:gd name="T29" fmla="*/ 531071270 h 144"/>
              <a:gd name="T30" fmla="*/ 536129177 w 144"/>
              <a:gd name="T31" fmla="*/ 520955455 h 144"/>
              <a:gd name="T32" fmla="*/ 207369701 w 144"/>
              <a:gd name="T33" fmla="*/ 192195979 h 144"/>
              <a:gd name="T34" fmla="*/ 217485516 w 144"/>
              <a:gd name="T35" fmla="*/ 121387526 h 144"/>
              <a:gd name="T36" fmla="*/ 606937630 w 144"/>
              <a:gd name="T37" fmla="*/ 510839641 h 144"/>
              <a:gd name="T38" fmla="*/ 536129177 w 144"/>
              <a:gd name="T39" fmla="*/ 520955455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41" y="109"/>
                </a:moveTo>
                <a:cubicBezTo>
                  <a:pt x="38" y="109"/>
                  <a:pt x="35" y="106"/>
                  <a:pt x="35" y="103"/>
                </a:cubicBezTo>
                <a:cubicBezTo>
                  <a:pt x="37" y="79"/>
                  <a:pt x="37" y="79"/>
                  <a:pt x="37" y="79"/>
                </a:cubicBezTo>
                <a:cubicBezTo>
                  <a:pt x="52" y="81"/>
                  <a:pt x="63" y="92"/>
                  <a:pt x="65" y="107"/>
                </a:cubicBezTo>
                <a:lnTo>
                  <a:pt x="41" y="109"/>
                </a:lnTo>
                <a:close/>
                <a:moveTo>
                  <a:pt x="78" y="105"/>
                </a:moveTo>
                <a:cubicBezTo>
                  <a:pt x="77" y="84"/>
                  <a:pt x="60" y="67"/>
                  <a:pt x="39" y="65"/>
                </a:cubicBezTo>
                <a:cubicBezTo>
                  <a:pt x="40" y="51"/>
                  <a:pt x="40" y="51"/>
                  <a:pt x="40" y="51"/>
                </a:cubicBezTo>
                <a:cubicBezTo>
                  <a:pt x="68" y="54"/>
                  <a:pt x="90" y="76"/>
                  <a:pt x="92" y="104"/>
                </a:cubicBezTo>
                <a:lnTo>
                  <a:pt x="78" y="105"/>
                </a:lnTo>
                <a:close/>
                <a:moveTo>
                  <a:pt x="106" y="103"/>
                </a:moveTo>
                <a:cubicBezTo>
                  <a:pt x="103" y="68"/>
                  <a:pt x="76" y="41"/>
                  <a:pt x="41" y="38"/>
                </a:cubicBezTo>
                <a:cubicBezTo>
                  <a:pt x="43" y="24"/>
                  <a:pt x="43" y="24"/>
                  <a:pt x="43" y="24"/>
                </a:cubicBezTo>
                <a:cubicBezTo>
                  <a:pt x="84" y="28"/>
                  <a:pt x="116" y="60"/>
                  <a:pt x="120" y="101"/>
                </a:cubicBezTo>
                <a:lnTo>
                  <a:pt x="106" y="10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6" name="Freeform 111"/>
          <p:cNvSpPr>
            <a:spLocks noEditPoints="1"/>
          </p:cNvSpPr>
          <p:nvPr/>
        </p:nvSpPr>
        <p:spPr bwMode="auto">
          <a:xfrm>
            <a:off x="3718984" y="4654551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556358557 w 144"/>
              <a:gd name="T11" fmla="*/ 460260568 h 144"/>
              <a:gd name="T12" fmla="*/ 546244992 w 144"/>
              <a:gd name="T13" fmla="*/ 470376382 h 144"/>
              <a:gd name="T14" fmla="*/ 424857466 w 144"/>
              <a:gd name="T15" fmla="*/ 470376382 h 144"/>
              <a:gd name="T16" fmla="*/ 424857466 w 144"/>
              <a:gd name="T17" fmla="*/ 505781733 h 144"/>
              <a:gd name="T18" fmla="*/ 510839641 w 144"/>
              <a:gd name="T19" fmla="*/ 505781733 h 144"/>
              <a:gd name="T20" fmla="*/ 520955455 w 144"/>
              <a:gd name="T21" fmla="*/ 515897548 h 144"/>
              <a:gd name="T22" fmla="*/ 520955455 w 144"/>
              <a:gd name="T23" fmla="*/ 546244992 h 144"/>
              <a:gd name="T24" fmla="*/ 510839641 w 144"/>
              <a:gd name="T25" fmla="*/ 556358557 h 144"/>
              <a:gd name="T26" fmla="*/ 217485516 w 144"/>
              <a:gd name="T27" fmla="*/ 556358557 h 144"/>
              <a:gd name="T28" fmla="*/ 207369701 w 144"/>
              <a:gd name="T29" fmla="*/ 546244992 h 144"/>
              <a:gd name="T30" fmla="*/ 207369701 w 144"/>
              <a:gd name="T31" fmla="*/ 515897548 h 144"/>
              <a:gd name="T32" fmla="*/ 217485516 w 144"/>
              <a:gd name="T33" fmla="*/ 505781733 h 144"/>
              <a:gd name="T34" fmla="*/ 303469940 w 144"/>
              <a:gd name="T35" fmla="*/ 505781733 h 144"/>
              <a:gd name="T36" fmla="*/ 303469940 w 144"/>
              <a:gd name="T37" fmla="*/ 470376382 h 144"/>
              <a:gd name="T38" fmla="*/ 182082414 w 144"/>
              <a:gd name="T39" fmla="*/ 470376382 h 144"/>
              <a:gd name="T40" fmla="*/ 171966599 w 144"/>
              <a:gd name="T41" fmla="*/ 460260568 h 144"/>
              <a:gd name="T42" fmla="*/ 171966599 w 144"/>
              <a:gd name="T43" fmla="*/ 187138072 h 144"/>
              <a:gd name="T44" fmla="*/ 182082414 w 144"/>
              <a:gd name="T45" fmla="*/ 177024506 h 144"/>
              <a:gd name="T46" fmla="*/ 546244992 w 144"/>
              <a:gd name="T47" fmla="*/ 177024506 h 144"/>
              <a:gd name="T48" fmla="*/ 556358557 w 144"/>
              <a:gd name="T49" fmla="*/ 187138072 h 144"/>
              <a:gd name="T50" fmla="*/ 556358557 w 144"/>
              <a:gd name="T51" fmla="*/ 460260568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7" name="Freeform 112"/>
          <p:cNvSpPr>
            <a:spLocks/>
          </p:cNvSpPr>
          <p:nvPr/>
        </p:nvSpPr>
        <p:spPr bwMode="auto">
          <a:xfrm>
            <a:off x="3850217" y="4792134"/>
            <a:ext cx="167216" cy="107951"/>
          </a:xfrm>
          <a:custGeom>
            <a:avLst/>
            <a:gdLst>
              <a:gd name="T0" fmla="*/ 270829454 w 56"/>
              <a:gd name="T1" fmla="*/ 0 h 36"/>
              <a:gd name="T2" fmla="*/ 10030721 w 56"/>
              <a:gd name="T3" fmla="*/ 0 h 36"/>
              <a:gd name="T4" fmla="*/ 0 w 56"/>
              <a:gd name="T5" fmla="*/ 10115877 h 36"/>
              <a:gd name="T6" fmla="*/ 0 w 56"/>
              <a:gd name="T7" fmla="*/ 171967661 h 36"/>
              <a:gd name="T8" fmla="*/ 10030721 w 56"/>
              <a:gd name="T9" fmla="*/ 182083538 h 36"/>
              <a:gd name="T10" fmla="*/ 270829454 w 56"/>
              <a:gd name="T11" fmla="*/ 182083538 h 36"/>
              <a:gd name="T12" fmla="*/ 280860174 w 56"/>
              <a:gd name="T13" fmla="*/ 171967661 h 36"/>
              <a:gd name="T14" fmla="*/ 280860174 w 56"/>
              <a:gd name="T15" fmla="*/ 10115877 h 36"/>
              <a:gd name="T16" fmla="*/ 270829454 w 56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" h="36">
                <a:moveTo>
                  <a:pt x="5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0"/>
                  <a:pt x="55" y="0"/>
                  <a:pt x="54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8" name="Freeform 113"/>
          <p:cNvSpPr>
            <a:spLocks noEditPoints="1"/>
          </p:cNvSpPr>
          <p:nvPr/>
        </p:nvSpPr>
        <p:spPr bwMode="auto">
          <a:xfrm>
            <a:off x="4546601" y="4654551"/>
            <a:ext cx="429684" cy="431800"/>
          </a:xfrm>
          <a:custGeom>
            <a:avLst/>
            <a:gdLst>
              <a:gd name="T0" fmla="*/ 360601107 w 144"/>
              <a:gd name="T1" fmla="*/ 0 h 144"/>
              <a:gd name="T2" fmla="*/ 0 w 144"/>
              <a:gd name="T3" fmla="*/ 364162578 h 144"/>
              <a:gd name="T4" fmla="*/ 360601107 w 144"/>
              <a:gd name="T5" fmla="*/ 728325156 h 144"/>
              <a:gd name="T6" fmla="*/ 721202215 w 144"/>
              <a:gd name="T7" fmla="*/ 364162578 h 144"/>
              <a:gd name="T8" fmla="*/ 360601107 w 144"/>
              <a:gd name="T9" fmla="*/ 0 h 144"/>
              <a:gd name="T10" fmla="*/ 500834747 w 144"/>
              <a:gd name="T11" fmla="*/ 500723826 h 144"/>
              <a:gd name="T12" fmla="*/ 290484288 w 144"/>
              <a:gd name="T13" fmla="*/ 622111352 h 144"/>
              <a:gd name="T14" fmla="*/ 340567091 w 144"/>
              <a:gd name="T15" fmla="*/ 526013363 h 144"/>
              <a:gd name="T16" fmla="*/ 100167845 w 144"/>
              <a:gd name="T17" fmla="*/ 348988856 h 144"/>
              <a:gd name="T18" fmla="*/ 360601107 w 144"/>
              <a:gd name="T19" fmla="*/ 177024506 h 144"/>
              <a:gd name="T20" fmla="*/ 626042874 w 144"/>
              <a:gd name="T21" fmla="*/ 348988856 h 144"/>
              <a:gd name="T22" fmla="*/ 500834747 w 144"/>
              <a:gd name="T23" fmla="*/ 500723826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00" y="99"/>
                </a:moveTo>
                <a:cubicBezTo>
                  <a:pt x="89" y="104"/>
                  <a:pt x="58" y="123"/>
                  <a:pt x="58" y="123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41" y="102"/>
                  <a:pt x="20" y="87"/>
                  <a:pt x="20" y="69"/>
                </a:cubicBezTo>
                <a:cubicBezTo>
                  <a:pt x="20" y="50"/>
                  <a:pt x="43" y="35"/>
                  <a:pt x="72" y="35"/>
                </a:cubicBezTo>
                <a:cubicBezTo>
                  <a:pt x="101" y="35"/>
                  <a:pt x="125" y="50"/>
                  <a:pt x="125" y="69"/>
                </a:cubicBezTo>
                <a:cubicBezTo>
                  <a:pt x="125" y="82"/>
                  <a:pt x="109" y="93"/>
                  <a:pt x="100" y="9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79" name="Freeform 114"/>
          <p:cNvSpPr>
            <a:spLocks/>
          </p:cNvSpPr>
          <p:nvPr/>
        </p:nvSpPr>
        <p:spPr bwMode="auto">
          <a:xfrm>
            <a:off x="5348817" y="4631267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0347444 w 144"/>
              <a:gd name="T5" fmla="*/ 510839641 h 144"/>
              <a:gd name="T6" fmla="*/ 227601330 w 144"/>
              <a:gd name="T7" fmla="*/ 202311794 h 144"/>
              <a:gd name="T8" fmla="*/ 318641413 w 144"/>
              <a:gd name="T9" fmla="*/ 263006681 h 144"/>
              <a:gd name="T10" fmla="*/ 283238310 w 144"/>
              <a:gd name="T11" fmla="*/ 288296218 h 144"/>
              <a:gd name="T12" fmla="*/ 141619155 w 144"/>
              <a:gd name="T13" fmla="*/ 515897548 h 144"/>
              <a:gd name="T14" fmla="*/ 131503341 w 144"/>
              <a:gd name="T15" fmla="*/ 566474372 h 144"/>
              <a:gd name="T16" fmla="*/ 156792877 w 144"/>
              <a:gd name="T17" fmla="*/ 601879723 h 144"/>
              <a:gd name="T18" fmla="*/ 202311794 w 144"/>
              <a:gd name="T19" fmla="*/ 606937630 h 144"/>
              <a:gd name="T20" fmla="*/ 237717145 w 144"/>
              <a:gd name="T21" fmla="*/ 581648094 h 144"/>
              <a:gd name="T22" fmla="*/ 328757227 w 144"/>
              <a:gd name="T23" fmla="*/ 434971031 h 144"/>
              <a:gd name="T24" fmla="*/ 323699320 w 144"/>
              <a:gd name="T25" fmla="*/ 409683744 h 144"/>
              <a:gd name="T26" fmla="*/ 298412032 w 144"/>
              <a:gd name="T27" fmla="*/ 414741651 h 144"/>
              <a:gd name="T28" fmla="*/ 207369701 w 144"/>
              <a:gd name="T29" fmla="*/ 561416465 h 144"/>
              <a:gd name="T30" fmla="*/ 192195979 w 144"/>
              <a:gd name="T31" fmla="*/ 576590186 h 144"/>
              <a:gd name="T32" fmla="*/ 177024506 w 144"/>
              <a:gd name="T33" fmla="*/ 571532279 h 144"/>
              <a:gd name="T34" fmla="*/ 166908692 w 144"/>
              <a:gd name="T35" fmla="*/ 556358557 h 144"/>
              <a:gd name="T36" fmla="*/ 171966599 w 144"/>
              <a:gd name="T37" fmla="*/ 536129177 h 144"/>
              <a:gd name="T38" fmla="*/ 313583505 w 144"/>
              <a:gd name="T39" fmla="*/ 308525598 h 144"/>
              <a:gd name="T40" fmla="*/ 359104671 w 144"/>
              <a:gd name="T41" fmla="*/ 288296218 h 144"/>
              <a:gd name="T42" fmla="*/ 571532279 w 144"/>
              <a:gd name="T43" fmla="*/ 419799558 h 144"/>
              <a:gd name="T44" fmla="*/ 379336300 w 144"/>
              <a:gd name="T45" fmla="*/ 728325156 h 144"/>
              <a:gd name="T46" fmla="*/ 728325156 w 144"/>
              <a:gd name="T47" fmla="*/ 364162578 h 144"/>
              <a:gd name="T48" fmla="*/ 364162578 w 144"/>
              <a:gd name="T49" fmla="*/ 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82"/>
                  <a:pt x="2" y="92"/>
                  <a:pt x="6" y="101"/>
                </a:cubicBezTo>
                <a:cubicBezTo>
                  <a:pt x="45" y="40"/>
                  <a:pt x="45" y="40"/>
                  <a:pt x="45" y="40"/>
                </a:cubicBezTo>
                <a:cubicBezTo>
                  <a:pt x="63" y="52"/>
                  <a:pt x="63" y="52"/>
                  <a:pt x="63" y="52"/>
                </a:cubicBezTo>
                <a:cubicBezTo>
                  <a:pt x="60" y="53"/>
                  <a:pt x="58" y="55"/>
                  <a:pt x="56" y="57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5"/>
                  <a:pt x="25" y="109"/>
                  <a:pt x="26" y="112"/>
                </a:cubicBezTo>
                <a:cubicBezTo>
                  <a:pt x="27" y="114"/>
                  <a:pt x="29" y="117"/>
                  <a:pt x="31" y="119"/>
                </a:cubicBezTo>
                <a:cubicBezTo>
                  <a:pt x="34" y="120"/>
                  <a:pt x="37" y="121"/>
                  <a:pt x="40" y="120"/>
                </a:cubicBezTo>
                <a:cubicBezTo>
                  <a:pt x="43" y="120"/>
                  <a:pt x="45" y="118"/>
                  <a:pt x="47" y="115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4"/>
                  <a:pt x="66" y="82"/>
                  <a:pt x="64" y="81"/>
                </a:cubicBezTo>
                <a:cubicBezTo>
                  <a:pt x="63" y="80"/>
                  <a:pt x="60" y="81"/>
                  <a:pt x="59" y="8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1" y="113"/>
                  <a:pt x="39" y="113"/>
                  <a:pt x="38" y="114"/>
                </a:cubicBezTo>
                <a:cubicBezTo>
                  <a:pt x="37" y="114"/>
                  <a:pt x="36" y="114"/>
                  <a:pt x="35" y="113"/>
                </a:cubicBezTo>
                <a:cubicBezTo>
                  <a:pt x="34" y="112"/>
                  <a:pt x="33" y="111"/>
                  <a:pt x="33" y="110"/>
                </a:cubicBezTo>
                <a:cubicBezTo>
                  <a:pt x="32" y="109"/>
                  <a:pt x="33" y="108"/>
                  <a:pt x="34" y="106"/>
                </a:cubicBezTo>
                <a:cubicBezTo>
                  <a:pt x="62" y="61"/>
                  <a:pt x="62" y="61"/>
                  <a:pt x="62" y="61"/>
                </a:cubicBezTo>
                <a:cubicBezTo>
                  <a:pt x="64" y="58"/>
                  <a:pt x="68" y="56"/>
                  <a:pt x="71" y="57"/>
                </a:cubicBezTo>
                <a:cubicBezTo>
                  <a:pt x="113" y="83"/>
                  <a:pt x="113" y="83"/>
                  <a:pt x="113" y="83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113" y="143"/>
                  <a:pt x="144" y="11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0" name="Freeform 115"/>
          <p:cNvSpPr>
            <a:spLocks/>
          </p:cNvSpPr>
          <p:nvPr/>
        </p:nvSpPr>
        <p:spPr bwMode="auto">
          <a:xfrm>
            <a:off x="6320367" y="4754034"/>
            <a:ext cx="50800" cy="52917"/>
          </a:xfrm>
          <a:custGeom>
            <a:avLst/>
            <a:gdLst>
              <a:gd name="T0" fmla="*/ 15069671 w 17"/>
              <a:gd name="T1" fmla="*/ 14585340 h 18"/>
              <a:gd name="T2" fmla="*/ 15069671 w 17"/>
              <a:gd name="T3" fmla="*/ 72922290 h 18"/>
              <a:gd name="T4" fmla="*/ 70319153 w 17"/>
              <a:gd name="T5" fmla="*/ 72922290 h 18"/>
              <a:gd name="T6" fmla="*/ 70319153 w 17"/>
              <a:gd name="T7" fmla="*/ 14585340 h 18"/>
              <a:gd name="T8" fmla="*/ 15069671 w 17"/>
              <a:gd name="T9" fmla="*/ 1458534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8">
                <a:moveTo>
                  <a:pt x="3" y="3"/>
                </a:moveTo>
                <a:cubicBezTo>
                  <a:pt x="0" y="7"/>
                  <a:pt x="0" y="12"/>
                  <a:pt x="3" y="15"/>
                </a:cubicBezTo>
                <a:cubicBezTo>
                  <a:pt x="6" y="18"/>
                  <a:pt x="11" y="18"/>
                  <a:pt x="14" y="15"/>
                </a:cubicBezTo>
                <a:cubicBezTo>
                  <a:pt x="17" y="12"/>
                  <a:pt x="17" y="7"/>
                  <a:pt x="14" y="3"/>
                </a:cubicBezTo>
                <a:cubicBezTo>
                  <a:pt x="11" y="0"/>
                  <a:pt x="6" y="0"/>
                  <a:pt x="3" y="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1" name="Freeform 116"/>
          <p:cNvSpPr>
            <a:spLocks noEditPoints="1"/>
          </p:cNvSpPr>
          <p:nvPr/>
        </p:nvSpPr>
        <p:spPr bwMode="auto">
          <a:xfrm>
            <a:off x="6199717" y="4631267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389452115 w 144"/>
              <a:gd name="T11" fmla="*/ 627169259 h 144"/>
              <a:gd name="T12" fmla="*/ 146677063 w 144"/>
              <a:gd name="T13" fmla="*/ 384394207 h 144"/>
              <a:gd name="T14" fmla="*/ 146677063 w 144"/>
              <a:gd name="T15" fmla="*/ 237717145 h 144"/>
              <a:gd name="T16" fmla="*/ 232659238 w 144"/>
              <a:gd name="T17" fmla="*/ 151734970 h 144"/>
              <a:gd name="T18" fmla="*/ 374278393 w 144"/>
              <a:gd name="T19" fmla="*/ 151734970 h 144"/>
              <a:gd name="T20" fmla="*/ 622111352 w 144"/>
              <a:gd name="T21" fmla="*/ 399567929 h 144"/>
              <a:gd name="T22" fmla="*/ 389452115 w 144"/>
              <a:gd name="T23" fmla="*/ 627169259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7" y="124"/>
                </a:moveTo>
                <a:cubicBezTo>
                  <a:pt x="29" y="76"/>
                  <a:pt x="29" y="76"/>
                  <a:pt x="29" y="76"/>
                </a:cubicBezTo>
                <a:cubicBezTo>
                  <a:pt x="29" y="47"/>
                  <a:pt x="29" y="47"/>
                  <a:pt x="29" y="47"/>
                </a:cubicBezTo>
                <a:cubicBezTo>
                  <a:pt x="46" y="30"/>
                  <a:pt x="46" y="30"/>
                  <a:pt x="46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123" y="79"/>
                  <a:pt x="123" y="79"/>
                  <a:pt x="123" y="79"/>
                </a:cubicBezTo>
                <a:lnTo>
                  <a:pt x="77" y="12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2" name="Freeform 117"/>
          <p:cNvSpPr>
            <a:spLocks noEditPoints="1"/>
          </p:cNvSpPr>
          <p:nvPr/>
        </p:nvSpPr>
        <p:spPr bwMode="auto">
          <a:xfrm>
            <a:off x="7063317" y="4631267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50915841 w 144"/>
              <a:gd name="T11" fmla="*/ 384394207 h 144"/>
              <a:gd name="T12" fmla="*/ 525875636 w 144"/>
              <a:gd name="T13" fmla="*/ 460260568 h 144"/>
              <a:gd name="T14" fmla="*/ 545907352 w 144"/>
              <a:gd name="T15" fmla="*/ 526013363 h 144"/>
              <a:gd name="T16" fmla="*/ 455759034 w 144"/>
              <a:gd name="T17" fmla="*/ 591763908 h 144"/>
              <a:gd name="T18" fmla="*/ 400665659 w 144"/>
              <a:gd name="T19" fmla="*/ 556358557 h 144"/>
              <a:gd name="T20" fmla="*/ 360599988 w 144"/>
              <a:gd name="T21" fmla="*/ 561416465 h 144"/>
              <a:gd name="T22" fmla="*/ 320534318 w 144"/>
              <a:gd name="T23" fmla="*/ 556358557 h 144"/>
              <a:gd name="T24" fmla="*/ 265440943 w 144"/>
              <a:gd name="T25" fmla="*/ 591763908 h 144"/>
              <a:gd name="T26" fmla="*/ 175292625 w 144"/>
              <a:gd name="T27" fmla="*/ 526013363 h 144"/>
              <a:gd name="T28" fmla="*/ 195324341 w 144"/>
              <a:gd name="T29" fmla="*/ 460260568 h 144"/>
              <a:gd name="T30" fmla="*/ 170284136 w 144"/>
              <a:gd name="T31" fmla="*/ 384394207 h 144"/>
              <a:gd name="T32" fmla="*/ 115190762 w 144"/>
              <a:gd name="T33" fmla="*/ 343930949 h 144"/>
              <a:gd name="T34" fmla="*/ 150250182 w 144"/>
              <a:gd name="T35" fmla="*/ 232659238 h 144"/>
              <a:gd name="T36" fmla="*/ 215358295 w 144"/>
              <a:gd name="T37" fmla="*/ 232659238 h 144"/>
              <a:gd name="T38" fmla="*/ 280466409 w 144"/>
              <a:gd name="T39" fmla="*/ 187138072 h 144"/>
              <a:gd name="T40" fmla="*/ 300500363 w 144"/>
              <a:gd name="T41" fmla="*/ 121387526 h 144"/>
              <a:gd name="T42" fmla="*/ 420699613 w 144"/>
              <a:gd name="T43" fmla="*/ 121387526 h 144"/>
              <a:gd name="T44" fmla="*/ 440733568 w 144"/>
              <a:gd name="T45" fmla="*/ 187138072 h 144"/>
              <a:gd name="T46" fmla="*/ 505841681 w 144"/>
              <a:gd name="T47" fmla="*/ 232659238 h 144"/>
              <a:gd name="T48" fmla="*/ 570949795 w 144"/>
              <a:gd name="T49" fmla="*/ 232659238 h 144"/>
              <a:gd name="T50" fmla="*/ 606009215 w 144"/>
              <a:gd name="T51" fmla="*/ 343930949 h 144"/>
              <a:gd name="T52" fmla="*/ 550915841 w 144"/>
              <a:gd name="T53" fmla="*/ 384394207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3" name="Freeform 118"/>
          <p:cNvSpPr>
            <a:spLocks noEditPoints="1"/>
          </p:cNvSpPr>
          <p:nvPr/>
        </p:nvSpPr>
        <p:spPr bwMode="auto">
          <a:xfrm>
            <a:off x="7914217" y="4631267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70949795 w 144"/>
              <a:gd name="T11" fmla="*/ 515897548 h 144"/>
              <a:gd name="T12" fmla="*/ 480799238 w 144"/>
              <a:gd name="T13" fmla="*/ 531071270 h 144"/>
              <a:gd name="T14" fmla="*/ 440733568 w 144"/>
              <a:gd name="T15" fmla="*/ 611995538 h 144"/>
              <a:gd name="T16" fmla="*/ 360599988 w 144"/>
              <a:gd name="T17" fmla="*/ 571532279 h 144"/>
              <a:gd name="T18" fmla="*/ 280466409 w 144"/>
              <a:gd name="T19" fmla="*/ 611995538 h 144"/>
              <a:gd name="T20" fmla="*/ 240400738 w 144"/>
              <a:gd name="T21" fmla="*/ 531071270 h 144"/>
              <a:gd name="T22" fmla="*/ 150250182 w 144"/>
              <a:gd name="T23" fmla="*/ 515897548 h 144"/>
              <a:gd name="T24" fmla="*/ 165275647 w 144"/>
              <a:gd name="T25" fmla="*/ 429913124 h 144"/>
              <a:gd name="T26" fmla="*/ 100167534 w 144"/>
              <a:gd name="T27" fmla="*/ 364162578 h 144"/>
              <a:gd name="T28" fmla="*/ 165275647 w 144"/>
              <a:gd name="T29" fmla="*/ 298412032 h 144"/>
              <a:gd name="T30" fmla="*/ 150250182 w 144"/>
              <a:gd name="T31" fmla="*/ 212427608 h 144"/>
              <a:gd name="T32" fmla="*/ 240400738 w 144"/>
              <a:gd name="T33" fmla="*/ 197253886 h 144"/>
              <a:gd name="T34" fmla="*/ 280466409 w 144"/>
              <a:gd name="T35" fmla="*/ 116329619 h 144"/>
              <a:gd name="T36" fmla="*/ 360599988 w 144"/>
              <a:gd name="T37" fmla="*/ 156792877 h 144"/>
              <a:gd name="T38" fmla="*/ 440733568 w 144"/>
              <a:gd name="T39" fmla="*/ 116329619 h 144"/>
              <a:gd name="T40" fmla="*/ 480799238 w 144"/>
              <a:gd name="T41" fmla="*/ 197253886 h 144"/>
              <a:gd name="T42" fmla="*/ 570949795 w 144"/>
              <a:gd name="T43" fmla="*/ 212427608 h 144"/>
              <a:gd name="T44" fmla="*/ 555924329 w 144"/>
              <a:gd name="T45" fmla="*/ 298412032 h 144"/>
              <a:gd name="T46" fmla="*/ 621032443 w 144"/>
              <a:gd name="T47" fmla="*/ 364162578 h 144"/>
              <a:gd name="T48" fmla="*/ 555924329 w 144"/>
              <a:gd name="T49" fmla="*/ 429913124 h 144"/>
              <a:gd name="T50" fmla="*/ 570949795 w 144"/>
              <a:gd name="T51" fmla="*/ 515897548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4" y="102"/>
                </a:moveTo>
                <a:cubicBezTo>
                  <a:pt x="96" y="105"/>
                  <a:pt x="96" y="105"/>
                  <a:pt x="96" y="105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3" y="85"/>
                  <a:pt x="33" y="85"/>
                  <a:pt x="33" y="85"/>
                </a:cubicBezTo>
                <a:cubicBezTo>
                  <a:pt x="20" y="72"/>
                  <a:pt x="20" y="72"/>
                  <a:pt x="20" y="72"/>
                </a:cubicBezTo>
                <a:cubicBezTo>
                  <a:pt x="33" y="59"/>
                  <a:pt x="33" y="59"/>
                  <a:pt x="33" y="59"/>
                </a:cubicBezTo>
                <a:cubicBezTo>
                  <a:pt x="30" y="42"/>
                  <a:pt x="30" y="42"/>
                  <a:pt x="30" y="42"/>
                </a:cubicBezTo>
                <a:cubicBezTo>
                  <a:pt x="48" y="39"/>
                  <a:pt x="48" y="39"/>
                  <a:pt x="48" y="39"/>
                </a:cubicBezTo>
                <a:cubicBezTo>
                  <a:pt x="56" y="23"/>
                  <a:pt x="56" y="23"/>
                  <a:pt x="56" y="23"/>
                </a:cubicBezTo>
                <a:cubicBezTo>
                  <a:pt x="72" y="31"/>
                  <a:pt x="72" y="31"/>
                  <a:pt x="72" y="31"/>
                </a:cubicBezTo>
                <a:cubicBezTo>
                  <a:pt x="88" y="23"/>
                  <a:pt x="88" y="23"/>
                  <a:pt x="88" y="23"/>
                </a:cubicBezTo>
                <a:cubicBezTo>
                  <a:pt x="96" y="39"/>
                  <a:pt x="96" y="39"/>
                  <a:pt x="96" y="39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11" y="85"/>
                  <a:pt x="111" y="85"/>
                  <a:pt x="111" y="85"/>
                </a:cubicBezTo>
                <a:lnTo>
                  <a:pt x="114" y="102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4" name="Freeform 119"/>
          <p:cNvSpPr>
            <a:spLocks/>
          </p:cNvSpPr>
          <p:nvPr/>
        </p:nvSpPr>
        <p:spPr bwMode="auto">
          <a:xfrm>
            <a:off x="8030634" y="4749800"/>
            <a:ext cx="169333" cy="135467"/>
          </a:xfrm>
          <a:custGeom>
            <a:avLst/>
            <a:gdLst>
              <a:gd name="T0" fmla="*/ 143964526 w 57"/>
              <a:gd name="T1" fmla="*/ 10196124 h 45"/>
              <a:gd name="T2" fmla="*/ 14892421 w 57"/>
              <a:gd name="T3" fmla="*/ 183512178 h 45"/>
              <a:gd name="T4" fmla="*/ 24820702 w 57"/>
              <a:gd name="T5" fmla="*/ 229390222 h 45"/>
              <a:gd name="T6" fmla="*/ 173749368 w 57"/>
              <a:gd name="T7" fmla="*/ 45878044 h 45"/>
              <a:gd name="T8" fmla="*/ 282964912 w 57"/>
              <a:gd name="T9" fmla="*/ 71366098 h 45"/>
              <a:gd name="T10" fmla="*/ 143964526 w 57"/>
              <a:gd name="T11" fmla="*/ 10196124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45">
                <a:moveTo>
                  <a:pt x="29" y="2"/>
                </a:moveTo>
                <a:cubicBezTo>
                  <a:pt x="12" y="4"/>
                  <a:pt x="0" y="19"/>
                  <a:pt x="3" y="36"/>
                </a:cubicBezTo>
                <a:cubicBezTo>
                  <a:pt x="3" y="39"/>
                  <a:pt x="4" y="42"/>
                  <a:pt x="5" y="45"/>
                </a:cubicBezTo>
                <a:cubicBezTo>
                  <a:pt x="5" y="27"/>
                  <a:pt x="18" y="12"/>
                  <a:pt x="35" y="9"/>
                </a:cubicBezTo>
                <a:cubicBezTo>
                  <a:pt x="43" y="8"/>
                  <a:pt x="51" y="10"/>
                  <a:pt x="57" y="14"/>
                </a:cubicBezTo>
                <a:cubicBezTo>
                  <a:pt x="51" y="5"/>
                  <a:pt x="40" y="0"/>
                  <a:pt x="29" y="2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5" name="Freeform 120"/>
          <p:cNvSpPr>
            <a:spLocks noEditPoints="1"/>
          </p:cNvSpPr>
          <p:nvPr/>
        </p:nvSpPr>
        <p:spPr bwMode="auto">
          <a:xfrm>
            <a:off x="8765117" y="4631267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70949795 w 144"/>
              <a:gd name="T11" fmla="*/ 515897548 h 144"/>
              <a:gd name="T12" fmla="*/ 150250182 w 144"/>
              <a:gd name="T13" fmla="*/ 515897548 h 144"/>
              <a:gd name="T14" fmla="*/ 150250182 w 144"/>
              <a:gd name="T15" fmla="*/ 313583505 h 144"/>
              <a:gd name="T16" fmla="*/ 295491875 w 144"/>
              <a:gd name="T17" fmla="*/ 414741651 h 144"/>
              <a:gd name="T18" fmla="*/ 360599988 w 144"/>
              <a:gd name="T19" fmla="*/ 434971031 h 144"/>
              <a:gd name="T20" fmla="*/ 425708102 w 144"/>
              <a:gd name="T21" fmla="*/ 414741651 h 144"/>
              <a:gd name="T22" fmla="*/ 570949795 w 144"/>
              <a:gd name="T23" fmla="*/ 313583505 h 144"/>
              <a:gd name="T24" fmla="*/ 570949795 w 144"/>
              <a:gd name="T25" fmla="*/ 515897548 h 144"/>
              <a:gd name="T26" fmla="*/ 570949795 w 144"/>
              <a:gd name="T27" fmla="*/ 252890867 h 144"/>
              <a:gd name="T28" fmla="*/ 395659408 w 144"/>
              <a:gd name="T29" fmla="*/ 374278393 h 144"/>
              <a:gd name="T30" fmla="*/ 360599988 w 144"/>
              <a:gd name="T31" fmla="*/ 384394207 h 144"/>
              <a:gd name="T32" fmla="*/ 325540568 w 144"/>
              <a:gd name="T33" fmla="*/ 374278393 h 144"/>
              <a:gd name="T34" fmla="*/ 150250182 w 144"/>
              <a:gd name="T35" fmla="*/ 252890867 h 144"/>
              <a:gd name="T36" fmla="*/ 150250182 w 144"/>
              <a:gd name="T37" fmla="*/ 212427608 h 144"/>
              <a:gd name="T38" fmla="*/ 570949795 w 144"/>
              <a:gd name="T39" fmla="*/ 212427608 h 144"/>
              <a:gd name="T40" fmla="*/ 570949795 w 144"/>
              <a:gd name="T41" fmla="*/ 252890867 h 1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4" y="102"/>
                </a:moveTo>
                <a:cubicBezTo>
                  <a:pt x="30" y="102"/>
                  <a:pt x="30" y="102"/>
                  <a:pt x="30" y="102"/>
                </a:cubicBezTo>
                <a:cubicBezTo>
                  <a:pt x="30" y="62"/>
                  <a:pt x="30" y="62"/>
                  <a:pt x="30" y="62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5"/>
                  <a:pt x="68" y="86"/>
                  <a:pt x="72" y="86"/>
                </a:cubicBezTo>
                <a:cubicBezTo>
                  <a:pt x="76" y="86"/>
                  <a:pt x="81" y="85"/>
                  <a:pt x="85" y="82"/>
                </a:cubicBezTo>
                <a:cubicBezTo>
                  <a:pt x="114" y="62"/>
                  <a:pt x="114" y="62"/>
                  <a:pt x="114" y="62"/>
                </a:cubicBezTo>
                <a:lnTo>
                  <a:pt x="114" y="102"/>
                </a:lnTo>
                <a:close/>
                <a:moveTo>
                  <a:pt x="114" y="50"/>
                </a:moveTo>
                <a:cubicBezTo>
                  <a:pt x="79" y="74"/>
                  <a:pt x="79" y="74"/>
                  <a:pt x="79" y="74"/>
                </a:cubicBezTo>
                <a:cubicBezTo>
                  <a:pt x="77" y="76"/>
                  <a:pt x="75" y="76"/>
                  <a:pt x="72" y="76"/>
                </a:cubicBezTo>
                <a:cubicBezTo>
                  <a:pt x="69" y="76"/>
                  <a:pt x="67" y="76"/>
                  <a:pt x="65" y="74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2"/>
                  <a:pt x="30" y="42"/>
                  <a:pt x="30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5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6" name="Freeform 121"/>
          <p:cNvSpPr>
            <a:spLocks noEditPoints="1"/>
          </p:cNvSpPr>
          <p:nvPr/>
        </p:nvSpPr>
        <p:spPr bwMode="auto">
          <a:xfrm>
            <a:off x="9652001" y="4631267"/>
            <a:ext cx="429684" cy="431800"/>
          </a:xfrm>
          <a:custGeom>
            <a:avLst/>
            <a:gdLst>
              <a:gd name="T0" fmla="*/ 435726431 w 144"/>
              <a:gd name="T1" fmla="*/ 505781733 h 144"/>
              <a:gd name="T2" fmla="*/ 310518304 w 144"/>
              <a:gd name="T3" fmla="*/ 379336300 h 144"/>
              <a:gd name="T4" fmla="*/ 595994087 w 144"/>
              <a:gd name="T5" fmla="*/ 91040082 h 144"/>
              <a:gd name="T6" fmla="*/ 360601107 w 144"/>
              <a:gd name="T7" fmla="*/ 0 h 144"/>
              <a:gd name="T8" fmla="*/ 0 w 144"/>
              <a:gd name="T9" fmla="*/ 364162578 h 144"/>
              <a:gd name="T10" fmla="*/ 360601107 w 144"/>
              <a:gd name="T11" fmla="*/ 728325156 h 144"/>
              <a:gd name="T12" fmla="*/ 721202215 w 144"/>
              <a:gd name="T13" fmla="*/ 364162578 h 144"/>
              <a:gd name="T14" fmla="*/ 696159694 w 144"/>
              <a:gd name="T15" fmla="*/ 237717145 h 144"/>
              <a:gd name="T16" fmla="*/ 435726431 w 144"/>
              <a:gd name="T17" fmla="*/ 505781733 h 144"/>
              <a:gd name="T18" fmla="*/ 240401484 w 144"/>
              <a:gd name="T19" fmla="*/ 571532279 h 144"/>
              <a:gd name="T20" fmla="*/ 285475783 w 144"/>
              <a:gd name="T21" fmla="*/ 399567929 h 144"/>
              <a:gd name="T22" fmla="*/ 410683911 w 144"/>
              <a:gd name="T23" fmla="*/ 526013363 h 144"/>
              <a:gd name="T24" fmla="*/ 240401484 w 144"/>
              <a:gd name="T25" fmla="*/ 571532279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4" h="144">
                <a:moveTo>
                  <a:pt x="87" y="100"/>
                </a:moveTo>
                <a:cubicBezTo>
                  <a:pt x="62" y="75"/>
                  <a:pt x="62" y="75"/>
                  <a:pt x="62" y="75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07" y="7"/>
                  <a:pt x="90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63"/>
                  <a:pt x="142" y="55"/>
                  <a:pt x="139" y="47"/>
                </a:cubicBezTo>
                <a:lnTo>
                  <a:pt x="87" y="100"/>
                </a:lnTo>
                <a:close/>
                <a:moveTo>
                  <a:pt x="48" y="113"/>
                </a:moveTo>
                <a:cubicBezTo>
                  <a:pt x="57" y="79"/>
                  <a:pt x="57" y="79"/>
                  <a:pt x="57" y="79"/>
                </a:cubicBezTo>
                <a:cubicBezTo>
                  <a:pt x="82" y="104"/>
                  <a:pt x="82" y="104"/>
                  <a:pt x="82" y="104"/>
                </a:cubicBezTo>
                <a:lnTo>
                  <a:pt x="48" y="113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7" name="Freeform 122"/>
          <p:cNvSpPr>
            <a:spLocks/>
          </p:cNvSpPr>
          <p:nvPr/>
        </p:nvSpPr>
        <p:spPr bwMode="auto">
          <a:xfrm>
            <a:off x="10513484" y="4631267"/>
            <a:ext cx="431800" cy="431800"/>
          </a:xfrm>
          <a:custGeom>
            <a:avLst/>
            <a:gdLst>
              <a:gd name="T0" fmla="*/ 354046764 w 144"/>
              <a:gd name="T1" fmla="*/ 551300650 h 144"/>
              <a:gd name="T2" fmla="*/ 354046764 w 144"/>
              <a:gd name="T3" fmla="*/ 551300650 h 144"/>
              <a:gd name="T4" fmla="*/ 141619155 w 144"/>
              <a:gd name="T5" fmla="*/ 338873042 h 144"/>
              <a:gd name="T6" fmla="*/ 237717145 w 144"/>
              <a:gd name="T7" fmla="*/ 242775052 h 144"/>
              <a:gd name="T8" fmla="*/ 354046764 w 144"/>
              <a:gd name="T9" fmla="*/ 359104671 h 144"/>
              <a:gd name="T10" fmla="*/ 611995538 w 144"/>
              <a:gd name="T11" fmla="*/ 101155897 h 144"/>
              <a:gd name="T12" fmla="*/ 364162578 w 144"/>
              <a:gd name="T13" fmla="*/ 0 h 144"/>
              <a:gd name="T14" fmla="*/ 0 w 144"/>
              <a:gd name="T15" fmla="*/ 364162578 h 144"/>
              <a:gd name="T16" fmla="*/ 364162578 w 144"/>
              <a:gd name="T17" fmla="*/ 728325156 h 144"/>
              <a:gd name="T18" fmla="*/ 728325156 w 144"/>
              <a:gd name="T19" fmla="*/ 364162578 h 144"/>
              <a:gd name="T20" fmla="*/ 692919805 w 144"/>
              <a:gd name="T21" fmla="*/ 212427608 h 144"/>
              <a:gd name="T22" fmla="*/ 354046764 w 144"/>
              <a:gd name="T23" fmla="*/ 551300650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0" y="109"/>
                </a:moveTo>
                <a:cubicBezTo>
                  <a:pt x="70" y="109"/>
                  <a:pt x="70" y="109"/>
                  <a:pt x="70" y="109"/>
                </a:cubicBezTo>
                <a:cubicBezTo>
                  <a:pt x="28" y="67"/>
                  <a:pt x="28" y="67"/>
                  <a:pt x="28" y="67"/>
                </a:cubicBezTo>
                <a:cubicBezTo>
                  <a:pt x="47" y="48"/>
                  <a:pt x="47" y="48"/>
                  <a:pt x="47" y="48"/>
                </a:cubicBezTo>
                <a:cubicBezTo>
                  <a:pt x="70" y="71"/>
                  <a:pt x="70" y="71"/>
                  <a:pt x="70" y="71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08" y="7"/>
                  <a:pt x="91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61"/>
                  <a:pt x="142" y="51"/>
                  <a:pt x="137" y="42"/>
                </a:cubicBezTo>
                <a:lnTo>
                  <a:pt x="70" y="109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8" name="Freeform 123"/>
          <p:cNvSpPr>
            <a:spLocks noEditPoints="1"/>
          </p:cNvSpPr>
          <p:nvPr/>
        </p:nvSpPr>
        <p:spPr bwMode="auto">
          <a:xfrm>
            <a:off x="1153584" y="53975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465318475 w 144"/>
              <a:gd name="T11" fmla="*/ 576590186 h 144"/>
              <a:gd name="T12" fmla="*/ 318641413 w 144"/>
              <a:gd name="T13" fmla="*/ 450144753 h 144"/>
              <a:gd name="T14" fmla="*/ 217485516 w 144"/>
              <a:gd name="T15" fmla="*/ 450144753 h 144"/>
              <a:gd name="T16" fmla="*/ 217485516 w 144"/>
              <a:gd name="T17" fmla="*/ 278180403 h 144"/>
              <a:gd name="T18" fmla="*/ 318641413 w 144"/>
              <a:gd name="T19" fmla="*/ 278180403 h 144"/>
              <a:gd name="T20" fmla="*/ 465318475 w 144"/>
              <a:gd name="T21" fmla="*/ 151734970 h 144"/>
              <a:gd name="T22" fmla="*/ 465318475 w 144"/>
              <a:gd name="T23" fmla="*/ 576590186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92" y="114"/>
                </a:moveTo>
                <a:cubicBezTo>
                  <a:pt x="63" y="89"/>
                  <a:pt x="63" y="89"/>
                  <a:pt x="63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55"/>
                  <a:pt x="43" y="55"/>
                  <a:pt x="43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92" y="30"/>
                  <a:pt x="92" y="30"/>
                  <a:pt x="92" y="30"/>
                </a:cubicBezTo>
                <a:lnTo>
                  <a:pt x="92" y="114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89" name="Freeform 124"/>
          <p:cNvSpPr>
            <a:spLocks noEditPoints="1"/>
          </p:cNvSpPr>
          <p:nvPr/>
        </p:nvSpPr>
        <p:spPr bwMode="auto">
          <a:xfrm>
            <a:off x="2004484" y="53975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333815134 w 144"/>
              <a:gd name="T11" fmla="*/ 328757227 h 144"/>
              <a:gd name="T12" fmla="*/ 318641413 w 144"/>
              <a:gd name="T13" fmla="*/ 374278393 h 144"/>
              <a:gd name="T14" fmla="*/ 318641413 w 144"/>
              <a:gd name="T15" fmla="*/ 611995538 h 144"/>
              <a:gd name="T16" fmla="*/ 293354125 w 144"/>
              <a:gd name="T17" fmla="*/ 642342981 h 144"/>
              <a:gd name="T18" fmla="*/ 268064589 w 144"/>
              <a:gd name="T19" fmla="*/ 611995538 h 144"/>
              <a:gd name="T20" fmla="*/ 268064589 w 144"/>
              <a:gd name="T21" fmla="*/ 374278393 h 144"/>
              <a:gd name="T22" fmla="*/ 247832959 w 144"/>
              <a:gd name="T23" fmla="*/ 328757227 h 144"/>
              <a:gd name="T24" fmla="*/ 247832959 w 144"/>
              <a:gd name="T25" fmla="*/ 328757227 h 144"/>
              <a:gd name="T26" fmla="*/ 222543423 w 144"/>
              <a:gd name="T27" fmla="*/ 268064589 h 144"/>
              <a:gd name="T28" fmla="*/ 232659238 w 144"/>
              <a:gd name="T29" fmla="*/ 131503341 h 144"/>
              <a:gd name="T30" fmla="*/ 257948774 w 144"/>
              <a:gd name="T31" fmla="*/ 131503341 h 144"/>
              <a:gd name="T32" fmla="*/ 257948774 w 144"/>
              <a:gd name="T33" fmla="*/ 247832959 h 144"/>
              <a:gd name="T34" fmla="*/ 268064589 w 144"/>
              <a:gd name="T35" fmla="*/ 257948774 h 144"/>
              <a:gd name="T36" fmla="*/ 278180403 w 144"/>
              <a:gd name="T37" fmla="*/ 247832959 h 144"/>
              <a:gd name="T38" fmla="*/ 278180403 w 144"/>
              <a:gd name="T39" fmla="*/ 131503341 h 144"/>
              <a:gd name="T40" fmla="*/ 308525598 w 144"/>
              <a:gd name="T41" fmla="*/ 131503341 h 144"/>
              <a:gd name="T42" fmla="*/ 308525598 w 144"/>
              <a:gd name="T43" fmla="*/ 247832959 h 144"/>
              <a:gd name="T44" fmla="*/ 318641413 w 144"/>
              <a:gd name="T45" fmla="*/ 257948774 h 144"/>
              <a:gd name="T46" fmla="*/ 328757227 w 144"/>
              <a:gd name="T47" fmla="*/ 247832959 h 144"/>
              <a:gd name="T48" fmla="*/ 328757227 w 144"/>
              <a:gd name="T49" fmla="*/ 131503341 h 144"/>
              <a:gd name="T50" fmla="*/ 359104671 w 144"/>
              <a:gd name="T51" fmla="*/ 131503341 h 144"/>
              <a:gd name="T52" fmla="*/ 364162578 w 144"/>
              <a:gd name="T53" fmla="*/ 268064589 h 144"/>
              <a:gd name="T54" fmla="*/ 333815134 w 144"/>
              <a:gd name="T55" fmla="*/ 328757227 h 144"/>
              <a:gd name="T56" fmla="*/ 429913124 w 144"/>
              <a:gd name="T57" fmla="*/ 642342981 h 144"/>
              <a:gd name="T58" fmla="*/ 354046764 w 144"/>
              <a:gd name="T59" fmla="*/ 536129177 h 144"/>
              <a:gd name="T60" fmla="*/ 389452115 w 144"/>
              <a:gd name="T61" fmla="*/ 445086846 h 144"/>
              <a:gd name="T62" fmla="*/ 404625836 w 144"/>
              <a:gd name="T63" fmla="*/ 384394207 h 144"/>
              <a:gd name="T64" fmla="*/ 404625836 w 144"/>
              <a:gd name="T65" fmla="*/ 151734970 h 144"/>
              <a:gd name="T66" fmla="*/ 429913124 w 144"/>
              <a:gd name="T67" fmla="*/ 121387526 h 144"/>
              <a:gd name="T68" fmla="*/ 455202660 w 144"/>
              <a:gd name="T69" fmla="*/ 151734970 h 144"/>
              <a:gd name="T70" fmla="*/ 455202660 w 144"/>
              <a:gd name="T71" fmla="*/ 384394207 h 144"/>
              <a:gd name="T72" fmla="*/ 470376382 w 144"/>
              <a:gd name="T73" fmla="*/ 445086846 h 144"/>
              <a:gd name="T74" fmla="*/ 505781733 w 144"/>
              <a:gd name="T75" fmla="*/ 536129177 h 144"/>
              <a:gd name="T76" fmla="*/ 429913124 w 144"/>
              <a:gd name="T77" fmla="*/ 642342981 h 1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66" y="65"/>
                </a:moveTo>
                <a:cubicBezTo>
                  <a:pt x="66" y="65"/>
                  <a:pt x="63" y="66"/>
                  <a:pt x="63" y="74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3" y="124"/>
                  <a:pt x="61" y="127"/>
                  <a:pt x="58" y="127"/>
                </a:cubicBezTo>
                <a:cubicBezTo>
                  <a:pt x="55" y="127"/>
                  <a:pt x="53" y="124"/>
                  <a:pt x="53" y="121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66"/>
                  <a:pt x="49" y="65"/>
                  <a:pt x="4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5" y="63"/>
                  <a:pt x="44" y="59"/>
                  <a:pt x="44" y="53"/>
                </a:cubicBezTo>
                <a:cubicBezTo>
                  <a:pt x="46" y="26"/>
                  <a:pt x="46" y="26"/>
                  <a:pt x="46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50"/>
                  <a:pt x="52" y="51"/>
                  <a:pt x="53" y="51"/>
                </a:cubicBezTo>
                <a:cubicBezTo>
                  <a:pt x="54" y="51"/>
                  <a:pt x="55" y="50"/>
                  <a:pt x="55" y="49"/>
                </a:cubicBezTo>
                <a:cubicBezTo>
                  <a:pt x="55" y="26"/>
                  <a:pt x="55" y="26"/>
                  <a:pt x="55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2" y="51"/>
                  <a:pt x="63" y="51"/>
                </a:cubicBezTo>
                <a:cubicBezTo>
                  <a:pt x="64" y="51"/>
                  <a:pt x="65" y="50"/>
                  <a:pt x="65" y="49"/>
                </a:cubicBezTo>
                <a:cubicBezTo>
                  <a:pt x="65" y="26"/>
                  <a:pt x="65" y="26"/>
                  <a:pt x="65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9"/>
                  <a:pt x="70" y="63"/>
                  <a:pt x="66" y="65"/>
                </a:cubicBezTo>
                <a:close/>
                <a:moveTo>
                  <a:pt x="85" y="127"/>
                </a:moveTo>
                <a:cubicBezTo>
                  <a:pt x="76" y="127"/>
                  <a:pt x="70" y="117"/>
                  <a:pt x="70" y="106"/>
                </a:cubicBezTo>
                <a:cubicBezTo>
                  <a:pt x="70" y="93"/>
                  <a:pt x="76" y="90"/>
                  <a:pt x="77" y="88"/>
                </a:cubicBezTo>
                <a:cubicBezTo>
                  <a:pt x="78" y="86"/>
                  <a:pt x="80" y="85"/>
                  <a:pt x="80" y="7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27"/>
                  <a:pt x="82" y="24"/>
                  <a:pt x="85" y="24"/>
                </a:cubicBezTo>
                <a:cubicBezTo>
                  <a:pt x="88" y="24"/>
                  <a:pt x="90" y="27"/>
                  <a:pt x="90" y="30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85"/>
                  <a:pt x="92" y="85"/>
                  <a:pt x="93" y="88"/>
                </a:cubicBezTo>
                <a:cubicBezTo>
                  <a:pt x="95" y="90"/>
                  <a:pt x="100" y="93"/>
                  <a:pt x="100" y="106"/>
                </a:cubicBezTo>
                <a:cubicBezTo>
                  <a:pt x="100" y="117"/>
                  <a:pt x="94" y="127"/>
                  <a:pt x="85" y="12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0" name="Oval 125"/>
          <p:cNvSpPr>
            <a:spLocks noChangeArrowheads="1"/>
          </p:cNvSpPr>
          <p:nvPr/>
        </p:nvSpPr>
        <p:spPr bwMode="auto">
          <a:xfrm>
            <a:off x="3043767" y="5562601"/>
            <a:ext cx="31751" cy="31751"/>
          </a:xfrm>
          <a:prstGeom prst="ellipse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91" name="Freeform 126"/>
          <p:cNvSpPr>
            <a:spLocks noEditPoints="1"/>
          </p:cNvSpPr>
          <p:nvPr/>
        </p:nvSpPr>
        <p:spPr bwMode="auto">
          <a:xfrm>
            <a:off x="2956985" y="5397500"/>
            <a:ext cx="300567" cy="431800"/>
          </a:xfrm>
          <a:custGeom>
            <a:avLst/>
            <a:gdLst>
              <a:gd name="T0" fmla="*/ 406531445 w 100"/>
              <a:gd name="T1" fmla="*/ 207369701 h 144"/>
              <a:gd name="T2" fmla="*/ 406531445 w 100"/>
              <a:gd name="T3" fmla="*/ 182082414 h 144"/>
              <a:gd name="T4" fmla="*/ 365878301 w 100"/>
              <a:gd name="T5" fmla="*/ 50579073 h 144"/>
              <a:gd name="T6" fmla="*/ 254083280 w 100"/>
              <a:gd name="T7" fmla="*/ 0 h 144"/>
              <a:gd name="T8" fmla="*/ 142286006 w 100"/>
              <a:gd name="T9" fmla="*/ 50579073 h 144"/>
              <a:gd name="T10" fmla="*/ 101632861 w 100"/>
              <a:gd name="T11" fmla="*/ 182082414 h 144"/>
              <a:gd name="T12" fmla="*/ 101632861 w 100"/>
              <a:gd name="T13" fmla="*/ 207369701 h 144"/>
              <a:gd name="T14" fmla="*/ 0 w 100"/>
              <a:gd name="T15" fmla="*/ 207369701 h 144"/>
              <a:gd name="T16" fmla="*/ 0 w 100"/>
              <a:gd name="T17" fmla="*/ 728325156 h 144"/>
              <a:gd name="T18" fmla="*/ 508164306 w 100"/>
              <a:gd name="T19" fmla="*/ 728325156 h 144"/>
              <a:gd name="T20" fmla="*/ 508164306 w 100"/>
              <a:gd name="T21" fmla="*/ 207369701 h 144"/>
              <a:gd name="T22" fmla="*/ 406531445 w 100"/>
              <a:gd name="T23" fmla="*/ 207369701 h 144"/>
              <a:gd name="T24" fmla="*/ 177858071 w 100"/>
              <a:gd name="T25" fmla="*/ 510839641 h 144"/>
              <a:gd name="T26" fmla="*/ 106713941 w 100"/>
              <a:gd name="T27" fmla="*/ 338873042 h 144"/>
              <a:gd name="T28" fmla="*/ 152450419 w 100"/>
              <a:gd name="T29" fmla="*/ 257948774 h 144"/>
              <a:gd name="T30" fmla="*/ 238837788 w 100"/>
              <a:gd name="T31" fmla="*/ 283238310 h 144"/>
              <a:gd name="T32" fmla="*/ 315062997 w 100"/>
              <a:gd name="T33" fmla="*/ 455202660 h 144"/>
              <a:gd name="T34" fmla="*/ 177858071 w 100"/>
              <a:gd name="T35" fmla="*/ 510839641 h 144"/>
              <a:gd name="T36" fmla="*/ 355716142 w 100"/>
              <a:gd name="T37" fmla="*/ 207369701 h 144"/>
              <a:gd name="T38" fmla="*/ 152450419 w 100"/>
              <a:gd name="T39" fmla="*/ 207369701 h 144"/>
              <a:gd name="T40" fmla="*/ 152450419 w 100"/>
              <a:gd name="T41" fmla="*/ 182082414 h 144"/>
              <a:gd name="T42" fmla="*/ 254083280 w 100"/>
              <a:gd name="T43" fmla="*/ 50579073 h 144"/>
              <a:gd name="T44" fmla="*/ 355716142 w 100"/>
              <a:gd name="T45" fmla="*/ 182082414 h 144"/>
              <a:gd name="T46" fmla="*/ 355716142 w 100"/>
              <a:gd name="T47" fmla="*/ 207369701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" h="144">
                <a:moveTo>
                  <a:pt x="80" y="41"/>
                </a:moveTo>
                <a:cubicBezTo>
                  <a:pt x="80" y="36"/>
                  <a:pt x="80" y="36"/>
                  <a:pt x="80" y="36"/>
                </a:cubicBezTo>
                <a:cubicBezTo>
                  <a:pt x="80" y="25"/>
                  <a:pt x="77" y="16"/>
                  <a:pt x="72" y="10"/>
                </a:cubicBezTo>
                <a:cubicBezTo>
                  <a:pt x="66" y="4"/>
                  <a:pt x="58" y="0"/>
                  <a:pt x="50" y="0"/>
                </a:cubicBezTo>
                <a:cubicBezTo>
                  <a:pt x="42" y="0"/>
                  <a:pt x="34" y="4"/>
                  <a:pt x="28" y="10"/>
                </a:cubicBezTo>
                <a:cubicBezTo>
                  <a:pt x="23" y="16"/>
                  <a:pt x="20" y="25"/>
                  <a:pt x="20" y="36"/>
                </a:cubicBezTo>
                <a:cubicBezTo>
                  <a:pt x="20" y="41"/>
                  <a:pt x="20" y="41"/>
                  <a:pt x="2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44"/>
                  <a:pt x="0" y="144"/>
                  <a:pt x="0" y="144"/>
                </a:cubicBezTo>
                <a:cubicBezTo>
                  <a:pt x="100" y="144"/>
                  <a:pt x="100" y="144"/>
                  <a:pt x="100" y="144"/>
                </a:cubicBezTo>
                <a:cubicBezTo>
                  <a:pt x="100" y="41"/>
                  <a:pt x="100" y="41"/>
                  <a:pt x="100" y="41"/>
                </a:cubicBezTo>
                <a:lnTo>
                  <a:pt x="80" y="41"/>
                </a:lnTo>
                <a:close/>
                <a:moveTo>
                  <a:pt x="35" y="101"/>
                </a:moveTo>
                <a:cubicBezTo>
                  <a:pt x="21" y="67"/>
                  <a:pt x="21" y="67"/>
                  <a:pt x="21" y="67"/>
                </a:cubicBezTo>
                <a:cubicBezTo>
                  <a:pt x="30" y="51"/>
                  <a:pt x="30" y="51"/>
                  <a:pt x="30" y="51"/>
                </a:cubicBezTo>
                <a:cubicBezTo>
                  <a:pt x="47" y="56"/>
                  <a:pt x="47" y="56"/>
                  <a:pt x="47" y="56"/>
                </a:cubicBezTo>
                <a:cubicBezTo>
                  <a:pt x="62" y="90"/>
                  <a:pt x="62" y="90"/>
                  <a:pt x="62" y="90"/>
                </a:cubicBezTo>
                <a:lnTo>
                  <a:pt x="35" y="101"/>
                </a:lnTo>
                <a:close/>
                <a:moveTo>
                  <a:pt x="70" y="41"/>
                </a:moveTo>
                <a:cubicBezTo>
                  <a:pt x="30" y="41"/>
                  <a:pt x="30" y="41"/>
                  <a:pt x="30" y="41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19"/>
                  <a:pt x="39" y="10"/>
                  <a:pt x="50" y="10"/>
                </a:cubicBezTo>
                <a:cubicBezTo>
                  <a:pt x="61" y="10"/>
                  <a:pt x="70" y="19"/>
                  <a:pt x="70" y="36"/>
                </a:cubicBezTo>
                <a:lnTo>
                  <a:pt x="70" y="41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2" name="Freeform 127"/>
          <p:cNvSpPr>
            <a:spLocks noEditPoints="1"/>
          </p:cNvSpPr>
          <p:nvPr/>
        </p:nvSpPr>
        <p:spPr bwMode="auto">
          <a:xfrm>
            <a:off x="3731684" y="5410200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250417715 w 144"/>
              <a:gd name="T11" fmla="*/ 541187084 h 144"/>
              <a:gd name="T12" fmla="*/ 240400738 w 144"/>
              <a:gd name="T13" fmla="*/ 556358557 h 144"/>
              <a:gd name="T14" fmla="*/ 165275647 w 144"/>
              <a:gd name="T15" fmla="*/ 556358557 h 144"/>
              <a:gd name="T16" fmla="*/ 150250182 w 144"/>
              <a:gd name="T17" fmla="*/ 541187084 h 144"/>
              <a:gd name="T18" fmla="*/ 150250182 w 144"/>
              <a:gd name="T19" fmla="*/ 384394207 h 144"/>
              <a:gd name="T20" fmla="*/ 165275647 w 144"/>
              <a:gd name="T21" fmla="*/ 374278393 h 144"/>
              <a:gd name="T22" fmla="*/ 240400738 w 144"/>
              <a:gd name="T23" fmla="*/ 374278393 h 144"/>
              <a:gd name="T24" fmla="*/ 250417715 w 144"/>
              <a:gd name="T25" fmla="*/ 384394207 h 144"/>
              <a:gd name="T26" fmla="*/ 250417715 w 144"/>
              <a:gd name="T27" fmla="*/ 541187084 h 144"/>
              <a:gd name="T28" fmla="*/ 400665659 w 144"/>
              <a:gd name="T29" fmla="*/ 541187084 h 144"/>
              <a:gd name="T30" fmla="*/ 385642431 w 144"/>
              <a:gd name="T31" fmla="*/ 556358557 h 144"/>
              <a:gd name="T32" fmla="*/ 315525829 w 144"/>
              <a:gd name="T33" fmla="*/ 556358557 h 144"/>
              <a:gd name="T34" fmla="*/ 300500363 w 144"/>
              <a:gd name="T35" fmla="*/ 541187084 h 144"/>
              <a:gd name="T36" fmla="*/ 300500363 w 144"/>
              <a:gd name="T37" fmla="*/ 278180403 h 144"/>
              <a:gd name="T38" fmla="*/ 315525829 w 144"/>
              <a:gd name="T39" fmla="*/ 263006681 h 144"/>
              <a:gd name="T40" fmla="*/ 385642431 w 144"/>
              <a:gd name="T41" fmla="*/ 263006681 h 144"/>
              <a:gd name="T42" fmla="*/ 400665659 w 144"/>
              <a:gd name="T43" fmla="*/ 278180403 h 144"/>
              <a:gd name="T44" fmla="*/ 400665659 w 144"/>
              <a:gd name="T45" fmla="*/ 541187084 h 144"/>
              <a:gd name="T46" fmla="*/ 550915841 w 144"/>
              <a:gd name="T47" fmla="*/ 541187084 h 144"/>
              <a:gd name="T48" fmla="*/ 535892613 w 144"/>
              <a:gd name="T49" fmla="*/ 556358557 h 144"/>
              <a:gd name="T50" fmla="*/ 460767522 w 144"/>
              <a:gd name="T51" fmla="*/ 556358557 h 144"/>
              <a:gd name="T52" fmla="*/ 445742056 w 144"/>
              <a:gd name="T53" fmla="*/ 541187084 h 144"/>
              <a:gd name="T54" fmla="*/ 445742056 w 144"/>
              <a:gd name="T55" fmla="*/ 161850784 h 144"/>
              <a:gd name="T56" fmla="*/ 460767522 w 144"/>
              <a:gd name="T57" fmla="*/ 146677063 h 144"/>
              <a:gd name="T58" fmla="*/ 535892613 w 144"/>
              <a:gd name="T59" fmla="*/ 146677063 h 144"/>
              <a:gd name="T60" fmla="*/ 550915841 w 144"/>
              <a:gd name="T61" fmla="*/ 161850784 h 144"/>
              <a:gd name="T62" fmla="*/ 550915841 w 144"/>
              <a:gd name="T63" fmla="*/ 541187084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3" name="Freeform 128"/>
          <p:cNvSpPr>
            <a:spLocks noEditPoints="1"/>
          </p:cNvSpPr>
          <p:nvPr/>
        </p:nvSpPr>
        <p:spPr bwMode="auto">
          <a:xfrm>
            <a:off x="4557184" y="54102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591763908 w 144"/>
              <a:gd name="T11" fmla="*/ 394510022 h 144"/>
              <a:gd name="T12" fmla="*/ 485550104 w 144"/>
              <a:gd name="T13" fmla="*/ 394510022 h 144"/>
              <a:gd name="T14" fmla="*/ 485550104 w 144"/>
              <a:gd name="T15" fmla="*/ 571532279 h 144"/>
              <a:gd name="T16" fmla="*/ 192195979 w 144"/>
              <a:gd name="T17" fmla="*/ 571532279 h 144"/>
              <a:gd name="T18" fmla="*/ 156792877 w 144"/>
              <a:gd name="T19" fmla="*/ 531071270 h 144"/>
              <a:gd name="T20" fmla="*/ 156792877 w 144"/>
              <a:gd name="T21" fmla="*/ 242775052 h 144"/>
              <a:gd name="T22" fmla="*/ 333815134 w 144"/>
              <a:gd name="T23" fmla="*/ 242775052 h 144"/>
              <a:gd name="T24" fmla="*/ 333815134 w 144"/>
              <a:gd name="T25" fmla="*/ 131503341 h 144"/>
              <a:gd name="T26" fmla="*/ 485550104 w 144"/>
              <a:gd name="T27" fmla="*/ 131503341 h 144"/>
              <a:gd name="T28" fmla="*/ 485550104 w 144"/>
              <a:gd name="T29" fmla="*/ 242775052 h 144"/>
              <a:gd name="T30" fmla="*/ 591763908 w 144"/>
              <a:gd name="T31" fmla="*/ 242775052 h 144"/>
              <a:gd name="T32" fmla="*/ 591763908 w 144"/>
              <a:gd name="T33" fmla="*/ 394510022 h 1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7" y="78"/>
                </a:moveTo>
                <a:cubicBezTo>
                  <a:pt x="96" y="78"/>
                  <a:pt x="96" y="78"/>
                  <a:pt x="96" y="7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1" y="48"/>
                  <a:pt x="31" y="48"/>
                  <a:pt x="31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26"/>
                  <a:pt x="66" y="26"/>
                  <a:pt x="66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48"/>
                  <a:pt x="96" y="48"/>
                  <a:pt x="96" y="48"/>
                </a:cubicBezTo>
                <a:cubicBezTo>
                  <a:pt x="117" y="48"/>
                  <a:pt x="117" y="48"/>
                  <a:pt x="117" y="48"/>
                </a:cubicBezTo>
                <a:lnTo>
                  <a:pt x="117" y="78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4" name="Freeform 129"/>
          <p:cNvSpPr>
            <a:spLocks/>
          </p:cNvSpPr>
          <p:nvPr/>
        </p:nvSpPr>
        <p:spPr bwMode="auto">
          <a:xfrm>
            <a:off x="4709585" y="5509684"/>
            <a:ext cx="179916" cy="175683"/>
          </a:xfrm>
          <a:custGeom>
            <a:avLst/>
            <a:gdLst>
              <a:gd name="T0" fmla="*/ 141128227 w 85"/>
              <a:gd name="T1" fmla="*/ 0 h 83"/>
              <a:gd name="T2" fmla="*/ 75604407 w 85"/>
              <a:gd name="T3" fmla="*/ 0 h 83"/>
              <a:gd name="T4" fmla="*/ 75604407 w 85"/>
              <a:gd name="T5" fmla="*/ 70564107 h 83"/>
              <a:gd name="T6" fmla="*/ 0 w 85"/>
              <a:gd name="T7" fmla="*/ 70564107 h 83"/>
              <a:gd name="T8" fmla="*/ 0 w 85"/>
              <a:gd name="T9" fmla="*/ 136087921 h 83"/>
              <a:gd name="T10" fmla="*/ 75604407 w 85"/>
              <a:gd name="T11" fmla="*/ 136087921 h 83"/>
              <a:gd name="T12" fmla="*/ 75604407 w 85"/>
              <a:gd name="T13" fmla="*/ 209172969 h 83"/>
              <a:gd name="T14" fmla="*/ 141128227 w 85"/>
              <a:gd name="T15" fmla="*/ 209172969 h 83"/>
              <a:gd name="T16" fmla="*/ 141128227 w 85"/>
              <a:gd name="T17" fmla="*/ 136087921 h 83"/>
              <a:gd name="T18" fmla="*/ 214211694 w 85"/>
              <a:gd name="T19" fmla="*/ 136087921 h 83"/>
              <a:gd name="T20" fmla="*/ 214211694 w 85"/>
              <a:gd name="T21" fmla="*/ 70564107 h 83"/>
              <a:gd name="T22" fmla="*/ 141128227 w 85"/>
              <a:gd name="T23" fmla="*/ 70564107 h 83"/>
              <a:gd name="T24" fmla="*/ 141128227 w 85"/>
              <a:gd name="T25" fmla="*/ 0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5" h="83">
                <a:moveTo>
                  <a:pt x="56" y="0"/>
                </a:moveTo>
                <a:lnTo>
                  <a:pt x="30" y="0"/>
                </a:lnTo>
                <a:lnTo>
                  <a:pt x="30" y="28"/>
                </a:lnTo>
                <a:lnTo>
                  <a:pt x="0" y="28"/>
                </a:lnTo>
                <a:lnTo>
                  <a:pt x="0" y="54"/>
                </a:lnTo>
                <a:lnTo>
                  <a:pt x="30" y="54"/>
                </a:lnTo>
                <a:lnTo>
                  <a:pt x="30" y="83"/>
                </a:lnTo>
                <a:lnTo>
                  <a:pt x="56" y="83"/>
                </a:lnTo>
                <a:lnTo>
                  <a:pt x="56" y="54"/>
                </a:lnTo>
                <a:lnTo>
                  <a:pt x="85" y="54"/>
                </a:lnTo>
                <a:lnTo>
                  <a:pt x="85" y="28"/>
                </a:lnTo>
                <a:lnTo>
                  <a:pt x="56" y="28"/>
                </a:lnTo>
                <a:lnTo>
                  <a:pt x="56" y="0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5" name="Freeform 130"/>
          <p:cNvSpPr>
            <a:spLocks noEditPoints="1"/>
          </p:cNvSpPr>
          <p:nvPr/>
        </p:nvSpPr>
        <p:spPr bwMode="auto">
          <a:xfrm>
            <a:off x="5372100" y="53975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298412032 w 144"/>
              <a:gd name="T5" fmla="*/ 723267249 h 144"/>
              <a:gd name="T6" fmla="*/ 227601330 w 144"/>
              <a:gd name="T7" fmla="*/ 197253886 h 144"/>
              <a:gd name="T8" fmla="*/ 247832959 w 144"/>
              <a:gd name="T9" fmla="*/ 171966599 h 144"/>
              <a:gd name="T10" fmla="*/ 273122496 w 144"/>
              <a:gd name="T11" fmla="*/ 192195979 h 144"/>
              <a:gd name="T12" fmla="*/ 343930949 w 144"/>
              <a:gd name="T13" fmla="*/ 728325156 h 144"/>
              <a:gd name="T14" fmla="*/ 364162578 w 144"/>
              <a:gd name="T15" fmla="*/ 728325156 h 144"/>
              <a:gd name="T16" fmla="*/ 728325156 w 144"/>
              <a:gd name="T17" fmla="*/ 364162578 h 144"/>
              <a:gd name="T18" fmla="*/ 364162578 w 144"/>
              <a:gd name="T19" fmla="*/ 0 h 144"/>
              <a:gd name="T20" fmla="*/ 328757227 w 144"/>
              <a:gd name="T21" fmla="*/ 440028939 h 144"/>
              <a:gd name="T22" fmla="*/ 298412032 w 144"/>
              <a:gd name="T23" fmla="*/ 217485516 h 144"/>
              <a:gd name="T24" fmla="*/ 586706001 w 144"/>
              <a:gd name="T25" fmla="*/ 197253886 h 144"/>
              <a:gd name="T26" fmla="*/ 520955455 w 144"/>
              <a:gd name="T27" fmla="*/ 348988856 h 144"/>
              <a:gd name="T28" fmla="*/ 617053445 w 144"/>
              <a:gd name="T29" fmla="*/ 419799558 h 144"/>
              <a:gd name="T30" fmla="*/ 328757227 w 144"/>
              <a:gd name="T31" fmla="*/ 440028939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07"/>
                  <a:pt x="26" y="137"/>
                  <a:pt x="59" y="143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7"/>
                  <a:pt x="47" y="34"/>
                  <a:pt x="49" y="34"/>
                </a:cubicBezTo>
                <a:cubicBezTo>
                  <a:pt x="51" y="34"/>
                  <a:pt x="53" y="35"/>
                  <a:pt x="54" y="3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69" y="144"/>
                  <a:pt x="71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65" y="87"/>
                </a:moveTo>
                <a:cubicBezTo>
                  <a:pt x="59" y="43"/>
                  <a:pt x="59" y="43"/>
                  <a:pt x="59" y="43"/>
                </a:cubicBezTo>
                <a:cubicBezTo>
                  <a:pt x="78" y="43"/>
                  <a:pt x="97" y="54"/>
                  <a:pt x="116" y="39"/>
                </a:cubicBezTo>
                <a:cubicBezTo>
                  <a:pt x="112" y="55"/>
                  <a:pt x="109" y="58"/>
                  <a:pt x="103" y="69"/>
                </a:cubicBezTo>
                <a:cubicBezTo>
                  <a:pt x="111" y="77"/>
                  <a:pt x="115" y="80"/>
                  <a:pt x="122" y="83"/>
                </a:cubicBezTo>
                <a:cubicBezTo>
                  <a:pt x="103" y="98"/>
                  <a:pt x="84" y="87"/>
                  <a:pt x="65" y="87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6" name="Freeform 131"/>
          <p:cNvSpPr>
            <a:spLocks noEditPoints="1"/>
          </p:cNvSpPr>
          <p:nvPr/>
        </p:nvSpPr>
        <p:spPr bwMode="auto">
          <a:xfrm>
            <a:off x="6212417" y="5410200"/>
            <a:ext cx="429683" cy="431800"/>
          </a:xfrm>
          <a:custGeom>
            <a:avLst/>
            <a:gdLst>
              <a:gd name="T0" fmla="*/ 0 w 144"/>
              <a:gd name="T1" fmla="*/ 364162578 h 144"/>
              <a:gd name="T2" fmla="*/ 325540568 w 144"/>
              <a:gd name="T3" fmla="*/ 728325156 h 144"/>
              <a:gd name="T4" fmla="*/ 325540568 w 144"/>
              <a:gd name="T5" fmla="*/ 526013363 h 144"/>
              <a:gd name="T6" fmla="*/ 300500363 w 144"/>
              <a:gd name="T7" fmla="*/ 500723826 h 144"/>
              <a:gd name="T8" fmla="*/ 300500363 w 144"/>
              <a:gd name="T9" fmla="*/ 455202660 h 144"/>
              <a:gd name="T10" fmla="*/ 165275647 w 144"/>
              <a:gd name="T11" fmla="*/ 520955455 h 144"/>
              <a:gd name="T12" fmla="*/ 125207739 w 144"/>
              <a:gd name="T13" fmla="*/ 460260568 h 144"/>
              <a:gd name="T14" fmla="*/ 365608477 w 144"/>
              <a:gd name="T15" fmla="*/ 257948774 h 144"/>
              <a:gd name="T16" fmla="*/ 445742056 w 144"/>
              <a:gd name="T17" fmla="*/ 384394207 h 144"/>
              <a:gd name="T18" fmla="*/ 395659408 w 144"/>
              <a:gd name="T19" fmla="*/ 409683744 h 144"/>
              <a:gd name="T20" fmla="*/ 395659408 w 144"/>
              <a:gd name="T21" fmla="*/ 500723826 h 144"/>
              <a:gd name="T22" fmla="*/ 375625454 w 144"/>
              <a:gd name="T23" fmla="*/ 526013363 h 144"/>
              <a:gd name="T24" fmla="*/ 375625454 w 144"/>
              <a:gd name="T25" fmla="*/ 728325156 h 144"/>
              <a:gd name="T26" fmla="*/ 721199977 w 144"/>
              <a:gd name="T27" fmla="*/ 364162578 h 144"/>
              <a:gd name="T28" fmla="*/ 360599988 w 144"/>
              <a:gd name="T29" fmla="*/ 0 h 144"/>
              <a:gd name="T30" fmla="*/ 0 w 144"/>
              <a:gd name="T31" fmla="*/ 364162578 h 144"/>
              <a:gd name="T32" fmla="*/ 395659408 w 144"/>
              <a:gd name="T33" fmla="*/ 232659238 h 144"/>
              <a:gd name="T34" fmla="*/ 435725079 w 144"/>
              <a:gd name="T35" fmla="*/ 182082414 h 144"/>
              <a:gd name="T36" fmla="*/ 570949795 w 144"/>
              <a:gd name="T37" fmla="*/ 212427608 h 144"/>
              <a:gd name="T38" fmla="*/ 545907352 w 144"/>
              <a:gd name="T39" fmla="*/ 348988856 h 144"/>
              <a:gd name="T40" fmla="*/ 480799238 w 144"/>
              <a:gd name="T41" fmla="*/ 369220485 h 144"/>
              <a:gd name="T42" fmla="*/ 395659408 w 144"/>
              <a:gd name="T43" fmla="*/ 232659238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44">
                <a:moveTo>
                  <a:pt x="0" y="72"/>
                </a:moveTo>
                <a:cubicBezTo>
                  <a:pt x="0" y="109"/>
                  <a:pt x="29" y="140"/>
                  <a:pt x="65" y="14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2" y="104"/>
                  <a:pt x="60" y="102"/>
                  <a:pt x="60" y="99"/>
                </a:cubicBezTo>
                <a:cubicBezTo>
                  <a:pt x="60" y="90"/>
                  <a:pt x="60" y="90"/>
                  <a:pt x="60" y="90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25" y="91"/>
                  <a:pt x="25" y="91"/>
                  <a:pt x="25" y="91"/>
                </a:cubicBezTo>
                <a:cubicBezTo>
                  <a:pt x="73" y="51"/>
                  <a:pt x="73" y="51"/>
                  <a:pt x="73" y="51"/>
                </a:cubicBezTo>
                <a:cubicBezTo>
                  <a:pt x="89" y="76"/>
                  <a:pt x="89" y="76"/>
                  <a:pt x="89" y="76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2"/>
                  <a:pt x="77" y="104"/>
                  <a:pt x="75" y="10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113" y="143"/>
                  <a:pt x="144" y="11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lose/>
                <a:moveTo>
                  <a:pt x="79" y="46"/>
                </a:moveTo>
                <a:cubicBezTo>
                  <a:pt x="80" y="42"/>
                  <a:pt x="83" y="38"/>
                  <a:pt x="87" y="36"/>
                </a:cubicBezTo>
                <a:cubicBezTo>
                  <a:pt x="96" y="30"/>
                  <a:pt x="108" y="32"/>
                  <a:pt x="114" y="42"/>
                </a:cubicBezTo>
                <a:cubicBezTo>
                  <a:pt x="121" y="51"/>
                  <a:pt x="118" y="63"/>
                  <a:pt x="109" y="69"/>
                </a:cubicBezTo>
                <a:cubicBezTo>
                  <a:pt x="105" y="72"/>
                  <a:pt x="101" y="73"/>
                  <a:pt x="96" y="73"/>
                </a:cubicBezTo>
                <a:lnTo>
                  <a:pt x="79" y="4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7" name="Freeform 132"/>
          <p:cNvSpPr>
            <a:spLocks/>
          </p:cNvSpPr>
          <p:nvPr/>
        </p:nvSpPr>
        <p:spPr bwMode="auto">
          <a:xfrm>
            <a:off x="7029451" y="5365751"/>
            <a:ext cx="474133" cy="474133"/>
          </a:xfrm>
          <a:custGeom>
            <a:avLst/>
            <a:gdLst>
              <a:gd name="T0" fmla="*/ 658494678 w 158"/>
              <a:gd name="T1" fmla="*/ 658494678 h 158"/>
              <a:gd name="T2" fmla="*/ 658494678 w 158"/>
              <a:gd name="T3" fmla="*/ 141830385 h 158"/>
              <a:gd name="T4" fmla="*/ 141830385 w 158"/>
              <a:gd name="T5" fmla="*/ 141830385 h 158"/>
              <a:gd name="T6" fmla="*/ 141830385 w 158"/>
              <a:gd name="T7" fmla="*/ 653430754 h 158"/>
              <a:gd name="T8" fmla="*/ 222875676 w 158"/>
              <a:gd name="T9" fmla="*/ 481207823 h 158"/>
              <a:gd name="T10" fmla="*/ 263398322 w 158"/>
              <a:gd name="T11" fmla="*/ 263398322 h 158"/>
              <a:gd name="T12" fmla="*/ 536926742 w 158"/>
              <a:gd name="T13" fmla="*/ 263398322 h 158"/>
              <a:gd name="T14" fmla="*/ 536926742 w 158"/>
              <a:gd name="T15" fmla="*/ 536926742 h 158"/>
              <a:gd name="T16" fmla="*/ 319117241 w 158"/>
              <a:gd name="T17" fmla="*/ 577449387 h 158"/>
              <a:gd name="T18" fmla="*/ 146894309 w 158"/>
              <a:gd name="T19" fmla="*/ 658494678 h 158"/>
              <a:gd name="T20" fmla="*/ 658494678 w 158"/>
              <a:gd name="T21" fmla="*/ 658494678 h 1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" h="158">
                <a:moveTo>
                  <a:pt x="130" y="130"/>
                </a:moveTo>
                <a:cubicBezTo>
                  <a:pt x="158" y="102"/>
                  <a:pt x="158" y="56"/>
                  <a:pt x="130" y="28"/>
                </a:cubicBezTo>
                <a:cubicBezTo>
                  <a:pt x="102" y="0"/>
                  <a:pt x="56" y="0"/>
                  <a:pt x="28" y="28"/>
                </a:cubicBezTo>
                <a:cubicBezTo>
                  <a:pt x="0" y="56"/>
                  <a:pt x="0" y="101"/>
                  <a:pt x="28" y="129"/>
                </a:cubicBezTo>
                <a:cubicBezTo>
                  <a:pt x="44" y="95"/>
                  <a:pt x="44" y="95"/>
                  <a:pt x="44" y="95"/>
                </a:cubicBezTo>
                <a:cubicBezTo>
                  <a:pt x="37" y="81"/>
                  <a:pt x="40" y="63"/>
                  <a:pt x="52" y="52"/>
                </a:cubicBezTo>
                <a:cubicBezTo>
                  <a:pt x="67" y="36"/>
                  <a:pt x="91" y="36"/>
                  <a:pt x="106" y="52"/>
                </a:cubicBezTo>
                <a:cubicBezTo>
                  <a:pt x="122" y="67"/>
                  <a:pt x="122" y="91"/>
                  <a:pt x="106" y="106"/>
                </a:cubicBezTo>
                <a:cubicBezTo>
                  <a:pt x="95" y="118"/>
                  <a:pt x="77" y="121"/>
                  <a:pt x="63" y="114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57" y="158"/>
                  <a:pt x="102" y="158"/>
                  <a:pt x="130" y="130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8" name="Freeform 133"/>
          <p:cNvSpPr>
            <a:spLocks/>
          </p:cNvSpPr>
          <p:nvPr/>
        </p:nvSpPr>
        <p:spPr bwMode="auto">
          <a:xfrm>
            <a:off x="7878233" y="5393267"/>
            <a:ext cx="465667" cy="442384"/>
          </a:xfrm>
          <a:custGeom>
            <a:avLst/>
            <a:gdLst>
              <a:gd name="T0" fmla="*/ 681650926 w 156"/>
              <a:gd name="T1" fmla="*/ 115592249 h 148"/>
              <a:gd name="T2" fmla="*/ 566371561 w 156"/>
              <a:gd name="T3" fmla="*/ 502571389 h 148"/>
              <a:gd name="T4" fmla="*/ 160388585 w 156"/>
              <a:gd name="T5" fmla="*/ 376929102 h 148"/>
              <a:gd name="T6" fmla="*/ 275667950 w 156"/>
              <a:gd name="T7" fmla="*/ 0 h 148"/>
              <a:gd name="T8" fmla="*/ 55134486 w 156"/>
              <a:gd name="T9" fmla="*/ 236208396 h 148"/>
              <a:gd name="T10" fmla="*/ 295716244 w 156"/>
              <a:gd name="T11" fmla="*/ 688522871 h 148"/>
              <a:gd name="T12" fmla="*/ 746810678 w 156"/>
              <a:gd name="T13" fmla="*/ 442262195 h 148"/>
              <a:gd name="T14" fmla="*/ 681650926 w 156"/>
              <a:gd name="T15" fmla="*/ 115592249 h 1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6" h="148">
                <a:moveTo>
                  <a:pt x="136" y="23"/>
                </a:moveTo>
                <a:cubicBezTo>
                  <a:pt x="113" y="100"/>
                  <a:pt x="113" y="100"/>
                  <a:pt x="113" y="100"/>
                </a:cubicBezTo>
                <a:cubicBezTo>
                  <a:pt x="32" y="75"/>
                  <a:pt x="32" y="75"/>
                  <a:pt x="32" y="75"/>
                </a:cubicBezTo>
                <a:cubicBezTo>
                  <a:pt x="55" y="0"/>
                  <a:pt x="55" y="0"/>
                  <a:pt x="55" y="0"/>
                </a:cubicBezTo>
                <a:cubicBezTo>
                  <a:pt x="35" y="8"/>
                  <a:pt x="18" y="24"/>
                  <a:pt x="11" y="47"/>
                </a:cubicBezTo>
                <a:cubicBezTo>
                  <a:pt x="0" y="85"/>
                  <a:pt x="21" y="125"/>
                  <a:pt x="59" y="137"/>
                </a:cubicBezTo>
                <a:cubicBezTo>
                  <a:pt x="97" y="148"/>
                  <a:pt x="137" y="127"/>
                  <a:pt x="149" y="88"/>
                </a:cubicBezTo>
                <a:cubicBezTo>
                  <a:pt x="156" y="65"/>
                  <a:pt x="151" y="41"/>
                  <a:pt x="136" y="23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499" name="Freeform 134"/>
          <p:cNvSpPr>
            <a:spLocks/>
          </p:cNvSpPr>
          <p:nvPr/>
        </p:nvSpPr>
        <p:spPr bwMode="auto">
          <a:xfrm>
            <a:off x="8068734" y="5395384"/>
            <a:ext cx="184151" cy="84667"/>
          </a:xfrm>
          <a:custGeom>
            <a:avLst/>
            <a:gdLst>
              <a:gd name="T0" fmla="*/ 219253594 w 87"/>
              <a:gd name="T1" fmla="*/ 65524063 h 40"/>
              <a:gd name="T2" fmla="*/ 10080661 w 87"/>
              <a:gd name="T3" fmla="*/ 0 h 40"/>
              <a:gd name="T4" fmla="*/ 0 w 87"/>
              <a:gd name="T5" fmla="*/ 40322500 h 40"/>
              <a:gd name="T6" fmla="*/ 206653561 w 87"/>
              <a:gd name="T7" fmla="*/ 100806250 h 40"/>
              <a:gd name="T8" fmla="*/ 219253594 w 87"/>
              <a:gd name="T9" fmla="*/ 65524063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40">
                <a:moveTo>
                  <a:pt x="87" y="26"/>
                </a:moveTo>
                <a:lnTo>
                  <a:pt x="4" y="0"/>
                </a:lnTo>
                <a:lnTo>
                  <a:pt x="0" y="16"/>
                </a:lnTo>
                <a:lnTo>
                  <a:pt x="82" y="40"/>
                </a:lnTo>
                <a:lnTo>
                  <a:pt x="87" y="2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500" name="Freeform 135"/>
          <p:cNvSpPr>
            <a:spLocks/>
          </p:cNvSpPr>
          <p:nvPr/>
        </p:nvSpPr>
        <p:spPr bwMode="auto">
          <a:xfrm>
            <a:off x="8047567" y="5465233"/>
            <a:ext cx="184151" cy="86784"/>
          </a:xfrm>
          <a:custGeom>
            <a:avLst/>
            <a:gdLst>
              <a:gd name="T0" fmla="*/ 219253594 w 87"/>
              <a:gd name="T1" fmla="*/ 63005184 h 41"/>
              <a:gd name="T2" fmla="*/ 12600033 w 87"/>
              <a:gd name="T3" fmla="*/ 0 h 41"/>
              <a:gd name="T4" fmla="*/ 0 w 87"/>
              <a:gd name="T5" fmla="*/ 37803428 h 41"/>
              <a:gd name="T6" fmla="*/ 206653561 w 87"/>
              <a:gd name="T7" fmla="*/ 103327994 h 41"/>
              <a:gd name="T8" fmla="*/ 219253594 w 87"/>
              <a:gd name="T9" fmla="*/ 63005184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41">
                <a:moveTo>
                  <a:pt x="87" y="25"/>
                </a:moveTo>
                <a:lnTo>
                  <a:pt x="5" y="0"/>
                </a:lnTo>
                <a:lnTo>
                  <a:pt x="0" y="15"/>
                </a:lnTo>
                <a:lnTo>
                  <a:pt x="82" y="41"/>
                </a:lnTo>
                <a:lnTo>
                  <a:pt x="87" y="25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501" name="Freeform 136"/>
          <p:cNvSpPr>
            <a:spLocks/>
          </p:cNvSpPr>
          <p:nvPr/>
        </p:nvSpPr>
        <p:spPr bwMode="auto">
          <a:xfrm>
            <a:off x="8026401" y="5532967"/>
            <a:ext cx="184151" cy="86784"/>
          </a:xfrm>
          <a:custGeom>
            <a:avLst/>
            <a:gdLst>
              <a:gd name="T0" fmla="*/ 0 w 87"/>
              <a:gd name="T1" fmla="*/ 40322810 h 41"/>
              <a:gd name="T2" fmla="*/ 206653561 w 87"/>
              <a:gd name="T3" fmla="*/ 103327994 h 41"/>
              <a:gd name="T4" fmla="*/ 219253594 w 87"/>
              <a:gd name="T5" fmla="*/ 65524566 h 41"/>
              <a:gd name="T6" fmla="*/ 12600033 w 87"/>
              <a:gd name="T7" fmla="*/ 0 h 41"/>
              <a:gd name="T8" fmla="*/ 0 w 87"/>
              <a:gd name="T9" fmla="*/ 4032281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41">
                <a:moveTo>
                  <a:pt x="0" y="16"/>
                </a:moveTo>
                <a:lnTo>
                  <a:pt x="82" y="41"/>
                </a:lnTo>
                <a:lnTo>
                  <a:pt x="87" y="26"/>
                </a:lnTo>
                <a:lnTo>
                  <a:pt x="5" y="0"/>
                </a:lnTo>
                <a:lnTo>
                  <a:pt x="0" y="1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502" name="Freeform 137"/>
          <p:cNvSpPr>
            <a:spLocks noEditPoints="1"/>
          </p:cNvSpPr>
          <p:nvPr/>
        </p:nvSpPr>
        <p:spPr bwMode="auto">
          <a:xfrm>
            <a:off x="8765117" y="5410200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70949795 w 144"/>
              <a:gd name="T11" fmla="*/ 541187084 h 144"/>
              <a:gd name="T12" fmla="*/ 395659408 w 144"/>
              <a:gd name="T13" fmla="*/ 601879723 h 144"/>
              <a:gd name="T14" fmla="*/ 360599988 w 144"/>
              <a:gd name="T15" fmla="*/ 606937630 h 144"/>
              <a:gd name="T16" fmla="*/ 325540568 w 144"/>
              <a:gd name="T17" fmla="*/ 601879723 h 144"/>
              <a:gd name="T18" fmla="*/ 150250182 w 144"/>
              <a:gd name="T19" fmla="*/ 541187084 h 144"/>
              <a:gd name="T20" fmla="*/ 150250182 w 144"/>
              <a:gd name="T21" fmla="*/ 187138072 h 144"/>
              <a:gd name="T22" fmla="*/ 570949795 w 144"/>
              <a:gd name="T23" fmla="*/ 187138072 h 144"/>
              <a:gd name="T24" fmla="*/ 570949795 w 144"/>
              <a:gd name="T25" fmla="*/ 541187084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4" y="107"/>
                </a:moveTo>
                <a:cubicBezTo>
                  <a:pt x="79" y="119"/>
                  <a:pt x="79" y="119"/>
                  <a:pt x="79" y="119"/>
                </a:cubicBezTo>
                <a:cubicBezTo>
                  <a:pt x="77" y="119"/>
                  <a:pt x="75" y="120"/>
                  <a:pt x="72" y="120"/>
                </a:cubicBezTo>
                <a:cubicBezTo>
                  <a:pt x="69" y="120"/>
                  <a:pt x="67" y="119"/>
                  <a:pt x="65" y="119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37"/>
                  <a:pt x="30" y="37"/>
                  <a:pt x="30" y="37"/>
                </a:cubicBezTo>
                <a:cubicBezTo>
                  <a:pt x="114" y="37"/>
                  <a:pt x="114" y="37"/>
                  <a:pt x="114" y="37"/>
                </a:cubicBezTo>
                <a:lnTo>
                  <a:pt x="114" y="107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503" name="Rectangle 138"/>
          <p:cNvSpPr>
            <a:spLocks noChangeArrowheads="1"/>
          </p:cNvSpPr>
          <p:nvPr/>
        </p:nvSpPr>
        <p:spPr bwMode="auto">
          <a:xfrm>
            <a:off x="8949267" y="5566833"/>
            <a:ext cx="63500" cy="10584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504" name="Rectangle 139"/>
          <p:cNvSpPr>
            <a:spLocks noChangeArrowheads="1"/>
          </p:cNvSpPr>
          <p:nvPr/>
        </p:nvSpPr>
        <p:spPr bwMode="auto">
          <a:xfrm>
            <a:off x="9031818" y="5566833"/>
            <a:ext cx="61383" cy="10584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505" name="Rectangle 140"/>
          <p:cNvSpPr>
            <a:spLocks noChangeArrowheads="1"/>
          </p:cNvSpPr>
          <p:nvPr/>
        </p:nvSpPr>
        <p:spPr bwMode="auto">
          <a:xfrm>
            <a:off x="8866718" y="5566833"/>
            <a:ext cx="61383" cy="10584"/>
          </a:xfrm>
          <a:prstGeom prst="rect">
            <a:avLst/>
          </a:prstGeom>
          <a:solidFill>
            <a:srgbClr val="DC803B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506" name="Freeform 141"/>
          <p:cNvSpPr>
            <a:spLocks noEditPoints="1"/>
          </p:cNvSpPr>
          <p:nvPr/>
        </p:nvSpPr>
        <p:spPr bwMode="auto">
          <a:xfrm>
            <a:off x="9652001" y="5410200"/>
            <a:ext cx="429684" cy="431800"/>
          </a:xfrm>
          <a:custGeom>
            <a:avLst/>
            <a:gdLst>
              <a:gd name="T0" fmla="*/ 360601107 w 144"/>
              <a:gd name="T1" fmla="*/ 0 h 144"/>
              <a:gd name="T2" fmla="*/ 0 w 144"/>
              <a:gd name="T3" fmla="*/ 364162578 h 144"/>
              <a:gd name="T4" fmla="*/ 360601107 w 144"/>
              <a:gd name="T5" fmla="*/ 728325156 h 144"/>
              <a:gd name="T6" fmla="*/ 721202215 w 144"/>
              <a:gd name="T7" fmla="*/ 364162578 h 144"/>
              <a:gd name="T8" fmla="*/ 360601107 w 144"/>
              <a:gd name="T9" fmla="*/ 0 h 144"/>
              <a:gd name="T10" fmla="*/ 260433263 w 144"/>
              <a:gd name="T11" fmla="*/ 171966599 h 144"/>
              <a:gd name="T12" fmla="*/ 310518304 w 144"/>
              <a:gd name="T13" fmla="*/ 222543423 h 144"/>
              <a:gd name="T14" fmla="*/ 260433263 w 144"/>
              <a:gd name="T15" fmla="*/ 273122496 h 144"/>
              <a:gd name="T16" fmla="*/ 210350459 w 144"/>
              <a:gd name="T17" fmla="*/ 222543423 h 144"/>
              <a:gd name="T18" fmla="*/ 260433263 w 144"/>
              <a:gd name="T19" fmla="*/ 171966599 h 144"/>
              <a:gd name="T20" fmla="*/ 440734935 w 144"/>
              <a:gd name="T21" fmla="*/ 475434290 h 144"/>
              <a:gd name="T22" fmla="*/ 275458775 w 144"/>
              <a:gd name="T23" fmla="*/ 611995538 h 144"/>
              <a:gd name="T24" fmla="*/ 145242144 w 144"/>
              <a:gd name="T25" fmla="*/ 445086846 h 144"/>
              <a:gd name="T26" fmla="*/ 310518304 w 144"/>
              <a:gd name="T27" fmla="*/ 313583505 h 144"/>
              <a:gd name="T28" fmla="*/ 440734935 w 144"/>
              <a:gd name="T29" fmla="*/ 475434290 h 144"/>
              <a:gd name="T30" fmla="*/ 445743440 w 144"/>
              <a:gd name="T31" fmla="*/ 298412032 h 144"/>
              <a:gd name="T32" fmla="*/ 365609611 w 144"/>
              <a:gd name="T33" fmla="*/ 202311794 h 144"/>
              <a:gd name="T34" fmla="*/ 460768952 w 144"/>
              <a:gd name="T35" fmla="*/ 121387526 h 144"/>
              <a:gd name="T36" fmla="*/ 540902780 w 144"/>
              <a:gd name="T37" fmla="*/ 222543423 h 144"/>
              <a:gd name="T38" fmla="*/ 445743440 w 144"/>
              <a:gd name="T39" fmla="*/ 298412032 h 144"/>
              <a:gd name="T40" fmla="*/ 540902780 w 144"/>
              <a:gd name="T41" fmla="*/ 475434290 h 144"/>
              <a:gd name="T42" fmla="*/ 480800730 w 144"/>
              <a:gd name="T43" fmla="*/ 399567929 h 144"/>
              <a:gd name="T44" fmla="*/ 555926054 w 144"/>
              <a:gd name="T45" fmla="*/ 338873042 h 144"/>
              <a:gd name="T46" fmla="*/ 616025866 w 144"/>
              <a:gd name="T47" fmla="*/ 414741651 h 144"/>
              <a:gd name="T48" fmla="*/ 540902780 w 144"/>
              <a:gd name="T49" fmla="*/ 47543429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507" name="Freeform 142"/>
          <p:cNvSpPr>
            <a:spLocks noEditPoints="1"/>
          </p:cNvSpPr>
          <p:nvPr/>
        </p:nvSpPr>
        <p:spPr bwMode="auto">
          <a:xfrm>
            <a:off x="10481734" y="5376334"/>
            <a:ext cx="472017" cy="474133"/>
          </a:xfrm>
          <a:custGeom>
            <a:avLst/>
            <a:gdLst>
              <a:gd name="T0" fmla="*/ 652629687 w 158"/>
              <a:gd name="T1" fmla="*/ 141830385 h 158"/>
              <a:gd name="T2" fmla="*/ 140565567 w 158"/>
              <a:gd name="T3" fmla="*/ 141830385 h 158"/>
              <a:gd name="T4" fmla="*/ 140565567 w 158"/>
              <a:gd name="T5" fmla="*/ 658494678 h 158"/>
              <a:gd name="T6" fmla="*/ 652629687 w 158"/>
              <a:gd name="T7" fmla="*/ 658494678 h 158"/>
              <a:gd name="T8" fmla="*/ 652629687 w 158"/>
              <a:gd name="T9" fmla="*/ 141830385 h 158"/>
              <a:gd name="T10" fmla="*/ 602427059 w 158"/>
              <a:gd name="T11" fmla="*/ 536926742 h 158"/>
              <a:gd name="T12" fmla="*/ 532144275 w 158"/>
              <a:gd name="T13" fmla="*/ 607841934 h 158"/>
              <a:gd name="T14" fmla="*/ 396597627 w 158"/>
              <a:gd name="T15" fmla="*/ 476141648 h 158"/>
              <a:gd name="T16" fmla="*/ 266072138 w 158"/>
              <a:gd name="T17" fmla="*/ 607841934 h 158"/>
              <a:gd name="T18" fmla="*/ 195789354 w 158"/>
              <a:gd name="T19" fmla="*/ 536926742 h 158"/>
              <a:gd name="T20" fmla="*/ 326314844 w 158"/>
              <a:gd name="T21" fmla="*/ 400162532 h 158"/>
              <a:gd name="T22" fmla="*/ 195789354 w 158"/>
              <a:gd name="T23" fmla="*/ 268464496 h 158"/>
              <a:gd name="T24" fmla="*/ 266072138 w 158"/>
              <a:gd name="T25" fmla="*/ 197549304 h 158"/>
              <a:gd name="T26" fmla="*/ 396597627 w 158"/>
              <a:gd name="T27" fmla="*/ 329247339 h 158"/>
              <a:gd name="T28" fmla="*/ 532144275 w 158"/>
              <a:gd name="T29" fmla="*/ 197549304 h 158"/>
              <a:gd name="T30" fmla="*/ 602427059 w 158"/>
              <a:gd name="T31" fmla="*/ 268464496 h 158"/>
              <a:gd name="T32" fmla="*/ 471901570 w 158"/>
              <a:gd name="T33" fmla="*/ 400162532 h 158"/>
              <a:gd name="T34" fmla="*/ 602427059 w 158"/>
              <a:gd name="T35" fmla="*/ 536926742 h 1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" h="158">
                <a:moveTo>
                  <a:pt x="130" y="28"/>
                </a:moveTo>
                <a:cubicBezTo>
                  <a:pt x="102" y="0"/>
                  <a:pt x="56" y="0"/>
                  <a:pt x="28" y="28"/>
                </a:cubicBezTo>
                <a:cubicBezTo>
                  <a:pt x="0" y="56"/>
                  <a:pt x="0" y="102"/>
                  <a:pt x="28" y="130"/>
                </a:cubicBezTo>
                <a:cubicBezTo>
                  <a:pt x="56" y="158"/>
                  <a:pt x="102" y="158"/>
                  <a:pt x="130" y="130"/>
                </a:cubicBezTo>
                <a:cubicBezTo>
                  <a:pt x="158" y="102"/>
                  <a:pt x="158" y="56"/>
                  <a:pt x="130" y="28"/>
                </a:cubicBezTo>
                <a:close/>
                <a:moveTo>
                  <a:pt x="120" y="106"/>
                </a:moveTo>
                <a:cubicBezTo>
                  <a:pt x="106" y="120"/>
                  <a:pt x="106" y="120"/>
                  <a:pt x="106" y="120"/>
                </a:cubicBezTo>
                <a:cubicBezTo>
                  <a:pt x="79" y="94"/>
                  <a:pt x="79" y="94"/>
                  <a:pt x="79" y="94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65" y="79"/>
                  <a:pt x="65" y="79"/>
                  <a:pt x="65" y="79"/>
                </a:cubicBezTo>
                <a:cubicBezTo>
                  <a:pt x="39" y="53"/>
                  <a:pt x="39" y="53"/>
                  <a:pt x="39" y="53"/>
                </a:cubicBezTo>
                <a:cubicBezTo>
                  <a:pt x="53" y="39"/>
                  <a:pt x="53" y="39"/>
                  <a:pt x="53" y="39"/>
                </a:cubicBezTo>
                <a:cubicBezTo>
                  <a:pt x="79" y="65"/>
                  <a:pt x="79" y="65"/>
                  <a:pt x="79" y="6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94" y="79"/>
                  <a:pt x="94" y="79"/>
                  <a:pt x="94" y="79"/>
                </a:cubicBezTo>
                <a:lnTo>
                  <a:pt x="120" y="106"/>
                </a:ln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508" name="Freeform 143"/>
          <p:cNvSpPr>
            <a:spLocks noEditPoints="1"/>
          </p:cNvSpPr>
          <p:nvPr/>
        </p:nvSpPr>
        <p:spPr bwMode="auto">
          <a:xfrm>
            <a:off x="2044700" y="3812118"/>
            <a:ext cx="400051" cy="510116"/>
          </a:xfrm>
          <a:custGeom>
            <a:avLst/>
            <a:gdLst>
              <a:gd name="T0" fmla="*/ 486310099 w 134"/>
              <a:gd name="T1" fmla="*/ 182334213 h 170"/>
              <a:gd name="T2" fmla="*/ 611647615 w 134"/>
              <a:gd name="T3" fmla="*/ 187397864 h 170"/>
              <a:gd name="T4" fmla="*/ 0 w 134"/>
              <a:gd name="T5" fmla="*/ 861018795 h 170"/>
              <a:gd name="T6" fmla="*/ 185499613 w 134"/>
              <a:gd name="T7" fmla="*/ 187397864 h 170"/>
              <a:gd name="T8" fmla="*/ 335905976 w 134"/>
              <a:gd name="T9" fmla="*/ 0 h 170"/>
              <a:gd name="T10" fmla="*/ 85228705 w 134"/>
              <a:gd name="T11" fmla="*/ 739464154 h 170"/>
              <a:gd name="T12" fmla="*/ 165446327 w 134"/>
              <a:gd name="T13" fmla="*/ 749593707 h 170"/>
              <a:gd name="T14" fmla="*/ 190512935 w 134"/>
              <a:gd name="T15" fmla="*/ 709073243 h 170"/>
              <a:gd name="T16" fmla="*/ 170459649 w 134"/>
              <a:gd name="T17" fmla="*/ 673620931 h 170"/>
              <a:gd name="T18" fmla="*/ 115310873 w 134"/>
              <a:gd name="T19" fmla="*/ 653361824 h 170"/>
              <a:gd name="T20" fmla="*/ 115310873 w 134"/>
              <a:gd name="T21" fmla="*/ 643232271 h 170"/>
              <a:gd name="T22" fmla="*/ 140377480 w 134"/>
              <a:gd name="T23" fmla="*/ 643232271 h 170"/>
              <a:gd name="T24" fmla="*/ 185499613 w 134"/>
              <a:gd name="T25" fmla="*/ 653361824 h 170"/>
              <a:gd name="T26" fmla="*/ 130350837 w 134"/>
              <a:gd name="T27" fmla="*/ 612843610 h 170"/>
              <a:gd name="T28" fmla="*/ 80215383 w 134"/>
              <a:gd name="T29" fmla="*/ 633102717 h 170"/>
              <a:gd name="T30" fmla="*/ 85228705 w 134"/>
              <a:gd name="T31" fmla="*/ 678684582 h 170"/>
              <a:gd name="T32" fmla="*/ 145390802 w 134"/>
              <a:gd name="T33" fmla="*/ 704009591 h 170"/>
              <a:gd name="T34" fmla="*/ 145390802 w 134"/>
              <a:gd name="T35" fmla="*/ 724268698 h 170"/>
              <a:gd name="T36" fmla="*/ 115310873 w 134"/>
              <a:gd name="T37" fmla="*/ 719205047 h 170"/>
              <a:gd name="T38" fmla="*/ 70188740 w 134"/>
              <a:gd name="T39" fmla="*/ 709073243 h 170"/>
              <a:gd name="T40" fmla="*/ 215581781 w 134"/>
              <a:gd name="T41" fmla="*/ 724268698 h 170"/>
              <a:gd name="T42" fmla="*/ 280757200 w 134"/>
              <a:gd name="T43" fmla="*/ 754657359 h 170"/>
              <a:gd name="T44" fmla="*/ 340919297 w 134"/>
              <a:gd name="T45" fmla="*/ 724268698 h 170"/>
              <a:gd name="T46" fmla="*/ 330890415 w 134"/>
              <a:gd name="T47" fmla="*/ 633102717 h 170"/>
              <a:gd name="T48" fmla="*/ 225608424 w 134"/>
              <a:gd name="T49" fmla="*/ 633102717 h 170"/>
              <a:gd name="T50" fmla="*/ 250675032 w 134"/>
              <a:gd name="T51" fmla="*/ 683750484 h 170"/>
              <a:gd name="T52" fmla="*/ 280757200 w 134"/>
              <a:gd name="T53" fmla="*/ 724268698 h 170"/>
              <a:gd name="T54" fmla="*/ 305823807 w 134"/>
              <a:gd name="T55" fmla="*/ 683750484 h 170"/>
              <a:gd name="T56" fmla="*/ 275743878 w 134"/>
              <a:gd name="T57" fmla="*/ 643232271 h 170"/>
              <a:gd name="T58" fmla="*/ 250675032 w 134"/>
              <a:gd name="T59" fmla="*/ 683750484 h 170"/>
              <a:gd name="T60" fmla="*/ 370999226 w 134"/>
              <a:gd name="T61" fmla="*/ 754657359 h 170"/>
              <a:gd name="T62" fmla="*/ 481296777 w 134"/>
              <a:gd name="T63" fmla="*/ 719205047 h 170"/>
              <a:gd name="T64" fmla="*/ 416121359 w 134"/>
              <a:gd name="T65" fmla="*/ 612843610 h 170"/>
              <a:gd name="T66" fmla="*/ 501350063 w 134"/>
              <a:gd name="T67" fmla="*/ 612843610 h 170"/>
              <a:gd name="T68" fmla="*/ 561512161 w 134"/>
              <a:gd name="T69" fmla="*/ 754657359 h 170"/>
              <a:gd name="T70" fmla="*/ 606634293 w 134"/>
              <a:gd name="T71" fmla="*/ 739464154 h 170"/>
              <a:gd name="T72" fmla="*/ 626687579 w 134"/>
              <a:gd name="T73" fmla="*/ 683750484 h 170"/>
              <a:gd name="T74" fmla="*/ 611647615 w 134"/>
              <a:gd name="T75" fmla="*/ 633102717 h 170"/>
              <a:gd name="T76" fmla="*/ 561512161 w 134"/>
              <a:gd name="T77" fmla="*/ 612843610 h 170"/>
              <a:gd name="T78" fmla="*/ 541458875 w 134"/>
              <a:gd name="T79" fmla="*/ 648295922 h 170"/>
              <a:gd name="T80" fmla="*/ 551485518 w 134"/>
              <a:gd name="T81" fmla="*/ 719205047 h 170"/>
              <a:gd name="T82" fmla="*/ 576552125 w 134"/>
              <a:gd name="T83" fmla="*/ 709073243 h 170"/>
              <a:gd name="T84" fmla="*/ 576552125 w 134"/>
              <a:gd name="T85" fmla="*/ 653361824 h 170"/>
              <a:gd name="T86" fmla="*/ 541458875 w 134"/>
              <a:gd name="T87" fmla="*/ 648295922 h 170"/>
              <a:gd name="T88" fmla="*/ 451214609 w 134"/>
              <a:gd name="T89" fmla="*/ 303888854 h 170"/>
              <a:gd name="T90" fmla="*/ 491323420 w 134"/>
              <a:gd name="T91" fmla="*/ 278563845 h 170"/>
              <a:gd name="T92" fmla="*/ 220595103 w 134"/>
              <a:gd name="T93" fmla="*/ 308954756 h 170"/>
              <a:gd name="T94" fmla="*/ 185499613 w 134"/>
              <a:gd name="T95" fmla="*/ 278563845 h 170"/>
              <a:gd name="T96" fmla="*/ 220595103 w 134"/>
              <a:gd name="T97" fmla="*/ 308954756 h 170"/>
              <a:gd name="T98" fmla="*/ 481296777 w 134"/>
              <a:gd name="T99" fmla="*/ 187397864 h 170"/>
              <a:gd name="T100" fmla="*/ 200539578 w 134"/>
              <a:gd name="T101" fmla="*/ 187397864 h 170"/>
              <a:gd name="T102" fmla="*/ 205552899 w 134"/>
              <a:gd name="T103" fmla="*/ 248175185 h 170"/>
              <a:gd name="T104" fmla="*/ 245661710 w 134"/>
              <a:gd name="T105" fmla="*/ 278563845 h 170"/>
              <a:gd name="T106" fmla="*/ 461243491 w 134"/>
              <a:gd name="T107" fmla="*/ 248175185 h 170"/>
              <a:gd name="T108" fmla="*/ 441187966 w 134"/>
              <a:gd name="T109" fmla="*/ 303888854 h 170"/>
              <a:gd name="T110" fmla="*/ 461243491 w 134"/>
              <a:gd name="T111" fmla="*/ 248175185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4" h="170">
                <a:moveTo>
                  <a:pt x="67" y="0"/>
                </a:moveTo>
                <a:cubicBezTo>
                  <a:pt x="84" y="0"/>
                  <a:pt x="97" y="16"/>
                  <a:pt x="97" y="36"/>
                </a:cubicBezTo>
                <a:cubicBezTo>
                  <a:pt x="97" y="37"/>
                  <a:pt x="97" y="37"/>
                  <a:pt x="97" y="37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12" y="37"/>
                  <a:pt x="12" y="37"/>
                  <a:pt x="12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16"/>
                  <a:pt x="50" y="0"/>
                  <a:pt x="67" y="0"/>
                </a:cubicBezTo>
                <a:close/>
                <a:moveTo>
                  <a:pt x="14" y="140"/>
                </a:moveTo>
                <a:cubicBezTo>
                  <a:pt x="14" y="142"/>
                  <a:pt x="15" y="145"/>
                  <a:pt x="17" y="146"/>
                </a:cubicBezTo>
                <a:cubicBezTo>
                  <a:pt x="18" y="148"/>
                  <a:pt x="22" y="149"/>
                  <a:pt x="26" y="149"/>
                </a:cubicBezTo>
                <a:cubicBezTo>
                  <a:pt x="29" y="149"/>
                  <a:pt x="31" y="149"/>
                  <a:pt x="33" y="148"/>
                </a:cubicBezTo>
                <a:cubicBezTo>
                  <a:pt x="35" y="147"/>
                  <a:pt x="36" y="146"/>
                  <a:pt x="37" y="144"/>
                </a:cubicBezTo>
                <a:cubicBezTo>
                  <a:pt x="38" y="143"/>
                  <a:pt x="38" y="141"/>
                  <a:pt x="38" y="140"/>
                </a:cubicBezTo>
                <a:cubicBezTo>
                  <a:pt x="38" y="138"/>
                  <a:pt x="38" y="137"/>
                  <a:pt x="37" y="136"/>
                </a:cubicBezTo>
                <a:cubicBezTo>
                  <a:pt x="36" y="134"/>
                  <a:pt x="35" y="133"/>
                  <a:pt x="34" y="133"/>
                </a:cubicBezTo>
                <a:cubicBezTo>
                  <a:pt x="32" y="132"/>
                  <a:pt x="30" y="131"/>
                  <a:pt x="26" y="130"/>
                </a:cubicBezTo>
                <a:cubicBezTo>
                  <a:pt x="24" y="130"/>
                  <a:pt x="23" y="130"/>
                  <a:pt x="23" y="129"/>
                </a:cubicBezTo>
                <a:cubicBezTo>
                  <a:pt x="23" y="129"/>
                  <a:pt x="22" y="129"/>
                  <a:pt x="22" y="128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4" y="126"/>
                  <a:pt x="24" y="126"/>
                  <a:pt x="25" y="126"/>
                </a:cubicBezTo>
                <a:cubicBezTo>
                  <a:pt x="27" y="126"/>
                  <a:pt x="28" y="126"/>
                  <a:pt x="28" y="127"/>
                </a:cubicBezTo>
                <a:cubicBezTo>
                  <a:pt x="29" y="127"/>
                  <a:pt x="29" y="128"/>
                  <a:pt x="30" y="129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7" y="126"/>
                  <a:pt x="36" y="124"/>
                  <a:pt x="34" y="123"/>
                </a:cubicBezTo>
                <a:cubicBezTo>
                  <a:pt x="32" y="122"/>
                  <a:pt x="30" y="121"/>
                  <a:pt x="26" y="121"/>
                </a:cubicBezTo>
                <a:cubicBezTo>
                  <a:pt x="23" y="121"/>
                  <a:pt x="21" y="121"/>
                  <a:pt x="20" y="122"/>
                </a:cubicBezTo>
                <a:cubicBezTo>
                  <a:pt x="18" y="123"/>
                  <a:pt x="17" y="124"/>
                  <a:pt x="16" y="125"/>
                </a:cubicBezTo>
                <a:cubicBezTo>
                  <a:pt x="15" y="126"/>
                  <a:pt x="15" y="127"/>
                  <a:pt x="15" y="129"/>
                </a:cubicBezTo>
                <a:cubicBezTo>
                  <a:pt x="15" y="131"/>
                  <a:pt x="15" y="133"/>
                  <a:pt x="17" y="134"/>
                </a:cubicBezTo>
                <a:cubicBezTo>
                  <a:pt x="19" y="135"/>
                  <a:pt x="21" y="137"/>
                  <a:pt x="25" y="137"/>
                </a:cubicBezTo>
                <a:cubicBezTo>
                  <a:pt x="27" y="138"/>
                  <a:pt x="29" y="138"/>
                  <a:pt x="29" y="139"/>
                </a:cubicBezTo>
                <a:cubicBezTo>
                  <a:pt x="30" y="140"/>
                  <a:pt x="30" y="140"/>
                  <a:pt x="30" y="141"/>
                </a:cubicBezTo>
                <a:cubicBezTo>
                  <a:pt x="30" y="142"/>
                  <a:pt x="30" y="142"/>
                  <a:pt x="29" y="143"/>
                </a:cubicBezTo>
                <a:cubicBezTo>
                  <a:pt x="29" y="143"/>
                  <a:pt x="28" y="144"/>
                  <a:pt x="26" y="144"/>
                </a:cubicBezTo>
                <a:cubicBezTo>
                  <a:pt x="25" y="144"/>
                  <a:pt x="24" y="143"/>
                  <a:pt x="23" y="142"/>
                </a:cubicBezTo>
                <a:cubicBezTo>
                  <a:pt x="22" y="141"/>
                  <a:pt x="22" y="140"/>
                  <a:pt x="22" y="139"/>
                </a:cubicBezTo>
                <a:cubicBezTo>
                  <a:pt x="14" y="140"/>
                  <a:pt x="14" y="140"/>
                  <a:pt x="14" y="140"/>
                </a:cubicBezTo>
                <a:close/>
                <a:moveTo>
                  <a:pt x="41" y="135"/>
                </a:moveTo>
                <a:cubicBezTo>
                  <a:pt x="41" y="138"/>
                  <a:pt x="42" y="141"/>
                  <a:pt x="43" y="143"/>
                </a:cubicBezTo>
                <a:cubicBezTo>
                  <a:pt x="45" y="145"/>
                  <a:pt x="46" y="147"/>
                  <a:pt x="48" y="148"/>
                </a:cubicBezTo>
                <a:cubicBezTo>
                  <a:pt x="50" y="148"/>
                  <a:pt x="53" y="149"/>
                  <a:pt x="56" y="149"/>
                </a:cubicBezTo>
                <a:cubicBezTo>
                  <a:pt x="59" y="149"/>
                  <a:pt x="61" y="148"/>
                  <a:pt x="63" y="147"/>
                </a:cubicBezTo>
                <a:cubicBezTo>
                  <a:pt x="65" y="146"/>
                  <a:pt x="67" y="145"/>
                  <a:pt x="68" y="143"/>
                </a:cubicBezTo>
                <a:cubicBezTo>
                  <a:pt x="69" y="141"/>
                  <a:pt x="70" y="138"/>
                  <a:pt x="70" y="135"/>
                </a:cubicBezTo>
                <a:cubicBezTo>
                  <a:pt x="70" y="130"/>
                  <a:pt x="68" y="127"/>
                  <a:pt x="66" y="125"/>
                </a:cubicBezTo>
                <a:cubicBezTo>
                  <a:pt x="63" y="122"/>
                  <a:pt x="60" y="121"/>
                  <a:pt x="55" y="121"/>
                </a:cubicBezTo>
                <a:cubicBezTo>
                  <a:pt x="51" y="121"/>
                  <a:pt x="48" y="122"/>
                  <a:pt x="45" y="125"/>
                </a:cubicBezTo>
                <a:cubicBezTo>
                  <a:pt x="43" y="127"/>
                  <a:pt x="41" y="131"/>
                  <a:pt x="41" y="135"/>
                </a:cubicBezTo>
                <a:close/>
                <a:moveTo>
                  <a:pt x="50" y="135"/>
                </a:moveTo>
                <a:cubicBezTo>
                  <a:pt x="50" y="138"/>
                  <a:pt x="50" y="140"/>
                  <a:pt x="51" y="141"/>
                </a:cubicBezTo>
                <a:cubicBezTo>
                  <a:pt x="52" y="142"/>
                  <a:pt x="54" y="143"/>
                  <a:pt x="56" y="143"/>
                </a:cubicBezTo>
                <a:cubicBezTo>
                  <a:pt x="57" y="143"/>
                  <a:pt x="59" y="142"/>
                  <a:pt x="60" y="141"/>
                </a:cubicBezTo>
                <a:cubicBezTo>
                  <a:pt x="61" y="140"/>
                  <a:pt x="61" y="138"/>
                  <a:pt x="61" y="135"/>
                </a:cubicBezTo>
                <a:cubicBezTo>
                  <a:pt x="61" y="132"/>
                  <a:pt x="61" y="130"/>
                  <a:pt x="60" y="129"/>
                </a:cubicBezTo>
                <a:cubicBezTo>
                  <a:pt x="59" y="128"/>
                  <a:pt x="57" y="127"/>
                  <a:pt x="55" y="127"/>
                </a:cubicBezTo>
                <a:cubicBezTo>
                  <a:pt x="54" y="127"/>
                  <a:pt x="52" y="128"/>
                  <a:pt x="51" y="129"/>
                </a:cubicBezTo>
                <a:cubicBezTo>
                  <a:pt x="50" y="130"/>
                  <a:pt x="50" y="132"/>
                  <a:pt x="50" y="135"/>
                </a:cubicBezTo>
                <a:close/>
                <a:moveTo>
                  <a:pt x="74" y="121"/>
                </a:moveTo>
                <a:cubicBezTo>
                  <a:pt x="74" y="149"/>
                  <a:pt x="74" y="149"/>
                  <a:pt x="7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74" y="121"/>
                  <a:pt x="74" y="121"/>
                  <a:pt x="74" y="121"/>
                </a:cubicBezTo>
                <a:close/>
                <a:moveTo>
                  <a:pt x="100" y="121"/>
                </a:moveTo>
                <a:cubicBezTo>
                  <a:pt x="100" y="149"/>
                  <a:pt x="100" y="149"/>
                  <a:pt x="100" y="149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3" y="149"/>
                  <a:pt x="115" y="148"/>
                  <a:pt x="117" y="148"/>
                </a:cubicBezTo>
                <a:cubicBezTo>
                  <a:pt x="118" y="147"/>
                  <a:pt x="120" y="147"/>
                  <a:pt x="121" y="146"/>
                </a:cubicBezTo>
                <a:cubicBezTo>
                  <a:pt x="122" y="145"/>
                  <a:pt x="123" y="143"/>
                  <a:pt x="124" y="142"/>
                </a:cubicBezTo>
                <a:cubicBezTo>
                  <a:pt x="124" y="140"/>
                  <a:pt x="125" y="138"/>
                  <a:pt x="125" y="135"/>
                </a:cubicBezTo>
                <a:cubicBezTo>
                  <a:pt x="125" y="133"/>
                  <a:pt x="124" y="131"/>
                  <a:pt x="124" y="130"/>
                </a:cubicBezTo>
                <a:cubicBezTo>
                  <a:pt x="123" y="128"/>
                  <a:pt x="123" y="126"/>
                  <a:pt x="122" y="125"/>
                </a:cubicBezTo>
                <a:cubicBezTo>
                  <a:pt x="121" y="124"/>
                  <a:pt x="119" y="123"/>
                  <a:pt x="118" y="122"/>
                </a:cubicBezTo>
                <a:cubicBezTo>
                  <a:pt x="116" y="122"/>
                  <a:pt x="114" y="121"/>
                  <a:pt x="112" y="121"/>
                </a:cubicBezTo>
                <a:cubicBezTo>
                  <a:pt x="100" y="121"/>
                  <a:pt x="100" y="121"/>
                  <a:pt x="100" y="121"/>
                </a:cubicBezTo>
                <a:close/>
                <a:moveTo>
                  <a:pt x="108" y="128"/>
                </a:moveTo>
                <a:cubicBezTo>
                  <a:pt x="108" y="142"/>
                  <a:pt x="108" y="142"/>
                  <a:pt x="108" y="142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2" y="142"/>
                  <a:pt x="113" y="142"/>
                  <a:pt x="114" y="142"/>
                </a:cubicBezTo>
                <a:cubicBezTo>
                  <a:pt x="114" y="141"/>
                  <a:pt x="115" y="141"/>
                  <a:pt x="115" y="140"/>
                </a:cubicBezTo>
                <a:cubicBezTo>
                  <a:pt x="116" y="139"/>
                  <a:pt x="116" y="137"/>
                  <a:pt x="116" y="135"/>
                </a:cubicBezTo>
                <a:cubicBezTo>
                  <a:pt x="116" y="132"/>
                  <a:pt x="116" y="130"/>
                  <a:pt x="115" y="129"/>
                </a:cubicBezTo>
                <a:cubicBezTo>
                  <a:pt x="114" y="128"/>
                  <a:pt x="112" y="128"/>
                  <a:pt x="110" y="128"/>
                </a:cubicBezTo>
                <a:cubicBezTo>
                  <a:pt x="108" y="128"/>
                  <a:pt x="108" y="128"/>
                  <a:pt x="108" y="128"/>
                </a:cubicBezTo>
                <a:close/>
                <a:moveTo>
                  <a:pt x="95" y="50"/>
                </a:moveTo>
                <a:cubicBezTo>
                  <a:pt x="94" y="54"/>
                  <a:pt x="92" y="57"/>
                  <a:pt x="90" y="60"/>
                </a:cubicBezTo>
                <a:cubicBezTo>
                  <a:pt x="91" y="61"/>
                  <a:pt x="91" y="61"/>
                  <a:pt x="92" y="61"/>
                </a:cubicBezTo>
                <a:cubicBezTo>
                  <a:pt x="95" y="61"/>
                  <a:pt x="98" y="58"/>
                  <a:pt x="98" y="55"/>
                </a:cubicBezTo>
                <a:cubicBezTo>
                  <a:pt x="98" y="53"/>
                  <a:pt x="97" y="51"/>
                  <a:pt x="95" y="50"/>
                </a:cubicBezTo>
                <a:close/>
                <a:moveTo>
                  <a:pt x="44" y="61"/>
                </a:moveTo>
                <a:cubicBezTo>
                  <a:pt x="42" y="58"/>
                  <a:pt x="40" y="54"/>
                  <a:pt x="39" y="50"/>
                </a:cubicBezTo>
                <a:cubicBezTo>
                  <a:pt x="37" y="51"/>
                  <a:pt x="37" y="53"/>
                  <a:pt x="37" y="55"/>
                </a:cubicBezTo>
                <a:cubicBezTo>
                  <a:pt x="37" y="58"/>
                  <a:pt x="39" y="61"/>
                  <a:pt x="43" y="61"/>
                </a:cubicBezTo>
                <a:cubicBezTo>
                  <a:pt x="43" y="61"/>
                  <a:pt x="44" y="61"/>
                  <a:pt x="44" y="61"/>
                </a:cubicBezTo>
                <a:close/>
                <a:moveTo>
                  <a:pt x="40" y="37"/>
                </a:moveTo>
                <a:cubicBezTo>
                  <a:pt x="96" y="37"/>
                  <a:pt x="96" y="37"/>
                  <a:pt x="96" y="37"/>
                </a:cubicBezTo>
                <a:cubicBezTo>
                  <a:pt x="95" y="18"/>
                  <a:pt x="83" y="3"/>
                  <a:pt x="68" y="3"/>
                </a:cubicBezTo>
                <a:cubicBezTo>
                  <a:pt x="52" y="3"/>
                  <a:pt x="40" y="18"/>
                  <a:pt x="40" y="37"/>
                </a:cubicBezTo>
                <a:close/>
                <a:moveTo>
                  <a:pt x="43" y="49"/>
                </a:moveTo>
                <a:cubicBezTo>
                  <a:pt x="42" y="49"/>
                  <a:pt x="42" y="49"/>
                  <a:pt x="41" y="49"/>
                </a:cubicBezTo>
                <a:cubicBezTo>
                  <a:pt x="43" y="53"/>
                  <a:pt x="44" y="56"/>
                  <a:pt x="47" y="59"/>
                </a:cubicBezTo>
                <a:cubicBezTo>
                  <a:pt x="48" y="58"/>
                  <a:pt x="49" y="57"/>
                  <a:pt x="49" y="55"/>
                </a:cubicBezTo>
                <a:cubicBezTo>
                  <a:pt x="49" y="51"/>
                  <a:pt x="46" y="49"/>
                  <a:pt x="43" y="49"/>
                </a:cubicBezTo>
                <a:close/>
                <a:moveTo>
                  <a:pt x="92" y="49"/>
                </a:moveTo>
                <a:cubicBezTo>
                  <a:pt x="89" y="49"/>
                  <a:pt x="86" y="51"/>
                  <a:pt x="86" y="55"/>
                </a:cubicBezTo>
                <a:cubicBezTo>
                  <a:pt x="86" y="57"/>
                  <a:pt x="87" y="58"/>
                  <a:pt x="88" y="60"/>
                </a:cubicBezTo>
                <a:cubicBezTo>
                  <a:pt x="91" y="56"/>
                  <a:pt x="92" y="53"/>
                  <a:pt x="94" y="49"/>
                </a:cubicBezTo>
                <a:cubicBezTo>
                  <a:pt x="93" y="49"/>
                  <a:pt x="93" y="49"/>
                  <a:pt x="92" y="49"/>
                </a:cubicBezTo>
                <a:close/>
              </a:path>
            </a:pathLst>
          </a:custGeom>
          <a:solidFill>
            <a:srgbClr val="DC803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矩形 252"/>
          <p:cNvSpPr/>
          <p:nvPr/>
        </p:nvSpPr>
        <p:spPr>
          <a:xfrm>
            <a:off x="4875139" y="3830029"/>
            <a:ext cx="2441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WORK SCHEDULE</a:t>
            </a:r>
            <a:endParaRPr lang="zh-CN" altLang="en-US" sz="4000" b="1" dirty="0">
              <a:gradFill>
                <a:gsLst>
                  <a:gs pos="51000">
                    <a:srgbClr val="F2AE7B"/>
                  </a:gs>
                  <a:gs pos="14000">
                    <a:srgbClr val="DB7E39"/>
                  </a:gs>
                  <a:gs pos="86000">
                    <a:srgbClr val="A75A22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3" name="iconfont-11145-6970031"/>
          <p:cNvSpPr>
            <a:spLocks noChangeAspect="1"/>
          </p:cNvSpPr>
          <p:nvPr/>
        </p:nvSpPr>
        <p:spPr bwMode="auto">
          <a:xfrm>
            <a:off x="5501949" y="2107160"/>
            <a:ext cx="1188103" cy="1188103"/>
          </a:xfrm>
          <a:custGeom>
            <a:avLst/>
            <a:gdLst>
              <a:gd name="T0" fmla="*/ 9631 w 11092"/>
              <a:gd name="T1" fmla="*/ 8306 h 11091"/>
              <a:gd name="T2" fmla="*/ 9631 w 11092"/>
              <a:gd name="T3" fmla="*/ 9098 h 11091"/>
              <a:gd name="T4" fmla="*/ 7898 w 11092"/>
              <a:gd name="T5" fmla="*/ 8702 h 11091"/>
              <a:gd name="T6" fmla="*/ 7898 w 11092"/>
              <a:gd name="T7" fmla="*/ 8516 h 11091"/>
              <a:gd name="T8" fmla="*/ 8294 w 11092"/>
              <a:gd name="T9" fmla="*/ 6808 h 11091"/>
              <a:gd name="T10" fmla="*/ 8690 w 11092"/>
              <a:gd name="T11" fmla="*/ 8306 h 11091"/>
              <a:gd name="T12" fmla="*/ 9037 w 11092"/>
              <a:gd name="T13" fmla="*/ 4654 h 11091"/>
              <a:gd name="T14" fmla="*/ 8938 w 11092"/>
              <a:gd name="T15" fmla="*/ 792 h 11091"/>
              <a:gd name="T16" fmla="*/ 793 w 11092"/>
              <a:gd name="T17" fmla="*/ 891 h 11091"/>
              <a:gd name="T18" fmla="*/ 892 w 11092"/>
              <a:gd name="T19" fmla="*/ 10299 h 11091"/>
              <a:gd name="T20" fmla="*/ 4865 w 11092"/>
              <a:gd name="T21" fmla="*/ 10695 h 11091"/>
              <a:gd name="T22" fmla="*/ 396 w 11092"/>
              <a:gd name="T23" fmla="*/ 11091 h 11091"/>
              <a:gd name="T24" fmla="*/ 0 w 11092"/>
              <a:gd name="T25" fmla="*/ 396 h 11091"/>
              <a:gd name="T26" fmla="*/ 9433 w 11092"/>
              <a:gd name="T27" fmla="*/ 0 h 11091"/>
              <a:gd name="T28" fmla="*/ 9829 w 11092"/>
              <a:gd name="T29" fmla="*/ 4654 h 11091"/>
              <a:gd name="T30" fmla="*/ 1820 w 11092"/>
              <a:gd name="T31" fmla="*/ 2550 h 11091"/>
              <a:gd name="T32" fmla="*/ 8047 w 11092"/>
              <a:gd name="T33" fmla="*/ 2946 h 11091"/>
              <a:gd name="T34" fmla="*/ 1820 w 11092"/>
              <a:gd name="T35" fmla="*/ 3342 h 11091"/>
              <a:gd name="T36" fmla="*/ 1820 w 11092"/>
              <a:gd name="T37" fmla="*/ 2550 h 11091"/>
              <a:gd name="T38" fmla="*/ 4506 w 11092"/>
              <a:gd name="T39" fmla="*/ 5100 h 11091"/>
              <a:gd name="T40" fmla="*/ 4506 w 11092"/>
              <a:gd name="T41" fmla="*/ 5892 h 11091"/>
              <a:gd name="T42" fmla="*/ 1486 w 11092"/>
              <a:gd name="T43" fmla="*/ 5496 h 11091"/>
              <a:gd name="T44" fmla="*/ 1882 w 11092"/>
              <a:gd name="T45" fmla="*/ 7650 h 11091"/>
              <a:gd name="T46" fmla="*/ 4902 w 11092"/>
              <a:gd name="T47" fmla="*/ 8046 h 11091"/>
              <a:gd name="T48" fmla="*/ 1882 w 11092"/>
              <a:gd name="T49" fmla="*/ 8442 h 11091"/>
              <a:gd name="T50" fmla="*/ 1882 w 11092"/>
              <a:gd name="T51" fmla="*/ 7650 h 11091"/>
              <a:gd name="T52" fmla="*/ 6190 w 11092"/>
              <a:gd name="T53" fmla="*/ 5100 h 11091"/>
              <a:gd name="T54" fmla="*/ 6190 w 11092"/>
              <a:gd name="T55" fmla="*/ 5892 h 11091"/>
              <a:gd name="T56" fmla="*/ 5249 w 11092"/>
              <a:gd name="T57" fmla="*/ 5496 h 11091"/>
              <a:gd name="T58" fmla="*/ 8294 w 11092"/>
              <a:gd name="T59" fmla="*/ 11091 h 11091"/>
              <a:gd name="T60" fmla="*/ 8294 w 11092"/>
              <a:gd name="T61" fmla="*/ 5496 h 11091"/>
              <a:gd name="T62" fmla="*/ 8294 w 11092"/>
              <a:gd name="T63" fmla="*/ 11091 h 11091"/>
              <a:gd name="T64" fmla="*/ 10399 w 11092"/>
              <a:gd name="T65" fmla="*/ 8294 h 11091"/>
              <a:gd name="T66" fmla="*/ 6190 w 11092"/>
              <a:gd name="T67" fmla="*/ 8294 h 1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92" h="11091">
                <a:moveTo>
                  <a:pt x="8690" y="8306"/>
                </a:moveTo>
                <a:lnTo>
                  <a:pt x="9631" y="8306"/>
                </a:lnTo>
                <a:cubicBezTo>
                  <a:pt x="9850" y="8306"/>
                  <a:pt x="10027" y="8483"/>
                  <a:pt x="10027" y="8702"/>
                </a:cubicBezTo>
                <a:cubicBezTo>
                  <a:pt x="10027" y="8921"/>
                  <a:pt x="9850" y="9098"/>
                  <a:pt x="9631" y="9098"/>
                </a:cubicBezTo>
                <a:lnTo>
                  <a:pt x="8294" y="9098"/>
                </a:lnTo>
                <a:cubicBezTo>
                  <a:pt x="8075" y="9098"/>
                  <a:pt x="7898" y="8921"/>
                  <a:pt x="7898" y="8702"/>
                </a:cubicBezTo>
                <a:cubicBezTo>
                  <a:pt x="7898" y="8670"/>
                  <a:pt x="7902" y="8639"/>
                  <a:pt x="7909" y="8609"/>
                </a:cubicBezTo>
                <a:cubicBezTo>
                  <a:pt x="7902" y="8579"/>
                  <a:pt x="7898" y="8548"/>
                  <a:pt x="7898" y="8516"/>
                </a:cubicBezTo>
                <a:lnTo>
                  <a:pt x="7898" y="7204"/>
                </a:lnTo>
                <a:cubicBezTo>
                  <a:pt x="7898" y="6986"/>
                  <a:pt x="8075" y="6808"/>
                  <a:pt x="8294" y="6808"/>
                </a:cubicBezTo>
                <a:cubicBezTo>
                  <a:pt x="8513" y="6808"/>
                  <a:pt x="8690" y="6986"/>
                  <a:pt x="8690" y="7204"/>
                </a:cubicBezTo>
                <a:lnTo>
                  <a:pt x="8690" y="8306"/>
                </a:lnTo>
                <a:close/>
                <a:moveTo>
                  <a:pt x="9433" y="5050"/>
                </a:moveTo>
                <a:cubicBezTo>
                  <a:pt x="9214" y="5050"/>
                  <a:pt x="9037" y="4873"/>
                  <a:pt x="9037" y="4654"/>
                </a:cubicBezTo>
                <a:lnTo>
                  <a:pt x="9037" y="891"/>
                </a:lnTo>
                <a:cubicBezTo>
                  <a:pt x="9037" y="836"/>
                  <a:pt x="8993" y="792"/>
                  <a:pt x="8938" y="792"/>
                </a:cubicBezTo>
                <a:lnTo>
                  <a:pt x="892" y="792"/>
                </a:lnTo>
                <a:cubicBezTo>
                  <a:pt x="837" y="792"/>
                  <a:pt x="793" y="836"/>
                  <a:pt x="793" y="891"/>
                </a:cubicBezTo>
                <a:lnTo>
                  <a:pt x="793" y="10200"/>
                </a:lnTo>
                <a:cubicBezTo>
                  <a:pt x="793" y="10255"/>
                  <a:pt x="837" y="10299"/>
                  <a:pt x="892" y="10299"/>
                </a:cubicBezTo>
                <a:lnTo>
                  <a:pt x="4469" y="10299"/>
                </a:lnTo>
                <a:cubicBezTo>
                  <a:pt x="4688" y="10299"/>
                  <a:pt x="4865" y="10476"/>
                  <a:pt x="4865" y="10695"/>
                </a:cubicBezTo>
                <a:cubicBezTo>
                  <a:pt x="4865" y="10914"/>
                  <a:pt x="4688" y="11091"/>
                  <a:pt x="4469" y="11091"/>
                </a:cubicBezTo>
                <a:lnTo>
                  <a:pt x="396" y="11091"/>
                </a:lnTo>
                <a:cubicBezTo>
                  <a:pt x="178" y="11091"/>
                  <a:pt x="0" y="10914"/>
                  <a:pt x="0" y="10695"/>
                </a:cubicBezTo>
                <a:lnTo>
                  <a:pt x="0" y="396"/>
                </a:lnTo>
                <a:cubicBezTo>
                  <a:pt x="0" y="177"/>
                  <a:pt x="178" y="0"/>
                  <a:pt x="396" y="0"/>
                </a:cubicBezTo>
                <a:lnTo>
                  <a:pt x="9433" y="0"/>
                </a:lnTo>
                <a:cubicBezTo>
                  <a:pt x="9652" y="0"/>
                  <a:pt x="9829" y="177"/>
                  <a:pt x="9829" y="396"/>
                </a:cubicBezTo>
                <a:lnTo>
                  <a:pt x="9829" y="4654"/>
                </a:lnTo>
                <a:cubicBezTo>
                  <a:pt x="9829" y="4873"/>
                  <a:pt x="9652" y="5050"/>
                  <a:pt x="9433" y="5050"/>
                </a:cubicBezTo>
                <a:close/>
                <a:moveTo>
                  <a:pt x="1820" y="2550"/>
                </a:moveTo>
                <a:lnTo>
                  <a:pt x="7651" y="2550"/>
                </a:lnTo>
                <a:cubicBezTo>
                  <a:pt x="7869" y="2550"/>
                  <a:pt x="8047" y="2727"/>
                  <a:pt x="8047" y="2946"/>
                </a:cubicBezTo>
                <a:cubicBezTo>
                  <a:pt x="8047" y="3165"/>
                  <a:pt x="7869" y="3342"/>
                  <a:pt x="7651" y="3342"/>
                </a:cubicBezTo>
                <a:lnTo>
                  <a:pt x="1820" y="3342"/>
                </a:lnTo>
                <a:cubicBezTo>
                  <a:pt x="1601" y="3342"/>
                  <a:pt x="1424" y="3165"/>
                  <a:pt x="1424" y="2946"/>
                </a:cubicBezTo>
                <a:cubicBezTo>
                  <a:pt x="1424" y="2727"/>
                  <a:pt x="1601" y="2550"/>
                  <a:pt x="1820" y="2550"/>
                </a:cubicBezTo>
                <a:close/>
                <a:moveTo>
                  <a:pt x="1882" y="5100"/>
                </a:moveTo>
                <a:lnTo>
                  <a:pt x="4506" y="5100"/>
                </a:lnTo>
                <a:cubicBezTo>
                  <a:pt x="4725" y="5100"/>
                  <a:pt x="4902" y="5277"/>
                  <a:pt x="4902" y="5496"/>
                </a:cubicBezTo>
                <a:cubicBezTo>
                  <a:pt x="4902" y="5715"/>
                  <a:pt x="4725" y="5892"/>
                  <a:pt x="4506" y="5892"/>
                </a:cubicBezTo>
                <a:lnTo>
                  <a:pt x="1882" y="5892"/>
                </a:lnTo>
                <a:cubicBezTo>
                  <a:pt x="1663" y="5892"/>
                  <a:pt x="1486" y="5715"/>
                  <a:pt x="1486" y="5496"/>
                </a:cubicBezTo>
                <a:cubicBezTo>
                  <a:pt x="1486" y="5277"/>
                  <a:pt x="1663" y="5100"/>
                  <a:pt x="1882" y="5100"/>
                </a:cubicBezTo>
                <a:close/>
                <a:moveTo>
                  <a:pt x="1882" y="7650"/>
                </a:moveTo>
                <a:lnTo>
                  <a:pt x="4506" y="7650"/>
                </a:lnTo>
                <a:cubicBezTo>
                  <a:pt x="4725" y="7650"/>
                  <a:pt x="4902" y="7827"/>
                  <a:pt x="4902" y="8046"/>
                </a:cubicBezTo>
                <a:cubicBezTo>
                  <a:pt x="4902" y="8265"/>
                  <a:pt x="4725" y="8442"/>
                  <a:pt x="4506" y="8442"/>
                </a:cubicBezTo>
                <a:lnTo>
                  <a:pt x="1882" y="8442"/>
                </a:lnTo>
                <a:cubicBezTo>
                  <a:pt x="1663" y="8442"/>
                  <a:pt x="1486" y="8265"/>
                  <a:pt x="1486" y="8046"/>
                </a:cubicBezTo>
                <a:cubicBezTo>
                  <a:pt x="1486" y="7827"/>
                  <a:pt x="1663" y="7650"/>
                  <a:pt x="1882" y="7650"/>
                </a:cubicBezTo>
                <a:close/>
                <a:moveTo>
                  <a:pt x="5645" y="5100"/>
                </a:moveTo>
                <a:lnTo>
                  <a:pt x="6190" y="5100"/>
                </a:lnTo>
                <a:cubicBezTo>
                  <a:pt x="6409" y="5100"/>
                  <a:pt x="6586" y="5277"/>
                  <a:pt x="6586" y="5496"/>
                </a:cubicBezTo>
                <a:cubicBezTo>
                  <a:pt x="6586" y="5715"/>
                  <a:pt x="6409" y="5892"/>
                  <a:pt x="6190" y="5892"/>
                </a:cubicBezTo>
                <a:lnTo>
                  <a:pt x="5645" y="5892"/>
                </a:lnTo>
                <a:cubicBezTo>
                  <a:pt x="5426" y="5892"/>
                  <a:pt x="5249" y="5715"/>
                  <a:pt x="5249" y="5496"/>
                </a:cubicBezTo>
                <a:cubicBezTo>
                  <a:pt x="5249" y="5277"/>
                  <a:pt x="5426" y="5100"/>
                  <a:pt x="5645" y="5100"/>
                </a:cubicBezTo>
                <a:close/>
                <a:moveTo>
                  <a:pt x="8294" y="11091"/>
                </a:moveTo>
                <a:cubicBezTo>
                  <a:pt x="6749" y="11091"/>
                  <a:pt x="5497" y="9839"/>
                  <a:pt x="5497" y="8294"/>
                </a:cubicBezTo>
                <a:cubicBezTo>
                  <a:pt x="5497" y="6749"/>
                  <a:pt x="6749" y="5496"/>
                  <a:pt x="8294" y="5496"/>
                </a:cubicBezTo>
                <a:cubicBezTo>
                  <a:pt x="9839" y="5496"/>
                  <a:pt x="11092" y="6749"/>
                  <a:pt x="11092" y="8294"/>
                </a:cubicBezTo>
                <a:cubicBezTo>
                  <a:pt x="11092" y="9839"/>
                  <a:pt x="9839" y="11091"/>
                  <a:pt x="8294" y="11091"/>
                </a:cubicBezTo>
                <a:close/>
                <a:moveTo>
                  <a:pt x="8294" y="10398"/>
                </a:moveTo>
                <a:cubicBezTo>
                  <a:pt x="9457" y="10398"/>
                  <a:pt x="10399" y="9456"/>
                  <a:pt x="10399" y="8294"/>
                </a:cubicBezTo>
                <a:cubicBezTo>
                  <a:pt x="10399" y="7131"/>
                  <a:pt x="9457" y="6189"/>
                  <a:pt x="8294" y="6189"/>
                </a:cubicBezTo>
                <a:cubicBezTo>
                  <a:pt x="7132" y="6189"/>
                  <a:pt x="6190" y="7131"/>
                  <a:pt x="6190" y="8294"/>
                </a:cubicBezTo>
                <a:cubicBezTo>
                  <a:pt x="6190" y="9456"/>
                  <a:pt x="7132" y="10398"/>
                  <a:pt x="8294" y="10398"/>
                </a:cubicBez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353068" y="1843032"/>
            <a:ext cx="2893623" cy="290846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3221152" y="1843032"/>
            <a:ext cx="2893623" cy="290846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6089236" y="1843032"/>
            <a:ext cx="2893623" cy="29084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9610">
            <a:off x="8957320" y="1843032"/>
            <a:ext cx="2893623" cy="2908460"/>
          </a:xfrm>
          <a:prstGeom prst="rect">
            <a:avLst/>
          </a:prstGeom>
        </p:spPr>
      </p:pic>
      <p:sp>
        <p:nvSpPr>
          <p:cNvPr id="13" name="KSO_Shape"/>
          <p:cNvSpPr/>
          <p:nvPr/>
        </p:nvSpPr>
        <p:spPr bwMode="auto">
          <a:xfrm>
            <a:off x="1379620" y="2705076"/>
            <a:ext cx="740779" cy="988886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9869259" y="2655632"/>
            <a:ext cx="1090092" cy="1087775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4142612" y="2705076"/>
            <a:ext cx="990993" cy="988886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049720" y="2655632"/>
            <a:ext cx="952974" cy="1087775"/>
          </a:xfrm>
          <a:custGeom>
            <a:avLst/>
            <a:gdLst>
              <a:gd name="T0" fmla="*/ 928882 w 1282700"/>
              <a:gd name="T1" fmla="*/ 1017606 h 1516063"/>
              <a:gd name="T2" fmla="*/ 953834 w 1282700"/>
              <a:gd name="T3" fmla="*/ 1109512 h 1516063"/>
              <a:gd name="T4" fmla="*/ 917237 w 1282700"/>
              <a:gd name="T5" fmla="*/ 1195446 h 1516063"/>
              <a:gd name="T6" fmla="*/ 718619 w 1282700"/>
              <a:gd name="T7" fmla="*/ 1214690 h 1516063"/>
              <a:gd name="T8" fmla="*/ 666385 w 1282700"/>
              <a:gd name="T9" fmla="*/ 1138046 h 1516063"/>
              <a:gd name="T10" fmla="*/ 672706 w 1282700"/>
              <a:gd name="T11" fmla="*/ 1042491 h 1516063"/>
              <a:gd name="T12" fmla="*/ 734255 w 1282700"/>
              <a:gd name="T13" fmla="*/ 973146 h 1516063"/>
              <a:gd name="T14" fmla="*/ 673760 w 1282700"/>
              <a:gd name="T15" fmla="*/ 453398 h 1516063"/>
              <a:gd name="T16" fmla="*/ 520784 w 1282700"/>
              <a:gd name="T17" fmla="*/ 504920 h 1516063"/>
              <a:gd name="T18" fmla="*/ 387096 w 1282700"/>
              <a:gd name="T19" fmla="*/ 590347 h 1516063"/>
              <a:gd name="T20" fmla="*/ 278018 w 1282700"/>
              <a:gd name="T21" fmla="*/ 704694 h 1516063"/>
              <a:gd name="T22" fmla="*/ 198869 w 1282700"/>
              <a:gd name="T23" fmla="*/ 842641 h 1516063"/>
              <a:gd name="T24" fmla="*/ 154306 w 1282700"/>
              <a:gd name="T25" fmla="*/ 998871 h 1516063"/>
              <a:gd name="T26" fmla="*/ 150316 w 1282700"/>
              <a:gd name="T27" fmla="*/ 1166401 h 1516063"/>
              <a:gd name="T28" fmla="*/ 186897 w 1282700"/>
              <a:gd name="T29" fmla="*/ 1325623 h 1516063"/>
              <a:gd name="T30" fmla="*/ 259394 w 1282700"/>
              <a:gd name="T31" fmla="*/ 1467558 h 1516063"/>
              <a:gd name="T32" fmla="*/ 363152 w 1282700"/>
              <a:gd name="T33" fmla="*/ 1587224 h 1516063"/>
              <a:gd name="T34" fmla="*/ 492184 w 1282700"/>
              <a:gd name="T35" fmla="*/ 1678967 h 1516063"/>
              <a:gd name="T36" fmla="*/ 641834 w 1282700"/>
              <a:gd name="T37" fmla="*/ 1737802 h 1516063"/>
              <a:gd name="T38" fmla="*/ 806783 w 1282700"/>
              <a:gd name="T39" fmla="*/ 1758410 h 1516063"/>
              <a:gd name="T40" fmla="*/ 971398 w 1282700"/>
              <a:gd name="T41" fmla="*/ 1737802 h 1516063"/>
              <a:gd name="T42" fmla="*/ 1120716 w 1282700"/>
              <a:gd name="T43" fmla="*/ 1678967 h 1516063"/>
              <a:gd name="T44" fmla="*/ 1249748 w 1282700"/>
              <a:gd name="T45" fmla="*/ 1587224 h 1516063"/>
              <a:gd name="T46" fmla="*/ 1353506 w 1282700"/>
              <a:gd name="T47" fmla="*/ 1467558 h 1516063"/>
              <a:gd name="T48" fmla="*/ 1426336 w 1282700"/>
              <a:gd name="T49" fmla="*/ 1325623 h 1516063"/>
              <a:gd name="T50" fmla="*/ 1462585 w 1282700"/>
              <a:gd name="T51" fmla="*/ 1166401 h 1516063"/>
              <a:gd name="T52" fmla="*/ 1458594 w 1282700"/>
              <a:gd name="T53" fmla="*/ 998871 h 1516063"/>
              <a:gd name="T54" fmla="*/ 1414031 w 1282700"/>
              <a:gd name="T55" fmla="*/ 842641 h 1516063"/>
              <a:gd name="T56" fmla="*/ 1334882 w 1282700"/>
              <a:gd name="T57" fmla="*/ 704694 h 1516063"/>
              <a:gd name="T58" fmla="*/ 1225804 w 1282700"/>
              <a:gd name="T59" fmla="*/ 590347 h 1516063"/>
              <a:gd name="T60" fmla="*/ 1092449 w 1282700"/>
              <a:gd name="T61" fmla="*/ 504920 h 1516063"/>
              <a:gd name="T62" fmla="*/ 939140 w 1282700"/>
              <a:gd name="T63" fmla="*/ 453398 h 1516063"/>
              <a:gd name="T64" fmla="*/ 953107 w 1282700"/>
              <a:gd name="T65" fmla="*/ 0 h 1516063"/>
              <a:gd name="T66" fmla="*/ 979380 w 1282700"/>
              <a:gd name="T67" fmla="*/ 312459 h 1516063"/>
              <a:gd name="T68" fmla="*/ 1113732 w 1282700"/>
              <a:gd name="T69" fmla="*/ 354342 h 1516063"/>
              <a:gd name="T70" fmla="*/ 1236446 w 1282700"/>
              <a:gd name="T71" fmla="*/ 418163 h 1516063"/>
              <a:gd name="T72" fmla="*/ 1467573 w 1282700"/>
              <a:gd name="T73" fmla="*/ 638879 h 1516063"/>
              <a:gd name="T74" fmla="*/ 1545723 w 1282700"/>
              <a:gd name="T75" fmla="*/ 777822 h 1516063"/>
              <a:gd name="T76" fmla="*/ 1595275 w 1282700"/>
              <a:gd name="T77" fmla="*/ 932723 h 1516063"/>
              <a:gd name="T78" fmla="*/ 1612900 w 1282700"/>
              <a:gd name="T79" fmla="*/ 1099256 h 1516063"/>
              <a:gd name="T80" fmla="*/ 1587626 w 1282700"/>
              <a:gd name="T81" fmla="*/ 1300692 h 1516063"/>
              <a:gd name="T82" fmla="*/ 1515461 w 1282700"/>
              <a:gd name="T83" fmla="*/ 1483181 h 1516063"/>
              <a:gd name="T84" fmla="*/ 1403389 w 1282700"/>
              <a:gd name="T85" fmla="*/ 1641073 h 1516063"/>
              <a:gd name="T86" fmla="*/ 1257397 w 1282700"/>
              <a:gd name="T87" fmla="*/ 1767718 h 1516063"/>
              <a:gd name="T88" fmla="*/ 1083470 w 1282700"/>
              <a:gd name="T89" fmla="*/ 1856137 h 1516063"/>
              <a:gd name="T90" fmla="*/ 888925 w 1282700"/>
              <a:gd name="T91" fmla="*/ 1901012 h 1516063"/>
              <a:gd name="T92" fmla="*/ 683737 w 1282700"/>
              <a:gd name="T93" fmla="*/ 1895693 h 1516063"/>
              <a:gd name="T94" fmla="*/ 492517 w 1282700"/>
              <a:gd name="T95" fmla="*/ 1841844 h 1516063"/>
              <a:gd name="T96" fmla="*/ 323910 w 1282700"/>
              <a:gd name="T97" fmla="*/ 1745115 h 1516063"/>
              <a:gd name="T98" fmla="*/ 184237 w 1282700"/>
              <a:gd name="T99" fmla="*/ 1611821 h 1516063"/>
              <a:gd name="T100" fmla="*/ 79814 w 1282700"/>
              <a:gd name="T101" fmla="*/ 1448612 h 1516063"/>
              <a:gd name="T102" fmla="*/ 16628 w 1282700"/>
              <a:gd name="T103" fmla="*/ 1261468 h 1516063"/>
              <a:gd name="T104" fmla="*/ 1330 w 1282700"/>
              <a:gd name="T105" fmla="*/ 1059700 h 1516063"/>
              <a:gd name="T106" fmla="*/ 32591 w 1282700"/>
              <a:gd name="T107" fmla="*/ 871892 h 1516063"/>
              <a:gd name="T108" fmla="*/ 105088 w 1282700"/>
              <a:gd name="T109" fmla="*/ 701702 h 1516063"/>
              <a:gd name="T110" fmla="*/ 212837 w 1282700"/>
              <a:gd name="T111" fmla="*/ 554448 h 1516063"/>
              <a:gd name="T112" fmla="*/ 350183 w 1282700"/>
              <a:gd name="T113" fmla="*/ 434783 h 1516063"/>
              <a:gd name="T114" fmla="*/ 512802 w 1282700"/>
              <a:gd name="T115" fmla="*/ 348691 h 1516063"/>
              <a:gd name="T116" fmla="*/ 695043 w 1282700"/>
              <a:gd name="T117" fmla="*/ 301157 h 15160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2700" h="1516063">
                <a:moveTo>
                  <a:pt x="583935" y="525463"/>
                </a:moveTo>
                <a:lnTo>
                  <a:pt x="700617" y="525463"/>
                </a:lnTo>
                <a:lnTo>
                  <a:pt x="700617" y="774462"/>
                </a:lnTo>
                <a:lnTo>
                  <a:pt x="706967" y="778423"/>
                </a:lnTo>
                <a:lnTo>
                  <a:pt x="712788" y="782648"/>
                </a:lnTo>
                <a:lnTo>
                  <a:pt x="718873" y="787401"/>
                </a:lnTo>
                <a:lnTo>
                  <a:pt x="724429" y="792682"/>
                </a:lnTo>
                <a:lnTo>
                  <a:pt x="729456" y="797963"/>
                </a:lnTo>
                <a:lnTo>
                  <a:pt x="734484" y="803508"/>
                </a:lnTo>
                <a:lnTo>
                  <a:pt x="738717" y="809845"/>
                </a:lnTo>
                <a:lnTo>
                  <a:pt x="742686" y="815918"/>
                </a:lnTo>
                <a:lnTo>
                  <a:pt x="746390" y="822519"/>
                </a:lnTo>
                <a:lnTo>
                  <a:pt x="749565" y="829649"/>
                </a:lnTo>
                <a:lnTo>
                  <a:pt x="752475" y="836514"/>
                </a:lnTo>
                <a:lnTo>
                  <a:pt x="754592" y="843643"/>
                </a:lnTo>
                <a:lnTo>
                  <a:pt x="756444" y="851301"/>
                </a:lnTo>
                <a:lnTo>
                  <a:pt x="757767" y="858958"/>
                </a:lnTo>
                <a:lnTo>
                  <a:pt x="758561" y="866880"/>
                </a:lnTo>
                <a:lnTo>
                  <a:pt x="758825" y="874801"/>
                </a:lnTo>
                <a:lnTo>
                  <a:pt x="758561" y="882987"/>
                </a:lnTo>
                <a:lnTo>
                  <a:pt x="757767" y="890644"/>
                </a:lnTo>
                <a:lnTo>
                  <a:pt x="756444" y="898038"/>
                </a:lnTo>
                <a:lnTo>
                  <a:pt x="754592" y="905695"/>
                </a:lnTo>
                <a:lnTo>
                  <a:pt x="752475" y="912824"/>
                </a:lnTo>
                <a:lnTo>
                  <a:pt x="749565" y="920218"/>
                </a:lnTo>
                <a:lnTo>
                  <a:pt x="746390" y="926819"/>
                </a:lnTo>
                <a:lnTo>
                  <a:pt x="742686" y="933420"/>
                </a:lnTo>
                <a:lnTo>
                  <a:pt x="738717" y="939757"/>
                </a:lnTo>
                <a:lnTo>
                  <a:pt x="734484" y="945831"/>
                </a:lnTo>
                <a:lnTo>
                  <a:pt x="729456" y="951376"/>
                </a:lnTo>
                <a:lnTo>
                  <a:pt x="724429" y="956921"/>
                </a:lnTo>
                <a:lnTo>
                  <a:pt x="718873" y="961938"/>
                </a:lnTo>
                <a:lnTo>
                  <a:pt x="712788" y="966691"/>
                </a:lnTo>
                <a:lnTo>
                  <a:pt x="706967" y="970915"/>
                </a:lnTo>
                <a:lnTo>
                  <a:pt x="700617" y="975140"/>
                </a:lnTo>
                <a:lnTo>
                  <a:pt x="700617" y="1049338"/>
                </a:lnTo>
                <a:lnTo>
                  <a:pt x="583935" y="1049338"/>
                </a:lnTo>
                <a:lnTo>
                  <a:pt x="583935" y="975140"/>
                </a:lnTo>
                <a:lnTo>
                  <a:pt x="577585" y="970915"/>
                </a:lnTo>
                <a:lnTo>
                  <a:pt x="571500" y="966691"/>
                </a:lnTo>
                <a:lnTo>
                  <a:pt x="565679" y="961938"/>
                </a:lnTo>
                <a:lnTo>
                  <a:pt x="560123" y="956921"/>
                </a:lnTo>
                <a:lnTo>
                  <a:pt x="555096" y="951376"/>
                </a:lnTo>
                <a:lnTo>
                  <a:pt x="550333" y="945831"/>
                </a:lnTo>
                <a:lnTo>
                  <a:pt x="545835" y="939757"/>
                </a:lnTo>
                <a:lnTo>
                  <a:pt x="541602" y="933420"/>
                </a:lnTo>
                <a:lnTo>
                  <a:pt x="538162" y="926819"/>
                </a:lnTo>
                <a:lnTo>
                  <a:pt x="534987" y="920218"/>
                </a:lnTo>
                <a:lnTo>
                  <a:pt x="532077" y="912824"/>
                </a:lnTo>
                <a:lnTo>
                  <a:pt x="529960" y="905695"/>
                </a:lnTo>
                <a:lnTo>
                  <a:pt x="528108" y="898038"/>
                </a:lnTo>
                <a:lnTo>
                  <a:pt x="526785" y="890644"/>
                </a:lnTo>
                <a:lnTo>
                  <a:pt x="525727" y="882987"/>
                </a:lnTo>
                <a:lnTo>
                  <a:pt x="525462" y="874801"/>
                </a:lnTo>
                <a:lnTo>
                  <a:pt x="525727" y="866880"/>
                </a:lnTo>
                <a:lnTo>
                  <a:pt x="526785" y="858958"/>
                </a:lnTo>
                <a:lnTo>
                  <a:pt x="528108" y="851301"/>
                </a:lnTo>
                <a:lnTo>
                  <a:pt x="529960" y="843643"/>
                </a:lnTo>
                <a:lnTo>
                  <a:pt x="532077" y="836514"/>
                </a:lnTo>
                <a:lnTo>
                  <a:pt x="534987" y="829649"/>
                </a:lnTo>
                <a:lnTo>
                  <a:pt x="538162" y="822519"/>
                </a:lnTo>
                <a:lnTo>
                  <a:pt x="541602" y="815918"/>
                </a:lnTo>
                <a:lnTo>
                  <a:pt x="545835" y="809845"/>
                </a:lnTo>
                <a:lnTo>
                  <a:pt x="550333" y="803508"/>
                </a:lnTo>
                <a:lnTo>
                  <a:pt x="555096" y="797963"/>
                </a:lnTo>
                <a:lnTo>
                  <a:pt x="560123" y="792682"/>
                </a:lnTo>
                <a:lnTo>
                  <a:pt x="565679" y="787401"/>
                </a:lnTo>
                <a:lnTo>
                  <a:pt x="571500" y="782648"/>
                </a:lnTo>
                <a:lnTo>
                  <a:pt x="577585" y="778423"/>
                </a:lnTo>
                <a:lnTo>
                  <a:pt x="583935" y="774462"/>
                </a:lnTo>
                <a:lnTo>
                  <a:pt x="583935" y="525463"/>
                </a:lnTo>
                <a:close/>
                <a:moveTo>
                  <a:pt x="641615" y="349983"/>
                </a:moveTo>
                <a:lnTo>
                  <a:pt x="627862" y="350247"/>
                </a:lnTo>
                <a:lnTo>
                  <a:pt x="614374" y="350512"/>
                </a:lnTo>
                <a:lnTo>
                  <a:pt x="601150" y="351570"/>
                </a:lnTo>
                <a:lnTo>
                  <a:pt x="587926" y="352628"/>
                </a:lnTo>
                <a:lnTo>
                  <a:pt x="574703" y="354216"/>
                </a:lnTo>
                <a:lnTo>
                  <a:pt x="561479" y="356067"/>
                </a:lnTo>
                <a:lnTo>
                  <a:pt x="548784" y="358184"/>
                </a:lnTo>
                <a:lnTo>
                  <a:pt x="535825" y="360829"/>
                </a:lnTo>
                <a:lnTo>
                  <a:pt x="522866" y="363474"/>
                </a:lnTo>
                <a:lnTo>
                  <a:pt x="510435" y="366649"/>
                </a:lnTo>
                <a:lnTo>
                  <a:pt x="498005" y="369823"/>
                </a:lnTo>
                <a:lnTo>
                  <a:pt x="485575" y="373527"/>
                </a:lnTo>
                <a:lnTo>
                  <a:pt x="473409" y="377759"/>
                </a:lnTo>
                <a:lnTo>
                  <a:pt x="461243" y="381992"/>
                </a:lnTo>
                <a:lnTo>
                  <a:pt x="449077" y="386489"/>
                </a:lnTo>
                <a:lnTo>
                  <a:pt x="437441" y="391251"/>
                </a:lnTo>
                <a:lnTo>
                  <a:pt x="425539" y="396541"/>
                </a:lnTo>
                <a:lnTo>
                  <a:pt x="414167" y="401832"/>
                </a:lnTo>
                <a:lnTo>
                  <a:pt x="402794" y="407388"/>
                </a:lnTo>
                <a:lnTo>
                  <a:pt x="391422" y="413207"/>
                </a:lnTo>
                <a:lnTo>
                  <a:pt x="380579" y="419556"/>
                </a:lnTo>
                <a:lnTo>
                  <a:pt x="369471" y="425905"/>
                </a:lnTo>
                <a:lnTo>
                  <a:pt x="358892" y="432519"/>
                </a:lnTo>
                <a:lnTo>
                  <a:pt x="348313" y="439661"/>
                </a:lnTo>
                <a:lnTo>
                  <a:pt x="337998" y="446804"/>
                </a:lnTo>
                <a:lnTo>
                  <a:pt x="327684" y="454475"/>
                </a:lnTo>
                <a:lnTo>
                  <a:pt x="317634" y="462147"/>
                </a:lnTo>
                <a:lnTo>
                  <a:pt x="307848" y="469818"/>
                </a:lnTo>
                <a:lnTo>
                  <a:pt x="298063" y="478019"/>
                </a:lnTo>
                <a:lnTo>
                  <a:pt x="288806" y="486484"/>
                </a:lnTo>
                <a:lnTo>
                  <a:pt x="279549" y="495214"/>
                </a:lnTo>
                <a:lnTo>
                  <a:pt x="270557" y="503679"/>
                </a:lnTo>
                <a:lnTo>
                  <a:pt x="261565" y="512938"/>
                </a:lnTo>
                <a:lnTo>
                  <a:pt x="253102" y="521932"/>
                </a:lnTo>
                <a:lnTo>
                  <a:pt x="244903" y="531455"/>
                </a:lnTo>
                <a:lnTo>
                  <a:pt x="236705" y="540979"/>
                </a:lnTo>
                <a:lnTo>
                  <a:pt x="228770" y="551031"/>
                </a:lnTo>
                <a:lnTo>
                  <a:pt x="221101" y="560819"/>
                </a:lnTo>
                <a:lnTo>
                  <a:pt x="213695" y="571136"/>
                </a:lnTo>
                <a:lnTo>
                  <a:pt x="206290" y="581453"/>
                </a:lnTo>
                <a:lnTo>
                  <a:pt x="199414" y="592035"/>
                </a:lnTo>
                <a:lnTo>
                  <a:pt x="192802" y="602881"/>
                </a:lnTo>
                <a:lnTo>
                  <a:pt x="186190" y="613727"/>
                </a:lnTo>
                <a:lnTo>
                  <a:pt x="180107" y="624837"/>
                </a:lnTo>
                <a:lnTo>
                  <a:pt x="174289" y="635948"/>
                </a:lnTo>
                <a:lnTo>
                  <a:pt x="168470" y="647587"/>
                </a:lnTo>
                <a:lnTo>
                  <a:pt x="163181" y="659227"/>
                </a:lnTo>
                <a:lnTo>
                  <a:pt x="158156" y="670602"/>
                </a:lnTo>
                <a:lnTo>
                  <a:pt x="153395" y="682506"/>
                </a:lnTo>
                <a:lnTo>
                  <a:pt x="148635" y="694410"/>
                </a:lnTo>
                <a:lnTo>
                  <a:pt x="144403" y="706579"/>
                </a:lnTo>
                <a:lnTo>
                  <a:pt x="140436" y="719012"/>
                </a:lnTo>
                <a:lnTo>
                  <a:pt x="136733" y="731181"/>
                </a:lnTo>
                <a:lnTo>
                  <a:pt x="133295" y="743614"/>
                </a:lnTo>
                <a:lnTo>
                  <a:pt x="130122" y="756577"/>
                </a:lnTo>
                <a:lnTo>
                  <a:pt x="127477" y="769010"/>
                </a:lnTo>
                <a:lnTo>
                  <a:pt x="124832" y="781972"/>
                </a:lnTo>
                <a:lnTo>
                  <a:pt x="122716" y="794935"/>
                </a:lnTo>
                <a:lnTo>
                  <a:pt x="121129" y="808161"/>
                </a:lnTo>
                <a:lnTo>
                  <a:pt x="119543" y="821124"/>
                </a:lnTo>
                <a:lnTo>
                  <a:pt x="118485" y="834351"/>
                </a:lnTo>
                <a:lnTo>
                  <a:pt x="117427" y="847842"/>
                </a:lnTo>
                <a:lnTo>
                  <a:pt x="116898" y="861069"/>
                </a:lnTo>
                <a:lnTo>
                  <a:pt x="116898" y="874825"/>
                </a:lnTo>
                <a:lnTo>
                  <a:pt x="116898" y="888316"/>
                </a:lnTo>
                <a:lnTo>
                  <a:pt x="117427" y="901808"/>
                </a:lnTo>
                <a:lnTo>
                  <a:pt x="118485" y="915035"/>
                </a:lnTo>
                <a:lnTo>
                  <a:pt x="119543" y="928261"/>
                </a:lnTo>
                <a:lnTo>
                  <a:pt x="121129" y="941488"/>
                </a:lnTo>
                <a:lnTo>
                  <a:pt x="122716" y="954451"/>
                </a:lnTo>
                <a:lnTo>
                  <a:pt x="124832" y="967413"/>
                </a:lnTo>
                <a:lnTo>
                  <a:pt x="127477" y="980375"/>
                </a:lnTo>
                <a:lnTo>
                  <a:pt x="130122" y="993073"/>
                </a:lnTo>
                <a:lnTo>
                  <a:pt x="133295" y="1005771"/>
                </a:lnTo>
                <a:lnTo>
                  <a:pt x="136733" y="1018469"/>
                </a:lnTo>
                <a:lnTo>
                  <a:pt x="140436" y="1030637"/>
                </a:lnTo>
                <a:lnTo>
                  <a:pt x="144403" y="1042806"/>
                </a:lnTo>
                <a:lnTo>
                  <a:pt x="148635" y="1054975"/>
                </a:lnTo>
                <a:lnTo>
                  <a:pt x="153395" y="1066879"/>
                </a:lnTo>
                <a:lnTo>
                  <a:pt x="158156" y="1078783"/>
                </a:lnTo>
                <a:lnTo>
                  <a:pt x="163181" y="1090687"/>
                </a:lnTo>
                <a:lnTo>
                  <a:pt x="168470" y="1102062"/>
                </a:lnTo>
                <a:lnTo>
                  <a:pt x="174289" y="1113437"/>
                </a:lnTo>
                <a:lnTo>
                  <a:pt x="180107" y="1124813"/>
                </a:lnTo>
                <a:lnTo>
                  <a:pt x="186190" y="1135659"/>
                </a:lnTo>
                <a:lnTo>
                  <a:pt x="192802" y="1146769"/>
                </a:lnTo>
                <a:lnTo>
                  <a:pt x="199414" y="1157351"/>
                </a:lnTo>
                <a:lnTo>
                  <a:pt x="206290" y="1167932"/>
                </a:lnTo>
                <a:lnTo>
                  <a:pt x="213695" y="1178249"/>
                </a:lnTo>
                <a:lnTo>
                  <a:pt x="221101" y="1188566"/>
                </a:lnTo>
                <a:lnTo>
                  <a:pt x="228770" y="1198354"/>
                </a:lnTo>
                <a:lnTo>
                  <a:pt x="236705" y="1208406"/>
                </a:lnTo>
                <a:lnTo>
                  <a:pt x="244903" y="1217930"/>
                </a:lnTo>
                <a:lnTo>
                  <a:pt x="253102" y="1227453"/>
                </a:lnTo>
                <a:lnTo>
                  <a:pt x="261565" y="1236447"/>
                </a:lnTo>
                <a:lnTo>
                  <a:pt x="270557" y="1245706"/>
                </a:lnTo>
                <a:lnTo>
                  <a:pt x="279549" y="1254436"/>
                </a:lnTo>
                <a:lnTo>
                  <a:pt x="288806" y="1263166"/>
                </a:lnTo>
                <a:lnTo>
                  <a:pt x="298063" y="1271366"/>
                </a:lnTo>
                <a:lnTo>
                  <a:pt x="307848" y="1279567"/>
                </a:lnTo>
                <a:lnTo>
                  <a:pt x="317634" y="1287503"/>
                </a:lnTo>
                <a:lnTo>
                  <a:pt x="327684" y="1295175"/>
                </a:lnTo>
                <a:lnTo>
                  <a:pt x="337998" y="1302582"/>
                </a:lnTo>
                <a:lnTo>
                  <a:pt x="348313" y="1309724"/>
                </a:lnTo>
                <a:lnTo>
                  <a:pt x="358892" y="1316867"/>
                </a:lnTo>
                <a:lnTo>
                  <a:pt x="369471" y="1323480"/>
                </a:lnTo>
                <a:lnTo>
                  <a:pt x="380579" y="1329829"/>
                </a:lnTo>
                <a:lnTo>
                  <a:pt x="391422" y="1336178"/>
                </a:lnTo>
                <a:lnTo>
                  <a:pt x="402794" y="1341998"/>
                </a:lnTo>
                <a:lnTo>
                  <a:pt x="414167" y="1347553"/>
                </a:lnTo>
                <a:lnTo>
                  <a:pt x="425539" y="1353108"/>
                </a:lnTo>
                <a:lnTo>
                  <a:pt x="437441" y="1358399"/>
                </a:lnTo>
                <a:lnTo>
                  <a:pt x="449077" y="1363161"/>
                </a:lnTo>
                <a:lnTo>
                  <a:pt x="461243" y="1367922"/>
                </a:lnTo>
                <a:lnTo>
                  <a:pt x="473409" y="1372155"/>
                </a:lnTo>
                <a:lnTo>
                  <a:pt x="485575" y="1375858"/>
                </a:lnTo>
                <a:lnTo>
                  <a:pt x="498005" y="1379562"/>
                </a:lnTo>
                <a:lnTo>
                  <a:pt x="510435" y="1383001"/>
                </a:lnTo>
                <a:lnTo>
                  <a:pt x="522866" y="1385911"/>
                </a:lnTo>
                <a:lnTo>
                  <a:pt x="535825" y="1389085"/>
                </a:lnTo>
                <a:lnTo>
                  <a:pt x="548784" y="1391466"/>
                </a:lnTo>
                <a:lnTo>
                  <a:pt x="561479" y="1393582"/>
                </a:lnTo>
                <a:lnTo>
                  <a:pt x="574703" y="1395434"/>
                </a:lnTo>
                <a:lnTo>
                  <a:pt x="587926" y="1396757"/>
                </a:lnTo>
                <a:lnTo>
                  <a:pt x="601150" y="1398080"/>
                </a:lnTo>
                <a:lnTo>
                  <a:pt x="614374" y="1398873"/>
                </a:lnTo>
                <a:lnTo>
                  <a:pt x="627862" y="1399402"/>
                </a:lnTo>
                <a:lnTo>
                  <a:pt x="641615" y="1399402"/>
                </a:lnTo>
                <a:lnTo>
                  <a:pt x="654838" y="1399402"/>
                </a:lnTo>
                <a:lnTo>
                  <a:pt x="668327" y="1398873"/>
                </a:lnTo>
                <a:lnTo>
                  <a:pt x="681815" y="1398080"/>
                </a:lnTo>
                <a:lnTo>
                  <a:pt x="695038" y="1396757"/>
                </a:lnTo>
                <a:lnTo>
                  <a:pt x="707998" y="1395434"/>
                </a:lnTo>
                <a:lnTo>
                  <a:pt x="721221" y="1393582"/>
                </a:lnTo>
                <a:lnTo>
                  <a:pt x="734181" y="1391466"/>
                </a:lnTo>
                <a:lnTo>
                  <a:pt x="746875" y="1389085"/>
                </a:lnTo>
                <a:lnTo>
                  <a:pt x="759835" y="1385911"/>
                </a:lnTo>
                <a:lnTo>
                  <a:pt x="772529" y="1383001"/>
                </a:lnTo>
                <a:lnTo>
                  <a:pt x="784695" y="1379562"/>
                </a:lnTo>
                <a:lnTo>
                  <a:pt x="797390" y="1375858"/>
                </a:lnTo>
                <a:lnTo>
                  <a:pt x="809556" y="1372155"/>
                </a:lnTo>
                <a:lnTo>
                  <a:pt x="821457" y="1367922"/>
                </a:lnTo>
                <a:lnTo>
                  <a:pt x="833623" y="1363161"/>
                </a:lnTo>
                <a:lnTo>
                  <a:pt x="845524" y="1358399"/>
                </a:lnTo>
                <a:lnTo>
                  <a:pt x="857161" y="1353108"/>
                </a:lnTo>
                <a:lnTo>
                  <a:pt x="868798" y="1347553"/>
                </a:lnTo>
                <a:lnTo>
                  <a:pt x="879906" y="1341998"/>
                </a:lnTo>
                <a:lnTo>
                  <a:pt x="891278" y="1336178"/>
                </a:lnTo>
                <a:lnTo>
                  <a:pt x="902386" y="1329829"/>
                </a:lnTo>
                <a:lnTo>
                  <a:pt x="913230" y="1323480"/>
                </a:lnTo>
                <a:lnTo>
                  <a:pt x="924073" y="1316867"/>
                </a:lnTo>
                <a:lnTo>
                  <a:pt x="934387" y="1309724"/>
                </a:lnTo>
                <a:lnTo>
                  <a:pt x="944966" y="1302582"/>
                </a:lnTo>
                <a:lnTo>
                  <a:pt x="955016" y="1295175"/>
                </a:lnTo>
                <a:lnTo>
                  <a:pt x="965066" y="1287503"/>
                </a:lnTo>
                <a:lnTo>
                  <a:pt x="974852" y="1279567"/>
                </a:lnTo>
                <a:lnTo>
                  <a:pt x="984638" y="1271366"/>
                </a:lnTo>
                <a:lnTo>
                  <a:pt x="993894" y="1263166"/>
                </a:lnTo>
                <a:lnTo>
                  <a:pt x="1003151" y="1254436"/>
                </a:lnTo>
                <a:lnTo>
                  <a:pt x="1012143" y="1245706"/>
                </a:lnTo>
                <a:lnTo>
                  <a:pt x="1021135" y="1236447"/>
                </a:lnTo>
                <a:lnTo>
                  <a:pt x="1029598" y="1227453"/>
                </a:lnTo>
                <a:lnTo>
                  <a:pt x="1038061" y="1217930"/>
                </a:lnTo>
                <a:lnTo>
                  <a:pt x="1045996" y="1208406"/>
                </a:lnTo>
                <a:lnTo>
                  <a:pt x="1054194" y="1198354"/>
                </a:lnTo>
                <a:lnTo>
                  <a:pt x="1061599" y="1188566"/>
                </a:lnTo>
                <a:lnTo>
                  <a:pt x="1069005" y="1178249"/>
                </a:lnTo>
                <a:lnTo>
                  <a:pt x="1076410" y="1167932"/>
                </a:lnTo>
                <a:lnTo>
                  <a:pt x="1083286" y="1157351"/>
                </a:lnTo>
                <a:lnTo>
                  <a:pt x="1090163" y="1146769"/>
                </a:lnTo>
                <a:lnTo>
                  <a:pt x="1096510" y="1135659"/>
                </a:lnTo>
                <a:lnTo>
                  <a:pt x="1102593" y="1124813"/>
                </a:lnTo>
                <a:lnTo>
                  <a:pt x="1108676" y="1113437"/>
                </a:lnTo>
                <a:lnTo>
                  <a:pt x="1114230" y="1102062"/>
                </a:lnTo>
                <a:lnTo>
                  <a:pt x="1119519" y="1090687"/>
                </a:lnTo>
                <a:lnTo>
                  <a:pt x="1124544" y="1078783"/>
                </a:lnTo>
                <a:lnTo>
                  <a:pt x="1129834" y="1066879"/>
                </a:lnTo>
                <a:lnTo>
                  <a:pt x="1134330" y="1054975"/>
                </a:lnTo>
                <a:lnTo>
                  <a:pt x="1138297" y="1042806"/>
                </a:lnTo>
                <a:lnTo>
                  <a:pt x="1142264" y="1030637"/>
                </a:lnTo>
                <a:lnTo>
                  <a:pt x="1146231" y="1018469"/>
                </a:lnTo>
                <a:lnTo>
                  <a:pt x="1149669" y="1005771"/>
                </a:lnTo>
                <a:lnTo>
                  <a:pt x="1152579" y="993073"/>
                </a:lnTo>
                <a:lnTo>
                  <a:pt x="1155488" y="980375"/>
                </a:lnTo>
                <a:lnTo>
                  <a:pt x="1157868" y="967413"/>
                </a:lnTo>
                <a:lnTo>
                  <a:pt x="1159984" y="954451"/>
                </a:lnTo>
                <a:lnTo>
                  <a:pt x="1161835" y="941488"/>
                </a:lnTo>
                <a:lnTo>
                  <a:pt x="1163158" y="928261"/>
                </a:lnTo>
                <a:lnTo>
                  <a:pt x="1164745" y="915035"/>
                </a:lnTo>
                <a:lnTo>
                  <a:pt x="1165538" y="901808"/>
                </a:lnTo>
                <a:lnTo>
                  <a:pt x="1166067" y="888316"/>
                </a:lnTo>
                <a:lnTo>
                  <a:pt x="1166067" y="874825"/>
                </a:lnTo>
                <a:lnTo>
                  <a:pt x="1166067" y="861069"/>
                </a:lnTo>
                <a:lnTo>
                  <a:pt x="1165538" y="847842"/>
                </a:lnTo>
                <a:lnTo>
                  <a:pt x="1164745" y="834351"/>
                </a:lnTo>
                <a:lnTo>
                  <a:pt x="1163158" y="821124"/>
                </a:lnTo>
                <a:lnTo>
                  <a:pt x="1161835" y="808161"/>
                </a:lnTo>
                <a:lnTo>
                  <a:pt x="1159984" y="794935"/>
                </a:lnTo>
                <a:lnTo>
                  <a:pt x="1157868" y="781972"/>
                </a:lnTo>
                <a:lnTo>
                  <a:pt x="1155488" y="769010"/>
                </a:lnTo>
                <a:lnTo>
                  <a:pt x="1152579" y="756577"/>
                </a:lnTo>
                <a:lnTo>
                  <a:pt x="1149669" y="743614"/>
                </a:lnTo>
                <a:lnTo>
                  <a:pt x="1146231" y="731181"/>
                </a:lnTo>
                <a:lnTo>
                  <a:pt x="1142264" y="719012"/>
                </a:lnTo>
                <a:lnTo>
                  <a:pt x="1138297" y="706579"/>
                </a:lnTo>
                <a:lnTo>
                  <a:pt x="1134330" y="694410"/>
                </a:lnTo>
                <a:lnTo>
                  <a:pt x="1129834" y="682506"/>
                </a:lnTo>
                <a:lnTo>
                  <a:pt x="1124544" y="670602"/>
                </a:lnTo>
                <a:lnTo>
                  <a:pt x="1119519" y="659227"/>
                </a:lnTo>
                <a:lnTo>
                  <a:pt x="1114230" y="647587"/>
                </a:lnTo>
                <a:lnTo>
                  <a:pt x="1108676" y="635948"/>
                </a:lnTo>
                <a:lnTo>
                  <a:pt x="1102593" y="624837"/>
                </a:lnTo>
                <a:lnTo>
                  <a:pt x="1096510" y="613727"/>
                </a:lnTo>
                <a:lnTo>
                  <a:pt x="1090163" y="602881"/>
                </a:lnTo>
                <a:lnTo>
                  <a:pt x="1083286" y="592035"/>
                </a:lnTo>
                <a:lnTo>
                  <a:pt x="1076410" y="581453"/>
                </a:lnTo>
                <a:lnTo>
                  <a:pt x="1069005" y="571136"/>
                </a:lnTo>
                <a:lnTo>
                  <a:pt x="1061599" y="560819"/>
                </a:lnTo>
                <a:lnTo>
                  <a:pt x="1054194" y="551031"/>
                </a:lnTo>
                <a:lnTo>
                  <a:pt x="1045996" y="540979"/>
                </a:lnTo>
                <a:lnTo>
                  <a:pt x="1038061" y="531455"/>
                </a:lnTo>
                <a:lnTo>
                  <a:pt x="1029598" y="521932"/>
                </a:lnTo>
                <a:lnTo>
                  <a:pt x="1021135" y="512938"/>
                </a:lnTo>
                <a:lnTo>
                  <a:pt x="1012143" y="503679"/>
                </a:lnTo>
                <a:lnTo>
                  <a:pt x="1003151" y="495214"/>
                </a:lnTo>
                <a:lnTo>
                  <a:pt x="993894" y="486484"/>
                </a:lnTo>
                <a:lnTo>
                  <a:pt x="984638" y="478019"/>
                </a:lnTo>
                <a:lnTo>
                  <a:pt x="974852" y="469818"/>
                </a:lnTo>
                <a:lnTo>
                  <a:pt x="965066" y="462147"/>
                </a:lnTo>
                <a:lnTo>
                  <a:pt x="955016" y="454475"/>
                </a:lnTo>
                <a:lnTo>
                  <a:pt x="944966" y="446804"/>
                </a:lnTo>
                <a:lnTo>
                  <a:pt x="934387" y="439661"/>
                </a:lnTo>
                <a:lnTo>
                  <a:pt x="924073" y="432519"/>
                </a:lnTo>
                <a:lnTo>
                  <a:pt x="913230" y="425905"/>
                </a:lnTo>
                <a:lnTo>
                  <a:pt x="902386" y="419556"/>
                </a:lnTo>
                <a:lnTo>
                  <a:pt x="891278" y="413207"/>
                </a:lnTo>
                <a:lnTo>
                  <a:pt x="879906" y="407388"/>
                </a:lnTo>
                <a:lnTo>
                  <a:pt x="868798" y="401832"/>
                </a:lnTo>
                <a:lnTo>
                  <a:pt x="857161" y="396541"/>
                </a:lnTo>
                <a:lnTo>
                  <a:pt x="845524" y="391251"/>
                </a:lnTo>
                <a:lnTo>
                  <a:pt x="833623" y="386489"/>
                </a:lnTo>
                <a:lnTo>
                  <a:pt x="821457" y="381992"/>
                </a:lnTo>
                <a:lnTo>
                  <a:pt x="809556" y="377759"/>
                </a:lnTo>
                <a:lnTo>
                  <a:pt x="797390" y="373527"/>
                </a:lnTo>
                <a:lnTo>
                  <a:pt x="784695" y="369823"/>
                </a:lnTo>
                <a:lnTo>
                  <a:pt x="772529" y="366649"/>
                </a:lnTo>
                <a:lnTo>
                  <a:pt x="759835" y="363474"/>
                </a:lnTo>
                <a:lnTo>
                  <a:pt x="746875" y="360829"/>
                </a:lnTo>
                <a:lnTo>
                  <a:pt x="734181" y="358184"/>
                </a:lnTo>
                <a:lnTo>
                  <a:pt x="721221" y="356067"/>
                </a:lnTo>
                <a:lnTo>
                  <a:pt x="707998" y="354216"/>
                </a:lnTo>
                <a:lnTo>
                  <a:pt x="695038" y="352628"/>
                </a:lnTo>
                <a:lnTo>
                  <a:pt x="681815" y="351570"/>
                </a:lnTo>
                <a:lnTo>
                  <a:pt x="668327" y="350512"/>
                </a:lnTo>
                <a:lnTo>
                  <a:pt x="654838" y="350247"/>
                </a:lnTo>
                <a:lnTo>
                  <a:pt x="641615" y="349983"/>
                </a:lnTo>
                <a:close/>
                <a:moveTo>
                  <a:pt x="524717" y="0"/>
                </a:moveTo>
                <a:lnTo>
                  <a:pt x="757983" y="0"/>
                </a:lnTo>
                <a:lnTo>
                  <a:pt x="757983" y="116926"/>
                </a:lnTo>
                <a:lnTo>
                  <a:pt x="699799" y="116926"/>
                </a:lnTo>
                <a:lnTo>
                  <a:pt x="699799" y="236232"/>
                </a:lnTo>
                <a:lnTo>
                  <a:pt x="711171" y="237555"/>
                </a:lnTo>
                <a:lnTo>
                  <a:pt x="722544" y="238877"/>
                </a:lnTo>
                <a:lnTo>
                  <a:pt x="734181" y="240200"/>
                </a:lnTo>
                <a:lnTo>
                  <a:pt x="745289" y="242052"/>
                </a:lnTo>
                <a:lnTo>
                  <a:pt x="756661" y="243903"/>
                </a:lnTo>
                <a:lnTo>
                  <a:pt x="767504" y="246020"/>
                </a:lnTo>
                <a:lnTo>
                  <a:pt x="778877" y="248665"/>
                </a:lnTo>
                <a:lnTo>
                  <a:pt x="789985" y="251046"/>
                </a:lnTo>
                <a:lnTo>
                  <a:pt x="800828" y="253691"/>
                </a:lnTo>
                <a:lnTo>
                  <a:pt x="811672" y="256601"/>
                </a:lnTo>
                <a:lnTo>
                  <a:pt x="822515" y="259776"/>
                </a:lnTo>
                <a:lnTo>
                  <a:pt x="833359" y="262950"/>
                </a:lnTo>
                <a:lnTo>
                  <a:pt x="843673" y="266654"/>
                </a:lnTo>
                <a:lnTo>
                  <a:pt x="854516" y="270093"/>
                </a:lnTo>
                <a:lnTo>
                  <a:pt x="865095" y="273796"/>
                </a:lnTo>
                <a:lnTo>
                  <a:pt x="875145" y="277764"/>
                </a:lnTo>
                <a:lnTo>
                  <a:pt x="885724" y="281997"/>
                </a:lnTo>
                <a:lnTo>
                  <a:pt x="895774" y="286494"/>
                </a:lnTo>
                <a:lnTo>
                  <a:pt x="905824" y="290991"/>
                </a:lnTo>
                <a:lnTo>
                  <a:pt x="915874" y="295488"/>
                </a:lnTo>
                <a:lnTo>
                  <a:pt x="925924" y="300250"/>
                </a:lnTo>
                <a:lnTo>
                  <a:pt x="935445" y="305541"/>
                </a:lnTo>
                <a:lnTo>
                  <a:pt x="945495" y="310567"/>
                </a:lnTo>
                <a:lnTo>
                  <a:pt x="955016" y="315858"/>
                </a:lnTo>
                <a:lnTo>
                  <a:pt x="964537" y="321148"/>
                </a:lnTo>
                <a:lnTo>
                  <a:pt x="973794" y="327233"/>
                </a:lnTo>
                <a:lnTo>
                  <a:pt x="983315" y="332788"/>
                </a:lnTo>
                <a:lnTo>
                  <a:pt x="992307" y="338608"/>
                </a:lnTo>
                <a:lnTo>
                  <a:pt x="1001564" y="344957"/>
                </a:lnTo>
                <a:lnTo>
                  <a:pt x="1010556" y="351041"/>
                </a:lnTo>
                <a:lnTo>
                  <a:pt x="1019548" y="357390"/>
                </a:lnTo>
                <a:lnTo>
                  <a:pt x="1028276" y="364268"/>
                </a:lnTo>
                <a:lnTo>
                  <a:pt x="1156017" y="236232"/>
                </a:lnTo>
                <a:lnTo>
                  <a:pt x="1279791" y="360035"/>
                </a:lnTo>
                <a:lnTo>
                  <a:pt x="1152050" y="487807"/>
                </a:lnTo>
                <a:lnTo>
                  <a:pt x="1159455" y="498124"/>
                </a:lnTo>
                <a:lnTo>
                  <a:pt x="1167125" y="508441"/>
                </a:lnTo>
                <a:lnTo>
                  <a:pt x="1174001" y="518758"/>
                </a:lnTo>
                <a:lnTo>
                  <a:pt x="1180877" y="529604"/>
                </a:lnTo>
                <a:lnTo>
                  <a:pt x="1187754" y="540185"/>
                </a:lnTo>
                <a:lnTo>
                  <a:pt x="1194366" y="551031"/>
                </a:lnTo>
                <a:lnTo>
                  <a:pt x="1200449" y="561877"/>
                </a:lnTo>
                <a:lnTo>
                  <a:pt x="1206796" y="573252"/>
                </a:lnTo>
                <a:lnTo>
                  <a:pt x="1212614" y="584627"/>
                </a:lnTo>
                <a:lnTo>
                  <a:pt x="1218433" y="596003"/>
                </a:lnTo>
                <a:lnTo>
                  <a:pt x="1223987" y="607642"/>
                </a:lnTo>
                <a:lnTo>
                  <a:pt x="1229276" y="619017"/>
                </a:lnTo>
                <a:lnTo>
                  <a:pt x="1234037" y="630922"/>
                </a:lnTo>
                <a:lnTo>
                  <a:pt x="1239062" y="643090"/>
                </a:lnTo>
                <a:lnTo>
                  <a:pt x="1243558" y="654730"/>
                </a:lnTo>
                <a:lnTo>
                  <a:pt x="1248054" y="667163"/>
                </a:lnTo>
                <a:lnTo>
                  <a:pt x="1252021" y="679332"/>
                </a:lnTo>
                <a:lnTo>
                  <a:pt x="1255724" y="691501"/>
                </a:lnTo>
                <a:lnTo>
                  <a:pt x="1259691" y="704198"/>
                </a:lnTo>
                <a:lnTo>
                  <a:pt x="1262864" y="716896"/>
                </a:lnTo>
                <a:lnTo>
                  <a:pt x="1266038" y="729329"/>
                </a:lnTo>
                <a:lnTo>
                  <a:pt x="1268683" y="742292"/>
                </a:lnTo>
                <a:lnTo>
                  <a:pt x="1271328" y="755254"/>
                </a:lnTo>
                <a:lnTo>
                  <a:pt x="1273708" y="767952"/>
                </a:lnTo>
                <a:lnTo>
                  <a:pt x="1275559" y="781179"/>
                </a:lnTo>
                <a:lnTo>
                  <a:pt x="1277675" y="794406"/>
                </a:lnTo>
                <a:lnTo>
                  <a:pt x="1279262" y="807632"/>
                </a:lnTo>
                <a:lnTo>
                  <a:pt x="1280584" y="820595"/>
                </a:lnTo>
                <a:lnTo>
                  <a:pt x="1281378" y="834086"/>
                </a:lnTo>
                <a:lnTo>
                  <a:pt x="1282171" y="847842"/>
                </a:lnTo>
                <a:lnTo>
                  <a:pt x="1282435" y="861069"/>
                </a:lnTo>
                <a:lnTo>
                  <a:pt x="1282700" y="874825"/>
                </a:lnTo>
                <a:lnTo>
                  <a:pt x="1282435" y="891226"/>
                </a:lnTo>
                <a:lnTo>
                  <a:pt x="1281907" y="907892"/>
                </a:lnTo>
                <a:lnTo>
                  <a:pt x="1280849" y="924293"/>
                </a:lnTo>
                <a:lnTo>
                  <a:pt x="1279526" y="940430"/>
                </a:lnTo>
                <a:lnTo>
                  <a:pt x="1277675" y="956302"/>
                </a:lnTo>
                <a:lnTo>
                  <a:pt x="1275030" y="972439"/>
                </a:lnTo>
                <a:lnTo>
                  <a:pt x="1272650" y="988311"/>
                </a:lnTo>
                <a:lnTo>
                  <a:pt x="1269476" y="1003919"/>
                </a:lnTo>
                <a:lnTo>
                  <a:pt x="1266303" y="1019527"/>
                </a:lnTo>
                <a:lnTo>
                  <a:pt x="1262600" y="1035134"/>
                </a:lnTo>
                <a:lnTo>
                  <a:pt x="1258368" y="1050478"/>
                </a:lnTo>
                <a:lnTo>
                  <a:pt x="1253608" y="1065292"/>
                </a:lnTo>
                <a:lnTo>
                  <a:pt x="1248847" y="1080370"/>
                </a:lnTo>
                <a:lnTo>
                  <a:pt x="1243822" y="1095184"/>
                </a:lnTo>
                <a:lnTo>
                  <a:pt x="1238004" y="1109999"/>
                </a:lnTo>
                <a:lnTo>
                  <a:pt x="1232185" y="1124284"/>
                </a:lnTo>
                <a:lnTo>
                  <a:pt x="1226103" y="1138569"/>
                </a:lnTo>
                <a:lnTo>
                  <a:pt x="1219226" y="1152854"/>
                </a:lnTo>
                <a:lnTo>
                  <a:pt x="1212350" y="1166874"/>
                </a:lnTo>
                <a:lnTo>
                  <a:pt x="1205209" y="1180365"/>
                </a:lnTo>
                <a:lnTo>
                  <a:pt x="1197539" y="1193857"/>
                </a:lnTo>
                <a:lnTo>
                  <a:pt x="1189869" y="1207348"/>
                </a:lnTo>
                <a:lnTo>
                  <a:pt x="1181406" y="1220575"/>
                </a:lnTo>
                <a:lnTo>
                  <a:pt x="1173208" y="1233273"/>
                </a:lnTo>
                <a:lnTo>
                  <a:pt x="1164480" y="1245971"/>
                </a:lnTo>
                <a:lnTo>
                  <a:pt x="1155223" y="1258668"/>
                </a:lnTo>
                <a:lnTo>
                  <a:pt x="1145967" y="1270573"/>
                </a:lnTo>
                <a:lnTo>
                  <a:pt x="1136181" y="1282741"/>
                </a:lnTo>
                <a:lnTo>
                  <a:pt x="1126396" y="1294646"/>
                </a:lnTo>
                <a:lnTo>
                  <a:pt x="1116081" y="1306021"/>
                </a:lnTo>
                <a:lnTo>
                  <a:pt x="1105502" y="1317396"/>
                </a:lnTo>
                <a:lnTo>
                  <a:pt x="1094923" y="1328242"/>
                </a:lnTo>
                <a:lnTo>
                  <a:pt x="1083815" y="1339088"/>
                </a:lnTo>
                <a:lnTo>
                  <a:pt x="1072707" y="1349669"/>
                </a:lnTo>
                <a:lnTo>
                  <a:pt x="1061071" y="1359722"/>
                </a:lnTo>
                <a:lnTo>
                  <a:pt x="1049169" y="1369774"/>
                </a:lnTo>
                <a:lnTo>
                  <a:pt x="1037268" y="1379297"/>
                </a:lnTo>
                <a:lnTo>
                  <a:pt x="1025102" y="1388821"/>
                </a:lnTo>
                <a:lnTo>
                  <a:pt x="1012407" y="1397815"/>
                </a:lnTo>
                <a:lnTo>
                  <a:pt x="999977" y="1406809"/>
                </a:lnTo>
                <a:lnTo>
                  <a:pt x="987018" y="1415010"/>
                </a:lnTo>
                <a:lnTo>
                  <a:pt x="973794" y="1423211"/>
                </a:lnTo>
                <a:lnTo>
                  <a:pt x="960570" y="1431147"/>
                </a:lnTo>
                <a:lnTo>
                  <a:pt x="947082" y="1438554"/>
                </a:lnTo>
                <a:lnTo>
                  <a:pt x="933330" y="1445961"/>
                </a:lnTo>
                <a:lnTo>
                  <a:pt x="919313" y="1452839"/>
                </a:lnTo>
                <a:lnTo>
                  <a:pt x="905295" y="1459452"/>
                </a:lnTo>
                <a:lnTo>
                  <a:pt x="891014" y="1465801"/>
                </a:lnTo>
                <a:lnTo>
                  <a:pt x="876468" y="1471621"/>
                </a:lnTo>
                <a:lnTo>
                  <a:pt x="861657" y="1477176"/>
                </a:lnTo>
                <a:lnTo>
                  <a:pt x="847111" y="1482467"/>
                </a:lnTo>
                <a:lnTo>
                  <a:pt x="832036" y="1487493"/>
                </a:lnTo>
                <a:lnTo>
                  <a:pt x="816961" y="1491726"/>
                </a:lnTo>
                <a:lnTo>
                  <a:pt x="801622" y="1495958"/>
                </a:lnTo>
                <a:lnTo>
                  <a:pt x="786018" y="1499926"/>
                </a:lnTo>
                <a:lnTo>
                  <a:pt x="770678" y="1503101"/>
                </a:lnTo>
                <a:lnTo>
                  <a:pt x="755074" y="1506275"/>
                </a:lnTo>
                <a:lnTo>
                  <a:pt x="739206" y="1508656"/>
                </a:lnTo>
                <a:lnTo>
                  <a:pt x="723073" y="1511037"/>
                </a:lnTo>
                <a:lnTo>
                  <a:pt x="706940" y="1512889"/>
                </a:lnTo>
                <a:lnTo>
                  <a:pt x="690542" y="1514211"/>
                </a:lnTo>
                <a:lnTo>
                  <a:pt x="674409" y="1515270"/>
                </a:lnTo>
                <a:lnTo>
                  <a:pt x="658012" y="1515799"/>
                </a:lnTo>
                <a:lnTo>
                  <a:pt x="641615" y="1516063"/>
                </a:lnTo>
                <a:lnTo>
                  <a:pt x="624953" y="1515799"/>
                </a:lnTo>
                <a:lnTo>
                  <a:pt x="608555" y="1515270"/>
                </a:lnTo>
                <a:lnTo>
                  <a:pt x="592158" y="1514211"/>
                </a:lnTo>
                <a:lnTo>
                  <a:pt x="575761" y="1512889"/>
                </a:lnTo>
                <a:lnTo>
                  <a:pt x="559628" y="1511037"/>
                </a:lnTo>
                <a:lnTo>
                  <a:pt x="543759" y="1508656"/>
                </a:lnTo>
                <a:lnTo>
                  <a:pt x="527891" y="1506275"/>
                </a:lnTo>
                <a:lnTo>
                  <a:pt x="512287" y="1503101"/>
                </a:lnTo>
                <a:lnTo>
                  <a:pt x="496683" y="1499926"/>
                </a:lnTo>
                <a:lnTo>
                  <a:pt x="481079" y="1495958"/>
                </a:lnTo>
                <a:lnTo>
                  <a:pt x="465739" y="1491726"/>
                </a:lnTo>
                <a:lnTo>
                  <a:pt x="450929" y="1487493"/>
                </a:lnTo>
                <a:lnTo>
                  <a:pt x="435854" y="1482467"/>
                </a:lnTo>
                <a:lnTo>
                  <a:pt x="421043" y="1477176"/>
                </a:lnTo>
                <a:lnTo>
                  <a:pt x="406233" y="1471621"/>
                </a:lnTo>
                <a:lnTo>
                  <a:pt x="391687" y="1465801"/>
                </a:lnTo>
                <a:lnTo>
                  <a:pt x="377669" y="1459452"/>
                </a:lnTo>
                <a:lnTo>
                  <a:pt x="363388" y="1452839"/>
                </a:lnTo>
                <a:lnTo>
                  <a:pt x="349371" y="1445961"/>
                </a:lnTo>
                <a:lnTo>
                  <a:pt x="335618" y="1438554"/>
                </a:lnTo>
                <a:lnTo>
                  <a:pt x="322394" y="1431147"/>
                </a:lnTo>
                <a:lnTo>
                  <a:pt x="308906" y="1423211"/>
                </a:lnTo>
                <a:lnTo>
                  <a:pt x="295682" y="1415010"/>
                </a:lnTo>
                <a:lnTo>
                  <a:pt x="282988" y="1406809"/>
                </a:lnTo>
                <a:lnTo>
                  <a:pt x="270293" y="1397815"/>
                </a:lnTo>
                <a:lnTo>
                  <a:pt x="257598" y="1388821"/>
                </a:lnTo>
                <a:lnTo>
                  <a:pt x="245697" y="1379297"/>
                </a:lnTo>
                <a:lnTo>
                  <a:pt x="233531" y="1369774"/>
                </a:lnTo>
                <a:lnTo>
                  <a:pt x="221630" y="1359722"/>
                </a:lnTo>
                <a:lnTo>
                  <a:pt x="210257" y="1349669"/>
                </a:lnTo>
                <a:lnTo>
                  <a:pt x="198885" y="1339088"/>
                </a:lnTo>
                <a:lnTo>
                  <a:pt x="188041" y="1328242"/>
                </a:lnTo>
                <a:lnTo>
                  <a:pt x="177198" y="1317396"/>
                </a:lnTo>
                <a:lnTo>
                  <a:pt x="166619" y="1306021"/>
                </a:lnTo>
                <a:lnTo>
                  <a:pt x="156569" y="1294646"/>
                </a:lnTo>
                <a:lnTo>
                  <a:pt x="146519" y="1282741"/>
                </a:lnTo>
                <a:lnTo>
                  <a:pt x="136998" y="1270573"/>
                </a:lnTo>
                <a:lnTo>
                  <a:pt x="127477" y="1258668"/>
                </a:lnTo>
                <a:lnTo>
                  <a:pt x="118485" y="1245971"/>
                </a:lnTo>
                <a:lnTo>
                  <a:pt x="109493" y="1233273"/>
                </a:lnTo>
                <a:lnTo>
                  <a:pt x="101294" y="1220575"/>
                </a:lnTo>
                <a:lnTo>
                  <a:pt x="92831" y="1207348"/>
                </a:lnTo>
                <a:lnTo>
                  <a:pt x="85161" y="1193857"/>
                </a:lnTo>
                <a:lnTo>
                  <a:pt x="77756" y="1180365"/>
                </a:lnTo>
                <a:lnTo>
                  <a:pt x="70350" y="1166874"/>
                </a:lnTo>
                <a:lnTo>
                  <a:pt x="63474" y="1152854"/>
                </a:lnTo>
                <a:lnTo>
                  <a:pt x="56862" y="1138569"/>
                </a:lnTo>
                <a:lnTo>
                  <a:pt x="50515" y="1124284"/>
                </a:lnTo>
                <a:lnTo>
                  <a:pt x="44696" y="1109999"/>
                </a:lnTo>
                <a:lnTo>
                  <a:pt x="39142" y="1095184"/>
                </a:lnTo>
                <a:lnTo>
                  <a:pt x="33853" y="1080370"/>
                </a:lnTo>
                <a:lnTo>
                  <a:pt x="29092" y="1065292"/>
                </a:lnTo>
                <a:lnTo>
                  <a:pt x="24596" y="1050478"/>
                </a:lnTo>
                <a:lnTo>
                  <a:pt x="20365" y="1035134"/>
                </a:lnTo>
                <a:lnTo>
                  <a:pt x="16398" y="1019527"/>
                </a:lnTo>
                <a:lnTo>
                  <a:pt x="13224" y="1003919"/>
                </a:lnTo>
                <a:lnTo>
                  <a:pt x="10315" y="988311"/>
                </a:lnTo>
                <a:lnTo>
                  <a:pt x="7670" y="972439"/>
                </a:lnTo>
                <a:lnTo>
                  <a:pt x="5290" y="956302"/>
                </a:lnTo>
                <a:lnTo>
                  <a:pt x="3703" y="940430"/>
                </a:lnTo>
                <a:lnTo>
                  <a:pt x="2116" y="924293"/>
                </a:lnTo>
                <a:lnTo>
                  <a:pt x="1058" y="907892"/>
                </a:lnTo>
                <a:lnTo>
                  <a:pt x="529" y="891226"/>
                </a:lnTo>
                <a:lnTo>
                  <a:pt x="0" y="874825"/>
                </a:lnTo>
                <a:lnTo>
                  <a:pt x="529" y="858953"/>
                </a:lnTo>
                <a:lnTo>
                  <a:pt x="1058" y="843345"/>
                </a:lnTo>
                <a:lnTo>
                  <a:pt x="1852" y="828266"/>
                </a:lnTo>
                <a:lnTo>
                  <a:pt x="3174" y="812923"/>
                </a:lnTo>
                <a:lnTo>
                  <a:pt x="4761" y="797580"/>
                </a:lnTo>
                <a:lnTo>
                  <a:pt x="6877" y="782237"/>
                </a:lnTo>
                <a:lnTo>
                  <a:pt x="9257" y="767158"/>
                </a:lnTo>
                <a:lnTo>
                  <a:pt x="11902" y="752609"/>
                </a:lnTo>
                <a:lnTo>
                  <a:pt x="14811" y="737795"/>
                </a:lnTo>
                <a:lnTo>
                  <a:pt x="18249" y="722980"/>
                </a:lnTo>
                <a:lnTo>
                  <a:pt x="21952" y="708431"/>
                </a:lnTo>
                <a:lnTo>
                  <a:pt x="25919" y="693881"/>
                </a:lnTo>
                <a:lnTo>
                  <a:pt x="30415" y="679861"/>
                </a:lnTo>
                <a:lnTo>
                  <a:pt x="34911" y="665840"/>
                </a:lnTo>
                <a:lnTo>
                  <a:pt x="40200" y="651820"/>
                </a:lnTo>
                <a:lnTo>
                  <a:pt x="45225" y="637799"/>
                </a:lnTo>
                <a:lnTo>
                  <a:pt x="50779" y="624308"/>
                </a:lnTo>
                <a:lnTo>
                  <a:pt x="56862" y="610817"/>
                </a:lnTo>
                <a:lnTo>
                  <a:pt x="63210" y="597325"/>
                </a:lnTo>
                <a:lnTo>
                  <a:pt x="69557" y="584363"/>
                </a:lnTo>
                <a:lnTo>
                  <a:pt x="76433" y="571401"/>
                </a:lnTo>
                <a:lnTo>
                  <a:pt x="83574" y="558438"/>
                </a:lnTo>
                <a:lnTo>
                  <a:pt x="90715" y="546005"/>
                </a:lnTo>
                <a:lnTo>
                  <a:pt x="98649" y="533572"/>
                </a:lnTo>
                <a:lnTo>
                  <a:pt x="106319" y="521139"/>
                </a:lnTo>
                <a:lnTo>
                  <a:pt x="114782" y="509234"/>
                </a:lnTo>
                <a:lnTo>
                  <a:pt x="122981" y="497330"/>
                </a:lnTo>
                <a:lnTo>
                  <a:pt x="131973" y="485691"/>
                </a:lnTo>
                <a:lnTo>
                  <a:pt x="140701" y="474315"/>
                </a:lnTo>
                <a:lnTo>
                  <a:pt x="149693" y="462940"/>
                </a:lnTo>
                <a:lnTo>
                  <a:pt x="159478" y="451830"/>
                </a:lnTo>
                <a:lnTo>
                  <a:pt x="169264" y="441248"/>
                </a:lnTo>
                <a:lnTo>
                  <a:pt x="179049" y="430402"/>
                </a:lnTo>
                <a:lnTo>
                  <a:pt x="189364" y="420350"/>
                </a:lnTo>
                <a:lnTo>
                  <a:pt x="199678" y="410033"/>
                </a:lnTo>
                <a:lnTo>
                  <a:pt x="210522" y="400245"/>
                </a:lnTo>
                <a:lnTo>
                  <a:pt x="221101" y="390457"/>
                </a:lnTo>
                <a:lnTo>
                  <a:pt x="232209" y="381198"/>
                </a:lnTo>
                <a:lnTo>
                  <a:pt x="243317" y="371940"/>
                </a:lnTo>
                <a:lnTo>
                  <a:pt x="254953" y="363210"/>
                </a:lnTo>
                <a:lnTo>
                  <a:pt x="266855" y="354216"/>
                </a:lnTo>
                <a:lnTo>
                  <a:pt x="278492" y="346015"/>
                </a:lnTo>
                <a:lnTo>
                  <a:pt x="290922" y="337814"/>
                </a:lnTo>
                <a:lnTo>
                  <a:pt x="303088" y="330143"/>
                </a:lnTo>
                <a:lnTo>
                  <a:pt x="315518" y="322471"/>
                </a:lnTo>
                <a:lnTo>
                  <a:pt x="328213" y="315064"/>
                </a:lnTo>
                <a:lnTo>
                  <a:pt x="341172" y="308186"/>
                </a:lnTo>
                <a:lnTo>
                  <a:pt x="354131" y="301308"/>
                </a:lnTo>
                <a:lnTo>
                  <a:pt x="367355" y="294959"/>
                </a:lnTo>
                <a:lnTo>
                  <a:pt x="380843" y="288875"/>
                </a:lnTo>
                <a:lnTo>
                  <a:pt x="394331" y="282790"/>
                </a:lnTo>
                <a:lnTo>
                  <a:pt x="407819" y="277500"/>
                </a:lnTo>
                <a:lnTo>
                  <a:pt x="421837" y="272209"/>
                </a:lnTo>
                <a:lnTo>
                  <a:pt x="435854" y="267447"/>
                </a:lnTo>
                <a:lnTo>
                  <a:pt x="449871" y="262686"/>
                </a:lnTo>
                <a:lnTo>
                  <a:pt x="464153" y="258453"/>
                </a:lnTo>
                <a:lnTo>
                  <a:pt x="478699" y="254485"/>
                </a:lnTo>
                <a:lnTo>
                  <a:pt x="493245" y="251046"/>
                </a:lnTo>
                <a:lnTo>
                  <a:pt x="508055" y="247607"/>
                </a:lnTo>
                <a:lnTo>
                  <a:pt x="522601" y="244433"/>
                </a:lnTo>
                <a:lnTo>
                  <a:pt x="537676" y="242052"/>
                </a:lnTo>
                <a:lnTo>
                  <a:pt x="552751" y="239671"/>
                </a:lnTo>
                <a:lnTo>
                  <a:pt x="567826" y="237819"/>
                </a:lnTo>
                <a:lnTo>
                  <a:pt x="583166" y="236232"/>
                </a:lnTo>
                <a:lnTo>
                  <a:pt x="583166" y="116926"/>
                </a:lnTo>
                <a:lnTo>
                  <a:pt x="524717" y="116926"/>
                </a:lnTo>
                <a:lnTo>
                  <a:pt x="524717" y="0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7647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76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Time management</a:t>
            </a:r>
            <a:endParaRPr lang="zh-CN" altLang="en-US" sz="2000" b="1" dirty="0">
              <a:gradFill>
                <a:gsLst>
                  <a:gs pos="576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32936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Management ability</a:t>
            </a:r>
            <a:endParaRPr lang="zh-CN" altLang="en-US" sz="2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48225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Strain capacity</a:t>
            </a:r>
            <a:endParaRPr lang="zh-CN" altLang="en-US" sz="2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63513" y="4468502"/>
            <a:ext cx="252000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Teamwork ability</a:t>
            </a:r>
            <a:endParaRPr lang="zh-CN" altLang="en-US" sz="2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886911" y="1923807"/>
            <a:ext cx="4870791" cy="1674645"/>
            <a:chOff x="13986010" y="-813955"/>
            <a:chExt cx="1895299" cy="1895300"/>
          </a:xfrm>
        </p:grpSpPr>
        <p:sp>
          <p:nvSpPr>
            <p:cNvPr id="37" name="矩形: 圆角 36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: 圆角 37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55856" y="1924630"/>
            <a:ext cx="4870791" cy="1674645"/>
            <a:chOff x="13986010" y="-813955"/>
            <a:chExt cx="1895299" cy="1895300"/>
          </a:xfrm>
        </p:grpSpPr>
        <p:sp>
          <p:nvSpPr>
            <p:cNvPr id="40" name="矩形: 圆角 39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: 圆角 40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5654" y="3912204"/>
            <a:ext cx="4870791" cy="1674645"/>
            <a:chOff x="13986010" y="-813955"/>
            <a:chExt cx="1895299" cy="1895300"/>
          </a:xfrm>
        </p:grpSpPr>
        <p:sp>
          <p:nvSpPr>
            <p:cNvPr id="43" name="矩形: 圆角 42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: 圆角 43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544599" y="3913027"/>
            <a:ext cx="4870791" cy="1674645"/>
            <a:chOff x="13986010" y="-813955"/>
            <a:chExt cx="1895299" cy="1895300"/>
          </a:xfrm>
        </p:grpSpPr>
        <p:sp>
          <p:nvSpPr>
            <p:cNvPr id="46" name="矩形: 圆角 45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: 圆角 46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47005" y="2241632"/>
            <a:ext cx="4108916" cy="918772"/>
            <a:chOff x="1047005" y="2193946"/>
            <a:chExt cx="4108916" cy="918772"/>
          </a:xfrm>
        </p:grpSpPr>
        <p:sp>
          <p:nvSpPr>
            <p:cNvPr id="13" name="矩形 12"/>
            <p:cNvSpPr/>
            <p:nvPr/>
          </p:nvSpPr>
          <p:spPr>
            <a:xfrm>
              <a:off x="1047005" y="2193946"/>
              <a:ext cx="1906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47005" y="4270848"/>
            <a:ext cx="4108916" cy="918772"/>
            <a:chOff x="1047005" y="2193946"/>
            <a:chExt cx="4108916" cy="918772"/>
          </a:xfrm>
        </p:grpSpPr>
        <p:sp>
          <p:nvSpPr>
            <p:cNvPr id="52" name="矩形 51"/>
            <p:cNvSpPr/>
            <p:nvPr/>
          </p:nvSpPr>
          <p:spPr>
            <a:xfrm>
              <a:off x="1047005" y="2193946"/>
              <a:ext cx="1906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042735" y="2241632"/>
            <a:ext cx="4108916" cy="918772"/>
            <a:chOff x="1047005" y="2193946"/>
            <a:chExt cx="4108916" cy="918772"/>
          </a:xfrm>
        </p:grpSpPr>
        <p:sp>
          <p:nvSpPr>
            <p:cNvPr id="55" name="矩形 54"/>
            <p:cNvSpPr/>
            <p:nvPr/>
          </p:nvSpPr>
          <p:spPr>
            <a:xfrm>
              <a:off x="2968527" y="2193946"/>
              <a:ext cx="2187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gradFill>
                  <a:gsLst>
                    <a:gs pos="55300">
                      <a:srgbClr val="F2AE7B"/>
                    </a:gs>
                    <a:gs pos="0">
                      <a:srgbClr val="A75A22"/>
                    </a:gs>
                    <a:gs pos="100000">
                      <a:srgbClr val="DB7E3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gradFill>
                    <a:gsLst>
                      <a:gs pos="55300">
                        <a:srgbClr val="F2AE7B"/>
                      </a:gs>
                      <a:gs pos="0">
                        <a:srgbClr val="A75A22"/>
                      </a:gs>
                      <a:gs pos="100000">
                        <a:srgbClr val="DB7E3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042735" y="4270848"/>
            <a:ext cx="4108916" cy="918772"/>
            <a:chOff x="1047005" y="2193946"/>
            <a:chExt cx="4108916" cy="918772"/>
          </a:xfrm>
        </p:grpSpPr>
        <p:sp>
          <p:nvSpPr>
            <p:cNvPr id="58" name="矩形 57"/>
            <p:cNvSpPr/>
            <p:nvPr/>
          </p:nvSpPr>
          <p:spPr>
            <a:xfrm>
              <a:off x="3249630" y="2193946"/>
              <a:ext cx="1906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Add A Title</a:t>
              </a:r>
              <a:endPara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47005" y="2651053"/>
              <a:ext cx="41089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158789" y="2802513"/>
            <a:ext cx="1893470" cy="1893470"/>
            <a:chOff x="6734349" y="4189248"/>
            <a:chExt cx="1293265" cy="1293265"/>
          </a:xfrm>
        </p:grpSpPr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6734349" y="4189248"/>
              <a:ext cx="1293265" cy="1293265"/>
              <a:chOff x="12700000" y="4059010"/>
              <a:chExt cx="2772229" cy="2772229"/>
            </a:xfrm>
          </p:grpSpPr>
          <p:sp>
            <p:nvSpPr>
              <p:cNvPr id="60" name="椭圆 59"/>
              <p:cNvSpPr/>
              <p:nvPr/>
            </p:nvSpPr>
            <p:spPr bwMode="auto">
              <a:xfrm>
                <a:off x="12700000" y="4059010"/>
                <a:ext cx="2772229" cy="2772229"/>
              </a:xfrm>
              <a:prstGeom prst="ellipse">
                <a:avLst/>
              </a:prstGeom>
              <a:solidFill>
                <a:srgbClr val="22252A"/>
              </a:solidFill>
              <a:ln>
                <a:noFill/>
              </a:ln>
              <a:effectLst>
                <a:innerShdw blurRad="622300">
                  <a:srgbClr val="96AFC4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dirty="0">
                  <a:solidFill>
                    <a:srgbClr val="D2E3E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12860191" y="4219201"/>
                <a:ext cx="2451846" cy="2451846"/>
              </a:xfrm>
              <a:prstGeom prst="ellipse">
                <a:avLst/>
              </a:prstGeom>
              <a:gradFill>
                <a:gsLst>
                  <a:gs pos="55300">
                    <a:srgbClr val="F2AE7B"/>
                  </a:gs>
                  <a:gs pos="0">
                    <a:srgbClr val="A75A22"/>
                  </a:gs>
                  <a:gs pos="100000">
                    <a:srgbClr val="DB7E39"/>
                  </a:gs>
                </a:gsLst>
                <a:lin ang="5400000" scaled="0"/>
              </a:gradFill>
              <a:ln>
                <a:noFill/>
              </a:ln>
              <a:effectLst>
                <a:outerShdw blurRad="279400" dist="38100" dir="5400000" algn="t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KSO_Shape"/>
            <p:cNvSpPr/>
            <p:nvPr/>
          </p:nvSpPr>
          <p:spPr bwMode="auto">
            <a:xfrm>
              <a:off x="7015646" y="4496005"/>
              <a:ext cx="744548" cy="742965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2225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693272" y="3827807"/>
            <a:ext cx="9519225" cy="629040"/>
          </a:xfrm>
          <a:prstGeom prst="roundRect">
            <a:avLst>
              <a:gd name="adj" fmla="val 50000"/>
            </a:avLst>
          </a:prstGeom>
          <a:solidFill>
            <a:srgbClr val="545C68"/>
          </a:solidFill>
          <a:ln>
            <a:noFill/>
          </a:ln>
          <a:effectLst>
            <a:innerShdw blurRad="114300">
              <a:srgbClr val="96AFC4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685800">
              <a:defRPr/>
            </a:pPr>
            <a:endParaRPr lang="zh-CN" altLang="en-US" sz="1400" kern="0">
              <a:solidFill>
                <a:srgbClr val="111111"/>
              </a:solidFill>
              <a:cs typeface="+mn-ea"/>
              <a:sym typeface="+mn-lt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947737" y="3827807"/>
            <a:ext cx="7481481" cy="629040"/>
          </a:xfrm>
          <a:prstGeom prst="roundRect">
            <a:avLst>
              <a:gd name="adj" fmla="val 50000"/>
            </a:avLst>
          </a:prstGeom>
          <a:gradFill>
            <a:gsLst>
              <a:gs pos="54500">
                <a:srgbClr val="F2AE7B"/>
              </a:gs>
              <a:gs pos="0">
                <a:srgbClr val="A75A22"/>
              </a:gs>
              <a:gs pos="100000">
                <a:srgbClr val="A75A22"/>
              </a:gs>
            </a:gsLst>
            <a:lin ang="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685800">
              <a:defRPr/>
            </a:pPr>
            <a:endParaRPr lang="zh-CN" altLang="en-US" sz="1400" kern="0">
              <a:solidFill>
                <a:srgbClr val="111111"/>
              </a:solidFill>
              <a:cs typeface="+mn-ea"/>
              <a:sym typeface="+mn-l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522385" y="2197565"/>
            <a:ext cx="0" cy="2259282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cs typeface="+mn-ea"/>
              <a:sym typeface="+mn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59508" y="2197565"/>
            <a:ext cx="0" cy="2259282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cs typeface="+mn-ea"/>
              <a:sym typeface="+mn-lt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596631" y="2197565"/>
            <a:ext cx="0" cy="2259282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cs typeface="+mn-ea"/>
              <a:sym typeface="+mn-lt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633754" y="2197565"/>
            <a:ext cx="0" cy="2259282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cs typeface="+mn-ea"/>
              <a:sym typeface="+mn-lt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0670878" y="2179893"/>
            <a:ext cx="0" cy="2259282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cs typeface="+mn-ea"/>
              <a:sym typeface="+mn-lt"/>
            </a:endParaRPr>
          </a:p>
        </p:txBody>
      </p:sp>
      <p:sp>
        <p:nvSpPr>
          <p:cNvPr id="12" name="Content Placeholder 7"/>
          <p:cNvSpPr txBox="1">
            <a:spLocks noChangeAspect="1"/>
          </p:cNvSpPr>
          <p:nvPr/>
        </p:nvSpPr>
        <p:spPr>
          <a:xfrm>
            <a:off x="1016339" y="2197565"/>
            <a:ext cx="1509269" cy="109722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2026</a:t>
            </a:r>
            <a:endParaRPr lang="id-ID" sz="24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endParaRPr lang="id-ID" sz="9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 keywords</a:t>
            </a:r>
            <a:endParaRPr lang="id-ID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8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55"/>
          <p:cNvSpPr>
            <a:spLocks noChangeAspect="1" noEditPoints="1"/>
          </p:cNvSpPr>
          <p:nvPr/>
        </p:nvSpPr>
        <p:spPr bwMode="auto">
          <a:xfrm>
            <a:off x="7762092" y="3999606"/>
            <a:ext cx="277552" cy="299868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400">
              <a:cs typeface="+mn-ea"/>
              <a:sym typeface="+mn-lt"/>
            </a:endParaRPr>
          </a:p>
        </p:txBody>
      </p:sp>
      <p:cxnSp>
        <p:nvCxnSpPr>
          <p:cNvPr id="377" name="Straight Connector 399"/>
          <p:cNvCxnSpPr/>
          <p:nvPr/>
        </p:nvCxnSpPr>
        <p:spPr>
          <a:xfrm>
            <a:off x="568840" y="5155443"/>
            <a:ext cx="110543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400"/>
          <p:cNvSpPr txBox="1"/>
          <p:nvPr/>
        </p:nvSpPr>
        <p:spPr>
          <a:xfrm>
            <a:off x="592915" y="5403236"/>
            <a:ext cx="11006171" cy="773878"/>
          </a:xfrm>
          <a:prstGeom prst="rect">
            <a:avLst/>
          </a:prstGeom>
          <a:noFill/>
        </p:spPr>
        <p:txBody>
          <a:bodyPr wrap="square" rIns="108000" bIns="27000" numCol="1" spcCol="360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382" name="Content Placeholder 7"/>
          <p:cNvSpPr txBox="1">
            <a:spLocks noChangeAspect="1"/>
          </p:cNvSpPr>
          <p:nvPr/>
        </p:nvSpPr>
        <p:spPr>
          <a:xfrm>
            <a:off x="3051553" y="2197565"/>
            <a:ext cx="1509269" cy="109722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2027</a:t>
            </a:r>
            <a:endParaRPr lang="id-ID" sz="24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endParaRPr lang="id-ID" sz="9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 keywords</a:t>
            </a:r>
            <a:endParaRPr lang="id-ID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8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3" name="Content Placeholder 7"/>
          <p:cNvSpPr txBox="1">
            <a:spLocks noChangeAspect="1"/>
          </p:cNvSpPr>
          <p:nvPr/>
        </p:nvSpPr>
        <p:spPr>
          <a:xfrm>
            <a:off x="5086767" y="2179893"/>
            <a:ext cx="1509269" cy="109722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2028</a:t>
            </a:r>
            <a:endParaRPr lang="id-ID" sz="24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endParaRPr lang="id-ID" sz="9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 keywords</a:t>
            </a:r>
            <a:endParaRPr lang="id-ID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8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4" name="Content Placeholder 7"/>
          <p:cNvSpPr txBox="1">
            <a:spLocks noChangeAspect="1"/>
          </p:cNvSpPr>
          <p:nvPr/>
        </p:nvSpPr>
        <p:spPr>
          <a:xfrm>
            <a:off x="7121981" y="2162222"/>
            <a:ext cx="1509269" cy="109722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2029</a:t>
            </a:r>
            <a:endParaRPr lang="id-ID" sz="24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endParaRPr lang="id-ID" sz="9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The keywords</a:t>
            </a:r>
            <a:endParaRPr lang="id-ID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8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5" name="Content Placeholder 7"/>
          <p:cNvSpPr txBox="1">
            <a:spLocks noChangeAspect="1"/>
          </p:cNvSpPr>
          <p:nvPr/>
        </p:nvSpPr>
        <p:spPr>
          <a:xfrm>
            <a:off x="9157195" y="2145458"/>
            <a:ext cx="1509269" cy="109722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0" scaled="0"/>
                </a:gradFill>
                <a:cs typeface="+mn-ea"/>
                <a:sym typeface="+mn-lt"/>
              </a:rPr>
              <a:t>2030</a:t>
            </a:r>
            <a:endParaRPr lang="id-ID" sz="24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marL="0" indent="0" algn="r">
              <a:buNone/>
            </a:pPr>
            <a:endParaRPr lang="id-ID" sz="9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0" scaled="0"/>
                </a:gradFill>
                <a:cs typeface="+mn-ea"/>
                <a:sym typeface="+mn-lt"/>
              </a:rPr>
              <a:t>The keywords</a:t>
            </a:r>
            <a:endParaRPr lang="id-ID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800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en-US" sz="8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86" name="KSO_Shape"/>
          <p:cNvSpPr/>
          <p:nvPr/>
        </p:nvSpPr>
        <p:spPr bwMode="auto">
          <a:xfrm>
            <a:off x="10196476" y="3999606"/>
            <a:ext cx="314506" cy="313838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gradFill>
            <a:gsLst>
              <a:gs pos="54500">
                <a:srgbClr val="F2AE7B"/>
              </a:gs>
              <a:gs pos="0">
                <a:srgbClr val="A75A22"/>
              </a:gs>
              <a:gs pos="100000">
                <a:srgbClr val="A75A22"/>
              </a:gs>
            </a:gsLst>
            <a:lin ang="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0765" y="-1803234"/>
            <a:ext cx="11361130" cy="11419396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 bwMode="auto">
          <a:xfrm>
            <a:off x="4036741" y="2870683"/>
            <a:ext cx="7549179" cy="11889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6" name="矩形 5"/>
          <p:cNvSpPr/>
          <p:nvPr/>
        </p:nvSpPr>
        <p:spPr>
          <a:xfrm>
            <a:off x="4036741" y="2328936"/>
            <a:ext cx="4573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Title</a:t>
            </a:r>
            <a:endParaRPr lang="zh-CN" altLang="en-US" sz="4000" b="1" dirty="0">
              <a:gradFill>
                <a:gsLst>
                  <a:gs pos="54500">
                    <a:srgbClr val="F2AE7B"/>
                  </a:gs>
                  <a:gs pos="0">
                    <a:srgbClr val="A75A22"/>
                  </a:gs>
                  <a:gs pos="100000">
                    <a:srgbClr val="A75A22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86177" y="4239419"/>
            <a:ext cx="914400" cy="914400"/>
            <a:chOff x="3566661" y="8187560"/>
            <a:chExt cx="914400" cy="914400"/>
          </a:xfrm>
          <a:solidFill>
            <a:schemeClr val="bg1"/>
          </a:solidFill>
        </p:grpSpPr>
        <p:sp>
          <p:nvSpPr>
            <p:cNvPr id="7" name="KSO_Shape"/>
            <p:cNvSpPr>
              <a:spLocks noChangeAspect="1"/>
            </p:cNvSpPr>
            <p:nvPr/>
          </p:nvSpPr>
          <p:spPr bwMode="auto">
            <a:xfrm>
              <a:off x="3770880" y="8307049"/>
              <a:ext cx="505962" cy="675423"/>
            </a:xfrm>
            <a:custGeom>
              <a:avLst/>
              <a:gdLst>
                <a:gd name="T0" fmla="*/ 901841 w 1357313"/>
                <a:gd name="T1" fmla="*/ 1418297 h 2041525"/>
                <a:gd name="T2" fmla="*/ 952713 w 1357313"/>
                <a:gd name="T3" fmla="*/ 1537310 h 2041525"/>
                <a:gd name="T4" fmla="*/ 324238 w 1357313"/>
                <a:gd name="T5" fmla="*/ 1501582 h 2041525"/>
                <a:gd name="T6" fmla="*/ 380048 w 1357313"/>
                <a:gd name="T7" fmla="*/ 1395135 h 2041525"/>
                <a:gd name="T8" fmla="*/ 837417 w 1357313"/>
                <a:gd name="T9" fmla="*/ 530566 h 2041525"/>
                <a:gd name="T10" fmla="*/ 669920 w 1357313"/>
                <a:gd name="T11" fmla="*/ 686107 h 2041525"/>
                <a:gd name="T12" fmla="*/ 595424 w 1357313"/>
                <a:gd name="T13" fmla="*/ 686107 h 2041525"/>
                <a:gd name="T14" fmla="*/ 427927 w 1357313"/>
                <a:gd name="T15" fmla="*/ 530566 h 2041525"/>
                <a:gd name="T16" fmla="*/ 206486 w 1357313"/>
                <a:gd name="T17" fmla="*/ 405798 h 2041525"/>
                <a:gd name="T18" fmla="*/ 269716 w 1357313"/>
                <a:gd name="T19" fmla="*/ 553495 h 2041525"/>
                <a:gd name="T20" fmla="*/ 416183 w 1357313"/>
                <a:gd name="T21" fmla="*/ 730090 h 2041525"/>
                <a:gd name="T22" fmla="*/ 523871 w 1357313"/>
                <a:gd name="T23" fmla="*/ 839505 h 2041525"/>
                <a:gd name="T24" fmla="*/ 549065 w 1357313"/>
                <a:gd name="T25" fmla="*/ 957810 h 2041525"/>
                <a:gd name="T26" fmla="*/ 521401 w 1357313"/>
                <a:gd name="T27" fmla="*/ 1070930 h 2041525"/>
                <a:gd name="T28" fmla="*/ 406056 w 1357313"/>
                <a:gd name="T29" fmla="*/ 1185778 h 2041525"/>
                <a:gd name="T30" fmla="*/ 263047 w 1357313"/>
                <a:gd name="T31" fmla="*/ 1361879 h 2041525"/>
                <a:gd name="T32" fmla="*/ 205745 w 1357313"/>
                <a:gd name="T33" fmla="*/ 1502167 h 2041525"/>
                <a:gd name="T34" fmla="*/ 1072195 w 1357313"/>
                <a:gd name="T35" fmla="*/ 1557244 h 2041525"/>
                <a:gd name="T36" fmla="*/ 1021808 w 1357313"/>
                <a:gd name="T37" fmla="*/ 1393740 h 2041525"/>
                <a:gd name="T38" fmla="*/ 889667 w 1357313"/>
                <a:gd name="T39" fmla="*/ 1217639 h 2041525"/>
                <a:gd name="T40" fmla="*/ 755797 w 1357313"/>
                <a:gd name="T41" fmla="*/ 1087231 h 2041525"/>
                <a:gd name="T42" fmla="*/ 719983 w 1357313"/>
                <a:gd name="T43" fmla="*/ 986954 h 2041525"/>
                <a:gd name="T44" fmla="*/ 728381 w 1357313"/>
                <a:gd name="T45" fmla="*/ 880504 h 2041525"/>
                <a:gd name="T46" fmla="*/ 790870 w 1357313"/>
                <a:gd name="T47" fmla="*/ 784920 h 2041525"/>
                <a:gd name="T48" fmla="*/ 959566 w 1357313"/>
                <a:gd name="T49" fmla="*/ 605115 h 2041525"/>
                <a:gd name="T50" fmla="*/ 1046261 w 1357313"/>
                <a:gd name="T51" fmla="*/ 456677 h 2041525"/>
                <a:gd name="T52" fmla="*/ 1090473 w 1357313"/>
                <a:gd name="T53" fmla="*/ 209197 h 2041525"/>
                <a:gd name="T54" fmla="*/ 1216685 w 1357313"/>
                <a:gd name="T55" fmla="*/ 15314 h 2041525"/>
                <a:gd name="T56" fmla="*/ 1260650 w 1357313"/>
                <a:gd name="T57" fmla="*/ 68662 h 2041525"/>
                <a:gd name="T58" fmla="*/ 1261391 w 1357313"/>
                <a:gd name="T59" fmla="*/ 138313 h 2041525"/>
                <a:gd name="T60" fmla="*/ 1222613 w 1357313"/>
                <a:gd name="T61" fmla="*/ 189932 h 2041525"/>
                <a:gd name="T62" fmla="*/ 1165311 w 1357313"/>
                <a:gd name="T63" fmla="*/ 293419 h 2041525"/>
                <a:gd name="T64" fmla="*/ 1116654 w 1357313"/>
                <a:gd name="T65" fmla="*/ 524844 h 2041525"/>
                <a:gd name="T66" fmla="*/ 1012670 w 1357313"/>
                <a:gd name="T67" fmla="*/ 704403 h 2041525"/>
                <a:gd name="T68" fmla="*/ 829154 w 1357313"/>
                <a:gd name="T69" fmla="*/ 889890 h 2041525"/>
                <a:gd name="T70" fmla="*/ 817052 w 1357313"/>
                <a:gd name="T71" fmla="*/ 962009 h 2041525"/>
                <a:gd name="T72" fmla="*/ 905969 w 1357313"/>
                <a:gd name="T73" fmla="*/ 1085008 h 2041525"/>
                <a:gd name="T74" fmla="*/ 1048237 w 1357313"/>
                <a:gd name="T75" fmla="*/ 1249500 h 2041525"/>
                <a:gd name="T76" fmla="*/ 1134190 w 1357313"/>
                <a:gd name="T77" fmla="*/ 1433011 h 2041525"/>
                <a:gd name="T78" fmla="*/ 1183588 w 1357313"/>
                <a:gd name="T79" fmla="*/ 1698520 h 2041525"/>
                <a:gd name="T80" fmla="*/ 1240149 w 1357313"/>
                <a:gd name="T81" fmla="*/ 1730629 h 2041525"/>
                <a:gd name="T82" fmla="*/ 1266331 w 1357313"/>
                <a:gd name="T83" fmla="*/ 1790399 h 2041525"/>
                <a:gd name="T84" fmla="*/ 1249041 w 1357313"/>
                <a:gd name="T85" fmla="*/ 1858814 h 2041525"/>
                <a:gd name="T86" fmla="*/ 1193468 w 1357313"/>
                <a:gd name="T87" fmla="*/ 1900307 h 2041525"/>
                <a:gd name="T88" fmla="*/ 68664 w 1357313"/>
                <a:gd name="T89" fmla="*/ 1898578 h 2041525"/>
                <a:gd name="T90" fmla="*/ 15067 w 1357313"/>
                <a:gd name="T91" fmla="*/ 1854615 h 2041525"/>
                <a:gd name="T92" fmla="*/ 988 w 1357313"/>
                <a:gd name="T93" fmla="*/ 1785459 h 2041525"/>
                <a:gd name="T94" fmla="*/ 30133 w 1357313"/>
                <a:gd name="T95" fmla="*/ 1727170 h 2041525"/>
                <a:gd name="T96" fmla="*/ 87929 w 1357313"/>
                <a:gd name="T97" fmla="*/ 1697533 h 2041525"/>
                <a:gd name="T98" fmla="*/ 132882 w 1357313"/>
                <a:gd name="T99" fmla="*/ 1433011 h 2041525"/>
                <a:gd name="T100" fmla="*/ 218836 w 1357313"/>
                <a:gd name="T101" fmla="*/ 1249500 h 2041525"/>
                <a:gd name="T102" fmla="*/ 361103 w 1357313"/>
                <a:gd name="T103" fmla="*/ 1085008 h 2041525"/>
                <a:gd name="T104" fmla="*/ 449773 w 1357313"/>
                <a:gd name="T105" fmla="*/ 964726 h 2041525"/>
                <a:gd name="T106" fmla="*/ 437671 w 1357313"/>
                <a:gd name="T107" fmla="*/ 889890 h 2041525"/>
                <a:gd name="T108" fmla="*/ 254402 w 1357313"/>
                <a:gd name="T109" fmla="*/ 704403 h 2041525"/>
                <a:gd name="T110" fmla="*/ 150419 w 1357313"/>
                <a:gd name="T111" fmla="*/ 524844 h 2041525"/>
                <a:gd name="T112" fmla="*/ 99291 w 1357313"/>
                <a:gd name="T113" fmla="*/ 272672 h 2041525"/>
                <a:gd name="T114" fmla="*/ 40507 w 1357313"/>
                <a:gd name="T115" fmla="*/ 186969 h 2041525"/>
                <a:gd name="T116" fmla="*/ 4199 w 1357313"/>
                <a:gd name="T117" fmla="*/ 133866 h 2041525"/>
                <a:gd name="T118" fmla="*/ 8151 w 1357313"/>
                <a:gd name="T119" fmla="*/ 63970 h 2041525"/>
                <a:gd name="T120" fmla="*/ 54585 w 1357313"/>
                <a:gd name="T121" fmla="*/ 12596 h 20415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7313" h="2041525">
                  <a:moveTo>
                    <a:pt x="550334" y="1339850"/>
                  </a:moveTo>
                  <a:lnTo>
                    <a:pt x="806980" y="1339850"/>
                  </a:lnTo>
                  <a:lnTo>
                    <a:pt x="827353" y="1358335"/>
                  </a:lnTo>
                  <a:lnTo>
                    <a:pt x="846138" y="1376291"/>
                  </a:lnTo>
                  <a:lnTo>
                    <a:pt x="864130" y="1393983"/>
                  </a:lnTo>
                  <a:lnTo>
                    <a:pt x="880799" y="1411676"/>
                  </a:lnTo>
                  <a:lnTo>
                    <a:pt x="896674" y="1428840"/>
                  </a:lnTo>
                  <a:lnTo>
                    <a:pt x="911490" y="1445476"/>
                  </a:lnTo>
                  <a:lnTo>
                    <a:pt x="925249" y="1462376"/>
                  </a:lnTo>
                  <a:lnTo>
                    <a:pt x="938213" y="1479012"/>
                  </a:lnTo>
                  <a:lnTo>
                    <a:pt x="950120" y="1495120"/>
                  </a:lnTo>
                  <a:lnTo>
                    <a:pt x="955940" y="1503570"/>
                  </a:lnTo>
                  <a:lnTo>
                    <a:pt x="961232" y="1511756"/>
                  </a:lnTo>
                  <a:lnTo>
                    <a:pt x="966259" y="1519942"/>
                  </a:lnTo>
                  <a:lnTo>
                    <a:pt x="971286" y="1527863"/>
                  </a:lnTo>
                  <a:lnTo>
                    <a:pt x="976049" y="1535785"/>
                  </a:lnTo>
                  <a:lnTo>
                    <a:pt x="980547" y="1543971"/>
                  </a:lnTo>
                  <a:lnTo>
                    <a:pt x="985045" y="1552157"/>
                  </a:lnTo>
                  <a:lnTo>
                    <a:pt x="989278" y="1560343"/>
                  </a:lnTo>
                  <a:lnTo>
                    <a:pt x="993247" y="1568265"/>
                  </a:lnTo>
                  <a:lnTo>
                    <a:pt x="996951" y="1576451"/>
                  </a:lnTo>
                  <a:lnTo>
                    <a:pt x="1000391" y="1584637"/>
                  </a:lnTo>
                  <a:lnTo>
                    <a:pt x="1003830" y="1592823"/>
                  </a:lnTo>
                  <a:lnTo>
                    <a:pt x="1007005" y="1601273"/>
                  </a:lnTo>
                  <a:lnTo>
                    <a:pt x="1010180" y="1609195"/>
                  </a:lnTo>
                  <a:lnTo>
                    <a:pt x="1013355" y="1620286"/>
                  </a:lnTo>
                  <a:lnTo>
                    <a:pt x="1017059" y="1632697"/>
                  </a:lnTo>
                  <a:lnTo>
                    <a:pt x="1020764" y="1647484"/>
                  </a:lnTo>
                  <a:lnTo>
                    <a:pt x="1024203" y="1663592"/>
                  </a:lnTo>
                  <a:lnTo>
                    <a:pt x="1027643" y="1681284"/>
                  </a:lnTo>
                  <a:lnTo>
                    <a:pt x="1031347" y="1700297"/>
                  </a:lnTo>
                  <a:lnTo>
                    <a:pt x="1034786" y="1721158"/>
                  </a:lnTo>
                  <a:lnTo>
                    <a:pt x="1038226" y="1743075"/>
                  </a:lnTo>
                  <a:lnTo>
                    <a:pt x="319088" y="1743075"/>
                  </a:lnTo>
                  <a:lnTo>
                    <a:pt x="322528" y="1721158"/>
                  </a:lnTo>
                  <a:lnTo>
                    <a:pt x="325967" y="1700297"/>
                  </a:lnTo>
                  <a:lnTo>
                    <a:pt x="329407" y="1681284"/>
                  </a:lnTo>
                  <a:lnTo>
                    <a:pt x="332846" y="1663592"/>
                  </a:lnTo>
                  <a:lnTo>
                    <a:pt x="336551" y="1647484"/>
                  </a:lnTo>
                  <a:lnTo>
                    <a:pt x="339990" y="1632697"/>
                  </a:lnTo>
                  <a:lnTo>
                    <a:pt x="343694" y="1620286"/>
                  </a:lnTo>
                  <a:lnTo>
                    <a:pt x="347398" y="1609195"/>
                  </a:lnTo>
                  <a:lnTo>
                    <a:pt x="350309" y="1601273"/>
                  </a:lnTo>
                  <a:lnTo>
                    <a:pt x="353484" y="1592823"/>
                  </a:lnTo>
                  <a:lnTo>
                    <a:pt x="356923" y="1584637"/>
                  </a:lnTo>
                  <a:lnTo>
                    <a:pt x="360363" y="1576451"/>
                  </a:lnTo>
                  <a:lnTo>
                    <a:pt x="364067" y="1568265"/>
                  </a:lnTo>
                  <a:lnTo>
                    <a:pt x="368036" y="1560343"/>
                  </a:lnTo>
                  <a:lnTo>
                    <a:pt x="372269" y="1552157"/>
                  </a:lnTo>
                  <a:lnTo>
                    <a:pt x="376503" y="1543971"/>
                  </a:lnTo>
                  <a:lnTo>
                    <a:pt x="381265" y="1535785"/>
                  </a:lnTo>
                  <a:lnTo>
                    <a:pt x="386028" y="1527863"/>
                  </a:lnTo>
                  <a:lnTo>
                    <a:pt x="390790" y="1519942"/>
                  </a:lnTo>
                  <a:lnTo>
                    <a:pt x="396082" y="1511756"/>
                  </a:lnTo>
                  <a:lnTo>
                    <a:pt x="401373" y="1503570"/>
                  </a:lnTo>
                  <a:lnTo>
                    <a:pt x="407194" y="1495120"/>
                  </a:lnTo>
                  <a:lnTo>
                    <a:pt x="419101" y="1479012"/>
                  </a:lnTo>
                  <a:lnTo>
                    <a:pt x="432065" y="1462376"/>
                  </a:lnTo>
                  <a:lnTo>
                    <a:pt x="445824" y="1445476"/>
                  </a:lnTo>
                  <a:lnTo>
                    <a:pt x="460640" y="1428840"/>
                  </a:lnTo>
                  <a:lnTo>
                    <a:pt x="476515" y="1411676"/>
                  </a:lnTo>
                  <a:lnTo>
                    <a:pt x="493184" y="1393983"/>
                  </a:lnTo>
                  <a:lnTo>
                    <a:pt x="511176" y="1376291"/>
                  </a:lnTo>
                  <a:lnTo>
                    <a:pt x="530226" y="1358335"/>
                  </a:lnTo>
                  <a:lnTo>
                    <a:pt x="550334" y="1339850"/>
                  </a:lnTo>
                  <a:close/>
                  <a:moveTo>
                    <a:pt x="430213" y="534988"/>
                  </a:moveTo>
                  <a:lnTo>
                    <a:pt x="925513" y="534988"/>
                  </a:lnTo>
                  <a:lnTo>
                    <a:pt x="916527" y="545836"/>
                  </a:lnTo>
                  <a:lnTo>
                    <a:pt x="907012" y="557478"/>
                  </a:lnTo>
                  <a:lnTo>
                    <a:pt x="897233" y="568590"/>
                  </a:lnTo>
                  <a:lnTo>
                    <a:pt x="886925" y="580232"/>
                  </a:lnTo>
                  <a:lnTo>
                    <a:pt x="876089" y="591609"/>
                  </a:lnTo>
                  <a:lnTo>
                    <a:pt x="864988" y="603515"/>
                  </a:lnTo>
                  <a:lnTo>
                    <a:pt x="853095" y="615422"/>
                  </a:lnTo>
                  <a:lnTo>
                    <a:pt x="840937" y="627328"/>
                  </a:lnTo>
                  <a:lnTo>
                    <a:pt x="828250" y="639499"/>
                  </a:lnTo>
                  <a:lnTo>
                    <a:pt x="815035" y="651934"/>
                  </a:lnTo>
                  <a:lnTo>
                    <a:pt x="801292" y="664105"/>
                  </a:lnTo>
                  <a:lnTo>
                    <a:pt x="787019" y="677069"/>
                  </a:lnTo>
                  <a:lnTo>
                    <a:pt x="772218" y="690034"/>
                  </a:lnTo>
                  <a:lnTo>
                    <a:pt x="756625" y="702999"/>
                  </a:lnTo>
                  <a:lnTo>
                    <a:pt x="740767" y="716492"/>
                  </a:lnTo>
                  <a:lnTo>
                    <a:pt x="724116" y="729986"/>
                  </a:lnTo>
                  <a:lnTo>
                    <a:pt x="717772" y="735278"/>
                  </a:lnTo>
                  <a:lnTo>
                    <a:pt x="711429" y="740834"/>
                  </a:lnTo>
                  <a:lnTo>
                    <a:pt x="705350" y="746655"/>
                  </a:lnTo>
                  <a:lnTo>
                    <a:pt x="699536" y="753005"/>
                  </a:lnTo>
                  <a:lnTo>
                    <a:pt x="693985" y="759090"/>
                  </a:lnTo>
                  <a:lnTo>
                    <a:pt x="688171" y="765969"/>
                  </a:lnTo>
                  <a:lnTo>
                    <a:pt x="682885" y="772584"/>
                  </a:lnTo>
                  <a:lnTo>
                    <a:pt x="677863" y="779463"/>
                  </a:lnTo>
                  <a:lnTo>
                    <a:pt x="672841" y="772584"/>
                  </a:lnTo>
                  <a:lnTo>
                    <a:pt x="667555" y="765969"/>
                  </a:lnTo>
                  <a:lnTo>
                    <a:pt x="662005" y="759090"/>
                  </a:lnTo>
                  <a:lnTo>
                    <a:pt x="656190" y="753005"/>
                  </a:lnTo>
                  <a:lnTo>
                    <a:pt x="650376" y="746655"/>
                  </a:lnTo>
                  <a:lnTo>
                    <a:pt x="644297" y="740834"/>
                  </a:lnTo>
                  <a:lnTo>
                    <a:pt x="637954" y="735278"/>
                  </a:lnTo>
                  <a:lnTo>
                    <a:pt x="631610" y="729986"/>
                  </a:lnTo>
                  <a:lnTo>
                    <a:pt x="614959" y="716492"/>
                  </a:lnTo>
                  <a:lnTo>
                    <a:pt x="599101" y="702999"/>
                  </a:lnTo>
                  <a:lnTo>
                    <a:pt x="583508" y="690034"/>
                  </a:lnTo>
                  <a:lnTo>
                    <a:pt x="568707" y="677069"/>
                  </a:lnTo>
                  <a:lnTo>
                    <a:pt x="554434" y="664105"/>
                  </a:lnTo>
                  <a:lnTo>
                    <a:pt x="540691" y="651934"/>
                  </a:lnTo>
                  <a:lnTo>
                    <a:pt x="527476" y="639499"/>
                  </a:lnTo>
                  <a:lnTo>
                    <a:pt x="514789" y="627328"/>
                  </a:lnTo>
                  <a:lnTo>
                    <a:pt x="502631" y="615422"/>
                  </a:lnTo>
                  <a:lnTo>
                    <a:pt x="490738" y="603515"/>
                  </a:lnTo>
                  <a:lnTo>
                    <a:pt x="479637" y="591609"/>
                  </a:lnTo>
                  <a:lnTo>
                    <a:pt x="468801" y="580232"/>
                  </a:lnTo>
                  <a:lnTo>
                    <a:pt x="458493" y="568590"/>
                  </a:lnTo>
                  <a:lnTo>
                    <a:pt x="448714" y="557478"/>
                  </a:lnTo>
                  <a:lnTo>
                    <a:pt x="439199" y="545836"/>
                  </a:lnTo>
                  <a:lnTo>
                    <a:pt x="430213" y="534988"/>
                  </a:lnTo>
                  <a:close/>
                  <a:moveTo>
                    <a:pt x="188949" y="224189"/>
                  </a:moveTo>
                  <a:lnTo>
                    <a:pt x="193448" y="263892"/>
                  </a:lnTo>
                  <a:lnTo>
                    <a:pt x="195830" y="284803"/>
                  </a:lnTo>
                  <a:lnTo>
                    <a:pt x="198741" y="306507"/>
                  </a:lnTo>
                  <a:lnTo>
                    <a:pt x="201917" y="328741"/>
                  </a:lnTo>
                  <a:lnTo>
                    <a:pt x="204828" y="350710"/>
                  </a:lnTo>
                  <a:lnTo>
                    <a:pt x="208532" y="372678"/>
                  </a:lnTo>
                  <a:lnTo>
                    <a:pt x="212502" y="394118"/>
                  </a:lnTo>
                  <a:lnTo>
                    <a:pt x="215413" y="408146"/>
                  </a:lnTo>
                  <a:lnTo>
                    <a:pt x="218059" y="421645"/>
                  </a:lnTo>
                  <a:lnTo>
                    <a:pt x="221235" y="434880"/>
                  </a:lnTo>
                  <a:lnTo>
                    <a:pt x="224410" y="447585"/>
                  </a:lnTo>
                  <a:lnTo>
                    <a:pt x="227321" y="459496"/>
                  </a:lnTo>
                  <a:lnTo>
                    <a:pt x="230497" y="470348"/>
                  </a:lnTo>
                  <a:lnTo>
                    <a:pt x="233673" y="480406"/>
                  </a:lnTo>
                  <a:lnTo>
                    <a:pt x="236584" y="489405"/>
                  </a:lnTo>
                  <a:lnTo>
                    <a:pt x="241082" y="501316"/>
                  </a:lnTo>
                  <a:lnTo>
                    <a:pt x="246111" y="513227"/>
                  </a:lnTo>
                  <a:lnTo>
                    <a:pt x="251403" y="524873"/>
                  </a:lnTo>
                  <a:lnTo>
                    <a:pt x="256961" y="536784"/>
                  </a:lnTo>
                  <a:lnTo>
                    <a:pt x="262783" y="547901"/>
                  </a:lnTo>
                  <a:lnTo>
                    <a:pt x="268605" y="559547"/>
                  </a:lnTo>
                  <a:lnTo>
                    <a:pt x="275220" y="570664"/>
                  </a:lnTo>
                  <a:lnTo>
                    <a:pt x="281836" y="581781"/>
                  </a:lnTo>
                  <a:lnTo>
                    <a:pt x="288981" y="593162"/>
                  </a:lnTo>
                  <a:lnTo>
                    <a:pt x="296127" y="604014"/>
                  </a:lnTo>
                  <a:lnTo>
                    <a:pt x="304066" y="615396"/>
                  </a:lnTo>
                  <a:lnTo>
                    <a:pt x="312005" y="626248"/>
                  </a:lnTo>
                  <a:lnTo>
                    <a:pt x="320473" y="637365"/>
                  </a:lnTo>
                  <a:lnTo>
                    <a:pt x="329206" y="648482"/>
                  </a:lnTo>
                  <a:lnTo>
                    <a:pt x="338468" y="659334"/>
                  </a:lnTo>
                  <a:lnTo>
                    <a:pt x="347730" y="670450"/>
                  </a:lnTo>
                  <a:lnTo>
                    <a:pt x="366784" y="692419"/>
                  </a:lnTo>
                  <a:lnTo>
                    <a:pt x="385309" y="714388"/>
                  </a:lnTo>
                  <a:lnTo>
                    <a:pt x="404362" y="736887"/>
                  </a:lnTo>
                  <a:lnTo>
                    <a:pt x="414154" y="748268"/>
                  </a:lnTo>
                  <a:lnTo>
                    <a:pt x="424210" y="759385"/>
                  </a:lnTo>
                  <a:lnTo>
                    <a:pt x="435060" y="771031"/>
                  </a:lnTo>
                  <a:lnTo>
                    <a:pt x="445910" y="782413"/>
                  </a:lnTo>
                  <a:lnTo>
                    <a:pt x="457554" y="794059"/>
                  </a:lnTo>
                  <a:lnTo>
                    <a:pt x="469463" y="805440"/>
                  </a:lnTo>
                  <a:lnTo>
                    <a:pt x="482165" y="817351"/>
                  </a:lnTo>
                  <a:lnTo>
                    <a:pt x="495661" y="829262"/>
                  </a:lnTo>
                  <a:lnTo>
                    <a:pt x="509952" y="841173"/>
                  </a:lnTo>
                  <a:lnTo>
                    <a:pt x="525036" y="853349"/>
                  </a:lnTo>
                  <a:lnTo>
                    <a:pt x="531916" y="858907"/>
                  </a:lnTo>
                  <a:lnTo>
                    <a:pt x="537738" y="864730"/>
                  </a:lnTo>
                  <a:lnTo>
                    <a:pt x="543031" y="870818"/>
                  </a:lnTo>
                  <a:lnTo>
                    <a:pt x="547530" y="876376"/>
                  </a:lnTo>
                  <a:lnTo>
                    <a:pt x="551764" y="882199"/>
                  </a:lnTo>
                  <a:lnTo>
                    <a:pt x="555204" y="888023"/>
                  </a:lnTo>
                  <a:lnTo>
                    <a:pt x="558644" y="893846"/>
                  </a:lnTo>
                  <a:lnTo>
                    <a:pt x="561291" y="899669"/>
                  </a:lnTo>
                  <a:lnTo>
                    <a:pt x="564202" y="905227"/>
                  </a:lnTo>
                  <a:lnTo>
                    <a:pt x="566848" y="911315"/>
                  </a:lnTo>
                  <a:lnTo>
                    <a:pt x="568965" y="916873"/>
                  </a:lnTo>
                  <a:lnTo>
                    <a:pt x="570818" y="922696"/>
                  </a:lnTo>
                  <a:lnTo>
                    <a:pt x="574523" y="934607"/>
                  </a:lnTo>
                  <a:lnTo>
                    <a:pt x="577698" y="946518"/>
                  </a:lnTo>
                  <a:lnTo>
                    <a:pt x="582462" y="966370"/>
                  </a:lnTo>
                  <a:lnTo>
                    <a:pt x="584314" y="973781"/>
                  </a:lnTo>
                  <a:lnTo>
                    <a:pt x="585902" y="980927"/>
                  </a:lnTo>
                  <a:lnTo>
                    <a:pt x="587225" y="988074"/>
                  </a:lnTo>
                  <a:lnTo>
                    <a:pt x="587754" y="996015"/>
                  </a:lnTo>
                  <a:lnTo>
                    <a:pt x="588284" y="1005808"/>
                  </a:lnTo>
                  <a:lnTo>
                    <a:pt x="588548" y="1017719"/>
                  </a:lnTo>
                  <a:lnTo>
                    <a:pt x="588284" y="1026453"/>
                  </a:lnTo>
                  <a:lnTo>
                    <a:pt x="588019" y="1033600"/>
                  </a:lnTo>
                  <a:lnTo>
                    <a:pt x="587754" y="1039423"/>
                  </a:lnTo>
                  <a:lnTo>
                    <a:pt x="587225" y="1044717"/>
                  </a:lnTo>
                  <a:lnTo>
                    <a:pt x="585373" y="1055304"/>
                  </a:lnTo>
                  <a:lnTo>
                    <a:pt x="582726" y="1070391"/>
                  </a:lnTo>
                  <a:lnTo>
                    <a:pt x="581138" y="1079655"/>
                  </a:lnTo>
                  <a:lnTo>
                    <a:pt x="579021" y="1088919"/>
                  </a:lnTo>
                  <a:lnTo>
                    <a:pt x="576904" y="1097919"/>
                  </a:lnTo>
                  <a:lnTo>
                    <a:pt x="574523" y="1106918"/>
                  </a:lnTo>
                  <a:lnTo>
                    <a:pt x="571876" y="1115917"/>
                  </a:lnTo>
                  <a:lnTo>
                    <a:pt x="568701" y="1124652"/>
                  </a:lnTo>
                  <a:lnTo>
                    <a:pt x="565260" y="1133387"/>
                  </a:lnTo>
                  <a:lnTo>
                    <a:pt x="561291" y="1142121"/>
                  </a:lnTo>
                  <a:lnTo>
                    <a:pt x="558644" y="1147680"/>
                  </a:lnTo>
                  <a:lnTo>
                    <a:pt x="555204" y="1153768"/>
                  </a:lnTo>
                  <a:lnTo>
                    <a:pt x="551764" y="1159326"/>
                  </a:lnTo>
                  <a:lnTo>
                    <a:pt x="547530" y="1165149"/>
                  </a:lnTo>
                  <a:lnTo>
                    <a:pt x="543031" y="1170972"/>
                  </a:lnTo>
                  <a:lnTo>
                    <a:pt x="538003" y="1176795"/>
                  </a:lnTo>
                  <a:lnTo>
                    <a:pt x="532181" y="1182618"/>
                  </a:lnTo>
                  <a:lnTo>
                    <a:pt x="525300" y="1188177"/>
                  </a:lnTo>
                  <a:lnTo>
                    <a:pt x="510216" y="1200352"/>
                  </a:lnTo>
                  <a:lnTo>
                    <a:pt x="495926" y="1212263"/>
                  </a:lnTo>
                  <a:lnTo>
                    <a:pt x="482430" y="1224174"/>
                  </a:lnTo>
                  <a:lnTo>
                    <a:pt x="469463" y="1236085"/>
                  </a:lnTo>
                  <a:lnTo>
                    <a:pt x="457554" y="1247466"/>
                  </a:lnTo>
                  <a:lnTo>
                    <a:pt x="445910" y="1259377"/>
                  </a:lnTo>
                  <a:lnTo>
                    <a:pt x="435060" y="1270759"/>
                  </a:lnTo>
                  <a:lnTo>
                    <a:pt x="424210" y="1282140"/>
                  </a:lnTo>
                  <a:lnTo>
                    <a:pt x="414154" y="1293257"/>
                  </a:lnTo>
                  <a:lnTo>
                    <a:pt x="404362" y="1304903"/>
                  </a:lnTo>
                  <a:lnTo>
                    <a:pt x="385309" y="1326872"/>
                  </a:lnTo>
                  <a:lnTo>
                    <a:pt x="366784" y="1349106"/>
                  </a:lnTo>
                  <a:lnTo>
                    <a:pt x="347730" y="1371340"/>
                  </a:lnTo>
                  <a:lnTo>
                    <a:pt x="338468" y="1382456"/>
                  </a:lnTo>
                  <a:lnTo>
                    <a:pt x="329206" y="1393309"/>
                  </a:lnTo>
                  <a:lnTo>
                    <a:pt x="320473" y="1404161"/>
                  </a:lnTo>
                  <a:lnTo>
                    <a:pt x="312005" y="1415278"/>
                  </a:lnTo>
                  <a:lnTo>
                    <a:pt x="304066" y="1426394"/>
                  </a:lnTo>
                  <a:lnTo>
                    <a:pt x="296127" y="1437511"/>
                  </a:lnTo>
                  <a:lnTo>
                    <a:pt x="288981" y="1448628"/>
                  </a:lnTo>
                  <a:lnTo>
                    <a:pt x="281836" y="1459480"/>
                  </a:lnTo>
                  <a:lnTo>
                    <a:pt x="275220" y="1470862"/>
                  </a:lnTo>
                  <a:lnTo>
                    <a:pt x="268605" y="1482243"/>
                  </a:lnTo>
                  <a:lnTo>
                    <a:pt x="262783" y="1493625"/>
                  </a:lnTo>
                  <a:lnTo>
                    <a:pt x="256961" y="1505006"/>
                  </a:lnTo>
                  <a:lnTo>
                    <a:pt x="251403" y="1516652"/>
                  </a:lnTo>
                  <a:lnTo>
                    <a:pt x="246111" y="1528563"/>
                  </a:lnTo>
                  <a:lnTo>
                    <a:pt x="241082" y="1540209"/>
                  </a:lnTo>
                  <a:lnTo>
                    <a:pt x="236584" y="1552385"/>
                  </a:lnTo>
                  <a:lnTo>
                    <a:pt x="233937" y="1560326"/>
                  </a:lnTo>
                  <a:lnTo>
                    <a:pt x="231026" y="1568796"/>
                  </a:lnTo>
                  <a:lnTo>
                    <a:pt x="228115" y="1578060"/>
                  </a:lnTo>
                  <a:lnTo>
                    <a:pt x="225734" y="1588382"/>
                  </a:lnTo>
                  <a:lnTo>
                    <a:pt x="222823" y="1598705"/>
                  </a:lnTo>
                  <a:lnTo>
                    <a:pt x="220441" y="1609822"/>
                  </a:lnTo>
                  <a:lnTo>
                    <a:pt x="215413" y="1633114"/>
                  </a:lnTo>
                  <a:lnTo>
                    <a:pt x="210649" y="1658260"/>
                  </a:lnTo>
                  <a:lnTo>
                    <a:pt x="206415" y="1683934"/>
                  </a:lnTo>
                  <a:lnTo>
                    <a:pt x="202181" y="1709609"/>
                  </a:lnTo>
                  <a:lnTo>
                    <a:pt x="198741" y="1735548"/>
                  </a:lnTo>
                  <a:lnTo>
                    <a:pt x="193448" y="1778162"/>
                  </a:lnTo>
                  <a:lnTo>
                    <a:pt x="188949" y="1817336"/>
                  </a:lnTo>
                  <a:lnTo>
                    <a:pt x="1168364" y="1817336"/>
                  </a:lnTo>
                  <a:lnTo>
                    <a:pt x="1164130" y="1777898"/>
                  </a:lnTo>
                  <a:lnTo>
                    <a:pt x="1161748" y="1756987"/>
                  </a:lnTo>
                  <a:lnTo>
                    <a:pt x="1158837" y="1735019"/>
                  </a:lnTo>
                  <a:lnTo>
                    <a:pt x="1155661" y="1713050"/>
                  </a:lnTo>
                  <a:lnTo>
                    <a:pt x="1152486" y="1690816"/>
                  </a:lnTo>
                  <a:lnTo>
                    <a:pt x="1148781" y="1668847"/>
                  </a:lnTo>
                  <a:lnTo>
                    <a:pt x="1144811" y="1647672"/>
                  </a:lnTo>
                  <a:lnTo>
                    <a:pt x="1142165" y="1633644"/>
                  </a:lnTo>
                  <a:lnTo>
                    <a:pt x="1139518" y="1619880"/>
                  </a:lnTo>
                  <a:lnTo>
                    <a:pt x="1136343" y="1606910"/>
                  </a:lnTo>
                  <a:lnTo>
                    <a:pt x="1133167" y="1594205"/>
                  </a:lnTo>
                  <a:lnTo>
                    <a:pt x="1130256" y="1582295"/>
                  </a:lnTo>
                  <a:lnTo>
                    <a:pt x="1127080" y="1571442"/>
                  </a:lnTo>
                  <a:lnTo>
                    <a:pt x="1123905" y="1561384"/>
                  </a:lnTo>
                  <a:lnTo>
                    <a:pt x="1120994" y="1552385"/>
                  </a:lnTo>
                  <a:lnTo>
                    <a:pt x="1116230" y="1540209"/>
                  </a:lnTo>
                  <a:lnTo>
                    <a:pt x="1111467" y="1528563"/>
                  </a:lnTo>
                  <a:lnTo>
                    <a:pt x="1106174" y="1516652"/>
                  </a:lnTo>
                  <a:lnTo>
                    <a:pt x="1100617" y="1505006"/>
                  </a:lnTo>
                  <a:lnTo>
                    <a:pt x="1094795" y="1493625"/>
                  </a:lnTo>
                  <a:lnTo>
                    <a:pt x="1088708" y="1482243"/>
                  </a:lnTo>
                  <a:lnTo>
                    <a:pt x="1082357" y="1470862"/>
                  </a:lnTo>
                  <a:lnTo>
                    <a:pt x="1075741" y="1459480"/>
                  </a:lnTo>
                  <a:lnTo>
                    <a:pt x="1068596" y="1448628"/>
                  </a:lnTo>
                  <a:lnTo>
                    <a:pt x="1061186" y="1437511"/>
                  </a:lnTo>
                  <a:lnTo>
                    <a:pt x="1053512" y="1426394"/>
                  </a:lnTo>
                  <a:lnTo>
                    <a:pt x="1045308" y="1415278"/>
                  </a:lnTo>
                  <a:lnTo>
                    <a:pt x="1037105" y="1404161"/>
                  </a:lnTo>
                  <a:lnTo>
                    <a:pt x="1028107" y="1393309"/>
                  </a:lnTo>
                  <a:lnTo>
                    <a:pt x="1019374" y="1382456"/>
                  </a:lnTo>
                  <a:lnTo>
                    <a:pt x="1009847" y="1371340"/>
                  </a:lnTo>
                  <a:lnTo>
                    <a:pt x="990794" y="1349106"/>
                  </a:lnTo>
                  <a:lnTo>
                    <a:pt x="972269" y="1326872"/>
                  </a:lnTo>
                  <a:lnTo>
                    <a:pt x="953215" y="1304903"/>
                  </a:lnTo>
                  <a:lnTo>
                    <a:pt x="943424" y="1293257"/>
                  </a:lnTo>
                  <a:lnTo>
                    <a:pt x="933368" y="1282140"/>
                  </a:lnTo>
                  <a:lnTo>
                    <a:pt x="922518" y="1270759"/>
                  </a:lnTo>
                  <a:lnTo>
                    <a:pt x="911668" y="1259377"/>
                  </a:lnTo>
                  <a:lnTo>
                    <a:pt x="900024" y="1247731"/>
                  </a:lnTo>
                  <a:lnTo>
                    <a:pt x="888115" y="1236085"/>
                  </a:lnTo>
                  <a:lnTo>
                    <a:pt x="875148" y="1224174"/>
                  </a:lnTo>
                  <a:lnTo>
                    <a:pt x="861652" y="1212263"/>
                  </a:lnTo>
                  <a:lnTo>
                    <a:pt x="847361" y="1200352"/>
                  </a:lnTo>
                  <a:lnTo>
                    <a:pt x="832277" y="1188177"/>
                  </a:lnTo>
                  <a:lnTo>
                    <a:pt x="825397" y="1182618"/>
                  </a:lnTo>
                  <a:lnTo>
                    <a:pt x="819575" y="1176795"/>
                  </a:lnTo>
                  <a:lnTo>
                    <a:pt x="814547" y="1170972"/>
                  </a:lnTo>
                  <a:lnTo>
                    <a:pt x="809783" y="1165149"/>
                  </a:lnTo>
                  <a:lnTo>
                    <a:pt x="805814" y="1159326"/>
                  </a:lnTo>
                  <a:lnTo>
                    <a:pt x="802109" y="1153768"/>
                  </a:lnTo>
                  <a:lnTo>
                    <a:pt x="798933" y="1147680"/>
                  </a:lnTo>
                  <a:lnTo>
                    <a:pt x="796287" y="1142121"/>
                  </a:lnTo>
                  <a:lnTo>
                    <a:pt x="793376" y="1136563"/>
                  </a:lnTo>
                  <a:lnTo>
                    <a:pt x="790994" y="1130740"/>
                  </a:lnTo>
                  <a:lnTo>
                    <a:pt x="788612" y="1124652"/>
                  </a:lnTo>
                  <a:lnTo>
                    <a:pt x="786760" y="1119094"/>
                  </a:lnTo>
                  <a:lnTo>
                    <a:pt x="784643" y="1113271"/>
                  </a:lnTo>
                  <a:lnTo>
                    <a:pt x="783055" y="1107183"/>
                  </a:lnTo>
                  <a:lnTo>
                    <a:pt x="779879" y="1095272"/>
                  </a:lnTo>
                  <a:lnTo>
                    <a:pt x="774851" y="1074362"/>
                  </a:lnTo>
                  <a:lnTo>
                    <a:pt x="773264" y="1065627"/>
                  </a:lnTo>
                  <a:lnTo>
                    <a:pt x="771411" y="1057686"/>
                  </a:lnTo>
                  <a:lnTo>
                    <a:pt x="770353" y="1049216"/>
                  </a:lnTo>
                  <a:lnTo>
                    <a:pt x="769559" y="1040217"/>
                  </a:lnTo>
                  <a:lnTo>
                    <a:pt x="769294" y="1029630"/>
                  </a:lnTo>
                  <a:lnTo>
                    <a:pt x="769029" y="1017719"/>
                  </a:lnTo>
                  <a:lnTo>
                    <a:pt x="769029" y="1009249"/>
                  </a:lnTo>
                  <a:lnTo>
                    <a:pt x="769294" y="1002896"/>
                  </a:lnTo>
                  <a:lnTo>
                    <a:pt x="769823" y="998132"/>
                  </a:lnTo>
                  <a:lnTo>
                    <a:pt x="770353" y="993897"/>
                  </a:lnTo>
                  <a:lnTo>
                    <a:pt x="772470" y="985427"/>
                  </a:lnTo>
                  <a:lnTo>
                    <a:pt x="773528" y="979075"/>
                  </a:lnTo>
                  <a:lnTo>
                    <a:pt x="774851" y="971399"/>
                  </a:lnTo>
                  <a:lnTo>
                    <a:pt x="776439" y="961870"/>
                  </a:lnTo>
                  <a:lnTo>
                    <a:pt x="778556" y="952606"/>
                  </a:lnTo>
                  <a:lnTo>
                    <a:pt x="780409" y="943607"/>
                  </a:lnTo>
                  <a:lnTo>
                    <a:pt x="783055" y="934607"/>
                  </a:lnTo>
                  <a:lnTo>
                    <a:pt x="785437" y="925608"/>
                  </a:lnTo>
                  <a:lnTo>
                    <a:pt x="788612" y="916873"/>
                  </a:lnTo>
                  <a:lnTo>
                    <a:pt x="792317" y="908139"/>
                  </a:lnTo>
                  <a:lnTo>
                    <a:pt x="796287" y="899669"/>
                  </a:lnTo>
                  <a:lnTo>
                    <a:pt x="798933" y="893846"/>
                  </a:lnTo>
                  <a:lnTo>
                    <a:pt x="802109" y="888023"/>
                  </a:lnTo>
                  <a:lnTo>
                    <a:pt x="805814" y="882199"/>
                  </a:lnTo>
                  <a:lnTo>
                    <a:pt x="809783" y="876376"/>
                  </a:lnTo>
                  <a:lnTo>
                    <a:pt x="814547" y="870818"/>
                  </a:lnTo>
                  <a:lnTo>
                    <a:pt x="819575" y="864730"/>
                  </a:lnTo>
                  <a:lnTo>
                    <a:pt x="825397" y="858907"/>
                  </a:lnTo>
                  <a:lnTo>
                    <a:pt x="832277" y="853349"/>
                  </a:lnTo>
                  <a:lnTo>
                    <a:pt x="847361" y="841173"/>
                  </a:lnTo>
                  <a:lnTo>
                    <a:pt x="861652" y="829262"/>
                  </a:lnTo>
                  <a:lnTo>
                    <a:pt x="875148" y="817351"/>
                  </a:lnTo>
                  <a:lnTo>
                    <a:pt x="888115" y="805440"/>
                  </a:lnTo>
                  <a:lnTo>
                    <a:pt x="900024" y="794059"/>
                  </a:lnTo>
                  <a:lnTo>
                    <a:pt x="911668" y="782413"/>
                  </a:lnTo>
                  <a:lnTo>
                    <a:pt x="922518" y="771031"/>
                  </a:lnTo>
                  <a:lnTo>
                    <a:pt x="933368" y="759385"/>
                  </a:lnTo>
                  <a:lnTo>
                    <a:pt x="943424" y="748268"/>
                  </a:lnTo>
                  <a:lnTo>
                    <a:pt x="953215" y="736887"/>
                  </a:lnTo>
                  <a:lnTo>
                    <a:pt x="972269" y="714388"/>
                  </a:lnTo>
                  <a:lnTo>
                    <a:pt x="990794" y="692419"/>
                  </a:lnTo>
                  <a:lnTo>
                    <a:pt x="1009847" y="670450"/>
                  </a:lnTo>
                  <a:lnTo>
                    <a:pt x="1019374" y="659334"/>
                  </a:lnTo>
                  <a:lnTo>
                    <a:pt x="1028107" y="648482"/>
                  </a:lnTo>
                  <a:lnTo>
                    <a:pt x="1037105" y="637365"/>
                  </a:lnTo>
                  <a:lnTo>
                    <a:pt x="1045308" y="626248"/>
                  </a:lnTo>
                  <a:lnTo>
                    <a:pt x="1053512" y="615396"/>
                  </a:lnTo>
                  <a:lnTo>
                    <a:pt x="1061186" y="604014"/>
                  </a:lnTo>
                  <a:lnTo>
                    <a:pt x="1068596" y="593162"/>
                  </a:lnTo>
                  <a:lnTo>
                    <a:pt x="1075741" y="581781"/>
                  </a:lnTo>
                  <a:lnTo>
                    <a:pt x="1082357" y="570664"/>
                  </a:lnTo>
                  <a:lnTo>
                    <a:pt x="1088708" y="559547"/>
                  </a:lnTo>
                  <a:lnTo>
                    <a:pt x="1094795" y="547901"/>
                  </a:lnTo>
                  <a:lnTo>
                    <a:pt x="1100617" y="536784"/>
                  </a:lnTo>
                  <a:lnTo>
                    <a:pt x="1106174" y="524873"/>
                  </a:lnTo>
                  <a:lnTo>
                    <a:pt x="1111467" y="513227"/>
                  </a:lnTo>
                  <a:lnTo>
                    <a:pt x="1116230" y="501316"/>
                  </a:lnTo>
                  <a:lnTo>
                    <a:pt x="1120994" y="489405"/>
                  </a:lnTo>
                  <a:lnTo>
                    <a:pt x="1123640" y="481729"/>
                  </a:lnTo>
                  <a:lnTo>
                    <a:pt x="1126287" y="472995"/>
                  </a:lnTo>
                  <a:lnTo>
                    <a:pt x="1129198" y="463466"/>
                  </a:lnTo>
                  <a:lnTo>
                    <a:pt x="1131844" y="453408"/>
                  </a:lnTo>
                  <a:lnTo>
                    <a:pt x="1134490" y="442820"/>
                  </a:lnTo>
                  <a:lnTo>
                    <a:pt x="1137137" y="431968"/>
                  </a:lnTo>
                  <a:lnTo>
                    <a:pt x="1142165" y="408146"/>
                  </a:lnTo>
                  <a:lnTo>
                    <a:pt x="1146664" y="383531"/>
                  </a:lnTo>
                  <a:lnTo>
                    <a:pt x="1151162" y="357591"/>
                  </a:lnTo>
                  <a:lnTo>
                    <a:pt x="1155132" y="331917"/>
                  </a:lnTo>
                  <a:lnTo>
                    <a:pt x="1158837" y="305978"/>
                  </a:lnTo>
                  <a:lnTo>
                    <a:pt x="1161748" y="284273"/>
                  </a:lnTo>
                  <a:lnTo>
                    <a:pt x="1164130" y="263628"/>
                  </a:lnTo>
                  <a:lnTo>
                    <a:pt x="1168364" y="224189"/>
                  </a:lnTo>
                  <a:lnTo>
                    <a:pt x="188949" y="224189"/>
                  </a:lnTo>
                  <a:close/>
                  <a:moveTo>
                    <a:pt x="111941" y="0"/>
                  </a:moveTo>
                  <a:lnTo>
                    <a:pt x="1245372" y="0"/>
                  </a:lnTo>
                  <a:lnTo>
                    <a:pt x="1251194" y="265"/>
                  </a:lnTo>
                  <a:lnTo>
                    <a:pt x="1257016" y="530"/>
                  </a:lnTo>
                  <a:lnTo>
                    <a:pt x="1262574" y="1324"/>
                  </a:lnTo>
                  <a:lnTo>
                    <a:pt x="1268131" y="2382"/>
                  </a:lnTo>
                  <a:lnTo>
                    <a:pt x="1273424" y="3706"/>
                  </a:lnTo>
                  <a:lnTo>
                    <a:pt x="1278716" y="5029"/>
                  </a:lnTo>
                  <a:lnTo>
                    <a:pt x="1284009" y="6882"/>
                  </a:lnTo>
                  <a:lnTo>
                    <a:pt x="1289302" y="9000"/>
                  </a:lnTo>
                  <a:lnTo>
                    <a:pt x="1294065" y="11382"/>
                  </a:lnTo>
                  <a:lnTo>
                    <a:pt x="1299093" y="13499"/>
                  </a:lnTo>
                  <a:lnTo>
                    <a:pt x="1303592" y="16411"/>
                  </a:lnTo>
                  <a:lnTo>
                    <a:pt x="1308091" y="19058"/>
                  </a:lnTo>
                  <a:lnTo>
                    <a:pt x="1312590" y="22499"/>
                  </a:lnTo>
                  <a:lnTo>
                    <a:pt x="1316824" y="25675"/>
                  </a:lnTo>
                  <a:lnTo>
                    <a:pt x="1321058" y="29380"/>
                  </a:lnTo>
                  <a:lnTo>
                    <a:pt x="1324498" y="32821"/>
                  </a:lnTo>
                  <a:lnTo>
                    <a:pt x="1328468" y="36792"/>
                  </a:lnTo>
                  <a:lnTo>
                    <a:pt x="1331908" y="41027"/>
                  </a:lnTo>
                  <a:lnTo>
                    <a:pt x="1335348" y="45262"/>
                  </a:lnTo>
                  <a:lnTo>
                    <a:pt x="1338259" y="49497"/>
                  </a:lnTo>
                  <a:lnTo>
                    <a:pt x="1341435" y="53996"/>
                  </a:lnTo>
                  <a:lnTo>
                    <a:pt x="1344081" y="58761"/>
                  </a:lnTo>
                  <a:lnTo>
                    <a:pt x="1346463" y="63525"/>
                  </a:lnTo>
                  <a:lnTo>
                    <a:pt x="1348845" y="68554"/>
                  </a:lnTo>
                  <a:lnTo>
                    <a:pt x="1350697" y="73583"/>
                  </a:lnTo>
                  <a:lnTo>
                    <a:pt x="1352285" y="78877"/>
                  </a:lnTo>
                  <a:lnTo>
                    <a:pt x="1354137" y="84435"/>
                  </a:lnTo>
                  <a:lnTo>
                    <a:pt x="1355196" y="89729"/>
                  </a:lnTo>
                  <a:lnTo>
                    <a:pt x="1356254" y="95287"/>
                  </a:lnTo>
                  <a:lnTo>
                    <a:pt x="1356784" y="100846"/>
                  </a:lnTo>
                  <a:lnTo>
                    <a:pt x="1357313" y="106404"/>
                  </a:lnTo>
                  <a:lnTo>
                    <a:pt x="1357313" y="112227"/>
                  </a:lnTo>
                  <a:lnTo>
                    <a:pt x="1357313" y="117786"/>
                  </a:lnTo>
                  <a:lnTo>
                    <a:pt x="1356784" y="122815"/>
                  </a:lnTo>
                  <a:lnTo>
                    <a:pt x="1356254" y="128108"/>
                  </a:lnTo>
                  <a:lnTo>
                    <a:pt x="1355460" y="133137"/>
                  </a:lnTo>
                  <a:lnTo>
                    <a:pt x="1354402" y="138166"/>
                  </a:lnTo>
                  <a:lnTo>
                    <a:pt x="1353344" y="143460"/>
                  </a:lnTo>
                  <a:lnTo>
                    <a:pt x="1351491" y="148225"/>
                  </a:lnTo>
                  <a:lnTo>
                    <a:pt x="1349903" y="152989"/>
                  </a:lnTo>
                  <a:lnTo>
                    <a:pt x="1347786" y="157753"/>
                  </a:lnTo>
                  <a:lnTo>
                    <a:pt x="1345669" y="162253"/>
                  </a:lnTo>
                  <a:lnTo>
                    <a:pt x="1343287" y="166753"/>
                  </a:lnTo>
                  <a:lnTo>
                    <a:pt x="1340906" y="170988"/>
                  </a:lnTo>
                  <a:lnTo>
                    <a:pt x="1337995" y="174958"/>
                  </a:lnTo>
                  <a:lnTo>
                    <a:pt x="1335084" y="179193"/>
                  </a:lnTo>
                  <a:lnTo>
                    <a:pt x="1331908" y="183163"/>
                  </a:lnTo>
                  <a:lnTo>
                    <a:pt x="1328732" y="186869"/>
                  </a:lnTo>
                  <a:lnTo>
                    <a:pt x="1325028" y="190574"/>
                  </a:lnTo>
                  <a:lnTo>
                    <a:pt x="1321852" y="194015"/>
                  </a:lnTo>
                  <a:lnTo>
                    <a:pt x="1317882" y="197191"/>
                  </a:lnTo>
                  <a:lnTo>
                    <a:pt x="1313913" y="200368"/>
                  </a:lnTo>
                  <a:lnTo>
                    <a:pt x="1309943" y="203544"/>
                  </a:lnTo>
                  <a:lnTo>
                    <a:pt x="1305709" y="206191"/>
                  </a:lnTo>
                  <a:lnTo>
                    <a:pt x="1301475" y="208838"/>
                  </a:lnTo>
                  <a:lnTo>
                    <a:pt x="1296976" y="211220"/>
                  </a:lnTo>
                  <a:lnTo>
                    <a:pt x="1292477" y="213602"/>
                  </a:lnTo>
                  <a:lnTo>
                    <a:pt x="1287714" y="215455"/>
                  </a:lnTo>
                  <a:lnTo>
                    <a:pt x="1282950" y="217308"/>
                  </a:lnTo>
                  <a:lnTo>
                    <a:pt x="1278187" y="218896"/>
                  </a:lnTo>
                  <a:lnTo>
                    <a:pt x="1273159" y="220219"/>
                  </a:lnTo>
                  <a:lnTo>
                    <a:pt x="1268131" y="221543"/>
                  </a:lnTo>
                  <a:lnTo>
                    <a:pt x="1263103" y="222337"/>
                  </a:lnTo>
                  <a:lnTo>
                    <a:pt x="1258075" y="223131"/>
                  </a:lnTo>
                  <a:lnTo>
                    <a:pt x="1253841" y="266275"/>
                  </a:lnTo>
                  <a:lnTo>
                    <a:pt x="1251194" y="290096"/>
                  </a:lnTo>
                  <a:lnTo>
                    <a:pt x="1248548" y="314447"/>
                  </a:lnTo>
                  <a:lnTo>
                    <a:pt x="1245372" y="340122"/>
                  </a:lnTo>
                  <a:lnTo>
                    <a:pt x="1241932" y="365532"/>
                  </a:lnTo>
                  <a:lnTo>
                    <a:pt x="1237963" y="391471"/>
                  </a:lnTo>
                  <a:lnTo>
                    <a:pt x="1234258" y="416881"/>
                  </a:lnTo>
                  <a:lnTo>
                    <a:pt x="1231347" y="432762"/>
                  </a:lnTo>
                  <a:lnTo>
                    <a:pt x="1228436" y="447849"/>
                  </a:lnTo>
                  <a:lnTo>
                    <a:pt x="1225525" y="462936"/>
                  </a:lnTo>
                  <a:lnTo>
                    <a:pt x="1222349" y="477759"/>
                  </a:lnTo>
                  <a:lnTo>
                    <a:pt x="1218644" y="492052"/>
                  </a:lnTo>
                  <a:lnTo>
                    <a:pt x="1215204" y="506080"/>
                  </a:lnTo>
                  <a:lnTo>
                    <a:pt x="1211499" y="519579"/>
                  </a:lnTo>
                  <a:lnTo>
                    <a:pt x="1207265" y="532814"/>
                  </a:lnTo>
                  <a:lnTo>
                    <a:pt x="1202237" y="547636"/>
                  </a:lnTo>
                  <a:lnTo>
                    <a:pt x="1196415" y="562458"/>
                  </a:lnTo>
                  <a:lnTo>
                    <a:pt x="1190593" y="577016"/>
                  </a:lnTo>
                  <a:lnTo>
                    <a:pt x="1184506" y="591839"/>
                  </a:lnTo>
                  <a:lnTo>
                    <a:pt x="1177890" y="606132"/>
                  </a:lnTo>
                  <a:lnTo>
                    <a:pt x="1171010" y="620160"/>
                  </a:lnTo>
                  <a:lnTo>
                    <a:pt x="1163865" y="634188"/>
                  </a:lnTo>
                  <a:lnTo>
                    <a:pt x="1156455" y="648217"/>
                  </a:lnTo>
                  <a:lnTo>
                    <a:pt x="1148516" y="661981"/>
                  </a:lnTo>
                  <a:lnTo>
                    <a:pt x="1140312" y="675480"/>
                  </a:lnTo>
                  <a:lnTo>
                    <a:pt x="1131844" y="689243"/>
                  </a:lnTo>
                  <a:lnTo>
                    <a:pt x="1123111" y="702478"/>
                  </a:lnTo>
                  <a:lnTo>
                    <a:pt x="1113849" y="715712"/>
                  </a:lnTo>
                  <a:lnTo>
                    <a:pt x="1104586" y="728946"/>
                  </a:lnTo>
                  <a:lnTo>
                    <a:pt x="1094795" y="742180"/>
                  </a:lnTo>
                  <a:lnTo>
                    <a:pt x="1085004" y="754885"/>
                  </a:lnTo>
                  <a:lnTo>
                    <a:pt x="1074947" y="767590"/>
                  </a:lnTo>
                  <a:lnTo>
                    <a:pt x="1064097" y="780031"/>
                  </a:lnTo>
                  <a:lnTo>
                    <a:pt x="1053512" y="792736"/>
                  </a:lnTo>
                  <a:lnTo>
                    <a:pt x="1042662" y="804911"/>
                  </a:lnTo>
                  <a:lnTo>
                    <a:pt x="1031283" y="817351"/>
                  </a:lnTo>
                  <a:lnTo>
                    <a:pt x="1019903" y="829792"/>
                  </a:lnTo>
                  <a:lnTo>
                    <a:pt x="1007995" y="841967"/>
                  </a:lnTo>
                  <a:lnTo>
                    <a:pt x="995557" y="854407"/>
                  </a:lnTo>
                  <a:lnTo>
                    <a:pt x="983384" y="866848"/>
                  </a:lnTo>
                  <a:lnTo>
                    <a:pt x="970681" y="879288"/>
                  </a:lnTo>
                  <a:lnTo>
                    <a:pt x="957714" y="891463"/>
                  </a:lnTo>
                  <a:lnTo>
                    <a:pt x="944218" y="903904"/>
                  </a:lnTo>
                  <a:lnTo>
                    <a:pt x="916960" y="928520"/>
                  </a:lnTo>
                  <a:lnTo>
                    <a:pt x="888380" y="953665"/>
                  </a:lnTo>
                  <a:lnTo>
                    <a:pt x="888115" y="954459"/>
                  </a:lnTo>
                  <a:lnTo>
                    <a:pt x="886792" y="957900"/>
                  </a:lnTo>
                  <a:lnTo>
                    <a:pt x="885204" y="962664"/>
                  </a:lnTo>
                  <a:lnTo>
                    <a:pt x="883616" y="968487"/>
                  </a:lnTo>
                  <a:lnTo>
                    <a:pt x="881764" y="975369"/>
                  </a:lnTo>
                  <a:lnTo>
                    <a:pt x="880441" y="981457"/>
                  </a:lnTo>
                  <a:lnTo>
                    <a:pt x="879118" y="986221"/>
                  </a:lnTo>
                  <a:lnTo>
                    <a:pt x="876736" y="993632"/>
                  </a:lnTo>
                  <a:lnTo>
                    <a:pt x="876207" y="997338"/>
                  </a:lnTo>
                  <a:lnTo>
                    <a:pt x="875677" y="1002102"/>
                  </a:lnTo>
                  <a:lnTo>
                    <a:pt x="875148" y="1008984"/>
                  </a:lnTo>
                  <a:lnTo>
                    <a:pt x="875148" y="1017719"/>
                  </a:lnTo>
                  <a:lnTo>
                    <a:pt x="875148" y="1025130"/>
                  </a:lnTo>
                  <a:lnTo>
                    <a:pt x="875413" y="1030953"/>
                  </a:lnTo>
                  <a:lnTo>
                    <a:pt x="875942" y="1035453"/>
                  </a:lnTo>
                  <a:lnTo>
                    <a:pt x="876471" y="1038894"/>
                  </a:lnTo>
                  <a:lnTo>
                    <a:pt x="878059" y="1046305"/>
                  </a:lnTo>
                  <a:lnTo>
                    <a:pt x="879118" y="1051069"/>
                  </a:lnTo>
                  <a:lnTo>
                    <a:pt x="880176" y="1056892"/>
                  </a:lnTo>
                  <a:lnTo>
                    <a:pt x="880970" y="1062715"/>
                  </a:lnTo>
                  <a:lnTo>
                    <a:pt x="882293" y="1068009"/>
                  </a:lnTo>
                  <a:lnTo>
                    <a:pt x="884675" y="1077009"/>
                  </a:lnTo>
                  <a:lnTo>
                    <a:pt x="887057" y="1083890"/>
                  </a:lnTo>
                  <a:lnTo>
                    <a:pt x="888644" y="1088125"/>
                  </a:lnTo>
                  <a:lnTo>
                    <a:pt x="916960" y="1113271"/>
                  </a:lnTo>
                  <a:lnTo>
                    <a:pt x="944482" y="1137886"/>
                  </a:lnTo>
                  <a:lnTo>
                    <a:pt x="957714" y="1150327"/>
                  </a:lnTo>
                  <a:lnTo>
                    <a:pt x="970681" y="1162767"/>
                  </a:lnTo>
                  <a:lnTo>
                    <a:pt x="983384" y="1174942"/>
                  </a:lnTo>
                  <a:lnTo>
                    <a:pt x="995557" y="1187118"/>
                  </a:lnTo>
                  <a:lnTo>
                    <a:pt x="1007995" y="1199558"/>
                  </a:lnTo>
                  <a:lnTo>
                    <a:pt x="1019903" y="1211734"/>
                  </a:lnTo>
                  <a:lnTo>
                    <a:pt x="1031283" y="1224174"/>
                  </a:lnTo>
                  <a:lnTo>
                    <a:pt x="1042662" y="1236614"/>
                  </a:lnTo>
                  <a:lnTo>
                    <a:pt x="1053512" y="1249055"/>
                  </a:lnTo>
                  <a:lnTo>
                    <a:pt x="1064097" y="1261495"/>
                  </a:lnTo>
                  <a:lnTo>
                    <a:pt x="1074947" y="1274200"/>
                  </a:lnTo>
                  <a:lnTo>
                    <a:pt x="1085004" y="1286905"/>
                  </a:lnTo>
                  <a:lnTo>
                    <a:pt x="1094795" y="1299874"/>
                  </a:lnTo>
                  <a:lnTo>
                    <a:pt x="1104586" y="1312844"/>
                  </a:lnTo>
                  <a:lnTo>
                    <a:pt x="1113849" y="1325814"/>
                  </a:lnTo>
                  <a:lnTo>
                    <a:pt x="1123111" y="1339048"/>
                  </a:lnTo>
                  <a:lnTo>
                    <a:pt x="1131844" y="1352547"/>
                  </a:lnTo>
                  <a:lnTo>
                    <a:pt x="1140312" y="1366046"/>
                  </a:lnTo>
                  <a:lnTo>
                    <a:pt x="1148516" y="1379810"/>
                  </a:lnTo>
                  <a:lnTo>
                    <a:pt x="1156455" y="1393309"/>
                  </a:lnTo>
                  <a:lnTo>
                    <a:pt x="1163865" y="1407337"/>
                  </a:lnTo>
                  <a:lnTo>
                    <a:pt x="1171010" y="1421365"/>
                  </a:lnTo>
                  <a:lnTo>
                    <a:pt x="1177890" y="1435394"/>
                  </a:lnTo>
                  <a:lnTo>
                    <a:pt x="1184506" y="1449951"/>
                  </a:lnTo>
                  <a:lnTo>
                    <a:pt x="1190593" y="1464509"/>
                  </a:lnTo>
                  <a:lnTo>
                    <a:pt x="1196415" y="1479332"/>
                  </a:lnTo>
                  <a:lnTo>
                    <a:pt x="1202237" y="1493889"/>
                  </a:lnTo>
                  <a:lnTo>
                    <a:pt x="1207265" y="1508976"/>
                  </a:lnTo>
                  <a:lnTo>
                    <a:pt x="1211499" y="1521946"/>
                  </a:lnTo>
                  <a:lnTo>
                    <a:pt x="1215204" y="1535710"/>
                  </a:lnTo>
                  <a:lnTo>
                    <a:pt x="1218644" y="1549473"/>
                  </a:lnTo>
                  <a:lnTo>
                    <a:pt x="1222349" y="1563767"/>
                  </a:lnTo>
                  <a:lnTo>
                    <a:pt x="1225525" y="1578854"/>
                  </a:lnTo>
                  <a:lnTo>
                    <a:pt x="1228436" y="1593676"/>
                  </a:lnTo>
                  <a:lnTo>
                    <a:pt x="1231347" y="1609028"/>
                  </a:lnTo>
                  <a:lnTo>
                    <a:pt x="1234258" y="1624909"/>
                  </a:lnTo>
                  <a:lnTo>
                    <a:pt x="1239286" y="1656407"/>
                  </a:lnTo>
                  <a:lnTo>
                    <a:pt x="1243785" y="1687640"/>
                  </a:lnTo>
                  <a:lnTo>
                    <a:pt x="1247490" y="1719137"/>
                  </a:lnTo>
                  <a:lnTo>
                    <a:pt x="1250930" y="1749576"/>
                  </a:lnTo>
                  <a:lnTo>
                    <a:pt x="1254899" y="1785838"/>
                  </a:lnTo>
                  <a:lnTo>
                    <a:pt x="1258075" y="1818659"/>
                  </a:lnTo>
                  <a:lnTo>
                    <a:pt x="1263103" y="1819189"/>
                  </a:lnTo>
                  <a:lnTo>
                    <a:pt x="1268131" y="1820247"/>
                  </a:lnTo>
                  <a:lnTo>
                    <a:pt x="1273159" y="1821571"/>
                  </a:lnTo>
                  <a:lnTo>
                    <a:pt x="1278187" y="1822894"/>
                  </a:lnTo>
                  <a:lnTo>
                    <a:pt x="1282950" y="1824218"/>
                  </a:lnTo>
                  <a:lnTo>
                    <a:pt x="1287714" y="1826335"/>
                  </a:lnTo>
                  <a:lnTo>
                    <a:pt x="1292477" y="1828188"/>
                  </a:lnTo>
                  <a:lnTo>
                    <a:pt x="1296976" y="1830570"/>
                  </a:lnTo>
                  <a:lnTo>
                    <a:pt x="1301475" y="1832688"/>
                  </a:lnTo>
                  <a:lnTo>
                    <a:pt x="1305709" y="1835599"/>
                  </a:lnTo>
                  <a:lnTo>
                    <a:pt x="1309943" y="1838246"/>
                  </a:lnTo>
                  <a:lnTo>
                    <a:pt x="1313913" y="1841158"/>
                  </a:lnTo>
                  <a:lnTo>
                    <a:pt x="1317882" y="1844334"/>
                  </a:lnTo>
                  <a:lnTo>
                    <a:pt x="1321852" y="1847510"/>
                  </a:lnTo>
                  <a:lnTo>
                    <a:pt x="1325028" y="1850951"/>
                  </a:lnTo>
                  <a:lnTo>
                    <a:pt x="1328732" y="1854657"/>
                  </a:lnTo>
                  <a:lnTo>
                    <a:pt x="1331908" y="1858627"/>
                  </a:lnTo>
                  <a:lnTo>
                    <a:pt x="1335084" y="1862597"/>
                  </a:lnTo>
                  <a:lnTo>
                    <a:pt x="1337995" y="1866568"/>
                  </a:lnTo>
                  <a:lnTo>
                    <a:pt x="1340906" y="1870538"/>
                  </a:lnTo>
                  <a:lnTo>
                    <a:pt x="1343287" y="1874773"/>
                  </a:lnTo>
                  <a:lnTo>
                    <a:pt x="1345669" y="1879273"/>
                  </a:lnTo>
                  <a:lnTo>
                    <a:pt x="1347786" y="1883772"/>
                  </a:lnTo>
                  <a:lnTo>
                    <a:pt x="1349903" y="1888537"/>
                  </a:lnTo>
                  <a:lnTo>
                    <a:pt x="1351491" y="1893301"/>
                  </a:lnTo>
                  <a:lnTo>
                    <a:pt x="1353344" y="1898065"/>
                  </a:lnTo>
                  <a:lnTo>
                    <a:pt x="1354402" y="1903359"/>
                  </a:lnTo>
                  <a:lnTo>
                    <a:pt x="1355460" y="1908388"/>
                  </a:lnTo>
                  <a:lnTo>
                    <a:pt x="1356254" y="1913417"/>
                  </a:lnTo>
                  <a:lnTo>
                    <a:pt x="1356784" y="1918711"/>
                  </a:lnTo>
                  <a:lnTo>
                    <a:pt x="1357313" y="1924004"/>
                  </a:lnTo>
                  <a:lnTo>
                    <a:pt x="1357313" y="1929298"/>
                  </a:lnTo>
                  <a:lnTo>
                    <a:pt x="1357313" y="1934857"/>
                  </a:lnTo>
                  <a:lnTo>
                    <a:pt x="1356784" y="1940944"/>
                  </a:lnTo>
                  <a:lnTo>
                    <a:pt x="1356254" y="1946503"/>
                  </a:lnTo>
                  <a:lnTo>
                    <a:pt x="1355196" y="1951797"/>
                  </a:lnTo>
                  <a:lnTo>
                    <a:pt x="1354137" y="1957355"/>
                  </a:lnTo>
                  <a:lnTo>
                    <a:pt x="1352285" y="1962913"/>
                  </a:lnTo>
                  <a:lnTo>
                    <a:pt x="1350697" y="1967942"/>
                  </a:lnTo>
                  <a:lnTo>
                    <a:pt x="1348845" y="1972971"/>
                  </a:lnTo>
                  <a:lnTo>
                    <a:pt x="1346463" y="1978000"/>
                  </a:lnTo>
                  <a:lnTo>
                    <a:pt x="1344081" y="1982765"/>
                  </a:lnTo>
                  <a:lnTo>
                    <a:pt x="1341435" y="1987529"/>
                  </a:lnTo>
                  <a:lnTo>
                    <a:pt x="1338259" y="1992029"/>
                  </a:lnTo>
                  <a:lnTo>
                    <a:pt x="1335348" y="1996529"/>
                  </a:lnTo>
                  <a:lnTo>
                    <a:pt x="1331908" y="2000764"/>
                  </a:lnTo>
                  <a:lnTo>
                    <a:pt x="1328468" y="2004734"/>
                  </a:lnTo>
                  <a:lnTo>
                    <a:pt x="1324498" y="2008704"/>
                  </a:lnTo>
                  <a:lnTo>
                    <a:pt x="1321058" y="2012410"/>
                  </a:lnTo>
                  <a:lnTo>
                    <a:pt x="1316824" y="2015851"/>
                  </a:lnTo>
                  <a:lnTo>
                    <a:pt x="1312590" y="2019292"/>
                  </a:lnTo>
                  <a:lnTo>
                    <a:pt x="1308091" y="2022468"/>
                  </a:lnTo>
                  <a:lnTo>
                    <a:pt x="1303592" y="2025115"/>
                  </a:lnTo>
                  <a:lnTo>
                    <a:pt x="1299093" y="2028026"/>
                  </a:lnTo>
                  <a:lnTo>
                    <a:pt x="1294065" y="2030408"/>
                  </a:lnTo>
                  <a:lnTo>
                    <a:pt x="1289302" y="2032791"/>
                  </a:lnTo>
                  <a:lnTo>
                    <a:pt x="1284009" y="2034643"/>
                  </a:lnTo>
                  <a:lnTo>
                    <a:pt x="1278716" y="2036496"/>
                  </a:lnTo>
                  <a:lnTo>
                    <a:pt x="1273424" y="2038084"/>
                  </a:lnTo>
                  <a:lnTo>
                    <a:pt x="1268131" y="2039143"/>
                  </a:lnTo>
                  <a:lnTo>
                    <a:pt x="1262574" y="2040466"/>
                  </a:lnTo>
                  <a:lnTo>
                    <a:pt x="1257016" y="2040996"/>
                  </a:lnTo>
                  <a:lnTo>
                    <a:pt x="1251194" y="2041525"/>
                  </a:lnTo>
                  <a:lnTo>
                    <a:pt x="1245372" y="2041525"/>
                  </a:lnTo>
                  <a:lnTo>
                    <a:pt x="111941" y="2041525"/>
                  </a:lnTo>
                  <a:lnTo>
                    <a:pt x="106119" y="2041525"/>
                  </a:lnTo>
                  <a:lnTo>
                    <a:pt x="100561" y="2040996"/>
                  </a:lnTo>
                  <a:lnTo>
                    <a:pt x="94739" y="2040466"/>
                  </a:lnTo>
                  <a:lnTo>
                    <a:pt x="89447" y="2039143"/>
                  </a:lnTo>
                  <a:lnTo>
                    <a:pt x="83889" y="2038084"/>
                  </a:lnTo>
                  <a:lnTo>
                    <a:pt x="78861" y="2036496"/>
                  </a:lnTo>
                  <a:lnTo>
                    <a:pt x="73569" y="2034643"/>
                  </a:lnTo>
                  <a:lnTo>
                    <a:pt x="68540" y="2032791"/>
                  </a:lnTo>
                  <a:lnTo>
                    <a:pt x="63248" y="2030408"/>
                  </a:lnTo>
                  <a:lnTo>
                    <a:pt x="58484" y="2028026"/>
                  </a:lnTo>
                  <a:lnTo>
                    <a:pt x="53721" y="2025115"/>
                  </a:lnTo>
                  <a:lnTo>
                    <a:pt x="49222" y="2022468"/>
                  </a:lnTo>
                  <a:lnTo>
                    <a:pt x="44988" y="2019292"/>
                  </a:lnTo>
                  <a:lnTo>
                    <a:pt x="40754" y="2015851"/>
                  </a:lnTo>
                  <a:lnTo>
                    <a:pt x="36784" y="2012410"/>
                  </a:lnTo>
                  <a:lnTo>
                    <a:pt x="32815" y="2008704"/>
                  </a:lnTo>
                  <a:lnTo>
                    <a:pt x="29110" y="2004734"/>
                  </a:lnTo>
                  <a:lnTo>
                    <a:pt x="25405" y="2000764"/>
                  </a:lnTo>
                  <a:lnTo>
                    <a:pt x="22229" y="1996529"/>
                  </a:lnTo>
                  <a:lnTo>
                    <a:pt x="19054" y="1992029"/>
                  </a:lnTo>
                  <a:lnTo>
                    <a:pt x="16143" y="1987529"/>
                  </a:lnTo>
                  <a:lnTo>
                    <a:pt x="13232" y="1982765"/>
                  </a:lnTo>
                  <a:lnTo>
                    <a:pt x="11115" y="1978000"/>
                  </a:lnTo>
                  <a:lnTo>
                    <a:pt x="8733" y="1972971"/>
                  </a:lnTo>
                  <a:lnTo>
                    <a:pt x="6881" y="1967942"/>
                  </a:lnTo>
                  <a:lnTo>
                    <a:pt x="5028" y="1962913"/>
                  </a:lnTo>
                  <a:lnTo>
                    <a:pt x="3440" y="1957355"/>
                  </a:lnTo>
                  <a:lnTo>
                    <a:pt x="2117" y="1951797"/>
                  </a:lnTo>
                  <a:lnTo>
                    <a:pt x="1323" y="1946503"/>
                  </a:lnTo>
                  <a:lnTo>
                    <a:pt x="529" y="1940944"/>
                  </a:lnTo>
                  <a:lnTo>
                    <a:pt x="265" y="1934857"/>
                  </a:lnTo>
                  <a:lnTo>
                    <a:pt x="0" y="1929298"/>
                  </a:lnTo>
                  <a:lnTo>
                    <a:pt x="265" y="1924004"/>
                  </a:lnTo>
                  <a:lnTo>
                    <a:pt x="529" y="1918711"/>
                  </a:lnTo>
                  <a:lnTo>
                    <a:pt x="1059" y="1913417"/>
                  </a:lnTo>
                  <a:lnTo>
                    <a:pt x="1852" y="1908388"/>
                  </a:lnTo>
                  <a:lnTo>
                    <a:pt x="2911" y="1903359"/>
                  </a:lnTo>
                  <a:lnTo>
                    <a:pt x="4499" y="1898065"/>
                  </a:lnTo>
                  <a:lnTo>
                    <a:pt x="5822" y="1893301"/>
                  </a:lnTo>
                  <a:lnTo>
                    <a:pt x="7674" y="1888537"/>
                  </a:lnTo>
                  <a:lnTo>
                    <a:pt x="9791" y="1883772"/>
                  </a:lnTo>
                  <a:lnTo>
                    <a:pt x="11644" y="1879273"/>
                  </a:lnTo>
                  <a:lnTo>
                    <a:pt x="14290" y="1874773"/>
                  </a:lnTo>
                  <a:lnTo>
                    <a:pt x="16672" y="1870538"/>
                  </a:lnTo>
                  <a:lnTo>
                    <a:pt x="19583" y="1866568"/>
                  </a:lnTo>
                  <a:lnTo>
                    <a:pt x="22229" y="1862597"/>
                  </a:lnTo>
                  <a:lnTo>
                    <a:pt x="25405" y="1858627"/>
                  </a:lnTo>
                  <a:lnTo>
                    <a:pt x="28845" y="1854657"/>
                  </a:lnTo>
                  <a:lnTo>
                    <a:pt x="32285" y="1850951"/>
                  </a:lnTo>
                  <a:lnTo>
                    <a:pt x="35726" y="1847510"/>
                  </a:lnTo>
                  <a:lnTo>
                    <a:pt x="39431" y="1844334"/>
                  </a:lnTo>
                  <a:lnTo>
                    <a:pt x="43400" y="1841158"/>
                  </a:lnTo>
                  <a:lnTo>
                    <a:pt x="47634" y="1838246"/>
                  </a:lnTo>
                  <a:lnTo>
                    <a:pt x="51604" y="1835599"/>
                  </a:lnTo>
                  <a:lnTo>
                    <a:pt x="56103" y="1832688"/>
                  </a:lnTo>
                  <a:lnTo>
                    <a:pt x="60601" y="1830570"/>
                  </a:lnTo>
                  <a:lnTo>
                    <a:pt x="65100" y="1828188"/>
                  </a:lnTo>
                  <a:lnTo>
                    <a:pt x="69599" y="1826335"/>
                  </a:lnTo>
                  <a:lnTo>
                    <a:pt x="74362" y="1824218"/>
                  </a:lnTo>
                  <a:lnTo>
                    <a:pt x="79391" y="1822894"/>
                  </a:lnTo>
                  <a:lnTo>
                    <a:pt x="84154" y="1821571"/>
                  </a:lnTo>
                  <a:lnTo>
                    <a:pt x="89182" y="1820247"/>
                  </a:lnTo>
                  <a:lnTo>
                    <a:pt x="94210" y="1819189"/>
                  </a:lnTo>
                  <a:lnTo>
                    <a:pt x="99503" y="1818659"/>
                  </a:lnTo>
                  <a:lnTo>
                    <a:pt x="103737" y="1775516"/>
                  </a:lnTo>
                  <a:lnTo>
                    <a:pt x="106383" y="1751694"/>
                  </a:lnTo>
                  <a:lnTo>
                    <a:pt x="108765" y="1727078"/>
                  </a:lnTo>
                  <a:lnTo>
                    <a:pt x="112205" y="1701668"/>
                  </a:lnTo>
                  <a:lnTo>
                    <a:pt x="115646" y="1675993"/>
                  </a:lnTo>
                  <a:lnTo>
                    <a:pt x="119615" y="1650319"/>
                  </a:lnTo>
                  <a:lnTo>
                    <a:pt x="123585" y="1624909"/>
                  </a:lnTo>
                  <a:lnTo>
                    <a:pt x="126231" y="1609028"/>
                  </a:lnTo>
                  <a:lnTo>
                    <a:pt x="129142" y="1593676"/>
                  </a:lnTo>
                  <a:lnTo>
                    <a:pt x="132053" y="1578854"/>
                  </a:lnTo>
                  <a:lnTo>
                    <a:pt x="135228" y="1563767"/>
                  </a:lnTo>
                  <a:lnTo>
                    <a:pt x="138669" y="1549473"/>
                  </a:lnTo>
                  <a:lnTo>
                    <a:pt x="142374" y="1535710"/>
                  </a:lnTo>
                  <a:lnTo>
                    <a:pt x="146343" y="1521946"/>
                  </a:lnTo>
                  <a:lnTo>
                    <a:pt x="150313" y="1508976"/>
                  </a:lnTo>
                  <a:lnTo>
                    <a:pt x="155605" y="1493889"/>
                  </a:lnTo>
                  <a:lnTo>
                    <a:pt x="161163" y="1479332"/>
                  </a:lnTo>
                  <a:lnTo>
                    <a:pt x="166985" y="1464509"/>
                  </a:lnTo>
                  <a:lnTo>
                    <a:pt x="173071" y="1449951"/>
                  </a:lnTo>
                  <a:lnTo>
                    <a:pt x="179687" y="1435394"/>
                  </a:lnTo>
                  <a:lnTo>
                    <a:pt x="186568" y="1421365"/>
                  </a:lnTo>
                  <a:lnTo>
                    <a:pt x="193713" y="1407337"/>
                  </a:lnTo>
                  <a:lnTo>
                    <a:pt x="201387" y="1393309"/>
                  </a:lnTo>
                  <a:lnTo>
                    <a:pt x="209062" y="1379810"/>
                  </a:lnTo>
                  <a:lnTo>
                    <a:pt x="217265" y="1366046"/>
                  </a:lnTo>
                  <a:lnTo>
                    <a:pt x="225734" y="1352547"/>
                  </a:lnTo>
                  <a:lnTo>
                    <a:pt x="234467" y="1339048"/>
                  </a:lnTo>
                  <a:lnTo>
                    <a:pt x="243729" y="1325814"/>
                  </a:lnTo>
                  <a:lnTo>
                    <a:pt x="252991" y="1312844"/>
                  </a:lnTo>
                  <a:lnTo>
                    <a:pt x="262783" y="1299874"/>
                  </a:lnTo>
                  <a:lnTo>
                    <a:pt x="272574" y="1286905"/>
                  </a:lnTo>
                  <a:lnTo>
                    <a:pt x="282630" y="1274200"/>
                  </a:lnTo>
                  <a:lnTo>
                    <a:pt x="293216" y="1261495"/>
                  </a:lnTo>
                  <a:lnTo>
                    <a:pt x="304066" y="1249055"/>
                  </a:lnTo>
                  <a:lnTo>
                    <a:pt x="314916" y="1236614"/>
                  </a:lnTo>
                  <a:lnTo>
                    <a:pt x="326295" y="1224174"/>
                  </a:lnTo>
                  <a:lnTo>
                    <a:pt x="337674" y="1211734"/>
                  </a:lnTo>
                  <a:lnTo>
                    <a:pt x="349583" y="1199558"/>
                  </a:lnTo>
                  <a:lnTo>
                    <a:pt x="361756" y="1187118"/>
                  </a:lnTo>
                  <a:lnTo>
                    <a:pt x="374194" y="1174678"/>
                  </a:lnTo>
                  <a:lnTo>
                    <a:pt x="386896" y="1162767"/>
                  </a:lnTo>
                  <a:lnTo>
                    <a:pt x="399864" y="1150327"/>
                  </a:lnTo>
                  <a:lnTo>
                    <a:pt x="413095" y="1137886"/>
                  </a:lnTo>
                  <a:lnTo>
                    <a:pt x="440617" y="1113271"/>
                  </a:lnTo>
                  <a:lnTo>
                    <a:pt x="468933" y="1088125"/>
                  </a:lnTo>
                  <a:lnTo>
                    <a:pt x="469198" y="1087331"/>
                  </a:lnTo>
                  <a:lnTo>
                    <a:pt x="470786" y="1083890"/>
                  </a:lnTo>
                  <a:lnTo>
                    <a:pt x="472374" y="1079126"/>
                  </a:lnTo>
                  <a:lnTo>
                    <a:pt x="473961" y="1073303"/>
                  </a:lnTo>
                  <a:lnTo>
                    <a:pt x="475814" y="1066156"/>
                  </a:lnTo>
                  <a:lnTo>
                    <a:pt x="478460" y="1054510"/>
                  </a:lnTo>
                  <a:lnTo>
                    <a:pt x="479519" y="1049746"/>
                  </a:lnTo>
                  <a:lnTo>
                    <a:pt x="480577" y="1044982"/>
                  </a:lnTo>
                  <a:lnTo>
                    <a:pt x="481371" y="1039952"/>
                  </a:lnTo>
                  <a:lnTo>
                    <a:pt x="481900" y="1033865"/>
                  </a:lnTo>
                  <a:lnTo>
                    <a:pt x="482165" y="1026718"/>
                  </a:lnTo>
                  <a:lnTo>
                    <a:pt x="482430" y="1017719"/>
                  </a:lnTo>
                  <a:lnTo>
                    <a:pt x="482430" y="1010308"/>
                  </a:lnTo>
                  <a:lnTo>
                    <a:pt x="482165" y="1005279"/>
                  </a:lnTo>
                  <a:lnTo>
                    <a:pt x="481636" y="1001838"/>
                  </a:lnTo>
                  <a:lnTo>
                    <a:pt x="481106" y="999455"/>
                  </a:lnTo>
                  <a:lnTo>
                    <a:pt x="479254" y="994426"/>
                  </a:lnTo>
                  <a:lnTo>
                    <a:pt x="478460" y="990456"/>
                  </a:lnTo>
                  <a:lnTo>
                    <a:pt x="477402" y="984633"/>
                  </a:lnTo>
                  <a:lnTo>
                    <a:pt x="476343" y="978810"/>
                  </a:lnTo>
                  <a:lnTo>
                    <a:pt x="475549" y="973516"/>
                  </a:lnTo>
                  <a:lnTo>
                    <a:pt x="472903" y="964517"/>
                  </a:lnTo>
                  <a:lnTo>
                    <a:pt x="470786" y="957900"/>
                  </a:lnTo>
                  <a:lnTo>
                    <a:pt x="468933" y="953665"/>
                  </a:lnTo>
                  <a:lnTo>
                    <a:pt x="440617" y="928520"/>
                  </a:lnTo>
                  <a:lnTo>
                    <a:pt x="413095" y="903904"/>
                  </a:lnTo>
                  <a:lnTo>
                    <a:pt x="399864" y="891463"/>
                  </a:lnTo>
                  <a:lnTo>
                    <a:pt x="386896" y="879288"/>
                  </a:lnTo>
                  <a:lnTo>
                    <a:pt x="374194" y="866848"/>
                  </a:lnTo>
                  <a:lnTo>
                    <a:pt x="361756" y="854407"/>
                  </a:lnTo>
                  <a:lnTo>
                    <a:pt x="349583" y="841967"/>
                  </a:lnTo>
                  <a:lnTo>
                    <a:pt x="337674" y="829792"/>
                  </a:lnTo>
                  <a:lnTo>
                    <a:pt x="326295" y="817351"/>
                  </a:lnTo>
                  <a:lnTo>
                    <a:pt x="314916" y="804911"/>
                  </a:lnTo>
                  <a:lnTo>
                    <a:pt x="304066" y="792736"/>
                  </a:lnTo>
                  <a:lnTo>
                    <a:pt x="293216" y="780031"/>
                  </a:lnTo>
                  <a:lnTo>
                    <a:pt x="282630" y="767590"/>
                  </a:lnTo>
                  <a:lnTo>
                    <a:pt x="272574" y="754885"/>
                  </a:lnTo>
                  <a:lnTo>
                    <a:pt x="262783" y="742180"/>
                  </a:lnTo>
                  <a:lnTo>
                    <a:pt x="252991" y="728946"/>
                  </a:lnTo>
                  <a:lnTo>
                    <a:pt x="243729" y="715712"/>
                  </a:lnTo>
                  <a:lnTo>
                    <a:pt x="234467" y="702478"/>
                  </a:lnTo>
                  <a:lnTo>
                    <a:pt x="225734" y="689243"/>
                  </a:lnTo>
                  <a:lnTo>
                    <a:pt x="217265" y="675480"/>
                  </a:lnTo>
                  <a:lnTo>
                    <a:pt x="209062" y="661981"/>
                  </a:lnTo>
                  <a:lnTo>
                    <a:pt x="201387" y="648217"/>
                  </a:lnTo>
                  <a:lnTo>
                    <a:pt x="193713" y="634188"/>
                  </a:lnTo>
                  <a:lnTo>
                    <a:pt x="186568" y="620160"/>
                  </a:lnTo>
                  <a:lnTo>
                    <a:pt x="179687" y="606132"/>
                  </a:lnTo>
                  <a:lnTo>
                    <a:pt x="173071" y="591839"/>
                  </a:lnTo>
                  <a:lnTo>
                    <a:pt x="166985" y="577016"/>
                  </a:lnTo>
                  <a:lnTo>
                    <a:pt x="161163" y="562458"/>
                  </a:lnTo>
                  <a:lnTo>
                    <a:pt x="155605" y="547636"/>
                  </a:lnTo>
                  <a:lnTo>
                    <a:pt x="150313" y="532814"/>
                  </a:lnTo>
                  <a:lnTo>
                    <a:pt x="146343" y="519579"/>
                  </a:lnTo>
                  <a:lnTo>
                    <a:pt x="142374" y="506080"/>
                  </a:lnTo>
                  <a:lnTo>
                    <a:pt x="138669" y="492052"/>
                  </a:lnTo>
                  <a:lnTo>
                    <a:pt x="135228" y="477759"/>
                  </a:lnTo>
                  <a:lnTo>
                    <a:pt x="132053" y="462936"/>
                  </a:lnTo>
                  <a:lnTo>
                    <a:pt x="129142" y="447849"/>
                  </a:lnTo>
                  <a:lnTo>
                    <a:pt x="126231" y="432762"/>
                  </a:lnTo>
                  <a:lnTo>
                    <a:pt x="123585" y="416881"/>
                  </a:lnTo>
                  <a:lnTo>
                    <a:pt x="118292" y="385648"/>
                  </a:lnTo>
                  <a:lnTo>
                    <a:pt x="113793" y="353886"/>
                  </a:lnTo>
                  <a:lnTo>
                    <a:pt x="110088" y="322653"/>
                  </a:lnTo>
                  <a:lnTo>
                    <a:pt x="106383" y="292214"/>
                  </a:lnTo>
                  <a:lnTo>
                    <a:pt x="102678" y="255952"/>
                  </a:lnTo>
                  <a:lnTo>
                    <a:pt x="99503" y="223131"/>
                  </a:lnTo>
                  <a:lnTo>
                    <a:pt x="94210" y="222337"/>
                  </a:lnTo>
                  <a:lnTo>
                    <a:pt x="89182" y="221543"/>
                  </a:lnTo>
                  <a:lnTo>
                    <a:pt x="84154" y="220219"/>
                  </a:lnTo>
                  <a:lnTo>
                    <a:pt x="79391" y="218896"/>
                  </a:lnTo>
                  <a:lnTo>
                    <a:pt x="74362" y="217308"/>
                  </a:lnTo>
                  <a:lnTo>
                    <a:pt x="69599" y="215455"/>
                  </a:lnTo>
                  <a:lnTo>
                    <a:pt x="65100" y="213602"/>
                  </a:lnTo>
                  <a:lnTo>
                    <a:pt x="60601" y="211220"/>
                  </a:lnTo>
                  <a:lnTo>
                    <a:pt x="56103" y="208838"/>
                  </a:lnTo>
                  <a:lnTo>
                    <a:pt x="51604" y="206191"/>
                  </a:lnTo>
                  <a:lnTo>
                    <a:pt x="47634" y="203544"/>
                  </a:lnTo>
                  <a:lnTo>
                    <a:pt x="43400" y="200368"/>
                  </a:lnTo>
                  <a:lnTo>
                    <a:pt x="39431" y="197191"/>
                  </a:lnTo>
                  <a:lnTo>
                    <a:pt x="35726" y="194280"/>
                  </a:lnTo>
                  <a:lnTo>
                    <a:pt x="32285" y="190574"/>
                  </a:lnTo>
                  <a:lnTo>
                    <a:pt x="28845" y="186869"/>
                  </a:lnTo>
                  <a:lnTo>
                    <a:pt x="25405" y="183163"/>
                  </a:lnTo>
                  <a:lnTo>
                    <a:pt x="22229" y="179193"/>
                  </a:lnTo>
                  <a:lnTo>
                    <a:pt x="19583" y="174958"/>
                  </a:lnTo>
                  <a:lnTo>
                    <a:pt x="16672" y="171252"/>
                  </a:lnTo>
                  <a:lnTo>
                    <a:pt x="14290" y="166753"/>
                  </a:lnTo>
                  <a:lnTo>
                    <a:pt x="11644" y="162253"/>
                  </a:lnTo>
                  <a:lnTo>
                    <a:pt x="9791" y="157753"/>
                  </a:lnTo>
                  <a:lnTo>
                    <a:pt x="7674" y="152989"/>
                  </a:lnTo>
                  <a:lnTo>
                    <a:pt x="5822" y="148225"/>
                  </a:lnTo>
                  <a:lnTo>
                    <a:pt x="4499" y="143460"/>
                  </a:lnTo>
                  <a:lnTo>
                    <a:pt x="2911" y="138166"/>
                  </a:lnTo>
                  <a:lnTo>
                    <a:pt x="1852" y="133137"/>
                  </a:lnTo>
                  <a:lnTo>
                    <a:pt x="1059" y="128108"/>
                  </a:lnTo>
                  <a:lnTo>
                    <a:pt x="529" y="122815"/>
                  </a:lnTo>
                  <a:lnTo>
                    <a:pt x="265" y="117786"/>
                  </a:lnTo>
                  <a:lnTo>
                    <a:pt x="0" y="112227"/>
                  </a:lnTo>
                  <a:lnTo>
                    <a:pt x="265" y="106404"/>
                  </a:lnTo>
                  <a:lnTo>
                    <a:pt x="529" y="100846"/>
                  </a:lnTo>
                  <a:lnTo>
                    <a:pt x="1323" y="95287"/>
                  </a:lnTo>
                  <a:lnTo>
                    <a:pt x="2117" y="89729"/>
                  </a:lnTo>
                  <a:lnTo>
                    <a:pt x="3440" y="84435"/>
                  </a:lnTo>
                  <a:lnTo>
                    <a:pt x="5028" y="78877"/>
                  </a:lnTo>
                  <a:lnTo>
                    <a:pt x="6881" y="73583"/>
                  </a:lnTo>
                  <a:lnTo>
                    <a:pt x="8733" y="68554"/>
                  </a:lnTo>
                  <a:lnTo>
                    <a:pt x="11115" y="63525"/>
                  </a:lnTo>
                  <a:lnTo>
                    <a:pt x="13232" y="58761"/>
                  </a:lnTo>
                  <a:lnTo>
                    <a:pt x="16143" y="53996"/>
                  </a:lnTo>
                  <a:lnTo>
                    <a:pt x="19054" y="49497"/>
                  </a:lnTo>
                  <a:lnTo>
                    <a:pt x="22229" y="45262"/>
                  </a:lnTo>
                  <a:lnTo>
                    <a:pt x="25405" y="41027"/>
                  </a:lnTo>
                  <a:lnTo>
                    <a:pt x="29110" y="36792"/>
                  </a:lnTo>
                  <a:lnTo>
                    <a:pt x="32815" y="32821"/>
                  </a:lnTo>
                  <a:lnTo>
                    <a:pt x="36784" y="29380"/>
                  </a:lnTo>
                  <a:lnTo>
                    <a:pt x="40754" y="25675"/>
                  </a:lnTo>
                  <a:lnTo>
                    <a:pt x="44988" y="22499"/>
                  </a:lnTo>
                  <a:lnTo>
                    <a:pt x="49222" y="19058"/>
                  </a:lnTo>
                  <a:lnTo>
                    <a:pt x="53721" y="16411"/>
                  </a:lnTo>
                  <a:lnTo>
                    <a:pt x="58484" y="13499"/>
                  </a:lnTo>
                  <a:lnTo>
                    <a:pt x="63248" y="11382"/>
                  </a:lnTo>
                  <a:lnTo>
                    <a:pt x="68540" y="9000"/>
                  </a:lnTo>
                  <a:lnTo>
                    <a:pt x="73569" y="6882"/>
                  </a:lnTo>
                  <a:lnTo>
                    <a:pt x="78861" y="5029"/>
                  </a:lnTo>
                  <a:lnTo>
                    <a:pt x="83889" y="3706"/>
                  </a:lnTo>
                  <a:lnTo>
                    <a:pt x="89447" y="2382"/>
                  </a:lnTo>
                  <a:lnTo>
                    <a:pt x="94739" y="1324"/>
                  </a:lnTo>
                  <a:lnTo>
                    <a:pt x="100561" y="530"/>
                  </a:lnTo>
                  <a:lnTo>
                    <a:pt x="106119" y="265"/>
                  </a:lnTo>
                  <a:lnTo>
                    <a:pt x="111941" y="0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gradFill>
                  <a:gsLst>
                    <a:gs pos="54500">
                      <a:srgbClr val="F2AE7B"/>
                    </a:gs>
                    <a:gs pos="0">
                      <a:srgbClr val="A75A22"/>
                    </a:gs>
                    <a:gs pos="100000">
                      <a:srgbClr val="A75A22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3566661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74470" y="4239419"/>
            <a:ext cx="914400" cy="914400"/>
            <a:chOff x="5547795" y="8187560"/>
            <a:chExt cx="914400" cy="914400"/>
          </a:xfrm>
          <a:solidFill>
            <a:schemeClr val="bg1"/>
          </a:solidFill>
        </p:grpSpPr>
        <p:sp>
          <p:nvSpPr>
            <p:cNvPr id="9" name="KSO_Shape"/>
            <p:cNvSpPr>
              <a:spLocks noChangeAspect="1"/>
            </p:cNvSpPr>
            <p:nvPr/>
          </p:nvSpPr>
          <p:spPr bwMode="auto">
            <a:xfrm>
              <a:off x="5666564" y="8307049"/>
              <a:ext cx="676862" cy="675423"/>
            </a:xfrm>
            <a:custGeom>
              <a:avLst/>
              <a:gdLst>
                <a:gd name="T0" fmla="*/ 2147483646 w 5440"/>
                <a:gd name="T1" fmla="*/ 2147483646 h 5267"/>
                <a:gd name="T2" fmla="*/ 2147483646 w 5440"/>
                <a:gd name="T3" fmla="*/ 2147483646 h 5267"/>
                <a:gd name="T4" fmla="*/ 2147483646 w 5440"/>
                <a:gd name="T5" fmla="*/ 2147483646 h 5267"/>
                <a:gd name="T6" fmla="*/ 2147483646 w 5440"/>
                <a:gd name="T7" fmla="*/ 2147483646 h 5267"/>
                <a:gd name="T8" fmla="*/ 2147483646 w 5440"/>
                <a:gd name="T9" fmla="*/ 2147483646 h 5267"/>
                <a:gd name="T10" fmla="*/ 2147483646 w 5440"/>
                <a:gd name="T11" fmla="*/ 2147483646 h 5267"/>
                <a:gd name="T12" fmla="*/ 2147483646 w 5440"/>
                <a:gd name="T13" fmla="*/ 2147483646 h 5267"/>
                <a:gd name="T14" fmla="*/ 2147483646 w 5440"/>
                <a:gd name="T15" fmla="*/ 2147483646 h 5267"/>
                <a:gd name="T16" fmla="*/ 2147483646 w 5440"/>
                <a:gd name="T17" fmla="*/ 2147483646 h 5267"/>
                <a:gd name="T18" fmla="*/ 2147483646 w 5440"/>
                <a:gd name="T19" fmla="*/ 2147483646 h 5267"/>
                <a:gd name="T20" fmla="*/ 2147483646 w 5440"/>
                <a:gd name="T21" fmla="*/ 2147483646 h 5267"/>
                <a:gd name="T22" fmla="*/ 2147483646 w 5440"/>
                <a:gd name="T23" fmla="*/ 2147483646 h 5267"/>
                <a:gd name="T24" fmla="*/ 2147483646 w 5440"/>
                <a:gd name="T25" fmla="*/ 2147483646 h 5267"/>
                <a:gd name="T26" fmla="*/ 2147483646 w 5440"/>
                <a:gd name="T27" fmla="*/ 2147483646 h 5267"/>
                <a:gd name="T28" fmla="*/ 2147483646 w 5440"/>
                <a:gd name="T29" fmla="*/ 2147483646 h 5267"/>
                <a:gd name="T30" fmla="*/ 429445831 w 5440"/>
                <a:gd name="T31" fmla="*/ 2147483646 h 5267"/>
                <a:gd name="T32" fmla="*/ 85840210 w 5440"/>
                <a:gd name="T33" fmla="*/ 2147483646 h 5267"/>
                <a:gd name="T34" fmla="*/ 1545979988 w 5440"/>
                <a:gd name="T35" fmla="*/ 2147483646 h 5267"/>
                <a:gd name="T36" fmla="*/ 2147483646 w 5440"/>
                <a:gd name="T37" fmla="*/ 2147483646 h 5267"/>
                <a:gd name="T38" fmla="*/ 2147483646 w 5440"/>
                <a:gd name="T39" fmla="*/ 2147483646 h 5267"/>
                <a:gd name="T40" fmla="*/ 2147483646 w 5440"/>
                <a:gd name="T41" fmla="*/ 2147483646 h 5267"/>
                <a:gd name="T42" fmla="*/ 2147483646 w 5440"/>
                <a:gd name="T43" fmla="*/ 2147483646 h 5267"/>
                <a:gd name="T44" fmla="*/ 2147483646 w 5440"/>
                <a:gd name="T45" fmla="*/ 2147483646 h 5267"/>
                <a:gd name="T46" fmla="*/ 2147483646 w 5440"/>
                <a:gd name="T47" fmla="*/ 2147483646 h 5267"/>
                <a:gd name="T48" fmla="*/ 2147483646 w 5440"/>
                <a:gd name="T49" fmla="*/ 2147483646 h 5267"/>
                <a:gd name="T50" fmla="*/ 2147483646 w 5440"/>
                <a:gd name="T51" fmla="*/ 2147483646 h 5267"/>
                <a:gd name="T52" fmla="*/ 2147483646 w 5440"/>
                <a:gd name="T53" fmla="*/ 2147483646 h 5267"/>
                <a:gd name="T54" fmla="*/ 2147483646 w 5440"/>
                <a:gd name="T55" fmla="*/ 2147483646 h 5267"/>
                <a:gd name="T56" fmla="*/ 2147483646 w 5440"/>
                <a:gd name="T57" fmla="*/ 2147483646 h 5267"/>
                <a:gd name="T58" fmla="*/ 2147483646 w 5440"/>
                <a:gd name="T59" fmla="*/ 2147483646 h 5267"/>
                <a:gd name="T60" fmla="*/ 2147483646 w 5440"/>
                <a:gd name="T61" fmla="*/ 2147483646 h 5267"/>
                <a:gd name="T62" fmla="*/ 2147483646 w 5440"/>
                <a:gd name="T63" fmla="*/ 2147483646 h 5267"/>
                <a:gd name="T64" fmla="*/ 2147483646 w 5440"/>
                <a:gd name="T65" fmla="*/ 2147483646 h 5267"/>
                <a:gd name="T66" fmla="*/ 2147483646 w 5440"/>
                <a:gd name="T67" fmla="*/ 2147483646 h 5267"/>
                <a:gd name="T68" fmla="*/ 2147483646 w 5440"/>
                <a:gd name="T69" fmla="*/ 2147483646 h 5267"/>
                <a:gd name="T70" fmla="*/ 2147483646 w 5440"/>
                <a:gd name="T71" fmla="*/ 2147483646 h 5267"/>
                <a:gd name="T72" fmla="*/ 2147483646 w 5440"/>
                <a:gd name="T73" fmla="*/ 2147483646 h 5267"/>
                <a:gd name="T74" fmla="*/ 2147483646 w 5440"/>
                <a:gd name="T75" fmla="*/ 2147483646 h 5267"/>
                <a:gd name="T76" fmla="*/ 2147483646 w 5440"/>
                <a:gd name="T77" fmla="*/ 2147483646 h 5267"/>
                <a:gd name="T78" fmla="*/ 2147483646 w 5440"/>
                <a:gd name="T79" fmla="*/ 2147483646 h 5267"/>
                <a:gd name="T80" fmla="*/ 2147483646 w 5440"/>
                <a:gd name="T81" fmla="*/ 2147483646 h 5267"/>
                <a:gd name="T82" fmla="*/ 2147483646 w 5440"/>
                <a:gd name="T83" fmla="*/ 2147483646 h 5267"/>
                <a:gd name="T84" fmla="*/ 2147483646 w 5440"/>
                <a:gd name="T85" fmla="*/ 2147483646 h 5267"/>
                <a:gd name="T86" fmla="*/ 2147483646 w 5440"/>
                <a:gd name="T87" fmla="*/ 2147483646 h 5267"/>
                <a:gd name="T88" fmla="*/ 2147483646 w 5440"/>
                <a:gd name="T89" fmla="*/ 2147483646 h 5267"/>
                <a:gd name="T90" fmla="*/ 2147483646 w 5440"/>
                <a:gd name="T91" fmla="*/ 2147483646 h 5267"/>
                <a:gd name="T92" fmla="*/ 2147483646 w 5440"/>
                <a:gd name="T93" fmla="*/ 2147483646 h 5267"/>
                <a:gd name="T94" fmla="*/ 2147483646 w 5440"/>
                <a:gd name="T95" fmla="*/ 2147483646 h 5267"/>
                <a:gd name="T96" fmla="*/ 2147483646 w 5440"/>
                <a:gd name="T97" fmla="*/ 2147483646 h 5267"/>
                <a:gd name="T98" fmla="*/ 2147483646 w 5440"/>
                <a:gd name="T99" fmla="*/ 2147483646 h 5267"/>
                <a:gd name="T100" fmla="*/ 2147483646 w 5440"/>
                <a:gd name="T101" fmla="*/ 2147483646 h 5267"/>
                <a:gd name="T102" fmla="*/ 2147483646 w 5440"/>
                <a:gd name="T103" fmla="*/ 2147483646 h 5267"/>
                <a:gd name="T104" fmla="*/ 2147483646 w 5440"/>
                <a:gd name="T105" fmla="*/ 2147483646 h 5267"/>
                <a:gd name="T106" fmla="*/ 2147483646 w 5440"/>
                <a:gd name="T107" fmla="*/ 2147483646 h 5267"/>
                <a:gd name="T108" fmla="*/ 2147483646 w 5440"/>
                <a:gd name="T109" fmla="*/ 2147483646 h 5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40" h="5267">
                  <a:moveTo>
                    <a:pt x="1521" y="2392"/>
                  </a:moveTo>
                  <a:lnTo>
                    <a:pt x="1521" y="2392"/>
                  </a:lnTo>
                  <a:lnTo>
                    <a:pt x="1525" y="2395"/>
                  </a:lnTo>
                  <a:lnTo>
                    <a:pt x="2073" y="2944"/>
                  </a:lnTo>
                  <a:lnTo>
                    <a:pt x="2265" y="2753"/>
                  </a:lnTo>
                  <a:lnTo>
                    <a:pt x="2058" y="2546"/>
                  </a:lnTo>
                  <a:lnTo>
                    <a:pt x="1964" y="2452"/>
                  </a:lnTo>
                  <a:lnTo>
                    <a:pt x="2443" y="1974"/>
                  </a:lnTo>
                  <a:lnTo>
                    <a:pt x="2506" y="1981"/>
                  </a:lnTo>
                  <a:lnTo>
                    <a:pt x="2531" y="1984"/>
                  </a:lnTo>
                  <a:lnTo>
                    <a:pt x="2554" y="1985"/>
                  </a:lnTo>
                  <a:lnTo>
                    <a:pt x="2579" y="1984"/>
                  </a:lnTo>
                  <a:lnTo>
                    <a:pt x="2603" y="1981"/>
                  </a:lnTo>
                  <a:lnTo>
                    <a:pt x="2628" y="1978"/>
                  </a:lnTo>
                  <a:lnTo>
                    <a:pt x="2651" y="1973"/>
                  </a:lnTo>
                  <a:lnTo>
                    <a:pt x="2300" y="1621"/>
                  </a:lnTo>
                  <a:lnTo>
                    <a:pt x="2288" y="1611"/>
                  </a:lnTo>
                  <a:lnTo>
                    <a:pt x="2277" y="1601"/>
                  </a:lnTo>
                  <a:lnTo>
                    <a:pt x="2287" y="1564"/>
                  </a:lnTo>
                  <a:lnTo>
                    <a:pt x="2295" y="1528"/>
                  </a:lnTo>
                  <a:lnTo>
                    <a:pt x="2302" y="1490"/>
                  </a:lnTo>
                  <a:lnTo>
                    <a:pt x="2308" y="1454"/>
                  </a:lnTo>
                  <a:lnTo>
                    <a:pt x="2313" y="1416"/>
                  </a:lnTo>
                  <a:lnTo>
                    <a:pt x="2316" y="1379"/>
                  </a:lnTo>
                  <a:lnTo>
                    <a:pt x="2318" y="1340"/>
                  </a:lnTo>
                  <a:lnTo>
                    <a:pt x="2320" y="1303"/>
                  </a:lnTo>
                  <a:lnTo>
                    <a:pt x="2320" y="1265"/>
                  </a:lnTo>
                  <a:lnTo>
                    <a:pt x="2318" y="1227"/>
                  </a:lnTo>
                  <a:lnTo>
                    <a:pt x="2316" y="1190"/>
                  </a:lnTo>
                  <a:lnTo>
                    <a:pt x="2311" y="1152"/>
                  </a:lnTo>
                  <a:lnTo>
                    <a:pt x="2307" y="1115"/>
                  </a:lnTo>
                  <a:lnTo>
                    <a:pt x="2301" y="1077"/>
                  </a:lnTo>
                  <a:lnTo>
                    <a:pt x="2293" y="1041"/>
                  </a:lnTo>
                  <a:lnTo>
                    <a:pt x="2284" y="1004"/>
                  </a:lnTo>
                  <a:lnTo>
                    <a:pt x="2275" y="967"/>
                  </a:lnTo>
                  <a:lnTo>
                    <a:pt x="2263" y="931"/>
                  </a:lnTo>
                  <a:lnTo>
                    <a:pt x="2252" y="895"/>
                  </a:lnTo>
                  <a:lnTo>
                    <a:pt x="2238" y="859"/>
                  </a:lnTo>
                  <a:lnTo>
                    <a:pt x="2222" y="824"/>
                  </a:lnTo>
                  <a:lnTo>
                    <a:pt x="2207" y="789"/>
                  </a:lnTo>
                  <a:lnTo>
                    <a:pt x="2190" y="754"/>
                  </a:lnTo>
                  <a:lnTo>
                    <a:pt x="2171" y="720"/>
                  </a:lnTo>
                  <a:lnTo>
                    <a:pt x="2152" y="687"/>
                  </a:lnTo>
                  <a:lnTo>
                    <a:pt x="2131" y="654"/>
                  </a:lnTo>
                  <a:lnTo>
                    <a:pt x="2109" y="621"/>
                  </a:lnTo>
                  <a:lnTo>
                    <a:pt x="2085" y="590"/>
                  </a:lnTo>
                  <a:lnTo>
                    <a:pt x="2061" y="558"/>
                  </a:lnTo>
                  <a:lnTo>
                    <a:pt x="2035" y="528"/>
                  </a:lnTo>
                  <a:lnTo>
                    <a:pt x="2008" y="498"/>
                  </a:lnTo>
                  <a:lnTo>
                    <a:pt x="1980" y="469"/>
                  </a:lnTo>
                  <a:lnTo>
                    <a:pt x="1952" y="441"/>
                  </a:lnTo>
                  <a:lnTo>
                    <a:pt x="1922" y="414"/>
                  </a:lnTo>
                  <a:lnTo>
                    <a:pt x="1892" y="389"/>
                  </a:lnTo>
                  <a:lnTo>
                    <a:pt x="1860" y="365"/>
                  </a:lnTo>
                  <a:lnTo>
                    <a:pt x="1828" y="341"/>
                  </a:lnTo>
                  <a:lnTo>
                    <a:pt x="1797" y="319"/>
                  </a:lnTo>
                  <a:lnTo>
                    <a:pt x="1764" y="299"/>
                  </a:lnTo>
                  <a:lnTo>
                    <a:pt x="1731" y="279"/>
                  </a:lnTo>
                  <a:lnTo>
                    <a:pt x="1697" y="260"/>
                  </a:lnTo>
                  <a:lnTo>
                    <a:pt x="1663" y="244"/>
                  </a:lnTo>
                  <a:lnTo>
                    <a:pt x="1628" y="228"/>
                  </a:lnTo>
                  <a:lnTo>
                    <a:pt x="1593" y="212"/>
                  </a:lnTo>
                  <a:lnTo>
                    <a:pt x="1558" y="199"/>
                  </a:lnTo>
                  <a:lnTo>
                    <a:pt x="1523" y="187"/>
                  </a:lnTo>
                  <a:lnTo>
                    <a:pt x="1486" y="176"/>
                  </a:lnTo>
                  <a:lnTo>
                    <a:pt x="1450" y="165"/>
                  </a:lnTo>
                  <a:lnTo>
                    <a:pt x="1414" y="157"/>
                  </a:lnTo>
                  <a:lnTo>
                    <a:pt x="1376" y="150"/>
                  </a:lnTo>
                  <a:lnTo>
                    <a:pt x="1340" y="143"/>
                  </a:lnTo>
                  <a:lnTo>
                    <a:pt x="1302" y="139"/>
                  </a:lnTo>
                  <a:lnTo>
                    <a:pt x="1265" y="134"/>
                  </a:lnTo>
                  <a:lnTo>
                    <a:pt x="1228" y="131"/>
                  </a:lnTo>
                  <a:lnTo>
                    <a:pt x="1191" y="130"/>
                  </a:lnTo>
                  <a:lnTo>
                    <a:pt x="1153" y="129"/>
                  </a:lnTo>
                  <a:lnTo>
                    <a:pt x="1116" y="130"/>
                  </a:lnTo>
                  <a:lnTo>
                    <a:pt x="1078" y="133"/>
                  </a:lnTo>
                  <a:lnTo>
                    <a:pt x="1041" y="136"/>
                  </a:lnTo>
                  <a:lnTo>
                    <a:pt x="1003" y="140"/>
                  </a:lnTo>
                  <a:lnTo>
                    <a:pt x="967" y="146"/>
                  </a:lnTo>
                  <a:lnTo>
                    <a:pt x="929" y="153"/>
                  </a:lnTo>
                  <a:lnTo>
                    <a:pt x="893" y="161"/>
                  </a:lnTo>
                  <a:lnTo>
                    <a:pt x="857" y="170"/>
                  </a:lnTo>
                  <a:lnTo>
                    <a:pt x="1514" y="827"/>
                  </a:lnTo>
                  <a:lnTo>
                    <a:pt x="1341" y="1470"/>
                  </a:lnTo>
                  <a:lnTo>
                    <a:pt x="697" y="1642"/>
                  </a:lnTo>
                  <a:lnTo>
                    <a:pt x="41" y="986"/>
                  </a:lnTo>
                  <a:lnTo>
                    <a:pt x="31" y="1022"/>
                  </a:lnTo>
                  <a:lnTo>
                    <a:pt x="23" y="1059"/>
                  </a:lnTo>
                  <a:lnTo>
                    <a:pt x="16" y="1096"/>
                  </a:lnTo>
                  <a:lnTo>
                    <a:pt x="10" y="1133"/>
                  </a:lnTo>
                  <a:lnTo>
                    <a:pt x="7" y="1170"/>
                  </a:lnTo>
                  <a:lnTo>
                    <a:pt x="3" y="1208"/>
                  </a:lnTo>
                  <a:lnTo>
                    <a:pt x="1" y="1245"/>
                  </a:lnTo>
                  <a:lnTo>
                    <a:pt x="0" y="1283"/>
                  </a:lnTo>
                  <a:lnTo>
                    <a:pt x="1" y="1320"/>
                  </a:lnTo>
                  <a:lnTo>
                    <a:pt x="2" y="1358"/>
                  </a:lnTo>
                  <a:lnTo>
                    <a:pt x="4" y="1394"/>
                  </a:lnTo>
                  <a:lnTo>
                    <a:pt x="9" y="1431"/>
                  </a:lnTo>
                  <a:lnTo>
                    <a:pt x="14" y="1469"/>
                  </a:lnTo>
                  <a:lnTo>
                    <a:pt x="21" y="1505"/>
                  </a:lnTo>
                  <a:lnTo>
                    <a:pt x="28" y="1543"/>
                  </a:lnTo>
                  <a:lnTo>
                    <a:pt x="36" y="1579"/>
                  </a:lnTo>
                  <a:lnTo>
                    <a:pt x="47" y="1615"/>
                  </a:lnTo>
                  <a:lnTo>
                    <a:pt x="57" y="1652"/>
                  </a:lnTo>
                  <a:lnTo>
                    <a:pt x="70" y="1687"/>
                  </a:lnTo>
                  <a:lnTo>
                    <a:pt x="84" y="1722"/>
                  </a:lnTo>
                  <a:lnTo>
                    <a:pt x="98" y="1757"/>
                  </a:lnTo>
                  <a:lnTo>
                    <a:pt x="115" y="1793"/>
                  </a:lnTo>
                  <a:lnTo>
                    <a:pt x="131" y="1826"/>
                  </a:lnTo>
                  <a:lnTo>
                    <a:pt x="150" y="1860"/>
                  </a:lnTo>
                  <a:lnTo>
                    <a:pt x="170" y="1893"/>
                  </a:lnTo>
                  <a:lnTo>
                    <a:pt x="190" y="1926"/>
                  </a:lnTo>
                  <a:lnTo>
                    <a:pt x="212" y="1958"/>
                  </a:lnTo>
                  <a:lnTo>
                    <a:pt x="235" y="1989"/>
                  </a:lnTo>
                  <a:lnTo>
                    <a:pt x="260" y="2021"/>
                  </a:lnTo>
                  <a:lnTo>
                    <a:pt x="285" y="2052"/>
                  </a:lnTo>
                  <a:lnTo>
                    <a:pt x="312" y="2081"/>
                  </a:lnTo>
                  <a:lnTo>
                    <a:pt x="340" y="2109"/>
                  </a:lnTo>
                  <a:lnTo>
                    <a:pt x="370" y="2138"/>
                  </a:lnTo>
                  <a:lnTo>
                    <a:pt x="401" y="2166"/>
                  </a:lnTo>
                  <a:lnTo>
                    <a:pt x="434" y="2193"/>
                  </a:lnTo>
                  <a:lnTo>
                    <a:pt x="466" y="2219"/>
                  </a:lnTo>
                  <a:lnTo>
                    <a:pt x="499" y="2243"/>
                  </a:lnTo>
                  <a:lnTo>
                    <a:pt x="533" y="2266"/>
                  </a:lnTo>
                  <a:lnTo>
                    <a:pt x="567" y="2287"/>
                  </a:lnTo>
                  <a:lnTo>
                    <a:pt x="602" y="2307"/>
                  </a:lnTo>
                  <a:lnTo>
                    <a:pt x="639" y="2326"/>
                  </a:lnTo>
                  <a:lnTo>
                    <a:pt x="675" y="2343"/>
                  </a:lnTo>
                  <a:lnTo>
                    <a:pt x="711" y="2359"/>
                  </a:lnTo>
                  <a:lnTo>
                    <a:pt x="748" y="2374"/>
                  </a:lnTo>
                  <a:lnTo>
                    <a:pt x="785" y="2387"/>
                  </a:lnTo>
                  <a:lnTo>
                    <a:pt x="823" y="2400"/>
                  </a:lnTo>
                  <a:lnTo>
                    <a:pt x="861" y="2410"/>
                  </a:lnTo>
                  <a:lnTo>
                    <a:pt x="900" y="2420"/>
                  </a:lnTo>
                  <a:lnTo>
                    <a:pt x="939" y="2428"/>
                  </a:lnTo>
                  <a:lnTo>
                    <a:pt x="977" y="2435"/>
                  </a:lnTo>
                  <a:lnTo>
                    <a:pt x="1016" y="2441"/>
                  </a:lnTo>
                  <a:lnTo>
                    <a:pt x="1055" y="2444"/>
                  </a:lnTo>
                  <a:lnTo>
                    <a:pt x="1095" y="2448"/>
                  </a:lnTo>
                  <a:lnTo>
                    <a:pt x="1133" y="2449"/>
                  </a:lnTo>
                  <a:lnTo>
                    <a:pt x="1173" y="2449"/>
                  </a:lnTo>
                  <a:lnTo>
                    <a:pt x="1212" y="2448"/>
                  </a:lnTo>
                  <a:lnTo>
                    <a:pt x="1252" y="2445"/>
                  </a:lnTo>
                  <a:lnTo>
                    <a:pt x="1290" y="2442"/>
                  </a:lnTo>
                  <a:lnTo>
                    <a:pt x="1329" y="2437"/>
                  </a:lnTo>
                  <a:lnTo>
                    <a:pt x="1368" y="2430"/>
                  </a:lnTo>
                  <a:lnTo>
                    <a:pt x="1406" y="2422"/>
                  </a:lnTo>
                  <a:lnTo>
                    <a:pt x="1445" y="2414"/>
                  </a:lnTo>
                  <a:lnTo>
                    <a:pt x="1484" y="2403"/>
                  </a:lnTo>
                  <a:lnTo>
                    <a:pt x="1521" y="2392"/>
                  </a:lnTo>
                  <a:close/>
                  <a:moveTo>
                    <a:pt x="3463" y="2785"/>
                  </a:moveTo>
                  <a:lnTo>
                    <a:pt x="3463" y="2785"/>
                  </a:lnTo>
                  <a:lnTo>
                    <a:pt x="3459" y="2803"/>
                  </a:lnTo>
                  <a:lnTo>
                    <a:pt x="3457" y="2821"/>
                  </a:lnTo>
                  <a:lnTo>
                    <a:pt x="3454" y="2838"/>
                  </a:lnTo>
                  <a:lnTo>
                    <a:pt x="3453" y="2857"/>
                  </a:lnTo>
                  <a:lnTo>
                    <a:pt x="3452" y="2876"/>
                  </a:lnTo>
                  <a:lnTo>
                    <a:pt x="3452" y="2893"/>
                  </a:lnTo>
                  <a:lnTo>
                    <a:pt x="3453" y="2912"/>
                  </a:lnTo>
                  <a:lnTo>
                    <a:pt x="3454" y="2931"/>
                  </a:lnTo>
                  <a:lnTo>
                    <a:pt x="3461" y="2994"/>
                  </a:lnTo>
                  <a:lnTo>
                    <a:pt x="3417" y="3039"/>
                  </a:lnTo>
                  <a:lnTo>
                    <a:pt x="3077" y="3379"/>
                  </a:lnTo>
                  <a:lnTo>
                    <a:pt x="2984" y="3472"/>
                  </a:lnTo>
                  <a:lnTo>
                    <a:pt x="2684" y="3172"/>
                  </a:lnTo>
                  <a:lnTo>
                    <a:pt x="2493" y="3363"/>
                  </a:lnTo>
                  <a:lnTo>
                    <a:pt x="4228" y="5098"/>
                  </a:lnTo>
                  <a:lnTo>
                    <a:pt x="4248" y="5117"/>
                  </a:lnTo>
                  <a:lnTo>
                    <a:pt x="4269" y="5136"/>
                  </a:lnTo>
                  <a:lnTo>
                    <a:pt x="4291" y="5152"/>
                  </a:lnTo>
                  <a:lnTo>
                    <a:pt x="4314" y="5168"/>
                  </a:lnTo>
                  <a:lnTo>
                    <a:pt x="4336" y="5183"/>
                  </a:lnTo>
                  <a:lnTo>
                    <a:pt x="4361" y="5195"/>
                  </a:lnTo>
                  <a:lnTo>
                    <a:pt x="4384" y="5207"/>
                  </a:lnTo>
                  <a:lnTo>
                    <a:pt x="4409" y="5218"/>
                  </a:lnTo>
                  <a:lnTo>
                    <a:pt x="4433" y="5227"/>
                  </a:lnTo>
                  <a:lnTo>
                    <a:pt x="4459" y="5235"/>
                  </a:lnTo>
                  <a:lnTo>
                    <a:pt x="4485" y="5242"/>
                  </a:lnTo>
                  <a:lnTo>
                    <a:pt x="4511" y="5248"/>
                  </a:lnTo>
                  <a:lnTo>
                    <a:pt x="4536" y="5253"/>
                  </a:lnTo>
                  <a:lnTo>
                    <a:pt x="4562" y="5255"/>
                  </a:lnTo>
                  <a:lnTo>
                    <a:pt x="4588" y="5258"/>
                  </a:lnTo>
                  <a:lnTo>
                    <a:pt x="4615" y="5259"/>
                  </a:lnTo>
                  <a:lnTo>
                    <a:pt x="4641" y="5258"/>
                  </a:lnTo>
                  <a:lnTo>
                    <a:pt x="4668" y="5255"/>
                  </a:lnTo>
                  <a:lnTo>
                    <a:pt x="4693" y="5253"/>
                  </a:lnTo>
                  <a:lnTo>
                    <a:pt x="4719" y="5248"/>
                  </a:lnTo>
                  <a:lnTo>
                    <a:pt x="4745" y="5242"/>
                  </a:lnTo>
                  <a:lnTo>
                    <a:pt x="4771" y="5235"/>
                  </a:lnTo>
                  <a:lnTo>
                    <a:pt x="4795" y="5227"/>
                  </a:lnTo>
                  <a:lnTo>
                    <a:pt x="4821" y="5218"/>
                  </a:lnTo>
                  <a:lnTo>
                    <a:pt x="4845" y="5207"/>
                  </a:lnTo>
                  <a:lnTo>
                    <a:pt x="4869" y="5195"/>
                  </a:lnTo>
                  <a:lnTo>
                    <a:pt x="4893" y="5183"/>
                  </a:lnTo>
                  <a:lnTo>
                    <a:pt x="4916" y="5168"/>
                  </a:lnTo>
                  <a:lnTo>
                    <a:pt x="4938" y="5152"/>
                  </a:lnTo>
                  <a:lnTo>
                    <a:pt x="4961" y="5136"/>
                  </a:lnTo>
                  <a:lnTo>
                    <a:pt x="4982" y="5117"/>
                  </a:lnTo>
                  <a:lnTo>
                    <a:pt x="5002" y="5098"/>
                  </a:lnTo>
                  <a:lnTo>
                    <a:pt x="5022" y="5077"/>
                  </a:lnTo>
                  <a:lnTo>
                    <a:pt x="5039" y="5056"/>
                  </a:lnTo>
                  <a:lnTo>
                    <a:pt x="5057" y="5035"/>
                  </a:lnTo>
                  <a:lnTo>
                    <a:pt x="5072" y="5013"/>
                  </a:lnTo>
                  <a:lnTo>
                    <a:pt x="5086" y="4989"/>
                  </a:lnTo>
                  <a:lnTo>
                    <a:pt x="5099" y="4966"/>
                  </a:lnTo>
                  <a:lnTo>
                    <a:pt x="5112" y="4941"/>
                  </a:lnTo>
                  <a:lnTo>
                    <a:pt x="5122" y="4916"/>
                  </a:lnTo>
                  <a:lnTo>
                    <a:pt x="5132" y="4892"/>
                  </a:lnTo>
                  <a:lnTo>
                    <a:pt x="5140" y="4867"/>
                  </a:lnTo>
                  <a:lnTo>
                    <a:pt x="5146" y="4841"/>
                  </a:lnTo>
                  <a:lnTo>
                    <a:pt x="5152" y="4816"/>
                  </a:lnTo>
                  <a:lnTo>
                    <a:pt x="5156" y="4790"/>
                  </a:lnTo>
                  <a:lnTo>
                    <a:pt x="5160" y="4763"/>
                  </a:lnTo>
                  <a:lnTo>
                    <a:pt x="5161" y="4737"/>
                  </a:lnTo>
                  <a:lnTo>
                    <a:pt x="5162" y="4711"/>
                  </a:lnTo>
                  <a:lnTo>
                    <a:pt x="5161" y="4684"/>
                  </a:lnTo>
                  <a:lnTo>
                    <a:pt x="5160" y="4659"/>
                  </a:lnTo>
                  <a:lnTo>
                    <a:pt x="5156" y="4632"/>
                  </a:lnTo>
                  <a:lnTo>
                    <a:pt x="5152" y="4606"/>
                  </a:lnTo>
                  <a:lnTo>
                    <a:pt x="5146" y="4580"/>
                  </a:lnTo>
                  <a:lnTo>
                    <a:pt x="5140" y="4555"/>
                  </a:lnTo>
                  <a:lnTo>
                    <a:pt x="5132" y="4530"/>
                  </a:lnTo>
                  <a:lnTo>
                    <a:pt x="5122" y="4505"/>
                  </a:lnTo>
                  <a:lnTo>
                    <a:pt x="5112" y="4480"/>
                  </a:lnTo>
                  <a:lnTo>
                    <a:pt x="5099" y="4456"/>
                  </a:lnTo>
                  <a:lnTo>
                    <a:pt x="5086" y="4432"/>
                  </a:lnTo>
                  <a:lnTo>
                    <a:pt x="5072" y="4410"/>
                  </a:lnTo>
                  <a:lnTo>
                    <a:pt x="5057" y="4387"/>
                  </a:lnTo>
                  <a:lnTo>
                    <a:pt x="5039" y="4366"/>
                  </a:lnTo>
                  <a:lnTo>
                    <a:pt x="5022" y="4344"/>
                  </a:lnTo>
                  <a:lnTo>
                    <a:pt x="5002" y="4323"/>
                  </a:lnTo>
                  <a:lnTo>
                    <a:pt x="3463" y="2785"/>
                  </a:lnTo>
                  <a:close/>
                  <a:moveTo>
                    <a:pt x="4802" y="4918"/>
                  </a:moveTo>
                  <a:lnTo>
                    <a:pt x="4527" y="4991"/>
                  </a:lnTo>
                  <a:lnTo>
                    <a:pt x="4304" y="4769"/>
                  </a:lnTo>
                  <a:lnTo>
                    <a:pt x="4377" y="4493"/>
                  </a:lnTo>
                  <a:lnTo>
                    <a:pt x="4652" y="4419"/>
                  </a:lnTo>
                  <a:lnTo>
                    <a:pt x="4876" y="4643"/>
                  </a:lnTo>
                  <a:lnTo>
                    <a:pt x="4802" y="4918"/>
                  </a:lnTo>
                  <a:close/>
                  <a:moveTo>
                    <a:pt x="2687" y="2988"/>
                  </a:moveTo>
                  <a:lnTo>
                    <a:pt x="2985" y="3287"/>
                  </a:lnTo>
                  <a:lnTo>
                    <a:pt x="3325" y="2947"/>
                  </a:lnTo>
                  <a:lnTo>
                    <a:pt x="3323" y="2917"/>
                  </a:lnTo>
                  <a:lnTo>
                    <a:pt x="3322" y="2885"/>
                  </a:lnTo>
                  <a:lnTo>
                    <a:pt x="3323" y="2853"/>
                  </a:lnTo>
                  <a:lnTo>
                    <a:pt x="3325" y="2823"/>
                  </a:lnTo>
                  <a:lnTo>
                    <a:pt x="3330" y="2791"/>
                  </a:lnTo>
                  <a:lnTo>
                    <a:pt x="3336" y="2761"/>
                  </a:lnTo>
                  <a:lnTo>
                    <a:pt x="3343" y="2730"/>
                  </a:lnTo>
                  <a:lnTo>
                    <a:pt x="3352" y="2700"/>
                  </a:lnTo>
                  <a:lnTo>
                    <a:pt x="3363" y="2670"/>
                  </a:lnTo>
                  <a:lnTo>
                    <a:pt x="3376" y="2641"/>
                  </a:lnTo>
                  <a:lnTo>
                    <a:pt x="3391" y="2613"/>
                  </a:lnTo>
                  <a:lnTo>
                    <a:pt x="3406" y="2585"/>
                  </a:lnTo>
                  <a:lnTo>
                    <a:pt x="3425" y="2558"/>
                  </a:lnTo>
                  <a:lnTo>
                    <a:pt x="3444" y="2532"/>
                  </a:lnTo>
                  <a:lnTo>
                    <a:pt x="3465" y="2506"/>
                  </a:lnTo>
                  <a:lnTo>
                    <a:pt x="3488" y="2482"/>
                  </a:lnTo>
                  <a:lnTo>
                    <a:pt x="3513" y="2459"/>
                  </a:lnTo>
                  <a:lnTo>
                    <a:pt x="3538" y="2438"/>
                  </a:lnTo>
                  <a:lnTo>
                    <a:pt x="3565" y="2418"/>
                  </a:lnTo>
                  <a:lnTo>
                    <a:pt x="3592" y="2401"/>
                  </a:lnTo>
                  <a:lnTo>
                    <a:pt x="3620" y="2384"/>
                  </a:lnTo>
                  <a:lnTo>
                    <a:pt x="3648" y="2370"/>
                  </a:lnTo>
                  <a:lnTo>
                    <a:pt x="3677" y="2358"/>
                  </a:lnTo>
                  <a:lnTo>
                    <a:pt x="3706" y="2346"/>
                  </a:lnTo>
                  <a:lnTo>
                    <a:pt x="3737" y="2338"/>
                  </a:lnTo>
                  <a:lnTo>
                    <a:pt x="3767" y="2329"/>
                  </a:lnTo>
                  <a:lnTo>
                    <a:pt x="3798" y="2324"/>
                  </a:lnTo>
                  <a:lnTo>
                    <a:pt x="3828" y="2319"/>
                  </a:lnTo>
                  <a:lnTo>
                    <a:pt x="3860" y="2316"/>
                  </a:lnTo>
                  <a:lnTo>
                    <a:pt x="3892" y="2316"/>
                  </a:lnTo>
                  <a:lnTo>
                    <a:pt x="3922" y="2316"/>
                  </a:lnTo>
                  <a:lnTo>
                    <a:pt x="3954" y="2320"/>
                  </a:lnTo>
                  <a:lnTo>
                    <a:pt x="5440" y="834"/>
                  </a:lnTo>
                  <a:lnTo>
                    <a:pt x="4608" y="0"/>
                  </a:lnTo>
                  <a:lnTo>
                    <a:pt x="3121" y="1487"/>
                  </a:lnTo>
                  <a:lnTo>
                    <a:pt x="3124" y="1518"/>
                  </a:lnTo>
                  <a:lnTo>
                    <a:pt x="3125" y="1550"/>
                  </a:lnTo>
                  <a:lnTo>
                    <a:pt x="3124" y="1580"/>
                  </a:lnTo>
                  <a:lnTo>
                    <a:pt x="3121" y="1612"/>
                  </a:lnTo>
                  <a:lnTo>
                    <a:pt x="3117" y="1642"/>
                  </a:lnTo>
                  <a:lnTo>
                    <a:pt x="3111" y="1674"/>
                  </a:lnTo>
                  <a:lnTo>
                    <a:pt x="3104" y="1705"/>
                  </a:lnTo>
                  <a:lnTo>
                    <a:pt x="3094" y="1734"/>
                  </a:lnTo>
                  <a:lnTo>
                    <a:pt x="3083" y="1764"/>
                  </a:lnTo>
                  <a:lnTo>
                    <a:pt x="3071" y="1793"/>
                  </a:lnTo>
                  <a:lnTo>
                    <a:pt x="3056" y="1822"/>
                  </a:lnTo>
                  <a:lnTo>
                    <a:pt x="3041" y="1849"/>
                  </a:lnTo>
                  <a:lnTo>
                    <a:pt x="3022" y="1877"/>
                  </a:lnTo>
                  <a:lnTo>
                    <a:pt x="3003" y="1903"/>
                  </a:lnTo>
                  <a:lnTo>
                    <a:pt x="2981" y="1928"/>
                  </a:lnTo>
                  <a:lnTo>
                    <a:pt x="2959" y="1952"/>
                  </a:lnTo>
                  <a:lnTo>
                    <a:pt x="2934" y="1975"/>
                  </a:lnTo>
                  <a:lnTo>
                    <a:pt x="2909" y="1996"/>
                  </a:lnTo>
                  <a:lnTo>
                    <a:pt x="2882" y="2016"/>
                  </a:lnTo>
                  <a:lnTo>
                    <a:pt x="2855" y="2034"/>
                  </a:lnTo>
                  <a:lnTo>
                    <a:pt x="2827" y="2050"/>
                  </a:lnTo>
                  <a:lnTo>
                    <a:pt x="2799" y="2064"/>
                  </a:lnTo>
                  <a:lnTo>
                    <a:pt x="2770" y="2077"/>
                  </a:lnTo>
                  <a:lnTo>
                    <a:pt x="2740" y="2088"/>
                  </a:lnTo>
                  <a:lnTo>
                    <a:pt x="2710" y="2097"/>
                  </a:lnTo>
                  <a:lnTo>
                    <a:pt x="2680" y="2105"/>
                  </a:lnTo>
                  <a:lnTo>
                    <a:pt x="2649" y="2111"/>
                  </a:lnTo>
                  <a:lnTo>
                    <a:pt x="2617" y="2115"/>
                  </a:lnTo>
                  <a:lnTo>
                    <a:pt x="2587" y="2117"/>
                  </a:lnTo>
                  <a:lnTo>
                    <a:pt x="2555" y="2118"/>
                  </a:lnTo>
                  <a:lnTo>
                    <a:pt x="2525" y="2117"/>
                  </a:lnTo>
                  <a:lnTo>
                    <a:pt x="2493" y="2115"/>
                  </a:lnTo>
                  <a:lnTo>
                    <a:pt x="2153" y="2455"/>
                  </a:lnTo>
                  <a:lnTo>
                    <a:pt x="2453" y="2755"/>
                  </a:lnTo>
                  <a:lnTo>
                    <a:pt x="984" y="4223"/>
                  </a:lnTo>
                  <a:lnTo>
                    <a:pt x="931" y="4170"/>
                  </a:lnTo>
                  <a:lnTo>
                    <a:pt x="648" y="4396"/>
                  </a:lnTo>
                  <a:lnTo>
                    <a:pt x="174" y="5145"/>
                  </a:lnTo>
                  <a:lnTo>
                    <a:pt x="295" y="5267"/>
                  </a:lnTo>
                  <a:lnTo>
                    <a:pt x="1044" y="4792"/>
                  </a:lnTo>
                  <a:lnTo>
                    <a:pt x="1272" y="4510"/>
                  </a:lnTo>
                  <a:lnTo>
                    <a:pt x="1218" y="4457"/>
                  </a:lnTo>
                  <a:lnTo>
                    <a:pt x="2687" y="2988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5547795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62763" y="4239419"/>
            <a:ext cx="914400" cy="914400"/>
            <a:chOff x="7723081" y="8187560"/>
            <a:chExt cx="914400" cy="914400"/>
          </a:xfrm>
          <a:solidFill>
            <a:schemeClr val="bg1"/>
          </a:solidFill>
        </p:grpSpPr>
        <p:sp>
          <p:nvSpPr>
            <p:cNvPr id="10" name="KSO_Shape"/>
            <p:cNvSpPr>
              <a:spLocks noChangeAspect="1"/>
            </p:cNvSpPr>
            <p:nvPr/>
          </p:nvSpPr>
          <p:spPr bwMode="auto">
            <a:xfrm>
              <a:off x="7884420" y="8307049"/>
              <a:ext cx="591723" cy="675423"/>
            </a:xfrm>
            <a:custGeom>
              <a:avLst/>
              <a:gdLst>
                <a:gd name="T0" fmla="*/ 928882 w 1282700"/>
                <a:gd name="T1" fmla="*/ 1017606 h 1516063"/>
                <a:gd name="T2" fmla="*/ 953834 w 1282700"/>
                <a:gd name="T3" fmla="*/ 1109512 h 1516063"/>
                <a:gd name="T4" fmla="*/ 917237 w 1282700"/>
                <a:gd name="T5" fmla="*/ 1195446 h 1516063"/>
                <a:gd name="T6" fmla="*/ 718619 w 1282700"/>
                <a:gd name="T7" fmla="*/ 1214690 h 1516063"/>
                <a:gd name="T8" fmla="*/ 666385 w 1282700"/>
                <a:gd name="T9" fmla="*/ 1138046 h 1516063"/>
                <a:gd name="T10" fmla="*/ 672706 w 1282700"/>
                <a:gd name="T11" fmla="*/ 1042491 h 1516063"/>
                <a:gd name="T12" fmla="*/ 734255 w 1282700"/>
                <a:gd name="T13" fmla="*/ 973146 h 1516063"/>
                <a:gd name="T14" fmla="*/ 673760 w 1282700"/>
                <a:gd name="T15" fmla="*/ 453398 h 1516063"/>
                <a:gd name="T16" fmla="*/ 520784 w 1282700"/>
                <a:gd name="T17" fmla="*/ 504920 h 1516063"/>
                <a:gd name="T18" fmla="*/ 387096 w 1282700"/>
                <a:gd name="T19" fmla="*/ 590347 h 1516063"/>
                <a:gd name="T20" fmla="*/ 278018 w 1282700"/>
                <a:gd name="T21" fmla="*/ 704694 h 1516063"/>
                <a:gd name="T22" fmla="*/ 198869 w 1282700"/>
                <a:gd name="T23" fmla="*/ 842641 h 1516063"/>
                <a:gd name="T24" fmla="*/ 154306 w 1282700"/>
                <a:gd name="T25" fmla="*/ 998871 h 1516063"/>
                <a:gd name="T26" fmla="*/ 150316 w 1282700"/>
                <a:gd name="T27" fmla="*/ 1166401 h 1516063"/>
                <a:gd name="T28" fmla="*/ 186897 w 1282700"/>
                <a:gd name="T29" fmla="*/ 1325623 h 1516063"/>
                <a:gd name="T30" fmla="*/ 259394 w 1282700"/>
                <a:gd name="T31" fmla="*/ 1467558 h 1516063"/>
                <a:gd name="T32" fmla="*/ 363152 w 1282700"/>
                <a:gd name="T33" fmla="*/ 1587224 h 1516063"/>
                <a:gd name="T34" fmla="*/ 492184 w 1282700"/>
                <a:gd name="T35" fmla="*/ 1678967 h 1516063"/>
                <a:gd name="T36" fmla="*/ 641834 w 1282700"/>
                <a:gd name="T37" fmla="*/ 1737802 h 1516063"/>
                <a:gd name="T38" fmla="*/ 806783 w 1282700"/>
                <a:gd name="T39" fmla="*/ 1758410 h 1516063"/>
                <a:gd name="T40" fmla="*/ 971398 w 1282700"/>
                <a:gd name="T41" fmla="*/ 1737802 h 1516063"/>
                <a:gd name="T42" fmla="*/ 1120716 w 1282700"/>
                <a:gd name="T43" fmla="*/ 1678967 h 1516063"/>
                <a:gd name="T44" fmla="*/ 1249748 w 1282700"/>
                <a:gd name="T45" fmla="*/ 1587224 h 1516063"/>
                <a:gd name="T46" fmla="*/ 1353506 w 1282700"/>
                <a:gd name="T47" fmla="*/ 1467558 h 1516063"/>
                <a:gd name="T48" fmla="*/ 1426336 w 1282700"/>
                <a:gd name="T49" fmla="*/ 1325623 h 1516063"/>
                <a:gd name="T50" fmla="*/ 1462585 w 1282700"/>
                <a:gd name="T51" fmla="*/ 1166401 h 1516063"/>
                <a:gd name="T52" fmla="*/ 1458594 w 1282700"/>
                <a:gd name="T53" fmla="*/ 998871 h 1516063"/>
                <a:gd name="T54" fmla="*/ 1414031 w 1282700"/>
                <a:gd name="T55" fmla="*/ 842641 h 1516063"/>
                <a:gd name="T56" fmla="*/ 1334882 w 1282700"/>
                <a:gd name="T57" fmla="*/ 704694 h 1516063"/>
                <a:gd name="T58" fmla="*/ 1225804 w 1282700"/>
                <a:gd name="T59" fmla="*/ 590347 h 1516063"/>
                <a:gd name="T60" fmla="*/ 1092449 w 1282700"/>
                <a:gd name="T61" fmla="*/ 504920 h 1516063"/>
                <a:gd name="T62" fmla="*/ 939140 w 1282700"/>
                <a:gd name="T63" fmla="*/ 453398 h 1516063"/>
                <a:gd name="T64" fmla="*/ 953107 w 1282700"/>
                <a:gd name="T65" fmla="*/ 0 h 1516063"/>
                <a:gd name="T66" fmla="*/ 979380 w 1282700"/>
                <a:gd name="T67" fmla="*/ 312459 h 1516063"/>
                <a:gd name="T68" fmla="*/ 1113732 w 1282700"/>
                <a:gd name="T69" fmla="*/ 354342 h 1516063"/>
                <a:gd name="T70" fmla="*/ 1236446 w 1282700"/>
                <a:gd name="T71" fmla="*/ 418163 h 1516063"/>
                <a:gd name="T72" fmla="*/ 1467573 w 1282700"/>
                <a:gd name="T73" fmla="*/ 638879 h 1516063"/>
                <a:gd name="T74" fmla="*/ 1545723 w 1282700"/>
                <a:gd name="T75" fmla="*/ 777822 h 1516063"/>
                <a:gd name="T76" fmla="*/ 1595275 w 1282700"/>
                <a:gd name="T77" fmla="*/ 932723 h 1516063"/>
                <a:gd name="T78" fmla="*/ 1612900 w 1282700"/>
                <a:gd name="T79" fmla="*/ 1099256 h 1516063"/>
                <a:gd name="T80" fmla="*/ 1587626 w 1282700"/>
                <a:gd name="T81" fmla="*/ 1300692 h 1516063"/>
                <a:gd name="T82" fmla="*/ 1515461 w 1282700"/>
                <a:gd name="T83" fmla="*/ 1483181 h 1516063"/>
                <a:gd name="T84" fmla="*/ 1403389 w 1282700"/>
                <a:gd name="T85" fmla="*/ 1641073 h 1516063"/>
                <a:gd name="T86" fmla="*/ 1257397 w 1282700"/>
                <a:gd name="T87" fmla="*/ 1767718 h 1516063"/>
                <a:gd name="T88" fmla="*/ 1083470 w 1282700"/>
                <a:gd name="T89" fmla="*/ 1856137 h 1516063"/>
                <a:gd name="T90" fmla="*/ 888925 w 1282700"/>
                <a:gd name="T91" fmla="*/ 1901012 h 1516063"/>
                <a:gd name="T92" fmla="*/ 683737 w 1282700"/>
                <a:gd name="T93" fmla="*/ 1895693 h 1516063"/>
                <a:gd name="T94" fmla="*/ 492517 w 1282700"/>
                <a:gd name="T95" fmla="*/ 1841844 h 1516063"/>
                <a:gd name="T96" fmla="*/ 323910 w 1282700"/>
                <a:gd name="T97" fmla="*/ 1745115 h 1516063"/>
                <a:gd name="T98" fmla="*/ 184237 w 1282700"/>
                <a:gd name="T99" fmla="*/ 1611821 h 1516063"/>
                <a:gd name="T100" fmla="*/ 79814 w 1282700"/>
                <a:gd name="T101" fmla="*/ 1448612 h 1516063"/>
                <a:gd name="T102" fmla="*/ 16628 w 1282700"/>
                <a:gd name="T103" fmla="*/ 1261468 h 1516063"/>
                <a:gd name="T104" fmla="*/ 1330 w 1282700"/>
                <a:gd name="T105" fmla="*/ 1059700 h 1516063"/>
                <a:gd name="T106" fmla="*/ 32591 w 1282700"/>
                <a:gd name="T107" fmla="*/ 871892 h 1516063"/>
                <a:gd name="T108" fmla="*/ 105088 w 1282700"/>
                <a:gd name="T109" fmla="*/ 701702 h 1516063"/>
                <a:gd name="T110" fmla="*/ 212837 w 1282700"/>
                <a:gd name="T111" fmla="*/ 554448 h 1516063"/>
                <a:gd name="T112" fmla="*/ 350183 w 1282700"/>
                <a:gd name="T113" fmla="*/ 434783 h 1516063"/>
                <a:gd name="T114" fmla="*/ 512802 w 1282700"/>
                <a:gd name="T115" fmla="*/ 348691 h 1516063"/>
                <a:gd name="T116" fmla="*/ 695043 w 1282700"/>
                <a:gd name="T117" fmla="*/ 301157 h 15160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82700" h="1516063">
                  <a:moveTo>
                    <a:pt x="583935" y="525463"/>
                  </a:moveTo>
                  <a:lnTo>
                    <a:pt x="700617" y="525463"/>
                  </a:lnTo>
                  <a:lnTo>
                    <a:pt x="700617" y="774462"/>
                  </a:lnTo>
                  <a:lnTo>
                    <a:pt x="706967" y="778423"/>
                  </a:lnTo>
                  <a:lnTo>
                    <a:pt x="712788" y="782648"/>
                  </a:lnTo>
                  <a:lnTo>
                    <a:pt x="718873" y="787401"/>
                  </a:lnTo>
                  <a:lnTo>
                    <a:pt x="724429" y="792682"/>
                  </a:lnTo>
                  <a:lnTo>
                    <a:pt x="729456" y="797963"/>
                  </a:lnTo>
                  <a:lnTo>
                    <a:pt x="734484" y="803508"/>
                  </a:lnTo>
                  <a:lnTo>
                    <a:pt x="738717" y="809845"/>
                  </a:lnTo>
                  <a:lnTo>
                    <a:pt x="742686" y="815918"/>
                  </a:lnTo>
                  <a:lnTo>
                    <a:pt x="746390" y="822519"/>
                  </a:lnTo>
                  <a:lnTo>
                    <a:pt x="749565" y="829649"/>
                  </a:lnTo>
                  <a:lnTo>
                    <a:pt x="752475" y="836514"/>
                  </a:lnTo>
                  <a:lnTo>
                    <a:pt x="754592" y="843643"/>
                  </a:lnTo>
                  <a:lnTo>
                    <a:pt x="756444" y="851301"/>
                  </a:lnTo>
                  <a:lnTo>
                    <a:pt x="757767" y="858958"/>
                  </a:lnTo>
                  <a:lnTo>
                    <a:pt x="758561" y="866880"/>
                  </a:lnTo>
                  <a:lnTo>
                    <a:pt x="758825" y="874801"/>
                  </a:lnTo>
                  <a:lnTo>
                    <a:pt x="758561" y="882987"/>
                  </a:lnTo>
                  <a:lnTo>
                    <a:pt x="757767" y="890644"/>
                  </a:lnTo>
                  <a:lnTo>
                    <a:pt x="756444" y="898038"/>
                  </a:lnTo>
                  <a:lnTo>
                    <a:pt x="754592" y="905695"/>
                  </a:lnTo>
                  <a:lnTo>
                    <a:pt x="752475" y="912824"/>
                  </a:lnTo>
                  <a:lnTo>
                    <a:pt x="749565" y="920218"/>
                  </a:lnTo>
                  <a:lnTo>
                    <a:pt x="746390" y="926819"/>
                  </a:lnTo>
                  <a:lnTo>
                    <a:pt x="742686" y="933420"/>
                  </a:lnTo>
                  <a:lnTo>
                    <a:pt x="738717" y="939757"/>
                  </a:lnTo>
                  <a:lnTo>
                    <a:pt x="734484" y="945831"/>
                  </a:lnTo>
                  <a:lnTo>
                    <a:pt x="729456" y="951376"/>
                  </a:lnTo>
                  <a:lnTo>
                    <a:pt x="724429" y="956921"/>
                  </a:lnTo>
                  <a:lnTo>
                    <a:pt x="718873" y="961938"/>
                  </a:lnTo>
                  <a:lnTo>
                    <a:pt x="712788" y="966691"/>
                  </a:lnTo>
                  <a:lnTo>
                    <a:pt x="706967" y="970915"/>
                  </a:lnTo>
                  <a:lnTo>
                    <a:pt x="700617" y="975140"/>
                  </a:lnTo>
                  <a:lnTo>
                    <a:pt x="700617" y="1049338"/>
                  </a:lnTo>
                  <a:lnTo>
                    <a:pt x="583935" y="1049338"/>
                  </a:lnTo>
                  <a:lnTo>
                    <a:pt x="583935" y="975140"/>
                  </a:lnTo>
                  <a:lnTo>
                    <a:pt x="577585" y="970915"/>
                  </a:lnTo>
                  <a:lnTo>
                    <a:pt x="571500" y="966691"/>
                  </a:lnTo>
                  <a:lnTo>
                    <a:pt x="565679" y="961938"/>
                  </a:lnTo>
                  <a:lnTo>
                    <a:pt x="560123" y="956921"/>
                  </a:lnTo>
                  <a:lnTo>
                    <a:pt x="555096" y="951376"/>
                  </a:lnTo>
                  <a:lnTo>
                    <a:pt x="550333" y="945831"/>
                  </a:lnTo>
                  <a:lnTo>
                    <a:pt x="545835" y="939757"/>
                  </a:lnTo>
                  <a:lnTo>
                    <a:pt x="541602" y="933420"/>
                  </a:lnTo>
                  <a:lnTo>
                    <a:pt x="538162" y="926819"/>
                  </a:lnTo>
                  <a:lnTo>
                    <a:pt x="534987" y="920218"/>
                  </a:lnTo>
                  <a:lnTo>
                    <a:pt x="532077" y="912824"/>
                  </a:lnTo>
                  <a:lnTo>
                    <a:pt x="529960" y="905695"/>
                  </a:lnTo>
                  <a:lnTo>
                    <a:pt x="528108" y="898038"/>
                  </a:lnTo>
                  <a:lnTo>
                    <a:pt x="526785" y="890644"/>
                  </a:lnTo>
                  <a:lnTo>
                    <a:pt x="525727" y="882987"/>
                  </a:lnTo>
                  <a:lnTo>
                    <a:pt x="525462" y="874801"/>
                  </a:lnTo>
                  <a:lnTo>
                    <a:pt x="525727" y="866880"/>
                  </a:lnTo>
                  <a:lnTo>
                    <a:pt x="526785" y="858958"/>
                  </a:lnTo>
                  <a:lnTo>
                    <a:pt x="528108" y="851301"/>
                  </a:lnTo>
                  <a:lnTo>
                    <a:pt x="529960" y="843643"/>
                  </a:lnTo>
                  <a:lnTo>
                    <a:pt x="532077" y="836514"/>
                  </a:lnTo>
                  <a:lnTo>
                    <a:pt x="534987" y="829649"/>
                  </a:lnTo>
                  <a:lnTo>
                    <a:pt x="538162" y="822519"/>
                  </a:lnTo>
                  <a:lnTo>
                    <a:pt x="541602" y="815918"/>
                  </a:lnTo>
                  <a:lnTo>
                    <a:pt x="545835" y="809845"/>
                  </a:lnTo>
                  <a:lnTo>
                    <a:pt x="550333" y="803508"/>
                  </a:lnTo>
                  <a:lnTo>
                    <a:pt x="555096" y="797963"/>
                  </a:lnTo>
                  <a:lnTo>
                    <a:pt x="560123" y="792682"/>
                  </a:lnTo>
                  <a:lnTo>
                    <a:pt x="565679" y="787401"/>
                  </a:lnTo>
                  <a:lnTo>
                    <a:pt x="571500" y="782648"/>
                  </a:lnTo>
                  <a:lnTo>
                    <a:pt x="577585" y="778423"/>
                  </a:lnTo>
                  <a:lnTo>
                    <a:pt x="583935" y="774462"/>
                  </a:lnTo>
                  <a:lnTo>
                    <a:pt x="583935" y="525463"/>
                  </a:lnTo>
                  <a:close/>
                  <a:moveTo>
                    <a:pt x="641615" y="349983"/>
                  </a:moveTo>
                  <a:lnTo>
                    <a:pt x="627862" y="350247"/>
                  </a:lnTo>
                  <a:lnTo>
                    <a:pt x="614374" y="350512"/>
                  </a:lnTo>
                  <a:lnTo>
                    <a:pt x="601150" y="351570"/>
                  </a:lnTo>
                  <a:lnTo>
                    <a:pt x="587926" y="352628"/>
                  </a:lnTo>
                  <a:lnTo>
                    <a:pt x="574703" y="354216"/>
                  </a:lnTo>
                  <a:lnTo>
                    <a:pt x="561479" y="356067"/>
                  </a:lnTo>
                  <a:lnTo>
                    <a:pt x="548784" y="358184"/>
                  </a:lnTo>
                  <a:lnTo>
                    <a:pt x="535825" y="360829"/>
                  </a:lnTo>
                  <a:lnTo>
                    <a:pt x="522866" y="363474"/>
                  </a:lnTo>
                  <a:lnTo>
                    <a:pt x="510435" y="366649"/>
                  </a:lnTo>
                  <a:lnTo>
                    <a:pt x="498005" y="369823"/>
                  </a:lnTo>
                  <a:lnTo>
                    <a:pt x="485575" y="373527"/>
                  </a:lnTo>
                  <a:lnTo>
                    <a:pt x="473409" y="377759"/>
                  </a:lnTo>
                  <a:lnTo>
                    <a:pt x="461243" y="381992"/>
                  </a:lnTo>
                  <a:lnTo>
                    <a:pt x="449077" y="386489"/>
                  </a:lnTo>
                  <a:lnTo>
                    <a:pt x="437441" y="391251"/>
                  </a:lnTo>
                  <a:lnTo>
                    <a:pt x="425539" y="396541"/>
                  </a:lnTo>
                  <a:lnTo>
                    <a:pt x="414167" y="401832"/>
                  </a:lnTo>
                  <a:lnTo>
                    <a:pt x="402794" y="407388"/>
                  </a:lnTo>
                  <a:lnTo>
                    <a:pt x="391422" y="413207"/>
                  </a:lnTo>
                  <a:lnTo>
                    <a:pt x="380579" y="419556"/>
                  </a:lnTo>
                  <a:lnTo>
                    <a:pt x="369471" y="425905"/>
                  </a:lnTo>
                  <a:lnTo>
                    <a:pt x="358892" y="432519"/>
                  </a:lnTo>
                  <a:lnTo>
                    <a:pt x="348313" y="439661"/>
                  </a:lnTo>
                  <a:lnTo>
                    <a:pt x="337998" y="446804"/>
                  </a:lnTo>
                  <a:lnTo>
                    <a:pt x="327684" y="454475"/>
                  </a:lnTo>
                  <a:lnTo>
                    <a:pt x="317634" y="462147"/>
                  </a:lnTo>
                  <a:lnTo>
                    <a:pt x="307848" y="469818"/>
                  </a:lnTo>
                  <a:lnTo>
                    <a:pt x="298063" y="478019"/>
                  </a:lnTo>
                  <a:lnTo>
                    <a:pt x="288806" y="486484"/>
                  </a:lnTo>
                  <a:lnTo>
                    <a:pt x="279549" y="495214"/>
                  </a:lnTo>
                  <a:lnTo>
                    <a:pt x="270557" y="503679"/>
                  </a:lnTo>
                  <a:lnTo>
                    <a:pt x="261565" y="512938"/>
                  </a:lnTo>
                  <a:lnTo>
                    <a:pt x="253102" y="521932"/>
                  </a:lnTo>
                  <a:lnTo>
                    <a:pt x="244903" y="531455"/>
                  </a:lnTo>
                  <a:lnTo>
                    <a:pt x="236705" y="540979"/>
                  </a:lnTo>
                  <a:lnTo>
                    <a:pt x="228770" y="551031"/>
                  </a:lnTo>
                  <a:lnTo>
                    <a:pt x="221101" y="560819"/>
                  </a:lnTo>
                  <a:lnTo>
                    <a:pt x="213695" y="571136"/>
                  </a:lnTo>
                  <a:lnTo>
                    <a:pt x="206290" y="581453"/>
                  </a:lnTo>
                  <a:lnTo>
                    <a:pt x="199414" y="592035"/>
                  </a:lnTo>
                  <a:lnTo>
                    <a:pt x="192802" y="602881"/>
                  </a:lnTo>
                  <a:lnTo>
                    <a:pt x="186190" y="613727"/>
                  </a:lnTo>
                  <a:lnTo>
                    <a:pt x="180107" y="624837"/>
                  </a:lnTo>
                  <a:lnTo>
                    <a:pt x="174289" y="635948"/>
                  </a:lnTo>
                  <a:lnTo>
                    <a:pt x="168470" y="647587"/>
                  </a:lnTo>
                  <a:lnTo>
                    <a:pt x="163181" y="659227"/>
                  </a:lnTo>
                  <a:lnTo>
                    <a:pt x="158156" y="670602"/>
                  </a:lnTo>
                  <a:lnTo>
                    <a:pt x="153395" y="682506"/>
                  </a:lnTo>
                  <a:lnTo>
                    <a:pt x="148635" y="694410"/>
                  </a:lnTo>
                  <a:lnTo>
                    <a:pt x="144403" y="706579"/>
                  </a:lnTo>
                  <a:lnTo>
                    <a:pt x="140436" y="719012"/>
                  </a:lnTo>
                  <a:lnTo>
                    <a:pt x="136733" y="731181"/>
                  </a:lnTo>
                  <a:lnTo>
                    <a:pt x="133295" y="743614"/>
                  </a:lnTo>
                  <a:lnTo>
                    <a:pt x="130122" y="756577"/>
                  </a:lnTo>
                  <a:lnTo>
                    <a:pt x="127477" y="769010"/>
                  </a:lnTo>
                  <a:lnTo>
                    <a:pt x="124832" y="781972"/>
                  </a:lnTo>
                  <a:lnTo>
                    <a:pt x="122716" y="794935"/>
                  </a:lnTo>
                  <a:lnTo>
                    <a:pt x="121129" y="808161"/>
                  </a:lnTo>
                  <a:lnTo>
                    <a:pt x="119543" y="821124"/>
                  </a:lnTo>
                  <a:lnTo>
                    <a:pt x="118485" y="834351"/>
                  </a:lnTo>
                  <a:lnTo>
                    <a:pt x="117427" y="847842"/>
                  </a:lnTo>
                  <a:lnTo>
                    <a:pt x="116898" y="861069"/>
                  </a:lnTo>
                  <a:lnTo>
                    <a:pt x="116898" y="874825"/>
                  </a:lnTo>
                  <a:lnTo>
                    <a:pt x="116898" y="888316"/>
                  </a:lnTo>
                  <a:lnTo>
                    <a:pt x="117427" y="901808"/>
                  </a:lnTo>
                  <a:lnTo>
                    <a:pt x="118485" y="915035"/>
                  </a:lnTo>
                  <a:lnTo>
                    <a:pt x="119543" y="928261"/>
                  </a:lnTo>
                  <a:lnTo>
                    <a:pt x="121129" y="941488"/>
                  </a:lnTo>
                  <a:lnTo>
                    <a:pt x="122716" y="954451"/>
                  </a:lnTo>
                  <a:lnTo>
                    <a:pt x="124832" y="967413"/>
                  </a:lnTo>
                  <a:lnTo>
                    <a:pt x="127477" y="980375"/>
                  </a:lnTo>
                  <a:lnTo>
                    <a:pt x="130122" y="993073"/>
                  </a:lnTo>
                  <a:lnTo>
                    <a:pt x="133295" y="1005771"/>
                  </a:lnTo>
                  <a:lnTo>
                    <a:pt x="136733" y="1018469"/>
                  </a:lnTo>
                  <a:lnTo>
                    <a:pt x="140436" y="1030637"/>
                  </a:lnTo>
                  <a:lnTo>
                    <a:pt x="144403" y="1042806"/>
                  </a:lnTo>
                  <a:lnTo>
                    <a:pt x="148635" y="1054975"/>
                  </a:lnTo>
                  <a:lnTo>
                    <a:pt x="153395" y="1066879"/>
                  </a:lnTo>
                  <a:lnTo>
                    <a:pt x="158156" y="1078783"/>
                  </a:lnTo>
                  <a:lnTo>
                    <a:pt x="163181" y="1090687"/>
                  </a:lnTo>
                  <a:lnTo>
                    <a:pt x="168470" y="1102062"/>
                  </a:lnTo>
                  <a:lnTo>
                    <a:pt x="174289" y="1113437"/>
                  </a:lnTo>
                  <a:lnTo>
                    <a:pt x="180107" y="1124813"/>
                  </a:lnTo>
                  <a:lnTo>
                    <a:pt x="186190" y="1135659"/>
                  </a:lnTo>
                  <a:lnTo>
                    <a:pt x="192802" y="1146769"/>
                  </a:lnTo>
                  <a:lnTo>
                    <a:pt x="199414" y="1157351"/>
                  </a:lnTo>
                  <a:lnTo>
                    <a:pt x="206290" y="1167932"/>
                  </a:lnTo>
                  <a:lnTo>
                    <a:pt x="213695" y="1178249"/>
                  </a:lnTo>
                  <a:lnTo>
                    <a:pt x="221101" y="1188566"/>
                  </a:lnTo>
                  <a:lnTo>
                    <a:pt x="228770" y="1198354"/>
                  </a:lnTo>
                  <a:lnTo>
                    <a:pt x="236705" y="1208406"/>
                  </a:lnTo>
                  <a:lnTo>
                    <a:pt x="244903" y="1217930"/>
                  </a:lnTo>
                  <a:lnTo>
                    <a:pt x="253102" y="1227453"/>
                  </a:lnTo>
                  <a:lnTo>
                    <a:pt x="261565" y="1236447"/>
                  </a:lnTo>
                  <a:lnTo>
                    <a:pt x="270557" y="1245706"/>
                  </a:lnTo>
                  <a:lnTo>
                    <a:pt x="279549" y="1254436"/>
                  </a:lnTo>
                  <a:lnTo>
                    <a:pt x="288806" y="1263166"/>
                  </a:lnTo>
                  <a:lnTo>
                    <a:pt x="298063" y="1271366"/>
                  </a:lnTo>
                  <a:lnTo>
                    <a:pt x="307848" y="1279567"/>
                  </a:lnTo>
                  <a:lnTo>
                    <a:pt x="317634" y="1287503"/>
                  </a:lnTo>
                  <a:lnTo>
                    <a:pt x="327684" y="1295175"/>
                  </a:lnTo>
                  <a:lnTo>
                    <a:pt x="337998" y="1302582"/>
                  </a:lnTo>
                  <a:lnTo>
                    <a:pt x="348313" y="1309724"/>
                  </a:lnTo>
                  <a:lnTo>
                    <a:pt x="358892" y="1316867"/>
                  </a:lnTo>
                  <a:lnTo>
                    <a:pt x="369471" y="1323480"/>
                  </a:lnTo>
                  <a:lnTo>
                    <a:pt x="380579" y="1329829"/>
                  </a:lnTo>
                  <a:lnTo>
                    <a:pt x="391422" y="1336178"/>
                  </a:lnTo>
                  <a:lnTo>
                    <a:pt x="402794" y="1341998"/>
                  </a:lnTo>
                  <a:lnTo>
                    <a:pt x="414167" y="1347553"/>
                  </a:lnTo>
                  <a:lnTo>
                    <a:pt x="425539" y="1353108"/>
                  </a:lnTo>
                  <a:lnTo>
                    <a:pt x="437441" y="1358399"/>
                  </a:lnTo>
                  <a:lnTo>
                    <a:pt x="449077" y="1363161"/>
                  </a:lnTo>
                  <a:lnTo>
                    <a:pt x="461243" y="1367922"/>
                  </a:lnTo>
                  <a:lnTo>
                    <a:pt x="473409" y="1372155"/>
                  </a:lnTo>
                  <a:lnTo>
                    <a:pt x="485575" y="1375858"/>
                  </a:lnTo>
                  <a:lnTo>
                    <a:pt x="498005" y="1379562"/>
                  </a:lnTo>
                  <a:lnTo>
                    <a:pt x="510435" y="1383001"/>
                  </a:lnTo>
                  <a:lnTo>
                    <a:pt x="522866" y="1385911"/>
                  </a:lnTo>
                  <a:lnTo>
                    <a:pt x="535825" y="1389085"/>
                  </a:lnTo>
                  <a:lnTo>
                    <a:pt x="548784" y="1391466"/>
                  </a:lnTo>
                  <a:lnTo>
                    <a:pt x="561479" y="1393582"/>
                  </a:lnTo>
                  <a:lnTo>
                    <a:pt x="574703" y="1395434"/>
                  </a:lnTo>
                  <a:lnTo>
                    <a:pt x="587926" y="1396757"/>
                  </a:lnTo>
                  <a:lnTo>
                    <a:pt x="601150" y="1398080"/>
                  </a:lnTo>
                  <a:lnTo>
                    <a:pt x="614374" y="1398873"/>
                  </a:lnTo>
                  <a:lnTo>
                    <a:pt x="627862" y="1399402"/>
                  </a:lnTo>
                  <a:lnTo>
                    <a:pt x="641615" y="1399402"/>
                  </a:lnTo>
                  <a:lnTo>
                    <a:pt x="654838" y="1399402"/>
                  </a:lnTo>
                  <a:lnTo>
                    <a:pt x="668327" y="1398873"/>
                  </a:lnTo>
                  <a:lnTo>
                    <a:pt x="681815" y="1398080"/>
                  </a:lnTo>
                  <a:lnTo>
                    <a:pt x="695038" y="1396757"/>
                  </a:lnTo>
                  <a:lnTo>
                    <a:pt x="707998" y="1395434"/>
                  </a:lnTo>
                  <a:lnTo>
                    <a:pt x="721221" y="1393582"/>
                  </a:lnTo>
                  <a:lnTo>
                    <a:pt x="734181" y="1391466"/>
                  </a:lnTo>
                  <a:lnTo>
                    <a:pt x="746875" y="1389085"/>
                  </a:lnTo>
                  <a:lnTo>
                    <a:pt x="759835" y="1385911"/>
                  </a:lnTo>
                  <a:lnTo>
                    <a:pt x="772529" y="1383001"/>
                  </a:lnTo>
                  <a:lnTo>
                    <a:pt x="784695" y="1379562"/>
                  </a:lnTo>
                  <a:lnTo>
                    <a:pt x="797390" y="1375858"/>
                  </a:lnTo>
                  <a:lnTo>
                    <a:pt x="809556" y="1372155"/>
                  </a:lnTo>
                  <a:lnTo>
                    <a:pt x="821457" y="1367922"/>
                  </a:lnTo>
                  <a:lnTo>
                    <a:pt x="833623" y="1363161"/>
                  </a:lnTo>
                  <a:lnTo>
                    <a:pt x="845524" y="1358399"/>
                  </a:lnTo>
                  <a:lnTo>
                    <a:pt x="857161" y="1353108"/>
                  </a:lnTo>
                  <a:lnTo>
                    <a:pt x="868798" y="1347553"/>
                  </a:lnTo>
                  <a:lnTo>
                    <a:pt x="879906" y="1341998"/>
                  </a:lnTo>
                  <a:lnTo>
                    <a:pt x="891278" y="1336178"/>
                  </a:lnTo>
                  <a:lnTo>
                    <a:pt x="902386" y="1329829"/>
                  </a:lnTo>
                  <a:lnTo>
                    <a:pt x="913230" y="1323480"/>
                  </a:lnTo>
                  <a:lnTo>
                    <a:pt x="924073" y="1316867"/>
                  </a:lnTo>
                  <a:lnTo>
                    <a:pt x="934387" y="1309724"/>
                  </a:lnTo>
                  <a:lnTo>
                    <a:pt x="944966" y="1302582"/>
                  </a:lnTo>
                  <a:lnTo>
                    <a:pt x="955016" y="1295175"/>
                  </a:lnTo>
                  <a:lnTo>
                    <a:pt x="965066" y="1287503"/>
                  </a:lnTo>
                  <a:lnTo>
                    <a:pt x="974852" y="1279567"/>
                  </a:lnTo>
                  <a:lnTo>
                    <a:pt x="984638" y="1271366"/>
                  </a:lnTo>
                  <a:lnTo>
                    <a:pt x="993894" y="1263166"/>
                  </a:lnTo>
                  <a:lnTo>
                    <a:pt x="1003151" y="1254436"/>
                  </a:lnTo>
                  <a:lnTo>
                    <a:pt x="1012143" y="1245706"/>
                  </a:lnTo>
                  <a:lnTo>
                    <a:pt x="1021135" y="1236447"/>
                  </a:lnTo>
                  <a:lnTo>
                    <a:pt x="1029598" y="1227453"/>
                  </a:lnTo>
                  <a:lnTo>
                    <a:pt x="1038061" y="1217930"/>
                  </a:lnTo>
                  <a:lnTo>
                    <a:pt x="1045996" y="1208406"/>
                  </a:lnTo>
                  <a:lnTo>
                    <a:pt x="1054194" y="1198354"/>
                  </a:lnTo>
                  <a:lnTo>
                    <a:pt x="1061599" y="1188566"/>
                  </a:lnTo>
                  <a:lnTo>
                    <a:pt x="1069005" y="1178249"/>
                  </a:lnTo>
                  <a:lnTo>
                    <a:pt x="1076410" y="1167932"/>
                  </a:lnTo>
                  <a:lnTo>
                    <a:pt x="1083286" y="1157351"/>
                  </a:lnTo>
                  <a:lnTo>
                    <a:pt x="1090163" y="1146769"/>
                  </a:lnTo>
                  <a:lnTo>
                    <a:pt x="1096510" y="1135659"/>
                  </a:lnTo>
                  <a:lnTo>
                    <a:pt x="1102593" y="1124813"/>
                  </a:lnTo>
                  <a:lnTo>
                    <a:pt x="1108676" y="1113437"/>
                  </a:lnTo>
                  <a:lnTo>
                    <a:pt x="1114230" y="1102062"/>
                  </a:lnTo>
                  <a:lnTo>
                    <a:pt x="1119519" y="1090687"/>
                  </a:lnTo>
                  <a:lnTo>
                    <a:pt x="1124544" y="1078783"/>
                  </a:lnTo>
                  <a:lnTo>
                    <a:pt x="1129834" y="1066879"/>
                  </a:lnTo>
                  <a:lnTo>
                    <a:pt x="1134330" y="1054975"/>
                  </a:lnTo>
                  <a:lnTo>
                    <a:pt x="1138297" y="1042806"/>
                  </a:lnTo>
                  <a:lnTo>
                    <a:pt x="1142264" y="1030637"/>
                  </a:lnTo>
                  <a:lnTo>
                    <a:pt x="1146231" y="1018469"/>
                  </a:lnTo>
                  <a:lnTo>
                    <a:pt x="1149669" y="1005771"/>
                  </a:lnTo>
                  <a:lnTo>
                    <a:pt x="1152579" y="993073"/>
                  </a:lnTo>
                  <a:lnTo>
                    <a:pt x="1155488" y="980375"/>
                  </a:lnTo>
                  <a:lnTo>
                    <a:pt x="1157868" y="967413"/>
                  </a:lnTo>
                  <a:lnTo>
                    <a:pt x="1159984" y="954451"/>
                  </a:lnTo>
                  <a:lnTo>
                    <a:pt x="1161835" y="941488"/>
                  </a:lnTo>
                  <a:lnTo>
                    <a:pt x="1163158" y="928261"/>
                  </a:lnTo>
                  <a:lnTo>
                    <a:pt x="1164745" y="915035"/>
                  </a:lnTo>
                  <a:lnTo>
                    <a:pt x="1165538" y="901808"/>
                  </a:lnTo>
                  <a:lnTo>
                    <a:pt x="1166067" y="888316"/>
                  </a:lnTo>
                  <a:lnTo>
                    <a:pt x="1166067" y="874825"/>
                  </a:lnTo>
                  <a:lnTo>
                    <a:pt x="1166067" y="861069"/>
                  </a:lnTo>
                  <a:lnTo>
                    <a:pt x="1165538" y="847842"/>
                  </a:lnTo>
                  <a:lnTo>
                    <a:pt x="1164745" y="834351"/>
                  </a:lnTo>
                  <a:lnTo>
                    <a:pt x="1163158" y="821124"/>
                  </a:lnTo>
                  <a:lnTo>
                    <a:pt x="1161835" y="808161"/>
                  </a:lnTo>
                  <a:lnTo>
                    <a:pt x="1159984" y="794935"/>
                  </a:lnTo>
                  <a:lnTo>
                    <a:pt x="1157868" y="781972"/>
                  </a:lnTo>
                  <a:lnTo>
                    <a:pt x="1155488" y="769010"/>
                  </a:lnTo>
                  <a:lnTo>
                    <a:pt x="1152579" y="756577"/>
                  </a:lnTo>
                  <a:lnTo>
                    <a:pt x="1149669" y="743614"/>
                  </a:lnTo>
                  <a:lnTo>
                    <a:pt x="1146231" y="731181"/>
                  </a:lnTo>
                  <a:lnTo>
                    <a:pt x="1142264" y="719012"/>
                  </a:lnTo>
                  <a:lnTo>
                    <a:pt x="1138297" y="706579"/>
                  </a:lnTo>
                  <a:lnTo>
                    <a:pt x="1134330" y="694410"/>
                  </a:lnTo>
                  <a:lnTo>
                    <a:pt x="1129834" y="682506"/>
                  </a:lnTo>
                  <a:lnTo>
                    <a:pt x="1124544" y="670602"/>
                  </a:lnTo>
                  <a:lnTo>
                    <a:pt x="1119519" y="659227"/>
                  </a:lnTo>
                  <a:lnTo>
                    <a:pt x="1114230" y="647587"/>
                  </a:lnTo>
                  <a:lnTo>
                    <a:pt x="1108676" y="635948"/>
                  </a:lnTo>
                  <a:lnTo>
                    <a:pt x="1102593" y="624837"/>
                  </a:lnTo>
                  <a:lnTo>
                    <a:pt x="1096510" y="613727"/>
                  </a:lnTo>
                  <a:lnTo>
                    <a:pt x="1090163" y="602881"/>
                  </a:lnTo>
                  <a:lnTo>
                    <a:pt x="1083286" y="592035"/>
                  </a:lnTo>
                  <a:lnTo>
                    <a:pt x="1076410" y="581453"/>
                  </a:lnTo>
                  <a:lnTo>
                    <a:pt x="1069005" y="571136"/>
                  </a:lnTo>
                  <a:lnTo>
                    <a:pt x="1061599" y="560819"/>
                  </a:lnTo>
                  <a:lnTo>
                    <a:pt x="1054194" y="551031"/>
                  </a:lnTo>
                  <a:lnTo>
                    <a:pt x="1045996" y="540979"/>
                  </a:lnTo>
                  <a:lnTo>
                    <a:pt x="1038061" y="531455"/>
                  </a:lnTo>
                  <a:lnTo>
                    <a:pt x="1029598" y="521932"/>
                  </a:lnTo>
                  <a:lnTo>
                    <a:pt x="1021135" y="512938"/>
                  </a:lnTo>
                  <a:lnTo>
                    <a:pt x="1012143" y="503679"/>
                  </a:lnTo>
                  <a:lnTo>
                    <a:pt x="1003151" y="495214"/>
                  </a:lnTo>
                  <a:lnTo>
                    <a:pt x="993894" y="486484"/>
                  </a:lnTo>
                  <a:lnTo>
                    <a:pt x="984638" y="478019"/>
                  </a:lnTo>
                  <a:lnTo>
                    <a:pt x="974852" y="469818"/>
                  </a:lnTo>
                  <a:lnTo>
                    <a:pt x="965066" y="462147"/>
                  </a:lnTo>
                  <a:lnTo>
                    <a:pt x="955016" y="454475"/>
                  </a:lnTo>
                  <a:lnTo>
                    <a:pt x="944966" y="446804"/>
                  </a:lnTo>
                  <a:lnTo>
                    <a:pt x="934387" y="439661"/>
                  </a:lnTo>
                  <a:lnTo>
                    <a:pt x="924073" y="432519"/>
                  </a:lnTo>
                  <a:lnTo>
                    <a:pt x="913230" y="425905"/>
                  </a:lnTo>
                  <a:lnTo>
                    <a:pt x="902386" y="419556"/>
                  </a:lnTo>
                  <a:lnTo>
                    <a:pt x="891278" y="413207"/>
                  </a:lnTo>
                  <a:lnTo>
                    <a:pt x="879906" y="407388"/>
                  </a:lnTo>
                  <a:lnTo>
                    <a:pt x="868798" y="401832"/>
                  </a:lnTo>
                  <a:lnTo>
                    <a:pt x="857161" y="396541"/>
                  </a:lnTo>
                  <a:lnTo>
                    <a:pt x="845524" y="391251"/>
                  </a:lnTo>
                  <a:lnTo>
                    <a:pt x="833623" y="386489"/>
                  </a:lnTo>
                  <a:lnTo>
                    <a:pt x="821457" y="381992"/>
                  </a:lnTo>
                  <a:lnTo>
                    <a:pt x="809556" y="377759"/>
                  </a:lnTo>
                  <a:lnTo>
                    <a:pt x="797390" y="373527"/>
                  </a:lnTo>
                  <a:lnTo>
                    <a:pt x="784695" y="369823"/>
                  </a:lnTo>
                  <a:lnTo>
                    <a:pt x="772529" y="366649"/>
                  </a:lnTo>
                  <a:lnTo>
                    <a:pt x="759835" y="363474"/>
                  </a:lnTo>
                  <a:lnTo>
                    <a:pt x="746875" y="360829"/>
                  </a:lnTo>
                  <a:lnTo>
                    <a:pt x="734181" y="358184"/>
                  </a:lnTo>
                  <a:lnTo>
                    <a:pt x="721221" y="356067"/>
                  </a:lnTo>
                  <a:lnTo>
                    <a:pt x="707998" y="354216"/>
                  </a:lnTo>
                  <a:lnTo>
                    <a:pt x="695038" y="352628"/>
                  </a:lnTo>
                  <a:lnTo>
                    <a:pt x="681815" y="351570"/>
                  </a:lnTo>
                  <a:lnTo>
                    <a:pt x="668327" y="350512"/>
                  </a:lnTo>
                  <a:lnTo>
                    <a:pt x="654838" y="350247"/>
                  </a:lnTo>
                  <a:lnTo>
                    <a:pt x="641615" y="349983"/>
                  </a:lnTo>
                  <a:close/>
                  <a:moveTo>
                    <a:pt x="524717" y="0"/>
                  </a:moveTo>
                  <a:lnTo>
                    <a:pt x="757983" y="0"/>
                  </a:lnTo>
                  <a:lnTo>
                    <a:pt x="757983" y="116926"/>
                  </a:lnTo>
                  <a:lnTo>
                    <a:pt x="699799" y="116926"/>
                  </a:lnTo>
                  <a:lnTo>
                    <a:pt x="699799" y="236232"/>
                  </a:lnTo>
                  <a:lnTo>
                    <a:pt x="711171" y="237555"/>
                  </a:lnTo>
                  <a:lnTo>
                    <a:pt x="722544" y="238877"/>
                  </a:lnTo>
                  <a:lnTo>
                    <a:pt x="734181" y="240200"/>
                  </a:lnTo>
                  <a:lnTo>
                    <a:pt x="745289" y="242052"/>
                  </a:lnTo>
                  <a:lnTo>
                    <a:pt x="756661" y="243903"/>
                  </a:lnTo>
                  <a:lnTo>
                    <a:pt x="767504" y="246020"/>
                  </a:lnTo>
                  <a:lnTo>
                    <a:pt x="778877" y="248665"/>
                  </a:lnTo>
                  <a:lnTo>
                    <a:pt x="789985" y="251046"/>
                  </a:lnTo>
                  <a:lnTo>
                    <a:pt x="800828" y="253691"/>
                  </a:lnTo>
                  <a:lnTo>
                    <a:pt x="811672" y="256601"/>
                  </a:lnTo>
                  <a:lnTo>
                    <a:pt x="822515" y="259776"/>
                  </a:lnTo>
                  <a:lnTo>
                    <a:pt x="833359" y="262950"/>
                  </a:lnTo>
                  <a:lnTo>
                    <a:pt x="843673" y="266654"/>
                  </a:lnTo>
                  <a:lnTo>
                    <a:pt x="854516" y="270093"/>
                  </a:lnTo>
                  <a:lnTo>
                    <a:pt x="865095" y="273796"/>
                  </a:lnTo>
                  <a:lnTo>
                    <a:pt x="875145" y="277764"/>
                  </a:lnTo>
                  <a:lnTo>
                    <a:pt x="885724" y="281997"/>
                  </a:lnTo>
                  <a:lnTo>
                    <a:pt x="895774" y="286494"/>
                  </a:lnTo>
                  <a:lnTo>
                    <a:pt x="905824" y="290991"/>
                  </a:lnTo>
                  <a:lnTo>
                    <a:pt x="915874" y="295488"/>
                  </a:lnTo>
                  <a:lnTo>
                    <a:pt x="925924" y="300250"/>
                  </a:lnTo>
                  <a:lnTo>
                    <a:pt x="935445" y="305541"/>
                  </a:lnTo>
                  <a:lnTo>
                    <a:pt x="945495" y="310567"/>
                  </a:lnTo>
                  <a:lnTo>
                    <a:pt x="955016" y="315858"/>
                  </a:lnTo>
                  <a:lnTo>
                    <a:pt x="964537" y="321148"/>
                  </a:lnTo>
                  <a:lnTo>
                    <a:pt x="973794" y="327233"/>
                  </a:lnTo>
                  <a:lnTo>
                    <a:pt x="983315" y="332788"/>
                  </a:lnTo>
                  <a:lnTo>
                    <a:pt x="992307" y="338608"/>
                  </a:lnTo>
                  <a:lnTo>
                    <a:pt x="1001564" y="344957"/>
                  </a:lnTo>
                  <a:lnTo>
                    <a:pt x="1010556" y="351041"/>
                  </a:lnTo>
                  <a:lnTo>
                    <a:pt x="1019548" y="357390"/>
                  </a:lnTo>
                  <a:lnTo>
                    <a:pt x="1028276" y="364268"/>
                  </a:lnTo>
                  <a:lnTo>
                    <a:pt x="1156017" y="236232"/>
                  </a:lnTo>
                  <a:lnTo>
                    <a:pt x="1279791" y="360035"/>
                  </a:lnTo>
                  <a:lnTo>
                    <a:pt x="1152050" y="487807"/>
                  </a:lnTo>
                  <a:lnTo>
                    <a:pt x="1159455" y="498124"/>
                  </a:lnTo>
                  <a:lnTo>
                    <a:pt x="1167125" y="508441"/>
                  </a:lnTo>
                  <a:lnTo>
                    <a:pt x="1174001" y="518758"/>
                  </a:lnTo>
                  <a:lnTo>
                    <a:pt x="1180877" y="529604"/>
                  </a:lnTo>
                  <a:lnTo>
                    <a:pt x="1187754" y="540185"/>
                  </a:lnTo>
                  <a:lnTo>
                    <a:pt x="1194366" y="551031"/>
                  </a:lnTo>
                  <a:lnTo>
                    <a:pt x="1200449" y="561877"/>
                  </a:lnTo>
                  <a:lnTo>
                    <a:pt x="1206796" y="573252"/>
                  </a:lnTo>
                  <a:lnTo>
                    <a:pt x="1212614" y="584627"/>
                  </a:lnTo>
                  <a:lnTo>
                    <a:pt x="1218433" y="596003"/>
                  </a:lnTo>
                  <a:lnTo>
                    <a:pt x="1223987" y="607642"/>
                  </a:lnTo>
                  <a:lnTo>
                    <a:pt x="1229276" y="619017"/>
                  </a:lnTo>
                  <a:lnTo>
                    <a:pt x="1234037" y="630922"/>
                  </a:lnTo>
                  <a:lnTo>
                    <a:pt x="1239062" y="643090"/>
                  </a:lnTo>
                  <a:lnTo>
                    <a:pt x="1243558" y="654730"/>
                  </a:lnTo>
                  <a:lnTo>
                    <a:pt x="1248054" y="667163"/>
                  </a:lnTo>
                  <a:lnTo>
                    <a:pt x="1252021" y="679332"/>
                  </a:lnTo>
                  <a:lnTo>
                    <a:pt x="1255724" y="691501"/>
                  </a:lnTo>
                  <a:lnTo>
                    <a:pt x="1259691" y="704198"/>
                  </a:lnTo>
                  <a:lnTo>
                    <a:pt x="1262864" y="716896"/>
                  </a:lnTo>
                  <a:lnTo>
                    <a:pt x="1266038" y="729329"/>
                  </a:lnTo>
                  <a:lnTo>
                    <a:pt x="1268683" y="742292"/>
                  </a:lnTo>
                  <a:lnTo>
                    <a:pt x="1271328" y="755254"/>
                  </a:lnTo>
                  <a:lnTo>
                    <a:pt x="1273708" y="767952"/>
                  </a:lnTo>
                  <a:lnTo>
                    <a:pt x="1275559" y="781179"/>
                  </a:lnTo>
                  <a:lnTo>
                    <a:pt x="1277675" y="794406"/>
                  </a:lnTo>
                  <a:lnTo>
                    <a:pt x="1279262" y="807632"/>
                  </a:lnTo>
                  <a:lnTo>
                    <a:pt x="1280584" y="820595"/>
                  </a:lnTo>
                  <a:lnTo>
                    <a:pt x="1281378" y="834086"/>
                  </a:lnTo>
                  <a:lnTo>
                    <a:pt x="1282171" y="847842"/>
                  </a:lnTo>
                  <a:lnTo>
                    <a:pt x="1282435" y="861069"/>
                  </a:lnTo>
                  <a:lnTo>
                    <a:pt x="1282700" y="874825"/>
                  </a:lnTo>
                  <a:lnTo>
                    <a:pt x="1282435" y="891226"/>
                  </a:lnTo>
                  <a:lnTo>
                    <a:pt x="1281907" y="907892"/>
                  </a:lnTo>
                  <a:lnTo>
                    <a:pt x="1280849" y="924293"/>
                  </a:lnTo>
                  <a:lnTo>
                    <a:pt x="1279526" y="940430"/>
                  </a:lnTo>
                  <a:lnTo>
                    <a:pt x="1277675" y="956302"/>
                  </a:lnTo>
                  <a:lnTo>
                    <a:pt x="1275030" y="972439"/>
                  </a:lnTo>
                  <a:lnTo>
                    <a:pt x="1272650" y="988311"/>
                  </a:lnTo>
                  <a:lnTo>
                    <a:pt x="1269476" y="1003919"/>
                  </a:lnTo>
                  <a:lnTo>
                    <a:pt x="1266303" y="1019527"/>
                  </a:lnTo>
                  <a:lnTo>
                    <a:pt x="1262600" y="1035134"/>
                  </a:lnTo>
                  <a:lnTo>
                    <a:pt x="1258368" y="1050478"/>
                  </a:lnTo>
                  <a:lnTo>
                    <a:pt x="1253608" y="1065292"/>
                  </a:lnTo>
                  <a:lnTo>
                    <a:pt x="1248847" y="1080370"/>
                  </a:lnTo>
                  <a:lnTo>
                    <a:pt x="1243822" y="1095184"/>
                  </a:lnTo>
                  <a:lnTo>
                    <a:pt x="1238004" y="1109999"/>
                  </a:lnTo>
                  <a:lnTo>
                    <a:pt x="1232185" y="1124284"/>
                  </a:lnTo>
                  <a:lnTo>
                    <a:pt x="1226103" y="1138569"/>
                  </a:lnTo>
                  <a:lnTo>
                    <a:pt x="1219226" y="1152854"/>
                  </a:lnTo>
                  <a:lnTo>
                    <a:pt x="1212350" y="1166874"/>
                  </a:lnTo>
                  <a:lnTo>
                    <a:pt x="1205209" y="1180365"/>
                  </a:lnTo>
                  <a:lnTo>
                    <a:pt x="1197539" y="1193857"/>
                  </a:lnTo>
                  <a:lnTo>
                    <a:pt x="1189869" y="1207348"/>
                  </a:lnTo>
                  <a:lnTo>
                    <a:pt x="1181406" y="1220575"/>
                  </a:lnTo>
                  <a:lnTo>
                    <a:pt x="1173208" y="1233273"/>
                  </a:lnTo>
                  <a:lnTo>
                    <a:pt x="1164480" y="1245971"/>
                  </a:lnTo>
                  <a:lnTo>
                    <a:pt x="1155223" y="1258668"/>
                  </a:lnTo>
                  <a:lnTo>
                    <a:pt x="1145967" y="1270573"/>
                  </a:lnTo>
                  <a:lnTo>
                    <a:pt x="1136181" y="1282741"/>
                  </a:lnTo>
                  <a:lnTo>
                    <a:pt x="1126396" y="1294646"/>
                  </a:lnTo>
                  <a:lnTo>
                    <a:pt x="1116081" y="1306021"/>
                  </a:lnTo>
                  <a:lnTo>
                    <a:pt x="1105502" y="1317396"/>
                  </a:lnTo>
                  <a:lnTo>
                    <a:pt x="1094923" y="1328242"/>
                  </a:lnTo>
                  <a:lnTo>
                    <a:pt x="1083815" y="1339088"/>
                  </a:lnTo>
                  <a:lnTo>
                    <a:pt x="1072707" y="1349669"/>
                  </a:lnTo>
                  <a:lnTo>
                    <a:pt x="1061071" y="1359722"/>
                  </a:lnTo>
                  <a:lnTo>
                    <a:pt x="1049169" y="1369774"/>
                  </a:lnTo>
                  <a:lnTo>
                    <a:pt x="1037268" y="1379297"/>
                  </a:lnTo>
                  <a:lnTo>
                    <a:pt x="1025102" y="1388821"/>
                  </a:lnTo>
                  <a:lnTo>
                    <a:pt x="1012407" y="1397815"/>
                  </a:lnTo>
                  <a:lnTo>
                    <a:pt x="999977" y="1406809"/>
                  </a:lnTo>
                  <a:lnTo>
                    <a:pt x="987018" y="1415010"/>
                  </a:lnTo>
                  <a:lnTo>
                    <a:pt x="973794" y="1423211"/>
                  </a:lnTo>
                  <a:lnTo>
                    <a:pt x="960570" y="1431147"/>
                  </a:lnTo>
                  <a:lnTo>
                    <a:pt x="947082" y="1438554"/>
                  </a:lnTo>
                  <a:lnTo>
                    <a:pt x="933330" y="1445961"/>
                  </a:lnTo>
                  <a:lnTo>
                    <a:pt x="919313" y="1452839"/>
                  </a:lnTo>
                  <a:lnTo>
                    <a:pt x="905295" y="1459452"/>
                  </a:lnTo>
                  <a:lnTo>
                    <a:pt x="891014" y="1465801"/>
                  </a:lnTo>
                  <a:lnTo>
                    <a:pt x="876468" y="1471621"/>
                  </a:lnTo>
                  <a:lnTo>
                    <a:pt x="861657" y="1477176"/>
                  </a:lnTo>
                  <a:lnTo>
                    <a:pt x="847111" y="1482467"/>
                  </a:lnTo>
                  <a:lnTo>
                    <a:pt x="832036" y="1487493"/>
                  </a:lnTo>
                  <a:lnTo>
                    <a:pt x="816961" y="1491726"/>
                  </a:lnTo>
                  <a:lnTo>
                    <a:pt x="801622" y="1495958"/>
                  </a:lnTo>
                  <a:lnTo>
                    <a:pt x="786018" y="1499926"/>
                  </a:lnTo>
                  <a:lnTo>
                    <a:pt x="770678" y="1503101"/>
                  </a:lnTo>
                  <a:lnTo>
                    <a:pt x="755074" y="1506275"/>
                  </a:lnTo>
                  <a:lnTo>
                    <a:pt x="739206" y="1508656"/>
                  </a:lnTo>
                  <a:lnTo>
                    <a:pt x="723073" y="1511037"/>
                  </a:lnTo>
                  <a:lnTo>
                    <a:pt x="706940" y="1512889"/>
                  </a:lnTo>
                  <a:lnTo>
                    <a:pt x="690542" y="1514211"/>
                  </a:lnTo>
                  <a:lnTo>
                    <a:pt x="674409" y="1515270"/>
                  </a:lnTo>
                  <a:lnTo>
                    <a:pt x="658012" y="1515799"/>
                  </a:lnTo>
                  <a:lnTo>
                    <a:pt x="641615" y="1516063"/>
                  </a:lnTo>
                  <a:lnTo>
                    <a:pt x="624953" y="1515799"/>
                  </a:lnTo>
                  <a:lnTo>
                    <a:pt x="608555" y="1515270"/>
                  </a:lnTo>
                  <a:lnTo>
                    <a:pt x="592158" y="1514211"/>
                  </a:lnTo>
                  <a:lnTo>
                    <a:pt x="575761" y="1512889"/>
                  </a:lnTo>
                  <a:lnTo>
                    <a:pt x="559628" y="1511037"/>
                  </a:lnTo>
                  <a:lnTo>
                    <a:pt x="543759" y="1508656"/>
                  </a:lnTo>
                  <a:lnTo>
                    <a:pt x="527891" y="1506275"/>
                  </a:lnTo>
                  <a:lnTo>
                    <a:pt x="512287" y="1503101"/>
                  </a:lnTo>
                  <a:lnTo>
                    <a:pt x="496683" y="1499926"/>
                  </a:lnTo>
                  <a:lnTo>
                    <a:pt x="481079" y="1495958"/>
                  </a:lnTo>
                  <a:lnTo>
                    <a:pt x="465739" y="1491726"/>
                  </a:lnTo>
                  <a:lnTo>
                    <a:pt x="450929" y="1487493"/>
                  </a:lnTo>
                  <a:lnTo>
                    <a:pt x="435854" y="1482467"/>
                  </a:lnTo>
                  <a:lnTo>
                    <a:pt x="421043" y="1477176"/>
                  </a:lnTo>
                  <a:lnTo>
                    <a:pt x="406233" y="1471621"/>
                  </a:lnTo>
                  <a:lnTo>
                    <a:pt x="391687" y="1465801"/>
                  </a:lnTo>
                  <a:lnTo>
                    <a:pt x="377669" y="1459452"/>
                  </a:lnTo>
                  <a:lnTo>
                    <a:pt x="363388" y="1452839"/>
                  </a:lnTo>
                  <a:lnTo>
                    <a:pt x="349371" y="1445961"/>
                  </a:lnTo>
                  <a:lnTo>
                    <a:pt x="335618" y="1438554"/>
                  </a:lnTo>
                  <a:lnTo>
                    <a:pt x="322394" y="1431147"/>
                  </a:lnTo>
                  <a:lnTo>
                    <a:pt x="308906" y="1423211"/>
                  </a:lnTo>
                  <a:lnTo>
                    <a:pt x="295682" y="1415010"/>
                  </a:lnTo>
                  <a:lnTo>
                    <a:pt x="282988" y="1406809"/>
                  </a:lnTo>
                  <a:lnTo>
                    <a:pt x="270293" y="1397815"/>
                  </a:lnTo>
                  <a:lnTo>
                    <a:pt x="257598" y="1388821"/>
                  </a:lnTo>
                  <a:lnTo>
                    <a:pt x="245697" y="1379297"/>
                  </a:lnTo>
                  <a:lnTo>
                    <a:pt x="233531" y="1369774"/>
                  </a:lnTo>
                  <a:lnTo>
                    <a:pt x="221630" y="1359722"/>
                  </a:lnTo>
                  <a:lnTo>
                    <a:pt x="210257" y="1349669"/>
                  </a:lnTo>
                  <a:lnTo>
                    <a:pt x="198885" y="1339088"/>
                  </a:lnTo>
                  <a:lnTo>
                    <a:pt x="188041" y="1328242"/>
                  </a:lnTo>
                  <a:lnTo>
                    <a:pt x="177198" y="1317396"/>
                  </a:lnTo>
                  <a:lnTo>
                    <a:pt x="166619" y="1306021"/>
                  </a:lnTo>
                  <a:lnTo>
                    <a:pt x="156569" y="1294646"/>
                  </a:lnTo>
                  <a:lnTo>
                    <a:pt x="146519" y="1282741"/>
                  </a:lnTo>
                  <a:lnTo>
                    <a:pt x="136998" y="1270573"/>
                  </a:lnTo>
                  <a:lnTo>
                    <a:pt x="127477" y="1258668"/>
                  </a:lnTo>
                  <a:lnTo>
                    <a:pt x="118485" y="1245971"/>
                  </a:lnTo>
                  <a:lnTo>
                    <a:pt x="109493" y="1233273"/>
                  </a:lnTo>
                  <a:lnTo>
                    <a:pt x="101294" y="1220575"/>
                  </a:lnTo>
                  <a:lnTo>
                    <a:pt x="92831" y="1207348"/>
                  </a:lnTo>
                  <a:lnTo>
                    <a:pt x="85161" y="1193857"/>
                  </a:lnTo>
                  <a:lnTo>
                    <a:pt x="77756" y="1180365"/>
                  </a:lnTo>
                  <a:lnTo>
                    <a:pt x="70350" y="1166874"/>
                  </a:lnTo>
                  <a:lnTo>
                    <a:pt x="63474" y="1152854"/>
                  </a:lnTo>
                  <a:lnTo>
                    <a:pt x="56862" y="1138569"/>
                  </a:lnTo>
                  <a:lnTo>
                    <a:pt x="50515" y="1124284"/>
                  </a:lnTo>
                  <a:lnTo>
                    <a:pt x="44696" y="1109999"/>
                  </a:lnTo>
                  <a:lnTo>
                    <a:pt x="39142" y="1095184"/>
                  </a:lnTo>
                  <a:lnTo>
                    <a:pt x="33853" y="1080370"/>
                  </a:lnTo>
                  <a:lnTo>
                    <a:pt x="29092" y="1065292"/>
                  </a:lnTo>
                  <a:lnTo>
                    <a:pt x="24596" y="1050478"/>
                  </a:lnTo>
                  <a:lnTo>
                    <a:pt x="20365" y="1035134"/>
                  </a:lnTo>
                  <a:lnTo>
                    <a:pt x="16398" y="1019527"/>
                  </a:lnTo>
                  <a:lnTo>
                    <a:pt x="13224" y="1003919"/>
                  </a:lnTo>
                  <a:lnTo>
                    <a:pt x="10315" y="988311"/>
                  </a:lnTo>
                  <a:lnTo>
                    <a:pt x="7670" y="972439"/>
                  </a:lnTo>
                  <a:lnTo>
                    <a:pt x="5290" y="956302"/>
                  </a:lnTo>
                  <a:lnTo>
                    <a:pt x="3703" y="940430"/>
                  </a:lnTo>
                  <a:lnTo>
                    <a:pt x="2116" y="924293"/>
                  </a:lnTo>
                  <a:lnTo>
                    <a:pt x="1058" y="907892"/>
                  </a:lnTo>
                  <a:lnTo>
                    <a:pt x="529" y="891226"/>
                  </a:lnTo>
                  <a:lnTo>
                    <a:pt x="0" y="874825"/>
                  </a:lnTo>
                  <a:lnTo>
                    <a:pt x="529" y="858953"/>
                  </a:lnTo>
                  <a:lnTo>
                    <a:pt x="1058" y="843345"/>
                  </a:lnTo>
                  <a:lnTo>
                    <a:pt x="1852" y="828266"/>
                  </a:lnTo>
                  <a:lnTo>
                    <a:pt x="3174" y="812923"/>
                  </a:lnTo>
                  <a:lnTo>
                    <a:pt x="4761" y="797580"/>
                  </a:lnTo>
                  <a:lnTo>
                    <a:pt x="6877" y="782237"/>
                  </a:lnTo>
                  <a:lnTo>
                    <a:pt x="9257" y="767158"/>
                  </a:lnTo>
                  <a:lnTo>
                    <a:pt x="11902" y="752609"/>
                  </a:lnTo>
                  <a:lnTo>
                    <a:pt x="14811" y="737795"/>
                  </a:lnTo>
                  <a:lnTo>
                    <a:pt x="18249" y="722980"/>
                  </a:lnTo>
                  <a:lnTo>
                    <a:pt x="21952" y="708431"/>
                  </a:lnTo>
                  <a:lnTo>
                    <a:pt x="25919" y="693881"/>
                  </a:lnTo>
                  <a:lnTo>
                    <a:pt x="30415" y="679861"/>
                  </a:lnTo>
                  <a:lnTo>
                    <a:pt x="34911" y="665840"/>
                  </a:lnTo>
                  <a:lnTo>
                    <a:pt x="40200" y="651820"/>
                  </a:lnTo>
                  <a:lnTo>
                    <a:pt x="45225" y="637799"/>
                  </a:lnTo>
                  <a:lnTo>
                    <a:pt x="50779" y="624308"/>
                  </a:lnTo>
                  <a:lnTo>
                    <a:pt x="56862" y="610817"/>
                  </a:lnTo>
                  <a:lnTo>
                    <a:pt x="63210" y="597325"/>
                  </a:lnTo>
                  <a:lnTo>
                    <a:pt x="69557" y="584363"/>
                  </a:lnTo>
                  <a:lnTo>
                    <a:pt x="76433" y="571401"/>
                  </a:lnTo>
                  <a:lnTo>
                    <a:pt x="83574" y="558438"/>
                  </a:lnTo>
                  <a:lnTo>
                    <a:pt x="90715" y="546005"/>
                  </a:lnTo>
                  <a:lnTo>
                    <a:pt x="98649" y="533572"/>
                  </a:lnTo>
                  <a:lnTo>
                    <a:pt x="106319" y="521139"/>
                  </a:lnTo>
                  <a:lnTo>
                    <a:pt x="114782" y="509234"/>
                  </a:lnTo>
                  <a:lnTo>
                    <a:pt x="122981" y="497330"/>
                  </a:lnTo>
                  <a:lnTo>
                    <a:pt x="131973" y="485691"/>
                  </a:lnTo>
                  <a:lnTo>
                    <a:pt x="140701" y="474315"/>
                  </a:lnTo>
                  <a:lnTo>
                    <a:pt x="149693" y="462940"/>
                  </a:lnTo>
                  <a:lnTo>
                    <a:pt x="159478" y="451830"/>
                  </a:lnTo>
                  <a:lnTo>
                    <a:pt x="169264" y="441248"/>
                  </a:lnTo>
                  <a:lnTo>
                    <a:pt x="179049" y="430402"/>
                  </a:lnTo>
                  <a:lnTo>
                    <a:pt x="189364" y="420350"/>
                  </a:lnTo>
                  <a:lnTo>
                    <a:pt x="199678" y="410033"/>
                  </a:lnTo>
                  <a:lnTo>
                    <a:pt x="210522" y="400245"/>
                  </a:lnTo>
                  <a:lnTo>
                    <a:pt x="221101" y="390457"/>
                  </a:lnTo>
                  <a:lnTo>
                    <a:pt x="232209" y="381198"/>
                  </a:lnTo>
                  <a:lnTo>
                    <a:pt x="243317" y="371940"/>
                  </a:lnTo>
                  <a:lnTo>
                    <a:pt x="254953" y="363210"/>
                  </a:lnTo>
                  <a:lnTo>
                    <a:pt x="266855" y="354216"/>
                  </a:lnTo>
                  <a:lnTo>
                    <a:pt x="278492" y="346015"/>
                  </a:lnTo>
                  <a:lnTo>
                    <a:pt x="290922" y="337814"/>
                  </a:lnTo>
                  <a:lnTo>
                    <a:pt x="303088" y="330143"/>
                  </a:lnTo>
                  <a:lnTo>
                    <a:pt x="315518" y="322471"/>
                  </a:lnTo>
                  <a:lnTo>
                    <a:pt x="328213" y="315064"/>
                  </a:lnTo>
                  <a:lnTo>
                    <a:pt x="341172" y="308186"/>
                  </a:lnTo>
                  <a:lnTo>
                    <a:pt x="354131" y="301308"/>
                  </a:lnTo>
                  <a:lnTo>
                    <a:pt x="367355" y="294959"/>
                  </a:lnTo>
                  <a:lnTo>
                    <a:pt x="380843" y="288875"/>
                  </a:lnTo>
                  <a:lnTo>
                    <a:pt x="394331" y="282790"/>
                  </a:lnTo>
                  <a:lnTo>
                    <a:pt x="407819" y="277500"/>
                  </a:lnTo>
                  <a:lnTo>
                    <a:pt x="421837" y="272209"/>
                  </a:lnTo>
                  <a:lnTo>
                    <a:pt x="435854" y="267447"/>
                  </a:lnTo>
                  <a:lnTo>
                    <a:pt x="449871" y="262686"/>
                  </a:lnTo>
                  <a:lnTo>
                    <a:pt x="464153" y="258453"/>
                  </a:lnTo>
                  <a:lnTo>
                    <a:pt x="478699" y="254485"/>
                  </a:lnTo>
                  <a:lnTo>
                    <a:pt x="493245" y="251046"/>
                  </a:lnTo>
                  <a:lnTo>
                    <a:pt x="508055" y="247607"/>
                  </a:lnTo>
                  <a:lnTo>
                    <a:pt x="522601" y="244433"/>
                  </a:lnTo>
                  <a:lnTo>
                    <a:pt x="537676" y="242052"/>
                  </a:lnTo>
                  <a:lnTo>
                    <a:pt x="552751" y="239671"/>
                  </a:lnTo>
                  <a:lnTo>
                    <a:pt x="567826" y="237819"/>
                  </a:lnTo>
                  <a:lnTo>
                    <a:pt x="583166" y="236232"/>
                  </a:lnTo>
                  <a:lnTo>
                    <a:pt x="583166" y="116926"/>
                  </a:lnTo>
                  <a:lnTo>
                    <a:pt x="524717" y="116926"/>
                  </a:lnTo>
                  <a:lnTo>
                    <a:pt x="524717" y="0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7723081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51055" y="4239419"/>
            <a:ext cx="914400" cy="914400"/>
            <a:chOff x="9949109" y="8187560"/>
            <a:chExt cx="914400" cy="914400"/>
          </a:xfrm>
          <a:solidFill>
            <a:schemeClr val="bg1"/>
          </a:solidFill>
        </p:grpSpPr>
        <p:sp>
          <p:nvSpPr>
            <p:cNvPr id="8" name="KSO_Shape"/>
            <p:cNvSpPr>
              <a:spLocks noChangeAspect="1"/>
            </p:cNvSpPr>
            <p:nvPr/>
          </p:nvSpPr>
          <p:spPr bwMode="auto">
            <a:xfrm>
              <a:off x="10067878" y="8307049"/>
              <a:ext cx="676862" cy="675423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gradFill>
              <a:gsLst>
                <a:gs pos="54500">
                  <a:srgbClr val="F2AE7B"/>
                </a:gs>
                <a:gs pos="0">
                  <a:srgbClr val="A75A22"/>
                </a:gs>
                <a:gs pos="100000">
                  <a:srgbClr val="A75A2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9949109" y="8187560"/>
              <a:ext cx="914400" cy="914400"/>
            </a:xfrm>
            <a:prstGeom prst="roundRect">
              <a:avLst>
                <a:gd name="adj" fmla="val 10898"/>
              </a:avLst>
            </a:prstGeom>
            <a:noFill/>
            <a:ln w="19050">
              <a:solidFill>
                <a:srgbClr val="545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2939" y="1327017"/>
            <a:ext cx="5442160" cy="5470070"/>
          </a:xfrm>
          <a:prstGeom prst="rect">
            <a:avLst/>
          </a:prstGeom>
        </p:spPr>
      </p:pic>
      <p:sp>
        <p:nvSpPr>
          <p:cNvPr id="31" name="KSO_Shape"/>
          <p:cNvSpPr>
            <a:spLocks noChangeAspect="1"/>
          </p:cNvSpPr>
          <p:nvPr/>
        </p:nvSpPr>
        <p:spPr bwMode="auto">
          <a:xfrm>
            <a:off x="421875" y="3030527"/>
            <a:ext cx="1755603" cy="1751874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gradFill>
            <a:gsLst>
              <a:gs pos="54500">
                <a:srgbClr val="F2AE7B"/>
              </a:gs>
              <a:gs pos="0">
                <a:srgbClr val="A75A22"/>
              </a:gs>
              <a:gs pos="100000">
                <a:srgbClr val="A75A22"/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矩形 252"/>
          <p:cNvSpPr/>
          <p:nvPr/>
        </p:nvSpPr>
        <p:spPr>
          <a:xfrm>
            <a:off x="4023360" y="3830029"/>
            <a:ext cx="4127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gradFill>
                  <a:gsLst>
                    <a:gs pos="51000">
                      <a:srgbClr val="F2AE7B"/>
                    </a:gs>
                    <a:gs pos="14000">
                      <a:srgbClr val="DB7E39"/>
                    </a:gs>
                    <a:gs pos="86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MAIN ACHIEVEMENTS</a:t>
            </a:r>
            <a:endParaRPr lang="zh-CN" altLang="en-US" sz="4000" b="1" dirty="0">
              <a:gradFill>
                <a:gsLst>
                  <a:gs pos="51000">
                    <a:srgbClr val="F2AE7B"/>
                  </a:gs>
                  <a:gs pos="14000">
                    <a:srgbClr val="DB7E39"/>
                  </a:gs>
                  <a:gs pos="86000">
                    <a:srgbClr val="A75A22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4" name="stocks-graphic-for-business-stats_20803"/>
          <p:cNvSpPr>
            <a:spLocks noChangeAspect="1"/>
          </p:cNvSpPr>
          <p:nvPr/>
        </p:nvSpPr>
        <p:spPr bwMode="auto">
          <a:xfrm>
            <a:off x="5501949" y="2241680"/>
            <a:ext cx="1188103" cy="1071535"/>
          </a:xfrm>
          <a:custGeom>
            <a:avLst/>
            <a:gdLst>
              <a:gd name="T0" fmla="*/ 7830 w 8541"/>
              <a:gd name="T1" fmla="*/ 7703 h 7703"/>
              <a:gd name="T2" fmla="*/ 0 w 8541"/>
              <a:gd name="T3" fmla="*/ 7703 h 7703"/>
              <a:gd name="T4" fmla="*/ 0 w 8541"/>
              <a:gd name="T5" fmla="*/ 0 h 7703"/>
              <a:gd name="T6" fmla="*/ 632 w 8541"/>
              <a:gd name="T7" fmla="*/ 0 h 7703"/>
              <a:gd name="T8" fmla="*/ 632 w 8541"/>
              <a:gd name="T9" fmla="*/ 4272 h 7703"/>
              <a:gd name="T10" fmla="*/ 4513 w 8541"/>
              <a:gd name="T11" fmla="*/ 1449 h 7703"/>
              <a:gd name="T12" fmla="*/ 5841 w 8541"/>
              <a:gd name="T13" fmla="*/ 2017 h 7703"/>
              <a:gd name="T14" fmla="*/ 7667 w 8541"/>
              <a:gd name="T15" fmla="*/ 357 h 7703"/>
              <a:gd name="T16" fmla="*/ 7305 w 8541"/>
              <a:gd name="T17" fmla="*/ 0 h 7703"/>
              <a:gd name="T18" fmla="*/ 8541 w 8541"/>
              <a:gd name="T19" fmla="*/ 0 h 7703"/>
              <a:gd name="T20" fmla="*/ 8541 w 8541"/>
              <a:gd name="T21" fmla="*/ 1235 h 7703"/>
              <a:gd name="T22" fmla="*/ 8116 w 8541"/>
              <a:gd name="T23" fmla="*/ 806 h 7703"/>
              <a:gd name="T24" fmla="*/ 5965 w 8541"/>
              <a:gd name="T25" fmla="*/ 2756 h 7703"/>
              <a:gd name="T26" fmla="*/ 4593 w 8541"/>
              <a:gd name="T27" fmla="*/ 2172 h 7703"/>
              <a:gd name="T28" fmla="*/ 632 w 8541"/>
              <a:gd name="T29" fmla="*/ 5054 h 7703"/>
              <a:gd name="T30" fmla="*/ 632 w 8541"/>
              <a:gd name="T31" fmla="*/ 7072 h 7703"/>
              <a:gd name="T32" fmla="*/ 1348 w 8541"/>
              <a:gd name="T33" fmla="*/ 7072 h 7703"/>
              <a:gd name="T34" fmla="*/ 1348 w 8541"/>
              <a:gd name="T35" fmla="*/ 5289 h 7703"/>
              <a:gd name="T36" fmla="*/ 1980 w 8541"/>
              <a:gd name="T37" fmla="*/ 5289 h 7703"/>
              <a:gd name="T38" fmla="*/ 1980 w 8541"/>
              <a:gd name="T39" fmla="*/ 7072 h 7703"/>
              <a:gd name="T40" fmla="*/ 2517 w 8541"/>
              <a:gd name="T41" fmla="*/ 7072 h 7703"/>
              <a:gd name="T42" fmla="*/ 2517 w 8541"/>
              <a:gd name="T43" fmla="*/ 4558 h 7703"/>
              <a:gd name="T44" fmla="*/ 3149 w 8541"/>
              <a:gd name="T45" fmla="*/ 4558 h 7703"/>
              <a:gd name="T46" fmla="*/ 3149 w 8541"/>
              <a:gd name="T47" fmla="*/ 7072 h 7703"/>
              <a:gd name="T48" fmla="*/ 3686 w 8541"/>
              <a:gd name="T49" fmla="*/ 7072 h 7703"/>
              <a:gd name="T50" fmla="*/ 3686 w 8541"/>
              <a:gd name="T51" fmla="*/ 3824 h 7703"/>
              <a:gd name="T52" fmla="*/ 4318 w 8541"/>
              <a:gd name="T53" fmla="*/ 3824 h 7703"/>
              <a:gd name="T54" fmla="*/ 4318 w 8541"/>
              <a:gd name="T55" fmla="*/ 7072 h 7703"/>
              <a:gd name="T56" fmla="*/ 4855 w 8541"/>
              <a:gd name="T57" fmla="*/ 7072 h 7703"/>
              <a:gd name="T58" fmla="*/ 4855 w 8541"/>
              <a:gd name="T59" fmla="*/ 3458 h 7703"/>
              <a:gd name="T60" fmla="*/ 5491 w 8541"/>
              <a:gd name="T61" fmla="*/ 3458 h 7703"/>
              <a:gd name="T62" fmla="*/ 5491 w 8541"/>
              <a:gd name="T63" fmla="*/ 7072 h 7703"/>
              <a:gd name="T64" fmla="*/ 6028 w 8541"/>
              <a:gd name="T65" fmla="*/ 7072 h 7703"/>
              <a:gd name="T66" fmla="*/ 6028 w 8541"/>
              <a:gd name="T67" fmla="*/ 4193 h 7703"/>
              <a:gd name="T68" fmla="*/ 6660 w 8541"/>
              <a:gd name="T69" fmla="*/ 4193 h 7703"/>
              <a:gd name="T70" fmla="*/ 6660 w 8541"/>
              <a:gd name="T71" fmla="*/ 7072 h 7703"/>
              <a:gd name="T72" fmla="*/ 7197 w 8541"/>
              <a:gd name="T73" fmla="*/ 7072 h 7703"/>
              <a:gd name="T74" fmla="*/ 7197 w 8541"/>
              <a:gd name="T75" fmla="*/ 2728 h 7703"/>
              <a:gd name="T76" fmla="*/ 7830 w 8541"/>
              <a:gd name="T77" fmla="*/ 2728 h 7703"/>
              <a:gd name="T78" fmla="*/ 7830 w 8541"/>
              <a:gd name="T79" fmla="*/ 7703 h 7703"/>
              <a:gd name="T80" fmla="*/ 7830 w 8541"/>
              <a:gd name="T81" fmla="*/ 7703 h 7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41" h="7703">
                <a:moveTo>
                  <a:pt x="7830" y="7703"/>
                </a:moveTo>
                <a:lnTo>
                  <a:pt x="0" y="7703"/>
                </a:lnTo>
                <a:lnTo>
                  <a:pt x="0" y="0"/>
                </a:lnTo>
                <a:lnTo>
                  <a:pt x="632" y="0"/>
                </a:lnTo>
                <a:lnTo>
                  <a:pt x="632" y="4272"/>
                </a:lnTo>
                <a:lnTo>
                  <a:pt x="4513" y="1449"/>
                </a:lnTo>
                <a:lnTo>
                  <a:pt x="5841" y="2017"/>
                </a:lnTo>
                <a:lnTo>
                  <a:pt x="7667" y="357"/>
                </a:lnTo>
                <a:lnTo>
                  <a:pt x="7305" y="0"/>
                </a:lnTo>
                <a:lnTo>
                  <a:pt x="8541" y="0"/>
                </a:lnTo>
                <a:lnTo>
                  <a:pt x="8541" y="1235"/>
                </a:lnTo>
                <a:lnTo>
                  <a:pt x="8116" y="806"/>
                </a:lnTo>
                <a:lnTo>
                  <a:pt x="5965" y="2756"/>
                </a:lnTo>
                <a:lnTo>
                  <a:pt x="4593" y="2172"/>
                </a:lnTo>
                <a:lnTo>
                  <a:pt x="632" y="5054"/>
                </a:lnTo>
                <a:lnTo>
                  <a:pt x="632" y="7072"/>
                </a:lnTo>
                <a:lnTo>
                  <a:pt x="1348" y="7072"/>
                </a:lnTo>
                <a:lnTo>
                  <a:pt x="1348" y="5289"/>
                </a:lnTo>
                <a:lnTo>
                  <a:pt x="1980" y="5289"/>
                </a:lnTo>
                <a:lnTo>
                  <a:pt x="1980" y="7072"/>
                </a:lnTo>
                <a:lnTo>
                  <a:pt x="2517" y="7072"/>
                </a:lnTo>
                <a:lnTo>
                  <a:pt x="2517" y="4558"/>
                </a:lnTo>
                <a:lnTo>
                  <a:pt x="3149" y="4558"/>
                </a:lnTo>
                <a:lnTo>
                  <a:pt x="3149" y="7072"/>
                </a:lnTo>
                <a:lnTo>
                  <a:pt x="3686" y="7072"/>
                </a:lnTo>
                <a:lnTo>
                  <a:pt x="3686" y="3824"/>
                </a:lnTo>
                <a:lnTo>
                  <a:pt x="4318" y="3824"/>
                </a:lnTo>
                <a:lnTo>
                  <a:pt x="4318" y="7072"/>
                </a:lnTo>
                <a:lnTo>
                  <a:pt x="4855" y="7072"/>
                </a:lnTo>
                <a:lnTo>
                  <a:pt x="4855" y="3458"/>
                </a:lnTo>
                <a:lnTo>
                  <a:pt x="5491" y="3458"/>
                </a:lnTo>
                <a:lnTo>
                  <a:pt x="5491" y="7072"/>
                </a:lnTo>
                <a:lnTo>
                  <a:pt x="6028" y="7072"/>
                </a:lnTo>
                <a:lnTo>
                  <a:pt x="6028" y="4193"/>
                </a:lnTo>
                <a:lnTo>
                  <a:pt x="6660" y="4193"/>
                </a:lnTo>
                <a:lnTo>
                  <a:pt x="6660" y="7072"/>
                </a:lnTo>
                <a:lnTo>
                  <a:pt x="7197" y="7072"/>
                </a:lnTo>
                <a:lnTo>
                  <a:pt x="7197" y="2728"/>
                </a:lnTo>
                <a:lnTo>
                  <a:pt x="7830" y="2728"/>
                </a:lnTo>
                <a:lnTo>
                  <a:pt x="7830" y="7703"/>
                </a:lnTo>
                <a:lnTo>
                  <a:pt x="7830" y="7703"/>
                </a:lnTo>
                <a:close/>
              </a:path>
            </a:pathLst>
          </a:custGeom>
          <a:gradFill>
            <a:gsLst>
              <a:gs pos="51000">
                <a:srgbClr val="F2AE7B"/>
              </a:gs>
              <a:gs pos="14000">
                <a:srgbClr val="DB7E39"/>
              </a:gs>
              <a:gs pos="86000">
                <a:srgbClr val="A75A22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41652" y="1245704"/>
            <a:ext cx="11027086" cy="5102087"/>
            <a:chOff x="13986010" y="-813955"/>
            <a:chExt cx="1895299" cy="1895300"/>
          </a:xfrm>
        </p:grpSpPr>
        <p:sp>
          <p:nvSpPr>
            <p:cNvPr id="16" name="矩形: 圆角 15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/>
            </a:prstGeom>
            <a:gradFill>
              <a:gsLst>
                <a:gs pos="0">
                  <a:srgbClr val="3D444C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25400" dir="13500000" sx="102000" sy="102000" algn="br" rotWithShape="0">
                <a:srgbClr val="545C68">
                  <a:alpha val="50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 bwMode="auto">
            <a:xfrm>
              <a:off x="13986010" y="-813955"/>
              <a:ext cx="1895299" cy="1895300"/>
            </a:xfrm>
            <a:prstGeom prst="roundRect">
              <a:avLst>
                <a:gd name="adj" fmla="val 4873"/>
              </a:avLst>
            </a:prstGeom>
            <a:gradFill>
              <a:gsLst>
                <a:gs pos="0">
                  <a:srgbClr val="353C44"/>
                </a:gs>
                <a:gs pos="70000">
                  <a:srgbClr val="212429"/>
                </a:gs>
              </a:gsLst>
              <a:lin ang="2700000" scaled="0"/>
            </a:gradFill>
            <a:ln>
              <a:noFill/>
            </a:ln>
            <a:effectLst>
              <a:outerShdw blurRad="254000" dist="38100" dir="2700000" sx="103000" sy="103000" algn="tl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70425" y="3099725"/>
            <a:ext cx="2187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gradFill>
                  <a:gsLst>
                    <a:gs pos="52200">
                      <a:srgbClr val="F2AE7B"/>
                    </a:gs>
                    <a:gs pos="0">
                      <a:srgbClr val="DB7E39"/>
                    </a:gs>
                    <a:gs pos="100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Click Add A Title</a:t>
            </a:r>
            <a:endParaRPr lang="zh-CN" altLang="en-US" sz="2000" b="1" dirty="0">
              <a:gradFill>
                <a:gsLst>
                  <a:gs pos="52200">
                    <a:srgbClr val="F2AE7B"/>
                  </a:gs>
                  <a:gs pos="0">
                    <a:srgbClr val="DB7E39"/>
                  </a:gs>
                  <a:gs pos="100000">
                    <a:srgbClr val="A75A22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70426" y="3607611"/>
            <a:ext cx="2755474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gradFill>
                  <a:gsLst>
                    <a:gs pos="52200">
                      <a:srgbClr val="F2AE7B"/>
                    </a:gs>
                    <a:gs pos="0">
                      <a:srgbClr val="DB7E39"/>
                    </a:gs>
                    <a:gs pos="100000">
                      <a:srgbClr val="A75A22"/>
                    </a:gs>
                  </a:gsLst>
                  <a:lin ang="2700000" scaled="0"/>
                </a:gradFill>
                <a:cs typeface="+mn-ea"/>
                <a:sym typeface="+mn-lt"/>
              </a:rPr>
              <a:t>Click here to add text content, such as keywords, some brief introductions, etc. </a:t>
            </a:r>
          </a:p>
        </p:txBody>
      </p:sp>
      <p:graphicFrame>
        <p:nvGraphicFramePr>
          <p:cNvPr id="17" name="图表 16"/>
          <p:cNvGraphicFramePr/>
          <p:nvPr/>
        </p:nvGraphicFramePr>
        <p:xfrm>
          <a:off x="1001113" y="1704661"/>
          <a:ext cx="7997825" cy="44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39222;#132007;#16869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4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4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49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49;"/>
</p:tagLst>
</file>

<file path=ppt/theme/theme1.xml><?xml version="1.0" encoding="utf-8"?>
<a:theme xmlns:a="http://schemas.openxmlformats.org/drawingml/2006/main" name="第一PPT">
  <a:themeElements>
    <a:clrScheme name="鲁大师发布会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AD3835"/>
      </a:accent1>
      <a:accent2>
        <a:srgbClr val="C86E00"/>
      </a:accent2>
      <a:accent3>
        <a:srgbClr val="82A94A"/>
      </a:accent3>
      <a:accent4>
        <a:srgbClr val="119B84"/>
      </a:accent4>
      <a:accent5>
        <a:srgbClr val="1F72A4"/>
      </a:accent5>
      <a:accent6>
        <a:srgbClr val="00B0F0"/>
      </a:accent6>
      <a:hlink>
        <a:srgbClr val="EB8803"/>
      </a:hlink>
      <a:folHlink>
        <a:srgbClr val="5F7791"/>
      </a:folHlink>
    </a:clrScheme>
    <a:fontScheme name="bzt24z3w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rgbClr val="434655">
                <a:lumMod val="100000"/>
              </a:srgbClr>
            </a:gs>
            <a:gs pos="100000">
              <a:srgbClr val="31313B"/>
            </a:gs>
          </a:gsLst>
          <a:lin ang="2700000" scaled="0"/>
        </a:gradFill>
        <a:ln>
          <a:noFill/>
        </a:ln>
        <a:effectLst>
          <a:outerShdw blurRad="241300" dir="13500000" sx="98000" sy="98000" algn="br" rotWithShape="0">
            <a:srgbClr val="76768E">
              <a:alpha val="85000"/>
            </a:srgbClr>
          </a:outerShdw>
          <a:softEdge rad="31750"/>
        </a:effectLst>
      </a:spPr>
      <a:bodyPr rtlCol="0" anchor="ctr"/>
      <a:lstStyle>
        <a:defPPr algn="ctr">
          <a:defRPr sz="1400" dirty="0">
            <a:solidFill>
              <a:schemeClr val="bg1">
                <a:lumMod val="20000"/>
                <a:lumOff val="8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zt24z3w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765</Words>
  <Application>Microsoft Office PowerPoint</Application>
  <PresentationFormat>宽屏</PresentationFormat>
  <Paragraphs>124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微软雅黑</vt:lpstr>
      <vt:lpstr>印品黑体</vt:lpstr>
      <vt:lpstr>Arial</vt:lpstr>
      <vt:lpstr>Calibri</vt:lpstr>
      <vt:lpstr>Lao UI</vt:lpstr>
      <vt:lpstr>MS Reference Sans Serif</vt:lpstr>
      <vt:lpstr>第一PPT</vt:lpstr>
      <vt:lpstr>自定义设计方案</vt:lpstr>
      <vt:lpstr>PowerPoint 演示文稿</vt:lpstr>
      <vt:lpstr>PowerPoint 演示文稿</vt:lpstr>
      <vt:lpstr>PowerPoint 演示文稿</vt:lpstr>
      <vt:lpstr>ADD TITLE TEXT HERE</vt:lpstr>
      <vt:lpstr>ADD TITLE TEXT HERE</vt:lpstr>
      <vt:lpstr>ADD TITLE TEXT HERE</vt:lpstr>
      <vt:lpstr>ADD TITLE TEXT HERE</vt:lpstr>
      <vt:lpstr>PowerPoint 演示文稿</vt:lpstr>
      <vt:lpstr>ADD TITLE TEXT HERE</vt:lpstr>
      <vt:lpstr>ADD TITLE TEXT HERE</vt:lpstr>
      <vt:lpstr>ADD TITLE TEXT HERE</vt:lpstr>
      <vt:lpstr>PowerPoint 演示文稿</vt:lpstr>
      <vt:lpstr>ADD TITLE TEXT HERE</vt:lpstr>
      <vt:lpstr>ADD TITLE TEXT HERE</vt:lpstr>
      <vt:lpstr>ADD TITLE TEXT HERE</vt:lpstr>
      <vt:lpstr>PowerPoint 演示文稿</vt:lpstr>
      <vt:lpstr>ADD TITLE TEXT HERE</vt:lpstr>
      <vt:lpstr>ADD TITLE TEXT HERE</vt:lpstr>
      <vt:lpstr>ADD TITLE TEXT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902</cp:revision>
  <dcterms:created xsi:type="dcterms:W3CDTF">2014-08-08T03:06:00Z</dcterms:created>
  <dcterms:modified xsi:type="dcterms:W3CDTF">2024-01-10T13:36:27Z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08E227968507471384AE24A72C06D000_12</vt:lpwstr>
  </property>
  <property fmtid="{D5CDD505-2E9C-101B-9397-08002B2CF9AE}" pid="3" name="KSOProductBuildVer">
    <vt:lpwstr>2052-12.1.0.15712</vt:lpwstr>
  </property>
</Properties>
</file>