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8" r:id="rId22"/>
    <p:sldId id="321" r:id="rId23"/>
    <p:sldId id="294" r:id="rId24"/>
    <p:sldId id="29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" initials="b" lastIdx="2" clrIdx="0"/>
  <p:cmAuthor id="2" name="40733" initials="4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AAA"/>
    <a:srgbClr val="474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2" autoAdjust="0"/>
    <p:restoredTop sz="95244" autoAdjust="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0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4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7790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92567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8" name="Google Shape;13098;g92bac1024b_2_22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9" name="Google Shape;13099;g92bac1024b_2_22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0" name="Google Shape;13500;g92bac1024b_2_3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1" name="Google Shape;13501;g92bac1024b_2_3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426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08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846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956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306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7549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956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412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275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307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2657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165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441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76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103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130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146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212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003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3825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75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9483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2321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9616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133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1162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6204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6489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9830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0701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879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434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7152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312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269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70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811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4186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521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4665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314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2085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222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519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6481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4812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9357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050527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2219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9328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5223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4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4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5647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80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10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480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04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792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" y="0"/>
            <a:ext cx="12189742" cy="6856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650" r:id="rId57"/>
    <p:sldLayoutId id="2147483710" r:id="rId58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24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5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7.xml"/><Relationship Id="rId4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5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5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5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989808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51033" y="3700145"/>
            <a:ext cx="3627755" cy="369570"/>
            <a:chOff x="3972" y="5599"/>
            <a:chExt cx="5713" cy="582"/>
          </a:xfrm>
          <a:solidFill>
            <a:srgbClr val="D1BAAA"/>
          </a:solidFill>
        </p:grpSpPr>
        <p:sp>
          <p:nvSpPr>
            <p:cNvPr id="6" name="文本框"/>
            <p:cNvSpPr txBox="1">
              <a:spLocks noChangeArrowheads="1"/>
            </p:cNvSpPr>
            <p:nvPr/>
          </p:nvSpPr>
          <p:spPr bwMode="auto">
            <a:xfrm>
              <a:off x="6949" y="5599"/>
              <a:ext cx="2737" cy="582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vert="horz" wrap="square" lIns="91416" tIns="45708" rIns="91416" bIns="45708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1400" b="0" dirty="0">
                  <a:solidFill>
                    <a:srgbClr val="474C6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7" name="文本框"/>
            <p:cNvSpPr txBox="1">
              <a:spLocks noChangeArrowheads="1"/>
            </p:cNvSpPr>
            <p:nvPr/>
          </p:nvSpPr>
          <p:spPr bwMode="auto">
            <a:xfrm>
              <a:off x="3972" y="5599"/>
              <a:ext cx="2737" cy="582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vert="horz" wrap="square" lIns="91416" tIns="45708" rIns="91416" bIns="45708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b="0" dirty="0">
                  <a:solidFill>
                    <a:srgbClr val="474C6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ppt7</a:t>
              </a:r>
              <a:endParaRPr lang="zh-CN" altLang="en-US" sz="1400" b="0" dirty="0">
                <a:solidFill>
                  <a:srgbClr val="474C6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Box 2"/>
          <p:cNvSpPr txBox="1"/>
          <p:nvPr/>
        </p:nvSpPr>
        <p:spPr>
          <a:xfrm>
            <a:off x="3979660" y="2636867"/>
            <a:ext cx="441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汉仪君黑-45简" panose="020B0604020202020204" charset="-122"/>
              <a:buNone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1910599" y="1369407"/>
            <a:ext cx="8370801" cy="13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汉仪君黑-45简" panose="020B0604020202020204" charset="-122"/>
              <a:buNone/>
            </a:pPr>
            <a:r>
              <a:rPr lang="en-US" altLang="zh-CN" sz="7200" dirty="0">
                <a:solidFill>
                  <a:srgbClr val="D1BAAA"/>
                </a:solidFill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rgbClr val="D1BAAA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stCxn id="19" idx="1"/>
          </p:cNvCxnSpPr>
          <p:nvPr/>
        </p:nvCxnSpPr>
        <p:spPr>
          <a:xfrm flipH="1" flipV="1">
            <a:off x="3356725" y="2836257"/>
            <a:ext cx="622935" cy="665"/>
          </a:xfrm>
          <a:prstGeom prst="line">
            <a:avLst/>
          </a:prstGeom>
          <a:ln>
            <a:solidFill>
              <a:srgbClr val="D1B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302740" y="2836257"/>
            <a:ext cx="622935" cy="0"/>
          </a:xfrm>
          <a:prstGeom prst="line">
            <a:avLst/>
          </a:prstGeom>
          <a:ln>
            <a:solidFill>
              <a:srgbClr val="D1B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B2926AE-3986-6EDA-1422-0303633DAAC5}"/>
              </a:ext>
            </a:extLst>
          </p:cNvPr>
          <p:cNvSpPr/>
          <p:nvPr/>
        </p:nvSpPr>
        <p:spPr>
          <a:xfrm>
            <a:off x="5253699" y="4174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D1B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3585" y="1257935"/>
            <a:ext cx="4595495" cy="3234690"/>
          </a:xfrm>
          <a:prstGeom prst="roundRect">
            <a:avLst>
              <a:gd name="adj" fmla="val 745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27952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10505" y="3228658"/>
            <a:ext cx="5391150" cy="700576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hangingPunct="0">
              <a:lnSpc>
                <a:spcPct val="150000"/>
              </a:lnSpc>
              <a:buFont typeface="汉仪君黑-45简" panose="020B0604020202020204" charset="-122"/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0505" y="2510790"/>
            <a:ext cx="4200525" cy="76835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4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0505" y="1605280"/>
            <a:ext cx="1228725" cy="92202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lt"/>
              </a:rPr>
              <a:t>03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539230" y="2080260"/>
            <a:ext cx="2797810" cy="0"/>
          </a:xfrm>
          <a:prstGeom prst="line">
            <a:avLst/>
          </a:prstGeom>
          <a:solidFill>
            <a:srgbClr val="474C6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743585" y="4514215"/>
            <a:ext cx="10837545" cy="744855"/>
          </a:xfrm>
          <a:prstGeom prst="roundRect">
            <a:avLst/>
          </a:prstGeom>
          <a:solidFill>
            <a:srgbClr val="474C6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4880" y="4542790"/>
            <a:ext cx="10497185" cy="404983"/>
          </a:xfrm>
          <a:prstGeom prst="rect">
            <a:avLst/>
          </a:prstGeom>
          <a:solidFill>
            <a:srgbClr val="474C62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 animBg="1"/>
      <p:bldP spid="25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70000" y="1682750"/>
            <a:ext cx="4763135" cy="3352800"/>
          </a:xfrm>
          <a:prstGeom prst="roundRect">
            <a:avLst>
              <a:gd name="adj" fmla="val 7452"/>
            </a:avLst>
          </a:prstGeom>
        </p:spPr>
      </p:pic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394358" y="1682048"/>
            <a:ext cx="822408" cy="825122"/>
          </a:xfrm>
          <a:prstGeom prst="round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394358" y="2946171"/>
            <a:ext cx="822408" cy="825122"/>
          </a:xfrm>
          <a:prstGeom prst="round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394358" y="4210294"/>
            <a:ext cx="822408" cy="825122"/>
          </a:xfrm>
          <a:prstGeom prst="round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83655" y="1911985"/>
            <a:ext cx="20399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90453" y="1911985"/>
            <a:ext cx="273431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3655" y="3175635"/>
            <a:ext cx="20399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90453" y="3175635"/>
            <a:ext cx="273431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83655" y="4438650"/>
            <a:ext cx="20399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0453" y="4438650"/>
            <a:ext cx="273431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2710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菱形 26"/>
          <p:cNvSpPr/>
          <p:nvPr/>
        </p:nvSpPr>
        <p:spPr>
          <a:xfrm rot="17280000" flipH="1">
            <a:off x="4477385" y="2220595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76470" y="2888615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1" name="菱形 30"/>
          <p:cNvSpPr/>
          <p:nvPr/>
        </p:nvSpPr>
        <p:spPr>
          <a:xfrm rot="4320000">
            <a:off x="6475730" y="2209165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52590" y="2888615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菱形 34"/>
          <p:cNvSpPr/>
          <p:nvPr/>
        </p:nvSpPr>
        <p:spPr>
          <a:xfrm>
            <a:off x="5476240" y="1456055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35955" y="2156460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菱形 37"/>
          <p:cNvSpPr/>
          <p:nvPr/>
        </p:nvSpPr>
        <p:spPr>
          <a:xfrm rot="12960000">
            <a:off x="4852670" y="3420110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26990" y="4070350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1" name="菱形 40"/>
          <p:cNvSpPr/>
          <p:nvPr/>
        </p:nvSpPr>
        <p:spPr>
          <a:xfrm rot="8640000">
            <a:off x="6100445" y="3408680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70320" y="4070350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7258" y="17357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57258" y="2219573"/>
            <a:ext cx="3051764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57258" y="40471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57258" y="4530973"/>
            <a:ext cx="3051764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915058" y="17357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915058" y="2219573"/>
            <a:ext cx="3051764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915058" y="40471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915058" y="4530973"/>
            <a:ext cx="3051764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699135" y="1334135"/>
            <a:ext cx="11036300" cy="2639695"/>
          </a:xfrm>
          <a:prstGeom prst="roundRect">
            <a:avLst>
              <a:gd name="adj" fmla="val 11708"/>
            </a:avLst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0561" y="1820541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2513" y="2306819"/>
            <a:ext cx="2453776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92397" y="4119409"/>
            <a:ext cx="2453640" cy="1428377"/>
            <a:chOff x="1490912" y="4569805"/>
            <a:chExt cx="2453640" cy="1428377"/>
          </a:xfrm>
        </p:grpSpPr>
        <p:sp>
          <p:nvSpPr>
            <p:cNvPr id="39" name="文本框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90912" y="4569805"/>
              <a:ext cx="16727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90912" y="4933660"/>
              <a:ext cx="2453640" cy="106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292600" y="1669415"/>
            <a:ext cx="5569585" cy="3921125"/>
          </a:xfrm>
          <a:prstGeom prst="roundRect">
            <a:avLst>
              <a:gd name="adj" fmla="val 7452"/>
            </a:avLst>
          </a:prstGeom>
        </p:spPr>
      </p:pic>
      <p:sp>
        <p:nvSpPr>
          <p:cNvPr id="54" name="任意多边形"/>
          <p:cNvSpPr>
            <a:spLocks noEditPoints="1"/>
          </p:cNvSpPr>
          <p:nvPr/>
        </p:nvSpPr>
        <p:spPr bwMode="auto">
          <a:xfrm>
            <a:off x="10308590" y="2190115"/>
            <a:ext cx="1002030" cy="97218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3585" y="1257935"/>
            <a:ext cx="4595495" cy="3234690"/>
          </a:xfrm>
          <a:prstGeom prst="roundRect">
            <a:avLst>
              <a:gd name="adj" fmla="val 745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27952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10505" y="3228658"/>
            <a:ext cx="5391150" cy="700576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hangingPunct="0">
              <a:lnSpc>
                <a:spcPct val="150000"/>
              </a:lnSpc>
              <a:buFont typeface="汉仪君黑-45简" panose="020B0604020202020204" charset="-122"/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0505" y="2510790"/>
            <a:ext cx="4200525" cy="76835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4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0505" y="1605280"/>
            <a:ext cx="1228725" cy="92202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lt"/>
              </a:rPr>
              <a:t>04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539230" y="2080260"/>
            <a:ext cx="2797810" cy="0"/>
          </a:xfrm>
          <a:prstGeom prst="line">
            <a:avLst/>
          </a:prstGeom>
          <a:solidFill>
            <a:srgbClr val="474C6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743585" y="4514215"/>
            <a:ext cx="10837545" cy="744855"/>
          </a:xfrm>
          <a:prstGeom prst="roundRect">
            <a:avLst/>
          </a:prstGeom>
          <a:solidFill>
            <a:srgbClr val="474C6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4880" y="4542790"/>
            <a:ext cx="10497185" cy="404983"/>
          </a:xfrm>
          <a:prstGeom prst="rect">
            <a:avLst/>
          </a:prstGeom>
          <a:solidFill>
            <a:srgbClr val="474C62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 animBg="1"/>
      <p:bldP spid="2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"/>
          <p:cNvSpPr/>
          <p:nvPr/>
        </p:nvSpPr>
        <p:spPr bwMode="auto">
          <a:xfrm>
            <a:off x="1555750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任意多边形"/>
          <p:cNvSpPr>
            <a:spLocks noEditPoints="1"/>
          </p:cNvSpPr>
          <p:nvPr/>
        </p:nvSpPr>
        <p:spPr bwMode="auto">
          <a:xfrm>
            <a:off x="1300480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7805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645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椭圆"/>
          <p:cNvSpPr/>
          <p:nvPr/>
        </p:nvSpPr>
        <p:spPr bwMode="auto">
          <a:xfrm>
            <a:off x="4126230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"/>
          <p:cNvSpPr>
            <a:spLocks noEditPoints="1"/>
          </p:cNvSpPr>
          <p:nvPr/>
        </p:nvSpPr>
        <p:spPr bwMode="auto">
          <a:xfrm>
            <a:off x="3870960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5585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5425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"/>
          <p:cNvSpPr/>
          <p:nvPr/>
        </p:nvSpPr>
        <p:spPr bwMode="auto">
          <a:xfrm>
            <a:off x="6693535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"/>
          <p:cNvSpPr>
            <a:spLocks noEditPoints="1"/>
          </p:cNvSpPr>
          <p:nvPr/>
        </p:nvSpPr>
        <p:spPr bwMode="auto">
          <a:xfrm>
            <a:off x="6438265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74790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74630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"/>
          <p:cNvSpPr/>
          <p:nvPr/>
        </p:nvSpPr>
        <p:spPr bwMode="auto">
          <a:xfrm>
            <a:off x="9337040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任意多边形"/>
          <p:cNvSpPr>
            <a:spLocks noEditPoints="1"/>
          </p:cNvSpPr>
          <p:nvPr/>
        </p:nvSpPr>
        <p:spPr bwMode="auto">
          <a:xfrm>
            <a:off x="9081770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92895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92735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"/>
          <p:cNvSpPr/>
          <p:nvPr/>
        </p:nvSpPr>
        <p:spPr>
          <a:xfrm flipH="1">
            <a:off x="1830070" y="2386330"/>
            <a:ext cx="723900" cy="593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24" name="任意多边形"/>
          <p:cNvSpPr/>
          <p:nvPr/>
        </p:nvSpPr>
        <p:spPr>
          <a:xfrm flipH="1">
            <a:off x="4370070" y="2406015"/>
            <a:ext cx="759460" cy="55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6" name="任意多边形"/>
          <p:cNvSpPr/>
          <p:nvPr/>
        </p:nvSpPr>
        <p:spPr>
          <a:xfrm flipH="1">
            <a:off x="7092315" y="2306320"/>
            <a:ext cx="410845" cy="7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"/>
          <p:cNvSpPr>
            <a:spLocks noEditPoints="1"/>
          </p:cNvSpPr>
          <p:nvPr/>
        </p:nvSpPr>
        <p:spPr bwMode="auto">
          <a:xfrm>
            <a:off x="9733280" y="2406015"/>
            <a:ext cx="581660" cy="56451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10610" y="1949450"/>
            <a:ext cx="0" cy="3021965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186170" y="1949450"/>
            <a:ext cx="0" cy="3021965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757920" y="1949450"/>
            <a:ext cx="0" cy="3021965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32110" y="1823296"/>
            <a:ext cx="5821296" cy="3418773"/>
            <a:chOff x="5939462" y="3058443"/>
            <a:chExt cx="5420032" cy="3183116"/>
          </a:xfrm>
          <a:solidFill>
            <a:srgbClr val="474C62"/>
          </a:solidFill>
        </p:grpSpPr>
        <p:sp>
          <p:nvSpPr>
            <p:cNvPr id="27" name="矩形 26"/>
            <p:cNvSpPr/>
            <p:nvPr/>
          </p:nvSpPr>
          <p:spPr>
            <a:xfrm>
              <a:off x="5939462" y="3058443"/>
              <a:ext cx="5420032" cy="3183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圆角矩形 23"/>
            <p:cNvSpPr/>
            <p:nvPr/>
          </p:nvSpPr>
          <p:spPr>
            <a:xfrm>
              <a:off x="6431599" y="3340904"/>
              <a:ext cx="2074188" cy="436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474C62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474C6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93919" y="2975190"/>
            <a:ext cx="3462088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3919" y="4077818"/>
            <a:ext cx="3462088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6362884" y="2958807"/>
            <a:ext cx="541815" cy="7386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49558A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8" name="文本框 37"/>
          <p:cNvSpPr txBox="1"/>
          <p:nvPr/>
        </p:nvSpPr>
        <p:spPr>
          <a:xfrm flipH="1">
            <a:off x="6309183" y="4061435"/>
            <a:ext cx="649217" cy="7386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49558A"/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6910" y="1823085"/>
            <a:ext cx="4856480" cy="3419475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bldLvl="0" animBg="1"/>
      <p:bldP spid="3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70000" y="1682750"/>
            <a:ext cx="4763135" cy="3352800"/>
          </a:xfrm>
          <a:prstGeom prst="roundRect">
            <a:avLst>
              <a:gd name="adj" fmla="val 7452"/>
            </a:avLst>
          </a:prstGeom>
        </p:spPr>
      </p:pic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394358" y="1682048"/>
            <a:ext cx="822408" cy="825122"/>
          </a:xfrm>
          <a:prstGeom prst="round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394358" y="2946171"/>
            <a:ext cx="822408" cy="825122"/>
          </a:xfrm>
          <a:prstGeom prst="round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394358" y="4210294"/>
            <a:ext cx="822408" cy="825122"/>
          </a:xfrm>
          <a:prstGeom prst="round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83655" y="1911985"/>
            <a:ext cx="21230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06691" y="1911985"/>
            <a:ext cx="273431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3655" y="3175635"/>
            <a:ext cx="21230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06691" y="3175635"/>
            <a:ext cx="273431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83655" y="4438650"/>
            <a:ext cx="21230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06691" y="4438650"/>
            <a:ext cx="273431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菱形 26"/>
          <p:cNvSpPr/>
          <p:nvPr/>
        </p:nvSpPr>
        <p:spPr>
          <a:xfrm rot="17280000" flipH="1">
            <a:off x="4477385" y="2220595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76470" y="2888615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1" name="菱形 30"/>
          <p:cNvSpPr/>
          <p:nvPr/>
        </p:nvSpPr>
        <p:spPr>
          <a:xfrm rot="4320000">
            <a:off x="6475730" y="2209165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52590" y="2888615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菱形 34"/>
          <p:cNvSpPr/>
          <p:nvPr/>
        </p:nvSpPr>
        <p:spPr>
          <a:xfrm>
            <a:off x="5476240" y="1456055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35955" y="2156460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菱形 37"/>
          <p:cNvSpPr/>
          <p:nvPr/>
        </p:nvSpPr>
        <p:spPr>
          <a:xfrm rot="12960000">
            <a:off x="4852670" y="3420110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26990" y="4070350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1" name="菱形 40"/>
          <p:cNvSpPr/>
          <p:nvPr/>
        </p:nvSpPr>
        <p:spPr>
          <a:xfrm rot="8640000">
            <a:off x="6100445" y="3408680"/>
            <a:ext cx="1396365" cy="1921510"/>
          </a:xfrm>
          <a:prstGeom prst="diamond">
            <a:avLst/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70320" y="4070350"/>
            <a:ext cx="8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7258" y="17357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57258" y="2219573"/>
            <a:ext cx="3051764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57258" y="40471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57258" y="4530973"/>
            <a:ext cx="3051764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915058" y="17357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915058" y="2219573"/>
            <a:ext cx="3051764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915058" y="4047111"/>
            <a:ext cx="3051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915058" y="4530973"/>
            <a:ext cx="3051764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3843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1147011" y="1647558"/>
            <a:ext cx="4819604" cy="3489158"/>
          </a:xfrm>
          <a:prstGeom prst="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225385" y="1647558"/>
            <a:ext cx="4819604" cy="3489158"/>
          </a:xfrm>
          <a:prstGeom prst="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97145" y="2309495"/>
            <a:ext cx="1997075" cy="19970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4661" y="2025549"/>
            <a:ext cx="1878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4660" y="2497380"/>
            <a:ext cx="3013907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74661" y="3673875"/>
            <a:ext cx="1878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74660" y="4145706"/>
            <a:ext cx="3013907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10406" y="2025549"/>
            <a:ext cx="1878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0405" y="2497380"/>
            <a:ext cx="3013907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10406" y="3673875"/>
            <a:ext cx="1878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10405" y="4145706"/>
            <a:ext cx="3013907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任意多边形"/>
          <p:cNvSpPr>
            <a:spLocks noEditPoints="1"/>
          </p:cNvSpPr>
          <p:nvPr/>
        </p:nvSpPr>
        <p:spPr bwMode="auto">
          <a:xfrm>
            <a:off x="5669915" y="2845435"/>
            <a:ext cx="852805" cy="82867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88787878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27" name="文本框 7"/>
          <p:cNvSpPr txBox="1"/>
          <p:nvPr/>
        </p:nvSpPr>
        <p:spPr>
          <a:xfrm>
            <a:off x="226825" y="2901469"/>
            <a:ext cx="383159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CA9B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-150" dirty="0">
                <a:solidFill>
                  <a:srgbClr val="D1BA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43" name="椭圆 42"/>
          <p:cNvSpPr/>
          <p:nvPr/>
        </p:nvSpPr>
        <p:spPr>
          <a:xfrm>
            <a:off x="4295879" y="1215728"/>
            <a:ext cx="660400" cy="660400"/>
          </a:xfrm>
          <a:prstGeom prst="ellipse">
            <a:avLst/>
          </a:prstGeom>
          <a:solidFill>
            <a:srgbClr val="D1B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rgbClr val="474C62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970145" y="1144270"/>
            <a:ext cx="3830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D1BAAA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80004" y="1735295"/>
            <a:ext cx="4053610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295879" y="2446587"/>
            <a:ext cx="660400" cy="660171"/>
          </a:xfrm>
          <a:prstGeom prst="ellipse">
            <a:avLst/>
          </a:prstGeom>
          <a:solidFill>
            <a:srgbClr val="D1B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rgbClr val="474C6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969510" y="2322830"/>
            <a:ext cx="3831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D1BAAA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95879" y="3587047"/>
            <a:ext cx="660400" cy="660171"/>
          </a:xfrm>
          <a:prstGeom prst="ellipse">
            <a:avLst/>
          </a:prstGeom>
          <a:solidFill>
            <a:srgbClr val="D1B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rgbClr val="474C62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970145" y="3484880"/>
            <a:ext cx="3776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D1BAAA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295879" y="4720522"/>
            <a:ext cx="660400" cy="660171"/>
          </a:xfrm>
          <a:prstGeom prst="ellipse">
            <a:avLst/>
          </a:prstGeom>
          <a:solidFill>
            <a:srgbClr val="D1B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rgbClr val="474C62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970248" y="4618056"/>
            <a:ext cx="395017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D1BAAA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0479" y="2963385"/>
            <a:ext cx="4053610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99587" y="4109560"/>
            <a:ext cx="4053610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7156" y="5260180"/>
            <a:ext cx="4053610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med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989808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2172017" y="1466390"/>
            <a:ext cx="7847965" cy="16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君黑-45简" panose="020B0604020202020204" charset="-122"/>
              <a:buNone/>
              <a:tabLst/>
              <a:defRPr/>
            </a:pPr>
            <a:r>
              <a:rPr kumimoji="0" lang="en-US" altLang="zh-CN" sz="8800" b="0" i="0" u="none" strike="noStrike" kern="1200" cap="none" spc="300" normalizeH="0" baseline="0" noProof="0" dirty="0">
                <a:ln>
                  <a:noFill/>
                </a:ln>
                <a:solidFill>
                  <a:srgbClr val="D1BAAA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8800" b="0" i="0" u="none" strike="noStrike" kern="1200" cap="none" spc="300" normalizeH="0" baseline="0" noProof="0" dirty="0">
              <a:ln>
                <a:noFill/>
              </a:ln>
              <a:solidFill>
                <a:srgbClr val="D1BAA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E7BBE59-8EE0-5F24-04D9-F41963E960A3}"/>
              </a:ext>
            </a:extLst>
          </p:cNvPr>
          <p:cNvGrpSpPr/>
          <p:nvPr/>
        </p:nvGrpSpPr>
        <p:grpSpPr>
          <a:xfrm>
            <a:off x="4451033" y="3700145"/>
            <a:ext cx="3627755" cy="369570"/>
            <a:chOff x="3972" y="5599"/>
            <a:chExt cx="5713" cy="582"/>
          </a:xfrm>
          <a:solidFill>
            <a:srgbClr val="D1BAAA"/>
          </a:solidFill>
        </p:grpSpPr>
        <p:sp>
          <p:nvSpPr>
            <p:cNvPr id="9" name="文本框">
              <a:extLst>
                <a:ext uri="{FF2B5EF4-FFF2-40B4-BE49-F238E27FC236}">
                  <a16:creationId xmlns:a16="http://schemas.microsoft.com/office/drawing/2014/main" id="{4D087BCE-F74F-A880-0319-CE8621271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9" y="5599"/>
              <a:ext cx="2737" cy="582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vert="horz" wrap="square" lIns="91416" tIns="45708" rIns="91416" bIns="45708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1400" b="0" dirty="0">
                  <a:solidFill>
                    <a:srgbClr val="474C6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0" name="文本框">
              <a:extLst>
                <a:ext uri="{FF2B5EF4-FFF2-40B4-BE49-F238E27FC236}">
                  <a16:creationId xmlns:a16="http://schemas.microsoft.com/office/drawing/2014/main" id="{47FCAC4A-3C1D-864D-45AF-CD6E44308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2" y="5599"/>
              <a:ext cx="2737" cy="582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vert="horz" wrap="square" lIns="91416" tIns="45708" rIns="91416" bIns="45708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b="0" dirty="0">
                  <a:solidFill>
                    <a:srgbClr val="474C6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b="0" dirty="0">
                  <a:solidFill>
                    <a:srgbClr val="474C62"/>
                  </a:solidFill>
                  <a:cs typeface="+mn-ea"/>
                  <a:sym typeface="+mn-lt"/>
                </a:rPr>
                <a:t>ppt7</a:t>
              </a:r>
              <a:endParaRPr lang="zh-CN" altLang="en-US" sz="1400" b="0" dirty="0">
                <a:solidFill>
                  <a:srgbClr val="474C6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CDEF7AC-F4F2-BACD-0BDD-9DB3DA4952B9}"/>
              </a:ext>
            </a:extLst>
          </p:cNvPr>
          <p:cNvSpPr/>
          <p:nvPr/>
        </p:nvSpPr>
        <p:spPr>
          <a:xfrm>
            <a:off x="5253699" y="4174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D1B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89580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1" name="Google Shape;13101;p70"/>
          <p:cNvGrpSpPr/>
          <p:nvPr/>
        </p:nvGrpSpPr>
        <p:grpSpPr>
          <a:xfrm>
            <a:off x="6448154" y="1159964"/>
            <a:ext cx="993908" cy="958484"/>
            <a:chOff x="4249973" y="1201875"/>
            <a:chExt cx="1958568" cy="1888762"/>
          </a:xfrm>
        </p:grpSpPr>
        <p:sp>
          <p:nvSpPr>
            <p:cNvPr id="13102" name="Google Shape;13102;p70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103" name="Google Shape;13103;p70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3104" name="Google Shape;13104;p70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105" name="Google Shape;13105;p70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06" name="Google Shape;13106;p70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3107" name="Google Shape;13107;p70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108" name="Google Shape;13108;p70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09" name="Google Shape;13109;p70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3110" name="Google Shape;13110;p70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111" name="Google Shape;13111;p70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12" name="Google Shape;13112;p70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3113" name="Google Shape;13113;p70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114" name="Google Shape;13114;p70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15" name="Google Shape;13115;p70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13116" name="Google Shape;13116;p70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117" name="Google Shape;13117;p70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118" name="Google Shape;13118;p70"/>
          <p:cNvGrpSpPr/>
          <p:nvPr/>
        </p:nvGrpSpPr>
        <p:grpSpPr>
          <a:xfrm>
            <a:off x="1003319" y="2331228"/>
            <a:ext cx="1015689" cy="973195"/>
            <a:chOff x="2657744" y="2337745"/>
            <a:chExt cx="832987" cy="798137"/>
          </a:xfrm>
        </p:grpSpPr>
        <p:sp>
          <p:nvSpPr>
            <p:cNvPr id="13119" name="Google Shape;13119;p70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0" name="Google Shape;13120;p70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1" name="Google Shape;13121;p70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2" name="Google Shape;13122;p70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3" name="Google Shape;13123;p70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4" name="Google Shape;13124;p70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25" name="Google Shape;13125;p70"/>
          <p:cNvGrpSpPr/>
          <p:nvPr/>
        </p:nvGrpSpPr>
        <p:grpSpPr>
          <a:xfrm>
            <a:off x="4351272" y="2335505"/>
            <a:ext cx="914092" cy="964781"/>
            <a:chOff x="3398134" y="2057755"/>
            <a:chExt cx="704087" cy="743130"/>
          </a:xfrm>
        </p:grpSpPr>
        <p:grpSp>
          <p:nvGrpSpPr>
            <p:cNvPr id="13126" name="Google Shape;13126;p70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13127" name="Google Shape;13127;p70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128" name="Google Shape;13128;p70"/>
              <p:cNvCxnSpPr>
                <a:stCxn id="13127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29" name="Google Shape;13129;p70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13130" name="Google Shape;13130;p70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131" name="Google Shape;13131;p70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32" name="Google Shape;13132;p70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13133" name="Google Shape;13133;p70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134" name="Google Shape;13134;p70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35" name="Google Shape;13135;p70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13136" name="Google Shape;13136;p70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137" name="Google Shape;13137;p70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38" name="Google Shape;13138;p70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13139" name="Google Shape;13139;p70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140" name="Google Shape;13140;p70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41" name="Google Shape;13141;p70"/>
          <p:cNvGrpSpPr/>
          <p:nvPr/>
        </p:nvGrpSpPr>
        <p:grpSpPr>
          <a:xfrm>
            <a:off x="6584901" y="2344432"/>
            <a:ext cx="946871" cy="946871"/>
            <a:chOff x="5007123" y="2079403"/>
            <a:chExt cx="687600" cy="687600"/>
          </a:xfrm>
        </p:grpSpPr>
        <p:sp>
          <p:nvSpPr>
            <p:cNvPr id="13142" name="Google Shape;13142;p70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3" name="Google Shape;13143;p70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4" name="Google Shape;13144;p70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5" name="Google Shape;13145;p70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46" name="Google Shape;13146;p70"/>
          <p:cNvGrpSpPr/>
          <p:nvPr/>
        </p:nvGrpSpPr>
        <p:grpSpPr>
          <a:xfrm>
            <a:off x="7664150" y="2337108"/>
            <a:ext cx="961331" cy="961577"/>
            <a:chOff x="5797446" y="2063053"/>
            <a:chExt cx="698100" cy="698280"/>
          </a:xfrm>
        </p:grpSpPr>
        <p:sp>
          <p:nvSpPr>
            <p:cNvPr id="13147" name="Google Shape;13147;p70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8" name="Google Shape;13148;p70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9" name="Google Shape;13149;p70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0" name="Google Shape;13150;p70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51" name="Google Shape;13151;p70"/>
          <p:cNvGrpSpPr/>
          <p:nvPr/>
        </p:nvGrpSpPr>
        <p:grpSpPr>
          <a:xfrm>
            <a:off x="10924347" y="4531247"/>
            <a:ext cx="374113" cy="897552"/>
            <a:chOff x="8075075" y="3754290"/>
            <a:chExt cx="255612" cy="613194"/>
          </a:xfrm>
        </p:grpSpPr>
        <p:grpSp>
          <p:nvGrpSpPr>
            <p:cNvPr id="13152" name="Google Shape;13152;p70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13153" name="Google Shape;13153;p70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54" name="Google Shape;13154;p70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155" name="Google Shape;13155;p70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56" name="Google Shape;13156;p70"/>
          <p:cNvGrpSpPr/>
          <p:nvPr/>
        </p:nvGrpSpPr>
        <p:grpSpPr>
          <a:xfrm>
            <a:off x="7080424" y="4516309"/>
            <a:ext cx="627136" cy="911660"/>
            <a:chOff x="1697726" y="3244179"/>
            <a:chExt cx="788124" cy="1146069"/>
          </a:xfrm>
        </p:grpSpPr>
        <p:sp>
          <p:nvSpPr>
            <p:cNvPr id="13157" name="Google Shape;13157;p70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8" name="Google Shape;13158;p70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159" name="Google Shape;13159;p70"/>
          <p:cNvSpPr/>
          <p:nvPr/>
        </p:nvSpPr>
        <p:spPr>
          <a:xfrm>
            <a:off x="10890376" y="4401646"/>
            <a:ext cx="272" cy="5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160" name="Google Shape;13160;p70"/>
          <p:cNvGrpSpPr/>
          <p:nvPr/>
        </p:nvGrpSpPr>
        <p:grpSpPr>
          <a:xfrm>
            <a:off x="7908625" y="4531245"/>
            <a:ext cx="391855" cy="391793"/>
            <a:chOff x="6134814" y="3754290"/>
            <a:chExt cx="293891" cy="293845"/>
          </a:xfrm>
        </p:grpSpPr>
        <p:sp>
          <p:nvSpPr>
            <p:cNvPr id="13161" name="Google Shape;13161;p70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2" name="Google Shape;13162;p70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63" name="Google Shape;13163;p70"/>
          <p:cNvGrpSpPr/>
          <p:nvPr/>
        </p:nvGrpSpPr>
        <p:grpSpPr>
          <a:xfrm>
            <a:off x="7908625" y="5036141"/>
            <a:ext cx="391855" cy="391855"/>
            <a:chOff x="6134814" y="4086186"/>
            <a:chExt cx="293891" cy="293891"/>
          </a:xfrm>
        </p:grpSpPr>
        <p:sp>
          <p:nvSpPr>
            <p:cNvPr id="13164" name="Google Shape;13164;p70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5" name="Google Shape;13165;p70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166" name="Google Shape;13166;p70"/>
          <p:cNvSpPr/>
          <p:nvPr/>
        </p:nvSpPr>
        <p:spPr>
          <a:xfrm>
            <a:off x="9293194" y="4530175"/>
            <a:ext cx="812924" cy="89753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67" name="Google Shape;13167;p70"/>
          <p:cNvSpPr/>
          <p:nvPr/>
        </p:nvSpPr>
        <p:spPr>
          <a:xfrm rot="10800000">
            <a:off x="8501545" y="4527158"/>
            <a:ext cx="590585" cy="900851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168" name="Google Shape;13168;p70"/>
          <p:cNvGrpSpPr/>
          <p:nvPr/>
        </p:nvGrpSpPr>
        <p:grpSpPr>
          <a:xfrm>
            <a:off x="10475260" y="3474396"/>
            <a:ext cx="830511" cy="829259"/>
            <a:chOff x="1187048" y="238125"/>
            <a:chExt cx="5256397" cy="5248476"/>
          </a:xfrm>
        </p:grpSpPr>
        <p:sp>
          <p:nvSpPr>
            <p:cNvPr id="13169" name="Google Shape;13169;p70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0" name="Google Shape;13170;p70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1" name="Google Shape;13171;p70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2" name="Google Shape;13172;p70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73" name="Google Shape;13173;p70"/>
          <p:cNvGrpSpPr/>
          <p:nvPr/>
        </p:nvGrpSpPr>
        <p:grpSpPr>
          <a:xfrm>
            <a:off x="3084733" y="3487209"/>
            <a:ext cx="1747983" cy="816543"/>
            <a:chOff x="238125" y="1188750"/>
            <a:chExt cx="7140450" cy="3335550"/>
          </a:xfrm>
        </p:grpSpPr>
        <p:sp>
          <p:nvSpPr>
            <p:cNvPr id="13174" name="Google Shape;13174;p70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5" name="Google Shape;13175;p70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6" name="Google Shape;13176;p70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7" name="Google Shape;13177;p70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8" name="Google Shape;13178;p70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79" name="Google Shape;13179;p70"/>
          <p:cNvGrpSpPr/>
          <p:nvPr/>
        </p:nvGrpSpPr>
        <p:grpSpPr>
          <a:xfrm>
            <a:off x="8852562" y="3474615"/>
            <a:ext cx="1480399" cy="828936"/>
            <a:chOff x="238125" y="1335475"/>
            <a:chExt cx="5418735" cy="3034175"/>
          </a:xfrm>
        </p:grpSpPr>
        <p:sp>
          <p:nvSpPr>
            <p:cNvPr id="13180" name="Google Shape;13180;p70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1" name="Google Shape;13181;p70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2" name="Google Shape;13182;p70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83" name="Google Shape;13183;p70"/>
          <p:cNvGrpSpPr/>
          <p:nvPr/>
        </p:nvGrpSpPr>
        <p:grpSpPr>
          <a:xfrm>
            <a:off x="7276108" y="3470479"/>
            <a:ext cx="1432601" cy="836241"/>
            <a:chOff x="5359127" y="2910889"/>
            <a:chExt cx="1097723" cy="640831"/>
          </a:xfrm>
        </p:grpSpPr>
        <p:grpSp>
          <p:nvGrpSpPr>
            <p:cNvPr id="13184" name="Google Shape;13184;p70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13185" name="Google Shape;13185;p70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86" name="Google Shape;13186;p70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87" name="Google Shape;13187;p70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13188" name="Google Shape;13188;p70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89" name="Google Shape;13189;p70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90" name="Google Shape;13190;p70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13191" name="Google Shape;13191;p70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92" name="Google Shape;13192;p70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193" name="Google Shape;13193;p70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13194" name="Google Shape;13194;p70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95" name="Google Shape;13195;p70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196" name="Google Shape;13196;p70"/>
          <p:cNvGrpSpPr/>
          <p:nvPr/>
        </p:nvGrpSpPr>
        <p:grpSpPr>
          <a:xfrm>
            <a:off x="10144392" y="2338092"/>
            <a:ext cx="1166635" cy="959467"/>
            <a:chOff x="7608988" y="2093194"/>
            <a:chExt cx="817276" cy="672147"/>
          </a:xfrm>
        </p:grpSpPr>
        <p:cxnSp>
          <p:nvCxnSpPr>
            <p:cNvPr id="13197" name="Google Shape;13197;p70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8" name="Google Shape;13198;p70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9" name="Google Shape;13199;p70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0" name="Google Shape;13200;p70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1" name="Google Shape;13201;p70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2" name="Google Shape;13202;p70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203" name="Google Shape;13203;p70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13204" name="Google Shape;13204;p70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3205" name="Google Shape;13205;p70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06" name="Google Shape;13206;p70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07" name="Google Shape;13207;p70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08" name="Google Shape;13208;p70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09" name="Google Shape;13209;p70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0" name="Google Shape;13210;p70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1" name="Google Shape;13211;p70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3212" name="Google Shape;13212;p70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3213" name="Google Shape;13213;p70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4" name="Google Shape;13214;p70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5" name="Google Shape;13215;p70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6" name="Google Shape;13216;p70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7" name="Google Shape;13217;p70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8" name="Google Shape;13218;p70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219" name="Google Shape;13219;p70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13220" name="Google Shape;13220;p70"/>
          <p:cNvGrpSpPr/>
          <p:nvPr/>
        </p:nvGrpSpPr>
        <p:grpSpPr>
          <a:xfrm>
            <a:off x="5403641" y="1159964"/>
            <a:ext cx="950076" cy="1047868"/>
            <a:chOff x="4206459" y="1191441"/>
            <a:chExt cx="712557" cy="785901"/>
          </a:xfrm>
        </p:grpSpPr>
        <p:sp>
          <p:nvSpPr>
            <p:cNvPr id="13221" name="Google Shape;13221;p70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2" name="Google Shape;13222;p70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3" name="Google Shape;13223;p70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4" name="Google Shape;13224;p70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225" name="Google Shape;13225;p70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13226" name="Google Shape;13226;p70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27" name="Google Shape;13227;p70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28" name="Google Shape;13228;p70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29" name="Google Shape;13229;p70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30" name="Google Shape;13230;p70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13231" name="Google Shape;13231;p70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32" name="Google Shape;13232;p70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33" name="Google Shape;13233;p70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34" name="Google Shape;13234;p70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35" name="Google Shape;13235;p70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13236" name="Google Shape;13236;p70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37" name="Google Shape;13237;p70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38" name="Google Shape;13238;p70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39" name="Google Shape;13239;p70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40" name="Google Shape;13240;p70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13241" name="Google Shape;13241;p70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42" name="Google Shape;13242;p70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43" name="Google Shape;13243;p70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44" name="Google Shape;13244;p70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245" name="Google Shape;13245;p70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6" name="Google Shape;13246;p70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7" name="Google Shape;13247;p70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8" name="Google Shape;13248;p70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249" name="Google Shape;13249;p70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13250" name="Google Shape;13250;p70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51" name="Google Shape;13251;p70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52" name="Google Shape;13252;p70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53" name="Google Shape;13253;p70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54" name="Google Shape;13254;p70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13255" name="Google Shape;13255;p70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56" name="Google Shape;13256;p70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57" name="Google Shape;13257;p70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58" name="Google Shape;13258;p70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259" name="Google Shape;13259;p70"/>
          <p:cNvGrpSpPr/>
          <p:nvPr/>
        </p:nvGrpSpPr>
        <p:grpSpPr>
          <a:xfrm>
            <a:off x="5397608" y="2337594"/>
            <a:ext cx="1055049" cy="960467"/>
            <a:chOff x="267375" y="1071875"/>
            <a:chExt cx="470500" cy="428550"/>
          </a:xfrm>
        </p:grpSpPr>
        <p:sp>
          <p:nvSpPr>
            <p:cNvPr id="13260" name="Google Shape;13260;p70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1" name="Google Shape;13261;p70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2" name="Google Shape;13262;p70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3" name="Google Shape;13263;p70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4" name="Google Shape;13264;p70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5" name="Google Shape;13265;p70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6" name="Google Shape;13266;p70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7" name="Google Shape;13267;p70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268" name="Google Shape;13268;p70"/>
          <p:cNvGrpSpPr/>
          <p:nvPr/>
        </p:nvGrpSpPr>
        <p:grpSpPr>
          <a:xfrm>
            <a:off x="998267" y="4530434"/>
            <a:ext cx="1877925" cy="897555"/>
            <a:chOff x="712664" y="3693287"/>
            <a:chExt cx="1460738" cy="698160"/>
          </a:xfrm>
        </p:grpSpPr>
        <p:grpSp>
          <p:nvGrpSpPr>
            <p:cNvPr id="13269" name="Google Shape;13269;p70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13270" name="Google Shape;13270;p70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1" name="Google Shape;13271;p70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2" name="Google Shape;13272;p70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73" name="Google Shape;13273;p70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13274" name="Google Shape;13274;p70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5" name="Google Shape;13275;p70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6" name="Google Shape;13276;p70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77" name="Google Shape;13277;p70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13278" name="Google Shape;13278;p70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9" name="Google Shape;13279;p70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0" name="Google Shape;13280;p70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1" name="Google Shape;13281;p70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2" name="Google Shape;13282;p70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3" name="Google Shape;13283;p70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284" name="Google Shape;13284;p70"/>
          <p:cNvGrpSpPr/>
          <p:nvPr/>
        </p:nvGrpSpPr>
        <p:grpSpPr>
          <a:xfrm>
            <a:off x="4248556" y="1159964"/>
            <a:ext cx="1060647" cy="985108"/>
            <a:chOff x="3348603" y="1236445"/>
            <a:chExt cx="749256" cy="695894"/>
          </a:xfrm>
        </p:grpSpPr>
        <p:grpSp>
          <p:nvGrpSpPr>
            <p:cNvPr id="13285" name="Google Shape;13285;p70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13286" name="Google Shape;13286;p70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7" name="Google Shape;13287;p70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88" name="Google Shape;13288;p70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13289" name="Google Shape;13289;p70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90" name="Google Shape;13290;p70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91" name="Google Shape;13291;p70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13292" name="Google Shape;13292;p70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93" name="Google Shape;13293;p70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294" name="Google Shape;13294;p70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13295" name="Google Shape;13295;p70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96" name="Google Shape;13296;p70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297" name="Google Shape;13297;p70"/>
          <p:cNvGrpSpPr/>
          <p:nvPr/>
        </p:nvGrpSpPr>
        <p:grpSpPr>
          <a:xfrm>
            <a:off x="3077258" y="4523825"/>
            <a:ext cx="1766565" cy="904111"/>
            <a:chOff x="2413923" y="3711366"/>
            <a:chExt cx="1374117" cy="703260"/>
          </a:xfrm>
        </p:grpSpPr>
        <p:grpSp>
          <p:nvGrpSpPr>
            <p:cNvPr id="13298" name="Google Shape;13298;p70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13299" name="Google Shape;13299;p70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300" name="Google Shape;13300;p70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13301" name="Google Shape;13301;p70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cxnSp>
              <p:nvCxnSpPr>
                <p:cNvPr id="13302" name="Google Shape;13302;p70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303" name="Google Shape;13303;p70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13304" name="Google Shape;13304;p70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cxnSp>
              <p:nvCxnSpPr>
                <p:cNvPr id="13305" name="Google Shape;13305;p70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306" name="Google Shape;13306;p70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13307" name="Google Shape;13307;p70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cxnSp>
              <p:nvCxnSpPr>
                <p:cNvPr id="13308" name="Google Shape;13308;p70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309" name="Google Shape;13309;p70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13310" name="Google Shape;13310;p70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cxnSp>
              <p:nvCxnSpPr>
                <p:cNvPr id="13311" name="Google Shape;13311;p70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312" name="Google Shape;13312;p70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13313" name="Google Shape;13313;p70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cxnSp>
              <p:nvCxnSpPr>
                <p:cNvPr id="13314" name="Google Shape;13314;p70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315" name="Google Shape;13315;p70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13316" name="Google Shape;13316;p70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17" name="Google Shape;13317;p70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318" name="Google Shape;13318;p70"/>
          <p:cNvGrpSpPr/>
          <p:nvPr/>
        </p:nvGrpSpPr>
        <p:grpSpPr>
          <a:xfrm>
            <a:off x="8576288" y="1257888"/>
            <a:ext cx="1508116" cy="783177"/>
            <a:chOff x="238125" y="999450"/>
            <a:chExt cx="7140700" cy="3708225"/>
          </a:xfrm>
        </p:grpSpPr>
        <p:sp>
          <p:nvSpPr>
            <p:cNvPr id="13319" name="Google Shape;13319;p70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0" name="Google Shape;13320;p70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1" name="Google Shape;13321;p70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2" name="Google Shape;13322;p70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3" name="Google Shape;13323;p70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4" name="Google Shape;13324;p70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5" name="Google Shape;13325;p70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6" name="Google Shape;13326;p70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7" name="Google Shape;13327;p70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8" name="Google Shape;13328;p70"/>
          <p:cNvGrpSpPr/>
          <p:nvPr/>
        </p:nvGrpSpPr>
        <p:grpSpPr>
          <a:xfrm>
            <a:off x="5044887" y="4523881"/>
            <a:ext cx="1834472" cy="904175"/>
            <a:chOff x="3913765" y="3641905"/>
            <a:chExt cx="1522805" cy="750560"/>
          </a:xfrm>
        </p:grpSpPr>
        <p:grpSp>
          <p:nvGrpSpPr>
            <p:cNvPr id="13329" name="Google Shape;13329;p70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13330" name="Google Shape;13330;p70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13331" name="Google Shape;13331;p70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32" name="Google Shape;13332;p70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r>
                    <a:rPr lang="en-GB"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rPr>
                    <a:t>     </a:t>
                  </a: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3333" name="Google Shape;13333;p70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13334" name="Google Shape;13334;p70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35" name="Google Shape;13335;p70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3336" name="Google Shape;13336;p70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13337" name="Google Shape;13337;p70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38" name="Google Shape;13338;p70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3339" name="Google Shape;13339;p70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13340" name="Google Shape;13340;p70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41" name="Google Shape;13341;p70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42" name="Google Shape;13342;p70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43" name="Google Shape;13343;p70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344" name="Google Shape;13344;p70"/>
          <p:cNvGrpSpPr/>
          <p:nvPr/>
        </p:nvGrpSpPr>
        <p:grpSpPr>
          <a:xfrm>
            <a:off x="8757833" y="2337116"/>
            <a:ext cx="1254316" cy="961423"/>
            <a:chOff x="6599718" y="2068734"/>
            <a:chExt cx="940737" cy="721067"/>
          </a:xfrm>
        </p:grpSpPr>
        <p:sp>
          <p:nvSpPr>
            <p:cNvPr id="13345" name="Google Shape;13345;p70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6" name="Google Shape;13346;p70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7" name="Google Shape;13347;p70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8" name="Google Shape;13348;p70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9" name="Google Shape;13349;p70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0" name="Google Shape;13350;p70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51" name="Google Shape;13351;p70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13352" name="Google Shape;13352;p70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53" name="Google Shape;13353;p70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54" name="Google Shape;13354;p70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55" name="Google Shape;13355;p70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56" name="Google Shape;13356;p70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57" name="Google Shape;13357;p70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358" name="Google Shape;13358;p70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13359" name="Google Shape;13359;p70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60" name="Google Shape;13360;p70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61" name="Google Shape;13361;p70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62" name="Google Shape;13362;p70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63" name="Google Shape;13363;p70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64" name="Google Shape;13364;p70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365" name="Google Shape;13365;p70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13366" name="Google Shape;13366;p70"/>
          <p:cNvGrpSpPr/>
          <p:nvPr/>
        </p:nvGrpSpPr>
        <p:grpSpPr>
          <a:xfrm>
            <a:off x="3268925" y="2342911"/>
            <a:ext cx="950103" cy="949832"/>
            <a:chOff x="2559249" y="2069323"/>
            <a:chExt cx="685566" cy="685634"/>
          </a:xfrm>
        </p:grpSpPr>
        <p:sp>
          <p:nvSpPr>
            <p:cNvPr id="13367" name="Google Shape;13367;p70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8" name="Google Shape;13368;p70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9" name="Google Shape;13369;p70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0" name="Google Shape;13370;p70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1" name="Google Shape;13371;p70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2" name="Google Shape;13372;p70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3" name="Google Shape;13373;p70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4" name="Google Shape;13374;p70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5" name="Google Shape;13375;p70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6" name="Google Shape;13376;p70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7" name="Google Shape;13377;p70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8" name="Google Shape;13378;p70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9" name="Google Shape;13379;p70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80" name="Google Shape;13380;p70"/>
          <p:cNvGrpSpPr/>
          <p:nvPr/>
        </p:nvGrpSpPr>
        <p:grpSpPr>
          <a:xfrm>
            <a:off x="10178841" y="1159964"/>
            <a:ext cx="1127527" cy="949215"/>
            <a:chOff x="951975" y="315800"/>
            <a:chExt cx="5860325" cy="4933550"/>
          </a:xfrm>
        </p:grpSpPr>
        <p:sp>
          <p:nvSpPr>
            <p:cNvPr id="13381" name="Google Shape;13381;p70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2" name="Google Shape;13382;p70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3" name="Google Shape;13383;p70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4" name="Google Shape;13384;p70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5" name="Google Shape;13385;p70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6" name="Google Shape;13386;p70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7" name="Google Shape;13387;p70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8" name="Google Shape;13388;p70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89" name="Google Shape;13389;p70"/>
          <p:cNvGrpSpPr/>
          <p:nvPr/>
        </p:nvGrpSpPr>
        <p:grpSpPr>
          <a:xfrm>
            <a:off x="4975012" y="3474775"/>
            <a:ext cx="2157243" cy="828965"/>
            <a:chOff x="3862800" y="3038525"/>
            <a:chExt cx="1329006" cy="510698"/>
          </a:xfrm>
        </p:grpSpPr>
        <p:sp>
          <p:nvSpPr>
            <p:cNvPr id="13390" name="Google Shape;13390;p70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1" name="Google Shape;13391;p70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92" name="Google Shape;13392;p70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13393" name="Google Shape;13393;p70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94" name="Google Shape;13394;p70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395" name="Google Shape;13395;p70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13396" name="Google Shape;13396;p70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97" name="Google Shape;13397;p70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398" name="Google Shape;13398;p70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13399" name="Google Shape;13399;p70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00" name="Google Shape;13400;p70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01" name="Google Shape;13401;p70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13402" name="Google Shape;13402;p70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03" name="Google Shape;13403;p70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404" name="Google Shape;13404;p70"/>
          <p:cNvGrpSpPr/>
          <p:nvPr/>
        </p:nvGrpSpPr>
        <p:grpSpPr>
          <a:xfrm>
            <a:off x="986109" y="1159963"/>
            <a:ext cx="1177607" cy="1033568"/>
            <a:chOff x="649648" y="271400"/>
            <a:chExt cx="6215377" cy="5455143"/>
          </a:xfrm>
        </p:grpSpPr>
        <p:sp>
          <p:nvSpPr>
            <p:cNvPr id="13405" name="Google Shape;13405;p70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6" name="Google Shape;13406;p70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7" name="Google Shape;13407;p70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8" name="Google Shape;13408;p70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9" name="Google Shape;13409;p70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0" name="Google Shape;13410;p70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1" name="Google Shape;13411;p70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2" name="Google Shape;13412;p70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3" name="Google Shape;13413;p70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4" name="Google Shape;13414;p70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5" name="Google Shape;13415;p70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6" name="Google Shape;13416;p70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17" name="Google Shape;13417;p70"/>
          <p:cNvGrpSpPr/>
          <p:nvPr/>
        </p:nvGrpSpPr>
        <p:grpSpPr>
          <a:xfrm>
            <a:off x="3130511" y="1159964"/>
            <a:ext cx="1023605" cy="1087319"/>
            <a:chOff x="2499700" y="1135950"/>
            <a:chExt cx="732402" cy="777990"/>
          </a:xfrm>
        </p:grpSpPr>
        <p:grpSp>
          <p:nvGrpSpPr>
            <p:cNvPr id="13418" name="Google Shape;13418;p70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13419" name="Google Shape;13419;p70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0" name="Google Shape;13420;p70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1" name="Google Shape;13421;p70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2" name="Google Shape;13422;p70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3" name="Google Shape;13423;p70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4" name="Google Shape;13424;p70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5" name="Google Shape;13425;p70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6" name="Google Shape;13426;p70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7" name="Google Shape;13427;p70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8" name="Google Shape;13428;p70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29" name="Google Shape;13429;p70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0" name="Google Shape;13430;p70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1" name="Google Shape;13431;p70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2" name="Google Shape;13432;p70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3" name="Google Shape;13433;p70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4" name="Google Shape;13434;p70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5" name="Google Shape;13435;p70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6" name="Google Shape;13436;p70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7" name="Google Shape;13437;p70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8" name="Google Shape;13438;p70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9" name="Google Shape;13439;p70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0" name="Google Shape;13440;p70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1" name="Google Shape;13441;p70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2" name="Google Shape;13442;p70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3" name="Google Shape;13443;p70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4" name="Google Shape;13444;p70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5" name="Google Shape;13445;p70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46" name="Google Shape;13446;p70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13447" name="Google Shape;13447;p70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8" name="Google Shape;13448;p70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49" name="Google Shape;13449;p70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50" name="Google Shape;13450;p70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51" name="Google Shape;13451;p70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452" name="Google Shape;13452;p70"/>
          <p:cNvGrpSpPr/>
          <p:nvPr/>
        </p:nvGrpSpPr>
        <p:grpSpPr>
          <a:xfrm>
            <a:off x="2258154" y="1159964"/>
            <a:ext cx="777919" cy="1160305"/>
            <a:chOff x="1716825" y="1121550"/>
            <a:chExt cx="622800" cy="928938"/>
          </a:xfrm>
        </p:grpSpPr>
        <p:grpSp>
          <p:nvGrpSpPr>
            <p:cNvPr id="13453" name="Google Shape;13453;p70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13454" name="Google Shape;13454;p70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455" name="Google Shape;13455;p70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56" name="Google Shape;13456;p70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13457" name="Google Shape;13457;p70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458" name="Google Shape;13458;p70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59" name="Google Shape;13459;p70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13460" name="Google Shape;13460;p70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461" name="Google Shape;13461;p70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62" name="Google Shape;13462;p70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13463" name="Google Shape;13463;p70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464" name="Google Shape;13464;p70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465" name="Google Shape;13465;p70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66" name="Google Shape;13466;p70"/>
          <p:cNvGrpSpPr/>
          <p:nvPr/>
        </p:nvGrpSpPr>
        <p:grpSpPr>
          <a:xfrm>
            <a:off x="2151251" y="2341726"/>
            <a:ext cx="985429" cy="952203"/>
            <a:chOff x="4334725" y="1355875"/>
            <a:chExt cx="3106650" cy="3001900"/>
          </a:xfrm>
        </p:grpSpPr>
        <p:grpSp>
          <p:nvGrpSpPr>
            <p:cNvPr id="13467" name="Google Shape;13467;p70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13468" name="Google Shape;13468;p70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69" name="Google Shape;13469;p70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70" name="Google Shape;13470;p70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71" name="Google Shape;13471;p70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13472" name="Google Shape;13472;p70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73" name="Google Shape;13473;p70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74" name="Google Shape;13474;p70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475" name="Google Shape;13475;p70"/>
          <p:cNvGrpSpPr/>
          <p:nvPr/>
        </p:nvGrpSpPr>
        <p:grpSpPr>
          <a:xfrm>
            <a:off x="10307183" y="4516088"/>
            <a:ext cx="416099" cy="912231"/>
            <a:chOff x="7645573" y="3754300"/>
            <a:chExt cx="293855" cy="644170"/>
          </a:xfrm>
        </p:grpSpPr>
        <p:sp>
          <p:nvSpPr>
            <p:cNvPr id="13476" name="Google Shape;13476;p70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7" name="Google Shape;13477;p70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78" name="Google Shape;13478;p70"/>
          <p:cNvGrpSpPr/>
          <p:nvPr/>
        </p:nvGrpSpPr>
        <p:grpSpPr>
          <a:xfrm>
            <a:off x="7536501" y="1159964"/>
            <a:ext cx="945348" cy="985812"/>
            <a:chOff x="5830645" y="1256617"/>
            <a:chExt cx="530340" cy="553040"/>
          </a:xfrm>
        </p:grpSpPr>
        <p:grpSp>
          <p:nvGrpSpPr>
            <p:cNvPr id="13479" name="Google Shape;13479;p70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13480" name="Google Shape;13480;p70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81" name="Google Shape;13481;p70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82" name="Google Shape;13482;p70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13483" name="Google Shape;13483;p70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84" name="Google Shape;13484;p70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85" name="Google Shape;13485;p70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13486" name="Google Shape;13486;p70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87" name="Google Shape;13487;p70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88" name="Google Shape;13488;p70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13489" name="Google Shape;13489;p70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90" name="Google Shape;13490;p70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491" name="Google Shape;13491;p70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92" name="Google Shape;13492;p70"/>
          <p:cNvGrpSpPr/>
          <p:nvPr/>
        </p:nvGrpSpPr>
        <p:grpSpPr>
          <a:xfrm>
            <a:off x="1005160" y="3474784"/>
            <a:ext cx="1937273" cy="828480"/>
            <a:chOff x="732422" y="2990152"/>
            <a:chExt cx="1337773" cy="572102"/>
          </a:xfrm>
        </p:grpSpPr>
        <p:sp>
          <p:nvSpPr>
            <p:cNvPr id="13493" name="Google Shape;13493;p70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4" name="Google Shape;13494;p70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5" name="Google Shape;13495;p70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6" name="Google Shape;13496;p70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7" name="Google Shape;13497;p70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8" name="Google Shape;13498;p70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3" name="Google Shape;13503;p71"/>
          <p:cNvGrpSpPr/>
          <p:nvPr/>
        </p:nvGrpSpPr>
        <p:grpSpPr>
          <a:xfrm>
            <a:off x="976571" y="1146172"/>
            <a:ext cx="1127895" cy="921003"/>
            <a:chOff x="732428" y="1198513"/>
            <a:chExt cx="845921" cy="690752"/>
          </a:xfrm>
        </p:grpSpPr>
        <p:grpSp>
          <p:nvGrpSpPr>
            <p:cNvPr id="13504" name="Google Shape;13504;p71"/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13505" name="Google Shape;13505;p71"/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325D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06" name="Google Shape;13506;p71"/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07" name="Google Shape;13507;p71"/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13508" name="Google Shape;13508;p71"/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09" name="Google Shape;13509;p71"/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10" name="Google Shape;13510;p71"/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13511" name="Google Shape;13511;p71"/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12" name="Google Shape;13512;p71"/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13" name="Google Shape;13513;p71"/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13514" name="Google Shape;13514;p71"/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15" name="Google Shape;13515;p71"/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516" name="Google Shape;13516;p71"/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17" name="Google Shape;13517;p71"/>
          <p:cNvGrpSpPr/>
          <p:nvPr/>
        </p:nvGrpSpPr>
        <p:grpSpPr>
          <a:xfrm>
            <a:off x="5285383" y="1146182"/>
            <a:ext cx="846208" cy="933309"/>
            <a:chOff x="5985650" y="2860025"/>
            <a:chExt cx="1396075" cy="1539775"/>
          </a:xfrm>
        </p:grpSpPr>
        <p:sp>
          <p:nvSpPr>
            <p:cNvPr id="13518" name="Google Shape;13518;p71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9" name="Google Shape;13519;p71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0" name="Google Shape;13520;p71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1" name="Google Shape;13521;p71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2" name="Google Shape;13522;p71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3" name="Google Shape;13523;p71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4" name="Google Shape;13524;p71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5" name="Google Shape;13525;p71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6" name="Google Shape;13526;p71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7" name="Google Shape;13527;p71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8" name="Google Shape;13528;p71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9" name="Google Shape;13529;p71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0" name="Google Shape;13530;p71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1" name="Google Shape;13531;p71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2" name="Google Shape;13532;p71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3" name="Google Shape;13533;p71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4" name="Google Shape;13534;p71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5" name="Google Shape;13535;p71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6" name="Google Shape;13536;p71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7" name="Google Shape;13537;p71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8" name="Google Shape;13538;p71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9" name="Google Shape;13539;p71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0" name="Google Shape;13540;p71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1" name="Google Shape;13541;p71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2" name="Google Shape;13542;p71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3" name="Google Shape;13543;p71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4" name="Google Shape;13544;p71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5" name="Google Shape;13545;p71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6" name="Google Shape;13546;p71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7" name="Google Shape;13547;p71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8" name="Google Shape;13548;p71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9" name="Google Shape;13549;p71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50" name="Google Shape;13550;p71"/>
          <p:cNvGrpSpPr/>
          <p:nvPr/>
        </p:nvGrpSpPr>
        <p:grpSpPr>
          <a:xfrm>
            <a:off x="6292917" y="1146173"/>
            <a:ext cx="967793" cy="933300"/>
            <a:chOff x="4249973" y="1201875"/>
            <a:chExt cx="1958568" cy="1888762"/>
          </a:xfrm>
        </p:grpSpPr>
        <p:sp>
          <p:nvSpPr>
            <p:cNvPr id="13551" name="Google Shape;13551;p71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552" name="Google Shape;13552;p71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3553" name="Google Shape;13553;p71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554" name="Google Shape;13554;p71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55" name="Google Shape;13555;p71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3556" name="Google Shape;13556;p71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557" name="Google Shape;13557;p71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58" name="Google Shape;13558;p71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3559" name="Google Shape;13559;p71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560" name="Google Shape;13560;p71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61" name="Google Shape;13561;p71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3562" name="Google Shape;13562;p71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563" name="Google Shape;13563;p71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64" name="Google Shape;13564;p71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13565" name="Google Shape;13565;p71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600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3566" name="Google Shape;13566;p71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567" name="Google Shape;13567;p71"/>
          <p:cNvGrpSpPr/>
          <p:nvPr/>
        </p:nvGrpSpPr>
        <p:grpSpPr>
          <a:xfrm>
            <a:off x="5430069" y="2328547"/>
            <a:ext cx="1001025" cy="911712"/>
            <a:chOff x="4204684" y="2104422"/>
            <a:chExt cx="699822" cy="637382"/>
          </a:xfrm>
        </p:grpSpPr>
        <p:grpSp>
          <p:nvGrpSpPr>
            <p:cNvPr id="13568" name="Google Shape;13568;p71"/>
            <p:cNvGrpSpPr/>
            <p:nvPr/>
          </p:nvGrpSpPr>
          <p:grpSpPr>
            <a:xfrm>
              <a:off x="4204684" y="2430067"/>
              <a:ext cx="342957" cy="311738"/>
              <a:chOff x="4204684" y="2430067"/>
              <a:chExt cx="342957" cy="311738"/>
            </a:xfrm>
          </p:grpSpPr>
          <p:sp>
            <p:nvSpPr>
              <p:cNvPr id="13569" name="Google Shape;13569;p71"/>
              <p:cNvSpPr/>
              <p:nvPr/>
            </p:nvSpPr>
            <p:spPr>
              <a:xfrm>
                <a:off x="4235882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1" y="0"/>
                    </a:moveTo>
                    <a:cubicBezTo>
                      <a:pt x="23" y="1056"/>
                      <a:pt x="239" y="2096"/>
                      <a:pt x="641" y="3073"/>
                    </a:cubicBezTo>
                    <a:cubicBezTo>
                      <a:pt x="676" y="3072"/>
                      <a:pt x="710" y="3070"/>
                      <a:pt x="745" y="3070"/>
                    </a:cubicBezTo>
                    <a:cubicBezTo>
                      <a:pt x="1419" y="3070"/>
                      <a:pt x="2047" y="3416"/>
                      <a:pt x="2406" y="3988"/>
                    </a:cubicBezTo>
                    <a:cubicBezTo>
                      <a:pt x="2766" y="4558"/>
                      <a:pt x="2808" y="5272"/>
                      <a:pt x="2516" y="5880"/>
                    </a:cubicBezTo>
                    <a:cubicBezTo>
                      <a:pt x="4076" y="7440"/>
                      <a:pt x="6179" y="8337"/>
                      <a:pt x="8384" y="8383"/>
                    </a:cubicBezTo>
                    <a:lnTo>
                      <a:pt x="8384" y="3190"/>
                    </a:lnTo>
                    <a:cubicBezTo>
                      <a:pt x="6664" y="3094"/>
                      <a:pt x="5290" y="1720"/>
                      <a:pt x="519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70" name="Google Shape;13570;p71"/>
              <p:cNvSpPr/>
              <p:nvPr/>
            </p:nvSpPr>
            <p:spPr>
              <a:xfrm>
                <a:off x="4204684" y="2558309"/>
                <a:ext cx="117839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4" y="0"/>
                    </a:moveTo>
                    <a:cubicBezTo>
                      <a:pt x="710" y="0"/>
                      <a:pt x="1" y="710"/>
                      <a:pt x="1" y="1584"/>
                    </a:cubicBezTo>
                    <a:cubicBezTo>
                      <a:pt x="1" y="2459"/>
                      <a:pt x="710" y="3168"/>
                      <a:pt x="1584" y="3168"/>
                    </a:cubicBezTo>
                    <a:cubicBezTo>
                      <a:pt x="2459" y="3168"/>
                      <a:pt x="3168" y="2459"/>
                      <a:pt x="3168" y="1584"/>
                    </a:cubicBezTo>
                    <a:cubicBezTo>
                      <a:pt x="3168" y="710"/>
                      <a:pt x="2459" y="0"/>
                      <a:pt x="158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71" name="Google Shape;13571;p71"/>
            <p:cNvGrpSpPr/>
            <p:nvPr/>
          </p:nvGrpSpPr>
          <p:grpSpPr>
            <a:xfrm>
              <a:off x="4561586" y="2430067"/>
              <a:ext cx="342920" cy="311738"/>
              <a:chOff x="4561586" y="2430067"/>
              <a:chExt cx="342920" cy="311738"/>
            </a:xfrm>
          </p:grpSpPr>
          <p:sp>
            <p:nvSpPr>
              <p:cNvPr id="13572" name="Google Shape;13572;p71"/>
              <p:cNvSpPr/>
              <p:nvPr/>
            </p:nvSpPr>
            <p:spPr>
              <a:xfrm>
                <a:off x="4561586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3189" y="0"/>
                    </a:moveTo>
                    <a:cubicBezTo>
                      <a:pt x="3093" y="1720"/>
                      <a:pt x="1721" y="3092"/>
                      <a:pt x="1" y="3190"/>
                    </a:cubicBezTo>
                    <a:lnTo>
                      <a:pt x="1" y="8383"/>
                    </a:lnTo>
                    <a:cubicBezTo>
                      <a:pt x="2206" y="8337"/>
                      <a:pt x="4309" y="7440"/>
                      <a:pt x="5868" y="5880"/>
                    </a:cubicBezTo>
                    <a:cubicBezTo>
                      <a:pt x="5577" y="5272"/>
                      <a:pt x="5618" y="4558"/>
                      <a:pt x="5979" y="3986"/>
                    </a:cubicBezTo>
                    <a:cubicBezTo>
                      <a:pt x="6337" y="3416"/>
                      <a:pt x="6965" y="3070"/>
                      <a:pt x="7639" y="3070"/>
                    </a:cubicBezTo>
                    <a:cubicBezTo>
                      <a:pt x="7675" y="3070"/>
                      <a:pt x="7710" y="3070"/>
                      <a:pt x="7743" y="3073"/>
                    </a:cubicBezTo>
                    <a:cubicBezTo>
                      <a:pt x="8145" y="2096"/>
                      <a:pt x="8362" y="1056"/>
                      <a:pt x="838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73" name="Google Shape;13573;p71"/>
              <p:cNvSpPr/>
              <p:nvPr/>
            </p:nvSpPr>
            <p:spPr>
              <a:xfrm>
                <a:off x="4786741" y="2558309"/>
                <a:ext cx="117765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8" extrusionOk="0">
                    <a:moveTo>
                      <a:pt x="1583" y="0"/>
                    </a:moveTo>
                    <a:cubicBezTo>
                      <a:pt x="708" y="0"/>
                      <a:pt x="1" y="710"/>
                      <a:pt x="1" y="1584"/>
                    </a:cubicBezTo>
                    <a:cubicBezTo>
                      <a:pt x="1" y="2459"/>
                      <a:pt x="708" y="3168"/>
                      <a:pt x="1583" y="3168"/>
                    </a:cubicBezTo>
                    <a:cubicBezTo>
                      <a:pt x="2457" y="3168"/>
                      <a:pt x="3166" y="2459"/>
                      <a:pt x="3166" y="1584"/>
                    </a:cubicBezTo>
                    <a:cubicBezTo>
                      <a:pt x="3166" y="710"/>
                      <a:pt x="2457" y="0"/>
                      <a:pt x="158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74" name="Google Shape;13574;p71"/>
            <p:cNvGrpSpPr/>
            <p:nvPr/>
          </p:nvGrpSpPr>
          <p:grpSpPr>
            <a:xfrm>
              <a:off x="4561586" y="2104422"/>
              <a:ext cx="342920" cy="311738"/>
              <a:chOff x="4561586" y="2104422"/>
              <a:chExt cx="342920" cy="311738"/>
            </a:xfrm>
          </p:grpSpPr>
          <p:sp>
            <p:nvSpPr>
              <p:cNvPr id="13575" name="Google Shape;13575;p71"/>
              <p:cNvSpPr/>
              <p:nvPr/>
            </p:nvSpPr>
            <p:spPr>
              <a:xfrm>
                <a:off x="4561586" y="2104422"/>
                <a:ext cx="311722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8384" extrusionOk="0">
                    <a:moveTo>
                      <a:pt x="1" y="1"/>
                    </a:moveTo>
                    <a:lnTo>
                      <a:pt x="1" y="5194"/>
                    </a:lnTo>
                    <a:cubicBezTo>
                      <a:pt x="1721" y="5290"/>
                      <a:pt x="3093" y="6662"/>
                      <a:pt x="3189" y="8384"/>
                    </a:cubicBezTo>
                    <a:lnTo>
                      <a:pt x="8382" y="8384"/>
                    </a:lnTo>
                    <a:cubicBezTo>
                      <a:pt x="8362" y="7328"/>
                      <a:pt x="8144" y="6286"/>
                      <a:pt x="7742" y="5311"/>
                    </a:cubicBezTo>
                    <a:cubicBezTo>
                      <a:pt x="7708" y="5312"/>
                      <a:pt x="7673" y="5314"/>
                      <a:pt x="7638" y="5314"/>
                    </a:cubicBezTo>
                    <a:cubicBezTo>
                      <a:pt x="6964" y="5312"/>
                      <a:pt x="6336" y="4966"/>
                      <a:pt x="5977" y="4396"/>
                    </a:cubicBezTo>
                    <a:cubicBezTo>
                      <a:pt x="5618" y="3825"/>
                      <a:pt x="5577" y="3110"/>
                      <a:pt x="5867" y="2502"/>
                    </a:cubicBezTo>
                    <a:cubicBezTo>
                      <a:pt x="4309" y="942"/>
                      <a:pt x="2206" y="45"/>
                      <a:pt x="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76" name="Google Shape;13576;p71"/>
              <p:cNvSpPr/>
              <p:nvPr/>
            </p:nvSpPr>
            <p:spPr>
              <a:xfrm>
                <a:off x="4786741" y="2170087"/>
                <a:ext cx="117765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7" extrusionOk="0">
                    <a:moveTo>
                      <a:pt x="1583" y="1"/>
                    </a:moveTo>
                    <a:cubicBezTo>
                      <a:pt x="708" y="1"/>
                      <a:pt x="1" y="709"/>
                      <a:pt x="1" y="1583"/>
                    </a:cubicBezTo>
                    <a:cubicBezTo>
                      <a:pt x="1" y="2457"/>
                      <a:pt x="708" y="3167"/>
                      <a:pt x="1583" y="3167"/>
                    </a:cubicBezTo>
                    <a:cubicBezTo>
                      <a:pt x="2457" y="3167"/>
                      <a:pt x="3166" y="2457"/>
                      <a:pt x="3166" y="1583"/>
                    </a:cubicBezTo>
                    <a:cubicBezTo>
                      <a:pt x="3166" y="709"/>
                      <a:pt x="2457" y="1"/>
                      <a:pt x="15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77" name="Google Shape;13577;p71"/>
            <p:cNvGrpSpPr/>
            <p:nvPr/>
          </p:nvGrpSpPr>
          <p:grpSpPr>
            <a:xfrm>
              <a:off x="4204684" y="2104422"/>
              <a:ext cx="342957" cy="311664"/>
              <a:chOff x="4204684" y="2104422"/>
              <a:chExt cx="342957" cy="311664"/>
            </a:xfrm>
          </p:grpSpPr>
          <p:sp>
            <p:nvSpPr>
              <p:cNvPr id="13578" name="Google Shape;13578;p71"/>
              <p:cNvSpPr/>
              <p:nvPr/>
            </p:nvSpPr>
            <p:spPr>
              <a:xfrm>
                <a:off x="4235882" y="2104422"/>
                <a:ext cx="311759" cy="311664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2" extrusionOk="0">
                    <a:moveTo>
                      <a:pt x="8384" y="1"/>
                    </a:moveTo>
                    <a:cubicBezTo>
                      <a:pt x="6179" y="45"/>
                      <a:pt x="4076" y="942"/>
                      <a:pt x="2516" y="2502"/>
                    </a:cubicBezTo>
                    <a:cubicBezTo>
                      <a:pt x="2808" y="3110"/>
                      <a:pt x="2766" y="3825"/>
                      <a:pt x="2406" y="4396"/>
                    </a:cubicBezTo>
                    <a:cubicBezTo>
                      <a:pt x="2047" y="4966"/>
                      <a:pt x="1419" y="5312"/>
                      <a:pt x="745" y="5312"/>
                    </a:cubicBezTo>
                    <a:cubicBezTo>
                      <a:pt x="710" y="5312"/>
                      <a:pt x="675" y="5312"/>
                      <a:pt x="641" y="5311"/>
                    </a:cubicBezTo>
                    <a:cubicBezTo>
                      <a:pt x="239" y="6286"/>
                      <a:pt x="23" y="7327"/>
                      <a:pt x="1" y="8382"/>
                    </a:cubicBezTo>
                    <a:lnTo>
                      <a:pt x="5194" y="8382"/>
                    </a:lnTo>
                    <a:cubicBezTo>
                      <a:pt x="5290" y="6662"/>
                      <a:pt x="6664" y="5290"/>
                      <a:pt x="8384" y="5194"/>
                    </a:cubicBezTo>
                    <a:lnTo>
                      <a:pt x="838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79" name="Google Shape;13579;p71"/>
              <p:cNvSpPr/>
              <p:nvPr/>
            </p:nvSpPr>
            <p:spPr>
              <a:xfrm>
                <a:off x="4204684" y="2170087"/>
                <a:ext cx="117839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7" extrusionOk="0">
                    <a:moveTo>
                      <a:pt x="1584" y="1"/>
                    </a:moveTo>
                    <a:cubicBezTo>
                      <a:pt x="710" y="1"/>
                      <a:pt x="1" y="709"/>
                      <a:pt x="1" y="1583"/>
                    </a:cubicBezTo>
                    <a:cubicBezTo>
                      <a:pt x="1" y="2457"/>
                      <a:pt x="710" y="3167"/>
                      <a:pt x="1584" y="3167"/>
                    </a:cubicBezTo>
                    <a:cubicBezTo>
                      <a:pt x="2459" y="3167"/>
                      <a:pt x="3168" y="2457"/>
                      <a:pt x="3168" y="1583"/>
                    </a:cubicBezTo>
                    <a:cubicBezTo>
                      <a:pt x="3168" y="709"/>
                      <a:pt x="2459" y="1"/>
                      <a:pt x="158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580" name="Google Shape;13580;p71"/>
          <p:cNvGrpSpPr/>
          <p:nvPr/>
        </p:nvGrpSpPr>
        <p:grpSpPr>
          <a:xfrm>
            <a:off x="7382646" y="1146166"/>
            <a:ext cx="880788" cy="918489"/>
            <a:chOff x="5830645" y="1267368"/>
            <a:chExt cx="530340" cy="553040"/>
          </a:xfrm>
        </p:grpSpPr>
        <p:sp>
          <p:nvSpPr>
            <p:cNvPr id="13581" name="Google Shape;13581;p71"/>
            <p:cNvSpPr/>
            <p:nvPr/>
          </p:nvSpPr>
          <p:spPr>
            <a:xfrm>
              <a:off x="5994669" y="1442730"/>
              <a:ext cx="202317" cy="202342"/>
            </a:xfrm>
            <a:custGeom>
              <a:avLst/>
              <a:gdLst/>
              <a:ahLst/>
              <a:cxnLst/>
              <a:rect l="l" t="t" r="r" b="b"/>
              <a:pathLst>
                <a:path w="7941" h="7942" extrusionOk="0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582" name="Google Shape;13582;p71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13583" name="Google Shape;13583;p71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84" name="Google Shape;13584;p71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85" name="Google Shape;13585;p71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13586" name="Google Shape;13586;p71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87" name="Google Shape;13587;p71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88" name="Google Shape;13588;p71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13589" name="Google Shape;13589;p71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90" name="Google Shape;13590;p71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91" name="Google Shape;13591;p71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13592" name="Google Shape;13592;p71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93" name="Google Shape;13593;p71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594" name="Google Shape;13594;p71"/>
          <p:cNvGrpSpPr/>
          <p:nvPr/>
        </p:nvGrpSpPr>
        <p:grpSpPr>
          <a:xfrm>
            <a:off x="985517" y="2333444"/>
            <a:ext cx="929539" cy="906099"/>
            <a:chOff x="2679875" y="2361475"/>
            <a:chExt cx="780425" cy="760575"/>
          </a:xfrm>
        </p:grpSpPr>
        <p:sp>
          <p:nvSpPr>
            <p:cNvPr id="13595" name="Google Shape;13595;p71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6" name="Google Shape;13596;p71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7" name="Google Shape;13597;p71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8" name="Google Shape;13598;p71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9" name="Google Shape;13599;p71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0" name="Google Shape;13600;p71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01" name="Google Shape;13601;p71"/>
          <p:cNvGrpSpPr/>
          <p:nvPr/>
        </p:nvGrpSpPr>
        <p:grpSpPr>
          <a:xfrm>
            <a:off x="4184397" y="1146234"/>
            <a:ext cx="981105" cy="912729"/>
            <a:chOff x="3351965" y="1148808"/>
            <a:chExt cx="750770" cy="698375"/>
          </a:xfrm>
        </p:grpSpPr>
        <p:grpSp>
          <p:nvGrpSpPr>
            <p:cNvPr id="13602" name="Google Shape;13602;p71"/>
            <p:cNvGrpSpPr/>
            <p:nvPr/>
          </p:nvGrpSpPr>
          <p:grpSpPr>
            <a:xfrm>
              <a:off x="3586796" y="1148808"/>
              <a:ext cx="294857" cy="286830"/>
              <a:chOff x="3750225" y="1774000"/>
              <a:chExt cx="149575" cy="145525"/>
            </a:xfrm>
          </p:grpSpPr>
          <p:sp>
            <p:nvSpPr>
              <p:cNvPr id="13603" name="Google Shape;13603;p71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04" name="Google Shape;13604;p71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05" name="Google Shape;13605;p71"/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13606" name="Google Shape;13606;p71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07" name="Google Shape;13607;p71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08" name="Google Shape;13608;p71"/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13609" name="Google Shape;13609;p71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10" name="Google Shape;13610;p71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11" name="Google Shape;13611;p71"/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13612" name="Google Shape;13612;p71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13" name="Google Shape;13613;p71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614" name="Google Shape;13614;p71"/>
          <p:cNvGrpSpPr/>
          <p:nvPr/>
        </p:nvGrpSpPr>
        <p:grpSpPr>
          <a:xfrm>
            <a:off x="10186600" y="1146173"/>
            <a:ext cx="1072753" cy="903727"/>
            <a:chOff x="7636443" y="1204988"/>
            <a:chExt cx="804565" cy="677795"/>
          </a:xfrm>
        </p:grpSpPr>
        <p:grpSp>
          <p:nvGrpSpPr>
            <p:cNvPr id="13615" name="Google Shape;13615;p71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13616" name="Google Shape;13616;p71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17" name="Google Shape;13617;p71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18" name="Google Shape;13618;p71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13619" name="Google Shape;13619;p71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20" name="Google Shape;13620;p71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21" name="Google Shape;13621;p71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13622" name="Google Shape;13622;p71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23" name="Google Shape;13623;p71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24" name="Google Shape;13624;p71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13625" name="Google Shape;13625;p71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26" name="Google Shape;13626;p71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627" name="Google Shape;13627;p71"/>
          <p:cNvGrpSpPr/>
          <p:nvPr/>
        </p:nvGrpSpPr>
        <p:grpSpPr>
          <a:xfrm>
            <a:off x="6638396" y="2356059"/>
            <a:ext cx="881785" cy="881584"/>
            <a:chOff x="3990000" y="975400"/>
            <a:chExt cx="3934200" cy="3933300"/>
          </a:xfrm>
        </p:grpSpPr>
        <p:sp>
          <p:nvSpPr>
            <p:cNvPr id="13628" name="Google Shape;13628;p71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9" name="Google Shape;13629;p71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0" name="Google Shape;13630;p71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1" name="Google Shape;13631;p71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32" name="Google Shape;13632;p71"/>
          <p:cNvGrpSpPr/>
          <p:nvPr/>
        </p:nvGrpSpPr>
        <p:grpSpPr>
          <a:xfrm>
            <a:off x="8829926" y="2327577"/>
            <a:ext cx="1158508" cy="912321"/>
            <a:chOff x="6598259" y="2078634"/>
            <a:chExt cx="868881" cy="684241"/>
          </a:xfrm>
        </p:grpSpPr>
        <p:sp>
          <p:nvSpPr>
            <p:cNvPr id="13633" name="Google Shape;13633;p71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4" name="Google Shape;13634;p71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5" name="Google Shape;13635;p71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6" name="Google Shape;13636;p71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7" name="Google Shape;13637;p71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8" name="Google Shape;13638;p71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639" name="Google Shape;13639;p71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13640" name="Google Shape;13640;p71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41" name="Google Shape;13641;p71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42" name="Google Shape;13642;p71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43" name="Google Shape;13643;p71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44" name="Google Shape;13644;p71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45" name="Google Shape;13645;p71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646" name="Google Shape;13646;p71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13647" name="Google Shape;13647;p71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13648" name="Google Shape;13648;p71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49" name="Google Shape;13649;p71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0" name="Google Shape;13650;p71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1" name="Google Shape;13651;p71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2" name="Google Shape;13652;p71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3" name="Google Shape;13653;p71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4" name="Google Shape;13654;p71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5" name="Google Shape;13655;p71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6" name="Google Shape;13656;p71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7" name="Google Shape;13657;p71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8" name="Google Shape;13658;p71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59" name="Google Shape;13659;p71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0" name="Google Shape;13660;p71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1" name="Google Shape;13661;p71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2" name="Google Shape;13662;p71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3" name="Google Shape;13663;p71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4" name="Google Shape;13664;p71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5" name="Google Shape;13665;p71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6" name="Google Shape;13666;p71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13667" name="Google Shape;13667;p71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668" name="Google Shape;13668;p71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669" name="Google Shape;13669;p71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670" name="Google Shape;13670;p71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671" name="Google Shape;13671;p71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672" name="Google Shape;13672;p71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13673" name="Google Shape;13673;p71"/>
          <p:cNvGrpSpPr/>
          <p:nvPr/>
        </p:nvGrpSpPr>
        <p:grpSpPr>
          <a:xfrm>
            <a:off x="7727480" y="2335055"/>
            <a:ext cx="895144" cy="895144"/>
            <a:chOff x="6535625" y="760425"/>
            <a:chExt cx="1665900" cy="1665900"/>
          </a:xfrm>
        </p:grpSpPr>
        <p:sp>
          <p:nvSpPr>
            <p:cNvPr id="13674" name="Google Shape;13674;p71"/>
            <p:cNvSpPr/>
            <p:nvPr/>
          </p:nvSpPr>
          <p:spPr>
            <a:xfrm>
              <a:off x="6535625" y="760425"/>
              <a:ext cx="1665900" cy="16659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5" name="Google Shape;13675;p71"/>
            <p:cNvSpPr/>
            <p:nvPr/>
          </p:nvSpPr>
          <p:spPr>
            <a:xfrm>
              <a:off x="6713675" y="1116525"/>
              <a:ext cx="1309800" cy="13098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6" name="Google Shape;13676;p71"/>
            <p:cNvSpPr/>
            <p:nvPr/>
          </p:nvSpPr>
          <p:spPr>
            <a:xfrm>
              <a:off x="6831275" y="1351725"/>
              <a:ext cx="1074600" cy="1074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7" name="Google Shape;13677;p71"/>
            <p:cNvSpPr/>
            <p:nvPr/>
          </p:nvSpPr>
          <p:spPr>
            <a:xfrm>
              <a:off x="6942425" y="1574025"/>
              <a:ext cx="852300" cy="852300"/>
            </a:xfrm>
            <a:prstGeom prst="ellipse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78" name="Google Shape;13678;p71"/>
          <p:cNvGrpSpPr/>
          <p:nvPr/>
        </p:nvGrpSpPr>
        <p:grpSpPr>
          <a:xfrm>
            <a:off x="976570" y="4559588"/>
            <a:ext cx="1787719" cy="854440"/>
            <a:chOff x="238125" y="1151100"/>
            <a:chExt cx="7139450" cy="3412300"/>
          </a:xfrm>
        </p:grpSpPr>
        <p:sp>
          <p:nvSpPr>
            <p:cNvPr id="13679" name="Google Shape;13679;p71"/>
            <p:cNvSpPr/>
            <p:nvPr/>
          </p:nvSpPr>
          <p:spPr>
            <a:xfrm>
              <a:off x="3468350" y="4223875"/>
              <a:ext cx="679000" cy="339525"/>
            </a:xfrm>
            <a:custGeom>
              <a:avLst/>
              <a:gdLst/>
              <a:ahLst/>
              <a:cxnLst/>
              <a:rect l="l" t="t" r="r" b="b"/>
              <a:pathLst>
                <a:path w="27160" h="13581" extrusionOk="0">
                  <a:moveTo>
                    <a:pt x="13580" y="1"/>
                  </a:moveTo>
                  <a:cubicBezTo>
                    <a:pt x="6083" y="1"/>
                    <a:pt x="0" y="6077"/>
                    <a:pt x="0" y="13580"/>
                  </a:cubicBezTo>
                  <a:lnTo>
                    <a:pt x="27159" y="13580"/>
                  </a:lnTo>
                  <a:cubicBezTo>
                    <a:pt x="27159" y="6077"/>
                    <a:pt x="21083" y="1"/>
                    <a:pt x="135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0" name="Google Shape;13680;p71"/>
            <p:cNvSpPr/>
            <p:nvPr/>
          </p:nvSpPr>
          <p:spPr>
            <a:xfrm>
              <a:off x="3730250" y="3276125"/>
              <a:ext cx="147275" cy="956575"/>
            </a:xfrm>
            <a:custGeom>
              <a:avLst/>
              <a:gdLst/>
              <a:ahLst/>
              <a:cxnLst/>
              <a:rect l="l" t="t" r="r" b="b"/>
              <a:pathLst>
                <a:path w="5891" h="38263" extrusionOk="0">
                  <a:moveTo>
                    <a:pt x="3276" y="0"/>
                  </a:moveTo>
                  <a:lnTo>
                    <a:pt x="0" y="38263"/>
                  </a:lnTo>
                  <a:lnTo>
                    <a:pt x="5890" y="3819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1" name="Google Shape;13681;p71"/>
            <p:cNvSpPr/>
            <p:nvPr/>
          </p:nvSpPr>
          <p:spPr>
            <a:xfrm>
              <a:off x="3796275" y="3875600"/>
              <a:ext cx="839350" cy="630550"/>
            </a:xfrm>
            <a:custGeom>
              <a:avLst/>
              <a:gdLst/>
              <a:ahLst/>
              <a:cxnLst/>
              <a:rect l="l" t="t" r="r" b="b"/>
              <a:pathLst>
                <a:path w="33574" h="25222" extrusionOk="0">
                  <a:moveTo>
                    <a:pt x="32291" y="1"/>
                  </a:moveTo>
                  <a:lnTo>
                    <a:pt x="1" y="23463"/>
                  </a:lnTo>
                  <a:lnTo>
                    <a:pt x="1277" y="25222"/>
                  </a:lnTo>
                  <a:lnTo>
                    <a:pt x="33574" y="1759"/>
                  </a:lnTo>
                  <a:lnTo>
                    <a:pt x="322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2" name="Google Shape;13682;p71"/>
            <p:cNvSpPr/>
            <p:nvPr/>
          </p:nvSpPr>
          <p:spPr>
            <a:xfrm>
              <a:off x="6240475" y="3130600"/>
              <a:ext cx="1137100" cy="1432800"/>
            </a:xfrm>
            <a:custGeom>
              <a:avLst/>
              <a:gdLst/>
              <a:ahLst/>
              <a:cxnLst/>
              <a:rect l="l" t="t" r="r" b="b"/>
              <a:pathLst>
                <a:path w="45484" h="57312" extrusionOk="0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3" name="Google Shape;13683;p71"/>
            <p:cNvSpPr/>
            <p:nvPr/>
          </p:nvSpPr>
          <p:spPr>
            <a:xfrm>
              <a:off x="5243900" y="1696775"/>
              <a:ext cx="1764175" cy="1777475"/>
            </a:xfrm>
            <a:custGeom>
              <a:avLst/>
              <a:gdLst/>
              <a:ahLst/>
              <a:cxnLst/>
              <a:rect l="l" t="t" r="r" b="b"/>
              <a:pathLst>
                <a:path w="70567" h="71099" extrusionOk="0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4" name="Google Shape;13684;p71"/>
            <p:cNvSpPr/>
            <p:nvPr/>
          </p:nvSpPr>
          <p:spPr>
            <a:xfrm>
              <a:off x="3812150" y="1151100"/>
              <a:ext cx="1896075" cy="1245900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5" name="Google Shape;13685;p71"/>
            <p:cNvSpPr/>
            <p:nvPr/>
          </p:nvSpPr>
          <p:spPr>
            <a:xfrm>
              <a:off x="1910550" y="1151100"/>
              <a:ext cx="1901625" cy="1244175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6" name="Google Shape;13686;p71"/>
            <p:cNvSpPr/>
            <p:nvPr/>
          </p:nvSpPr>
          <p:spPr>
            <a:xfrm>
              <a:off x="608475" y="1694725"/>
              <a:ext cx="1766425" cy="1778150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7" name="Google Shape;13687;p71"/>
            <p:cNvSpPr/>
            <p:nvPr/>
          </p:nvSpPr>
          <p:spPr>
            <a:xfrm>
              <a:off x="238125" y="3129050"/>
              <a:ext cx="1137975" cy="1434175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8" name="Google Shape;13688;p71"/>
            <p:cNvSpPr/>
            <p:nvPr/>
          </p:nvSpPr>
          <p:spPr>
            <a:xfrm>
              <a:off x="1924656" y="1941325"/>
              <a:ext cx="3773110" cy="1646329"/>
            </a:xfrm>
            <a:custGeom>
              <a:avLst/>
              <a:gdLst/>
              <a:ahLst/>
              <a:cxnLst/>
              <a:rect l="l" t="t" r="r" b="b"/>
              <a:pathLst>
                <a:path w="148183" h="64657" extrusionOk="0">
                  <a:moveTo>
                    <a:pt x="74043" y="1"/>
                  </a:moveTo>
                  <a:cubicBezTo>
                    <a:pt x="45518" y="1"/>
                    <a:pt x="19504" y="10966"/>
                    <a:pt x="0" y="28932"/>
                  </a:cubicBezTo>
                  <a:lnTo>
                    <a:pt x="35732" y="64657"/>
                  </a:lnTo>
                  <a:cubicBezTo>
                    <a:pt x="45553" y="54774"/>
                    <a:pt x="59167" y="48663"/>
                    <a:pt x="74208" y="48663"/>
                  </a:cubicBezTo>
                  <a:cubicBezTo>
                    <a:pt x="89215" y="48663"/>
                    <a:pt x="102788" y="54739"/>
                    <a:pt x="112623" y="64567"/>
                  </a:cubicBezTo>
                  <a:lnTo>
                    <a:pt x="148182" y="29008"/>
                  </a:lnTo>
                  <a:cubicBezTo>
                    <a:pt x="128671" y="11008"/>
                    <a:pt x="102623" y="1"/>
                    <a:pt x="7404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9" name="Google Shape;13689;p71"/>
            <p:cNvSpPr/>
            <p:nvPr/>
          </p:nvSpPr>
          <p:spPr>
            <a:xfrm>
              <a:off x="1028863" y="2678027"/>
              <a:ext cx="1805597" cy="1885320"/>
            </a:xfrm>
            <a:custGeom>
              <a:avLst/>
              <a:gdLst/>
              <a:ahLst/>
              <a:cxnLst/>
              <a:rect l="l" t="t" r="r" b="b"/>
              <a:pathLst>
                <a:path w="70912" h="74043" extrusionOk="0">
                  <a:moveTo>
                    <a:pt x="35180" y="0"/>
                  </a:moveTo>
                  <a:cubicBezTo>
                    <a:pt x="14925" y="18642"/>
                    <a:pt x="1697" y="44814"/>
                    <a:pt x="0" y="74042"/>
                  </a:cubicBezTo>
                  <a:lnTo>
                    <a:pt x="55077" y="74042"/>
                  </a:lnTo>
                  <a:cubicBezTo>
                    <a:pt x="55077" y="59084"/>
                    <a:pt x="61118" y="45545"/>
                    <a:pt x="70912" y="35725"/>
                  </a:cubicBezTo>
                  <a:lnTo>
                    <a:pt x="3518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0" name="Google Shape;13690;p71"/>
            <p:cNvSpPr/>
            <p:nvPr/>
          </p:nvSpPr>
          <p:spPr>
            <a:xfrm>
              <a:off x="4792190" y="2679937"/>
              <a:ext cx="1798951" cy="1883410"/>
            </a:xfrm>
            <a:custGeom>
              <a:avLst/>
              <a:gdLst/>
              <a:ahLst/>
              <a:cxnLst/>
              <a:rect l="l" t="t" r="r" b="b"/>
              <a:pathLst>
                <a:path w="70651" h="73968" extrusionOk="0">
                  <a:moveTo>
                    <a:pt x="35567" y="1"/>
                  </a:moveTo>
                  <a:lnTo>
                    <a:pt x="1" y="35560"/>
                  </a:lnTo>
                  <a:cubicBezTo>
                    <a:pt x="9836" y="45388"/>
                    <a:pt x="15912" y="58967"/>
                    <a:pt x="15912" y="73967"/>
                  </a:cubicBezTo>
                  <a:lnTo>
                    <a:pt x="70650" y="73967"/>
                  </a:lnTo>
                  <a:cubicBezTo>
                    <a:pt x="68954" y="44795"/>
                    <a:pt x="55767" y="18643"/>
                    <a:pt x="3556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91" name="Google Shape;13691;p71"/>
          <p:cNvGrpSpPr/>
          <p:nvPr/>
        </p:nvGrpSpPr>
        <p:grpSpPr>
          <a:xfrm>
            <a:off x="7466201" y="3497296"/>
            <a:ext cx="1313809" cy="781019"/>
            <a:chOff x="5145061" y="2881789"/>
            <a:chExt cx="1107641" cy="658458"/>
          </a:xfrm>
        </p:grpSpPr>
        <p:grpSp>
          <p:nvGrpSpPr>
            <p:cNvPr id="13692" name="Google Shape;13692;p71"/>
            <p:cNvGrpSpPr/>
            <p:nvPr/>
          </p:nvGrpSpPr>
          <p:grpSpPr>
            <a:xfrm>
              <a:off x="5722989" y="3244587"/>
              <a:ext cx="529713" cy="295659"/>
              <a:chOff x="5722989" y="3244587"/>
              <a:chExt cx="529713" cy="295659"/>
            </a:xfrm>
          </p:grpSpPr>
          <p:sp>
            <p:nvSpPr>
              <p:cNvPr id="13693" name="Google Shape;13693;p71"/>
              <p:cNvSpPr/>
              <p:nvPr/>
            </p:nvSpPr>
            <p:spPr>
              <a:xfrm>
                <a:off x="5722989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94" name="Google Shape;13694;p71"/>
              <p:cNvSpPr/>
              <p:nvPr/>
            </p:nvSpPr>
            <p:spPr>
              <a:xfrm>
                <a:off x="6035543" y="3298113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95" name="Google Shape;13695;p71"/>
            <p:cNvGrpSpPr/>
            <p:nvPr/>
          </p:nvGrpSpPr>
          <p:grpSpPr>
            <a:xfrm>
              <a:off x="5145061" y="3244587"/>
              <a:ext cx="536807" cy="295659"/>
              <a:chOff x="5145061" y="3244587"/>
              <a:chExt cx="536807" cy="295659"/>
            </a:xfrm>
          </p:grpSpPr>
          <p:sp>
            <p:nvSpPr>
              <p:cNvPr id="13696" name="Google Shape;13696;p71"/>
              <p:cNvSpPr/>
              <p:nvPr/>
            </p:nvSpPr>
            <p:spPr>
              <a:xfrm>
                <a:off x="5340522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97" name="Google Shape;13697;p71"/>
              <p:cNvSpPr/>
              <p:nvPr/>
            </p:nvSpPr>
            <p:spPr>
              <a:xfrm flipH="1">
                <a:off x="5145061" y="3298599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698" name="Google Shape;13698;p71"/>
            <p:cNvGrpSpPr/>
            <p:nvPr/>
          </p:nvGrpSpPr>
          <p:grpSpPr>
            <a:xfrm>
              <a:off x="5341327" y="2898245"/>
              <a:ext cx="532309" cy="614891"/>
              <a:chOff x="5341327" y="2898245"/>
              <a:chExt cx="532309" cy="614891"/>
            </a:xfrm>
          </p:grpSpPr>
          <p:sp>
            <p:nvSpPr>
              <p:cNvPr id="13699" name="Google Shape;13699;p71"/>
              <p:cNvSpPr/>
              <p:nvPr/>
            </p:nvSpPr>
            <p:spPr>
              <a:xfrm>
                <a:off x="5532290" y="321747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00" name="Google Shape;13700;p71"/>
              <p:cNvSpPr/>
              <p:nvPr/>
            </p:nvSpPr>
            <p:spPr>
              <a:xfrm flipH="1">
                <a:off x="5341327" y="2898245"/>
                <a:ext cx="217159" cy="33450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701" name="Google Shape;13701;p71"/>
            <p:cNvGrpSpPr/>
            <p:nvPr/>
          </p:nvGrpSpPr>
          <p:grpSpPr>
            <a:xfrm>
              <a:off x="5532290" y="2881789"/>
              <a:ext cx="620516" cy="305456"/>
              <a:chOff x="5532290" y="2881789"/>
              <a:chExt cx="620516" cy="305456"/>
            </a:xfrm>
          </p:grpSpPr>
          <p:sp>
            <p:nvSpPr>
              <p:cNvPr id="13702" name="Google Shape;13702;p71"/>
              <p:cNvSpPr/>
              <p:nvPr/>
            </p:nvSpPr>
            <p:spPr>
              <a:xfrm>
                <a:off x="5532290" y="289158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03" name="Google Shape;13703;p71"/>
              <p:cNvSpPr/>
              <p:nvPr/>
            </p:nvSpPr>
            <p:spPr>
              <a:xfrm>
                <a:off x="5837311" y="2881789"/>
                <a:ext cx="315495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704" name="Google Shape;13704;p71"/>
          <p:cNvGrpSpPr/>
          <p:nvPr/>
        </p:nvGrpSpPr>
        <p:grpSpPr>
          <a:xfrm>
            <a:off x="10904764" y="4553374"/>
            <a:ext cx="358757" cy="860655"/>
            <a:chOff x="7026852" y="3311869"/>
            <a:chExt cx="434331" cy="1041954"/>
          </a:xfrm>
        </p:grpSpPr>
        <p:sp>
          <p:nvSpPr>
            <p:cNvPr id="13705" name="Google Shape;13705;p71"/>
            <p:cNvSpPr/>
            <p:nvPr/>
          </p:nvSpPr>
          <p:spPr>
            <a:xfrm>
              <a:off x="7026852" y="3311869"/>
              <a:ext cx="434331" cy="847405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6" name="Google Shape;13706;p71"/>
            <p:cNvSpPr/>
            <p:nvPr/>
          </p:nvSpPr>
          <p:spPr>
            <a:xfrm>
              <a:off x="7082395" y="3359392"/>
              <a:ext cx="323321" cy="32332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7" name="Google Shape;13707;p71"/>
            <p:cNvSpPr/>
            <p:nvPr/>
          </p:nvSpPr>
          <p:spPr>
            <a:xfrm>
              <a:off x="7026852" y="4159239"/>
              <a:ext cx="434331" cy="194585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08" name="Google Shape;13708;p71"/>
          <p:cNvGrpSpPr/>
          <p:nvPr/>
        </p:nvGrpSpPr>
        <p:grpSpPr>
          <a:xfrm>
            <a:off x="8260205" y="4605691"/>
            <a:ext cx="391843" cy="391781"/>
            <a:chOff x="4873519" y="3311869"/>
            <a:chExt cx="499374" cy="499296"/>
          </a:xfrm>
        </p:grpSpPr>
        <p:sp>
          <p:nvSpPr>
            <p:cNvPr id="13709" name="Google Shape;13709;p71"/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0" name="Google Shape;13710;p71"/>
            <p:cNvSpPr/>
            <p:nvPr/>
          </p:nvSpPr>
          <p:spPr>
            <a:xfrm>
              <a:off x="4894620" y="3329830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11" name="Google Shape;13711;p71"/>
          <p:cNvGrpSpPr/>
          <p:nvPr/>
        </p:nvGrpSpPr>
        <p:grpSpPr>
          <a:xfrm>
            <a:off x="8260205" y="5022185"/>
            <a:ext cx="391843" cy="391843"/>
            <a:chOff x="4873519" y="3875839"/>
            <a:chExt cx="499374" cy="499374"/>
          </a:xfrm>
        </p:grpSpPr>
        <p:sp>
          <p:nvSpPr>
            <p:cNvPr id="13712" name="Google Shape;13712;p71"/>
            <p:cNvSpPr/>
            <p:nvPr/>
          </p:nvSpPr>
          <p:spPr>
            <a:xfrm>
              <a:off x="4873519" y="3875839"/>
              <a:ext cx="499374" cy="499374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3" name="Google Shape;13713;p71"/>
            <p:cNvSpPr/>
            <p:nvPr/>
          </p:nvSpPr>
          <p:spPr>
            <a:xfrm>
              <a:off x="4894620" y="3893826"/>
              <a:ext cx="202112" cy="182360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14" name="Google Shape;13714;p71"/>
          <p:cNvGrpSpPr/>
          <p:nvPr/>
        </p:nvGrpSpPr>
        <p:grpSpPr>
          <a:xfrm>
            <a:off x="3234242" y="2318123"/>
            <a:ext cx="930805" cy="930944"/>
            <a:chOff x="2565073" y="2075876"/>
            <a:chExt cx="672482" cy="672518"/>
          </a:xfrm>
        </p:grpSpPr>
        <p:sp>
          <p:nvSpPr>
            <p:cNvPr id="13715" name="Google Shape;13715;p71"/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6" name="Google Shape;13716;p71"/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7" name="Google Shape;13717;p71"/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8" name="Google Shape;13718;p71"/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9" name="Google Shape;13719;p71"/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0" name="Google Shape;13720;p71"/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21" name="Google Shape;13721;p71"/>
          <p:cNvGrpSpPr/>
          <p:nvPr/>
        </p:nvGrpSpPr>
        <p:grpSpPr>
          <a:xfrm>
            <a:off x="7532123" y="4564257"/>
            <a:ext cx="584472" cy="849772"/>
            <a:chOff x="1697726" y="3244179"/>
            <a:chExt cx="788124" cy="1146069"/>
          </a:xfrm>
        </p:grpSpPr>
        <p:sp>
          <p:nvSpPr>
            <p:cNvPr id="13722" name="Google Shape;13722;p71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3" name="Google Shape;13723;p71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24" name="Google Shape;13724;p71"/>
          <p:cNvSpPr/>
          <p:nvPr/>
        </p:nvSpPr>
        <p:spPr>
          <a:xfrm>
            <a:off x="10861801" y="4414635"/>
            <a:ext cx="272" cy="5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725" name="Google Shape;13725;p71"/>
          <p:cNvGrpSpPr/>
          <p:nvPr/>
        </p:nvGrpSpPr>
        <p:grpSpPr>
          <a:xfrm>
            <a:off x="10200409" y="2335407"/>
            <a:ext cx="1066087" cy="893709"/>
            <a:chOff x="7617850" y="2063282"/>
            <a:chExt cx="799565" cy="670282"/>
          </a:xfrm>
        </p:grpSpPr>
        <p:cxnSp>
          <p:nvCxnSpPr>
            <p:cNvPr id="13726" name="Google Shape;13726;p71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7" name="Google Shape;13727;p71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8" name="Google Shape;13728;p71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9" name="Google Shape;13729;p71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0" name="Google Shape;13730;p71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1" name="Google Shape;13731;p71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32" name="Google Shape;13732;p71"/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13733" name="Google Shape;13733;p71"/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13734" name="Google Shape;13734;p71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35" name="Google Shape;13735;p71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36" name="Google Shape;13736;p71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37" name="Google Shape;13737;p71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3738" name="Google Shape;13738;p71"/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13739" name="Google Shape;13739;p71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40" name="Google Shape;13740;p71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41" name="Google Shape;13741;p71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42" name="Google Shape;13742;p71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sp>
        <p:nvSpPr>
          <p:cNvPr id="13743" name="Google Shape;13743;p71"/>
          <p:cNvSpPr/>
          <p:nvPr/>
        </p:nvSpPr>
        <p:spPr>
          <a:xfrm>
            <a:off x="9480748" y="4591527"/>
            <a:ext cx="744989" cy="82250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44" name="Google Shape;13744;p71"/>
          <p:cNvSpPr/>
          <p:nvPr/>
        </p:nvSpPr>
        <p:spPr>
          <a:xfrm rot="10800000">
            <a:off x="8795658" y="4588079"/>
            <a:ext cx="541481" cy="825949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745" name="Google Shape;13745;p71"/>
          <p:cNvGrpSpPr/>
          <p:nvPr/>
        </p:nvGrpSpPr>
        <p:grpSpPr>
          <a:xfrm>
            <a:off x="10449218" y="3473384"/>
            <a:ext cx="803423" cy="802512"/>
            <a:chOff x="1186975" y="238125"/>
            <a:chExt cx="5244275" cy="5238325"/>
          </a:xfrm>
        </p:grpSpPr>
        <p:sp>
          <p:nvSpPr>
            <p:cNvPr id="13746" name="Google Shape;13746;p71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7" name="Google Shape;13747;p71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8" name="Google Shape;13748;p71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9" name="Google Shape;13749;p71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50" name="Google Shape;13750;p71"/>
          <p:cNvGrpSpPr/>
          <p:nvPr/>
        </p:nvGrpSpPr>
        <p:grpSpPr>
          <a:xfrm>
            <a:off x="4372867" y="2326029"/>
            <a:ext cx="869131" cy="916451"/>
            <a:chOff x="3400515" y="2056248"/>
            <a:chExt cx="698134" cy="735987"/>
          </a:xfrm>
        </p:grpSpPr>
        <p:grpSp>
          <p:nvGrpSpPr>
            <p:cNvPr id="13751" name="Google Shape;13751;p71"/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13752" name="Google Shape;13752;p71"/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753" name="Google Shape;13753;p71"/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754" name="Google Shape;13754;p71"/>
            <p:cNvGrpSpPr/>
            <p:nvPr/>
          </p:nvGrpSpPr>
          <p:grpSpPr>
            <a:xfrm>
              <a:off x="3547823" y="2461089"/>
              <a:ext cx="219900" cy="331146"/>
              <a:chOff x="3547823" y="2461089"/>
              <a:chExt cx="219900" cy="331146"/>
            </a:xfrm>
          </p:grpSpPr>
          <p:sp>
            <p:nvSpPr>
              <p:cNvPr id="13755" name="Google Shape;13755;p71"/>
              <p:cNvSpPr/>
              <p:nvPr/>
            </p:nvSpPr>
            <p:spPr>
              <a:xfrm>
                <a:off x="3547823" y="2461089"/>
                <a:ext cx="219900" cy="2199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756" name="Google Shape;13756;p71"/>
              <p:cNvCxnSpPr/>
              <p:nvPr/>
            </p:nvCxnSpPr>
            <p:spPr>
              <a:xfrm rot="10800000">
                <a:off x="3657701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757" name="Google Shape;13757;p71"/>
            <p:cNvGrpSpPr/>
            <p:nvPr/>
          </p:nvGrpSpPr>
          <p:grpSpPr>
            <a:xfrm>
              <a:off x="3734138" y="2461089"/>
              <a:ext cx="219900" cy="331146"/>
              <a:chOff x="3734138" y="2461089"/>
              <a:chExt cx="219900" cy="331146"/>
            </a:xfrm>
          </p:grpSpPr>
          <p:sp>
            <p:nvSpPr>
              <p:cNvPr id="13758" name="Google Shape;13758;p71"/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759" name="Google Shape;13759;p71"/>
              <p:cNvCxnSpPr/>
              <p:nvPr/>
            </p:nvCxnSpPr>
            <p:spPr>
              <a:xfrm rot="10800000">
                <a:off x="3844020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760" name="Google Shape;13760;p71"/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13761" name="Google Shape;13761;p71"/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C3B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762" name="Google Shape;13762;p71"/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763" name="Google Shape;13763;p71"/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13764" name="Google Shape;13764;p71"/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cxnSp>
            <p:nvCxnSpPr>
              <p:cNvPr id="13765" name="Google Shape;13765;p71"/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766" name="Google Shape;13766;p71"/>
          <p:cNvGrpSpPr/>
          <p:nvPr/>
        </p:nvGrpSpPr>
        <p:grpSpPr>
          <a:xfrm>
            <a:off x="3428475" y="3486037"/>
            <a:ext cx="1690859" cy="789859"/>
            <a:chOff x="238125" y="1188750"/>
            <a:chExt cx="7140450" cy="3335550"/>
          </a:xfrm>
        </p:grpSpPr>
        <p:sp>
          <p:nvSpPr>
            <p:cNvPr id="13767" name="Google Shape;13767;p71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8" name="Google Shape;13768;p71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9" name="Google Shape;13769;p71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0" name="Google Shape;13770;p71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1" name="Google Shape;13771;p71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72" name="Google Shape;13772;p71"/>
          <p:cNvGrpSpPr/>
          <p:nvPr/>
        </p:nvGrpSpPr>
        <p:grpSpPr>
          <a:xfrm>
            <a:off x="8905676" y="3488911"/>
            <a:ext cx="1405259" cy="786863"/>
            <a:chOff x="238125" y="1335475"/>
            <a:chExt cx="5418735" cy="3034175"/>
          </a:xfrm>
        </p:grpSpPr>
        <p:sp>
          <p:nvSpPr>
            <p:cNvPr id="13773" name="Google Shape;13773;p71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4" name="Google Shape;13774;p71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5" name="Google Shape;13775;p71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76" name="Google Shape;13776;p71"/>
          <p:cNvGrpSpPr/>
          <p:nvPr/>
        </p:nvGrpSpPr>
        <p:grpSpPr>
          <a:xfrm>
            <a:off x="5480089" y="4562110"/>
            <a:ext cx="1690943" cy="851919"/>
            <a:chOff x="3967651" y="3645904"/>
            <a:chExt cx="1479304" cy="745292"/>
          </a:xfrm>
        </p:grpSpPr>
        <p:grpSp>
          <p:nvGrpSpPr>
            <p:cNvPr id="13777" name="Google Shape;13777;p71"/>
            <p:cNvGrpSpPr/>
            <p:nvPr/>
          </p:nvGrpSpPr>
          <p:grpSpPr>
            <a:xfrm>
              <a:off x="3967651" y="4009026"/>
              <a:ext cx="1479304" cy="382170"/>
              <a:chOff x="3967651" y="4009026"/>
              <a:chExt cx="1479304" cy="382170"/>
            </a:xfrm>
          </p:grpSpPr>
          <p:grpSp>
            <p:nvGrpSpPr>
              <p:cNvPr id="13778" name="Google Shape;13778;p71"/>
              <p:cNvGrpSpPr/>
              <p:nvPr/>
            </p:nvGrpSpPr>
            <p:grpSpPr>
              <a:xfrm>
                <a:off x="4892216" y="4195630"/>
                <a:ext cx="554739" cy="195566"/>
                <a:chOff x="3604375" y="4892160"/>
                <a:chExt cx="1651500" cy="582215"/>
              </a:xfrm>
            </p:grpSpPr>
            <p:sp>
              <p:nvSpPr>
                <p:cNvPr id="13779" name="Google Shape;13779;p71"/>
                <p:cNvSpPr/>
                <p:nvPr/>
              </p:nvSpPr>
              <p:spPr>
                <a:xfrm>
                  <a:off x="3604375" y="4892160"/>
                  <a:ext cx="1651500" cy="1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0" h="5873" extrusionOk="0">
                      <a:moveTo>
                        <a:pt x="1" y="0"/>
                      </a:moveTo>
                      <a:lnTo>
                        <a:pt x="7340" y="5872"/>
                      </a:lnTo>
                      <a:lnTo>
                        <a:pt x="66060" y="5872"/>
                      </a:lnTo>
                      <a:lnTo>
                        <a:pt x="5138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80" name="Google Shape;13780;p71"/>
                <p:cNvSpPr/>
                <p:nvPr/>
              </p:nvSpPr>
              <p:spPr>
                <a:xfrm>
                  <a:off x="3787875" y="5033975"/>
                  <a:ext cx="1468000" cy="4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0" h="17616" extrusionOk="0">
                      <a:moveTo>
                        <a:pt x="0" y="0"/>
                      </a:moveTo>
                      <a:lnTo>
                        <a:pt x="0" y="17615"/>
                      </a:lnTo>
                      <a:lnTo>
                        <a:pt x="58720" y="17615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3781" name="Google Shape;13781;p71"/>
              <p:cNvGrpSpPr/>
              <p:nvPr/>
            </p:nvGrpSpPr>
            <p:grpSpPr>
              <a:xfrm>
                <a:off x="3967651" y="4146303"/>
                <a:ext cx="579402" cy="244893"/>
                <a:chOff x="851875" y="4745310"/>
                <a:chExt cx="1724925" cy="729065"/>
              </a:xfrm>
            </p:grpSpPr>
            <p:sp>
              <p:nvSpPr>
                <p:cNvPr id="13782" name="Google Shape;13782;p71"/>
                <p:cNvSpPr/>
                <p:nvPr/>
              </p:nvSpPr>
              <p:spPr>
                <a:xfrm>
                  <a:off x="851925" y="4745310"/>
                  <a:ext cx="172487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5" h="5875" extrusionOk="0">
                      <a:moveTo>
                        <a:pt x="14679" y="0"/>
                      </a:moveTo>
                      <a:lnTo>
                        <a:pt x="1" y="5874"/>
                      </a:lnTo>
                      <a:lnTo>
                        <a:pt x="58718" y="5874"/>
                      </a:lnTo>
                      <a:lnTo>
                        <a:pt x="68994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83" name="Google Shape;13783;p71"/>
                <p:cNvSpPr/>
                <p:nvPr/>
              </p:nvSpPr>
              <p:spPr>
                <a:xfrm>
                  <a:off x="851875" y="4887175"/>
                  <a:ext cx="1468025" cy="5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23488" extrusionOk="0">
                      <a:moveTo>
                        <a:pt x="0" y="0"/>
                      </a:moveTo>
                      <a:lnTo>
                        <a:pt x="0" y="23487"/>
                      </a:lnTo>
                      <a:lnTo>
                        <a:pt x="58720" y="2348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3784" name="Google Shape;13784;p71"/>
              <p:cNvGrpSpPr/>
              <p:nvPr/>
            </p:nvGrpSpPr>
            <p:grpSpPr>
              <a:xfrm>
                <a:off x="4460753" y="4009026"/>
                <a:ext cx="493110" cy="382170"/>
                <a:chOff x="2319875" y="4336625"/>
                <a:chExt cx="1468025" cy="1137750"/>
              </a:xfrm>
            </p:grpSpPr>
            <p:sp>
              <p:nvSpPr>
                <p:cNvPr id="13785" name="Google Shape;13785;p71"/>
                <p:cNvSpPr/>
                <p:nvPr/>
              </p:nvSpPr>
              <p:spPr>
                <a:xfrm>
                  <a:off x="2319875" y="4336625"/>
                  <a:ext cx="146802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5875" extrusionOk="0">
                      <a:moveTo>
                        <a:pt x="14681" y="0"/>
                      </a:moveTo>
                      <a:lnTo>
                        <a:pt x="0" y="5874"/>
                      </a:lnTo>
                      <a:lnTo>
                        <a:pt x="58720" y="5874"/>
                      </a:lnTo>
                      <a:lnTo>
                        <a:pt x="4404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786" name="Google Shape;13786;p71"/>
                <p:cNvSpPr/>
                <p:nvPr/>
              </p:nvSpPr>
              <p:spPr>
                <a:xfrm>
                  <a:off x="2319875" y="4483425"/>
                  <a:ext cx="1468025" cy="9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39638" extrusionOk="0">
                      <a:moveTo>
                        <a:pt x="0" y="0"/>
                      </a:moveTo>
                      <a:lnTo>
                        <a:pt x="0" y="39637"/>
                      </a:lnTo>
                      <a:lnTo>
                        <a:pt x="58720" y="3963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DBE2E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3787" name="Google Shape;13787;p71"/>
            <p:cNvGrpSpPr/>
            <p:nvPr/>
          </p:nvGrpSpPr>
          <p:grpSpPr>
            <a:xfrm>
              <a:off x="4479443" y="3645904"/>
              <a:ext cx="455965" cy="388789"/>
              <a:chOff x="2957425" y="238100"/>
              <a:chExt cx="1910200" cy="1628775"/>
            </a:xfrm>
          </p:grpSpPr>
          <p:sp>
            <p:nvSpPr>
              <p:cNvPr id="13788" name="Google Shape;13788;p71"/>
              <p:cNvSpPr/>
              <p:nvPr/>
            </p:nvSpPr>
            <p:spPr>
              <a:xfrm>
                <a:off x="4035900" y="239600"/>
                <a:ext cx="831725" cy="906350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6254" extrusionOk="0">
                    <a:moveTo>
                      <a:pt x="22705" y="0"/>
                    </a:moveTo>
                    <a:cubicBezTo>
                      <a:pt x="21111" y="0"/>
                      <a:pt x="19679" y="297"/>
                      <a:pt x="18461" y="685"/>
                    </a:cubicBezTo>
                    <a:cubicBezTo>
                      <a:pt x="17166" y="1102"/>
                      <a:pt x="15926" y="1669"/>
                      <a:pt x="14763" y="2373"/>
                    </a:cubicBezTo>
                    <a:cubicBezTo>
                      <a:pt x="13810" y="2945"/>
                      <a:pt x="13109" y="3505"/>
                      <a:pt x="12609" y="3900"/>
                    </a:cubicBezTo>
                    <a:lnTo>
                      <a:pt x="11977" y="4448"/>
                    </a:lnTo>
                    <a:lnTo>
                      <a:pt x="14023" y="6907"/>
                    </a:lnTo>
                    <a:lnTo>
                      <a:pt x="14679" y="6385"/>
                    </a:lnTo>
                    <a:cubicBezTo>
                      <a:pt x="15052" y="6124"/>
                      <a:pt x="15622" y="5698"/>
                      <a:pt x="16443" y="5255"/>
                    </a:cubicBezTo>
                    <a:cubicBezTo>
                      <a:pt x="17250" y="4815"/>
                      <a:pt x="18260" y="4326"/>
                      <a:pt x="19466" y="3977"/>
                    </a:cubicBezTo>
                    <a:cubicBezTo>
                      <a:pt x="20363" y="3713"/>
                      <a:pt x="21373" y="3535"/>
                      <a:pt x="22421" y="3535"/>
                    </a:cubicBezTo>
                    <a:cubicBezTo>
                      <a:pt x="22772" y="3535"/>
                      <a:pt x="23127" y="3555"/>
                      <a:pt x="23483" y="3599"/>
                    </a:cubicBezTo>
                    <a:cubicBezTo>
                      <a:pt x="24177" y="3661"/>
                      <a:pt x="24938" y="3905"/>
                      <a:pt x="25537" y="4168"/>
                    </a:cubicBezTo>
                    <a:cubicBezTo>
                      <a:pt x="25740" y="4271"/>
                      <a:pt x="25982" y="4377"/>
                      <a:pt x="26159" y="4475"/>
                    </a:cubicBezTo>
                    <a:cubicBezTo>
                      <a:pt x="26289" y="4568"/>
                      <a:pt x="26415" y="4659"/>
                      <a:pt x="26552" y="4740"/>
                    </a:cubicBezTo>
                    <a:cubicBezTo>
                      <a:pt x="26818" y="4941"/>
                      <a:pt x="27160" y="5171"/>
                      <a:pt x="27411" y="5458"/>
                    </a:cubicBezTo>
                    <a:cubicBezTo>
                      <a:pt x="28529" y="6528"/>
                      <a:pt x="29264" y="8171"/>
                      <a:pt x="29427" y="9930"/>
                    </a:cubicBezTo>
                    <a:cubicBezTo>
                      <a:pt x="29508" y="10808"/>
                      <a:pt x="29448" y="11723"/>
                      <a:pt x="29211" y="12589"/>
                    </a:cubicBezTo>
                    <a:cubicBezTo>
                      <a:pt x="29087" y="13020"/>
                      <a:pt x="28946" y="13451"/>
                      <a:pt x="28747" y="13853"/>
                    </a:cubicBezTo>
                    <a:lnTo>
                      <a:pt x="28677" y="14006"/>
                    </a:lnTo>
                    <a:cubicBezTo>
                      <a:pt x="28677" y="14006"/>
                      <a:pt x="28651" y="14062"/>
                      <a:pt x="28653" y="14062"/>
                    </a:cubicBezTo>
                    <a:cubicBezTo>
                      <a:pt x="28654" y="14062"/>
                      <a:pt x="28658" y="14055"/>
                      <a:pt x="28668" y="14038"/>
                    </a:cubicBezTo>
                    <a:lnTo>
                      <a:pt x="28668" y="14038"/>
                    </a:lnTo>
                    <a:lnTo>
                      <a:pt x="28618" y="14131"/>
                    </a:lnTo>
                    <a:lnTo>
                      <a:pt x="28409" y="14504"/>
                    </a:lnTo>
                    <a:cubicBezTo>
                      <a:pt x="28270" y="14744"/>
                      <a:pt x="28177" y="14878"/>
                      <a:pt x="28045" y="15084"/>
                    </a:cubicBezTo>
                    <a:cubicBezTo>
                      <a:pt x="26952" y="16678"/>
                      <a:pt x="25336" y="18021"/>
                      <a:pt x="23512" y="19098"/>
                    </a:cubicBezTo>
                    <a:cubicBezTo>
                      <a:pt x="21688" y="20170"/>
                      <a:pt x="19591" y="20984"/>
                      <a:pt x="17487" y="21695"/>
                    </a:cubicBezTo>
                    <a:cubicBezTo>
                      <a:pt x="15371" y="22408"/>
                      <a:pt x="13207" y="23019"/>
                      <a:pt x="11089" y="23679"/>
                    </a:cubicBezTo>
                    <a:cubicBezTo>
                      <a:pt x="9119" y="24319"/>
                      <a:pt x="6955" y="24728"/>
                      <a:pt x="4860" y="25736"/>
                    </a:cubicBezTo>
                    <a:cubicBezTo>
                      <a:pt x="3800" y="26233"/>
                      <a:pt x="2785" y="26940"/>
                      <a:pt x="1988" y="27763"/>
                    </a:cubicBezTo>
                    <a:cubicBezTo>
                      <a:pt x="1179" y="28589"/>
                      <a:pt x="468" y="29604"/>
                      <a:pt x="180" y="30868"/>
                    </a:cubicBezTo>
                    <a:cubicBezTo>
                      <a:pt x="32" y="31488"/>
                      <a:pt x="1" y="32165"/>
                      <a:pt x="135" y="32795"/>
                    </a:cubicBezTo>
                    <a:cubicBezTo>
                      <a:pt x="259" y="33436"/>
                      <a:pt x="470" y="33968"/>
                      <a:pt x="882" y="34540"/>
                    </a:cubicBezTo>
                    <a:cubicBezTo>
                      <a:pt x="1657" y="35540"/>
                      <a:pt x="2675" y="36002"/>
                      <a:pt x="3620" y="36184"/>
                    </a:cubicBezTo>
                    <a:cubicBezTo>
                      <a:pt x="3889" y="36231"/>
                      <a:pt x="4153" y="36254"/>
                      <a:pt x="4411" y="36254"/>
                    </a:cubicBezTo>
                    <a:cubicBezTo>
                      <a:pt x="5087" y="36254"/>
                      <a:pt x="5719" y="36098"/>
                      <a:pt x="6270" y="35808"/>
                    </a:cubicBezTo>
                    <a:cubicBezTo>
                      <a:pt x="6643" y="35617"/>
                      <a:pt x="6971" y="35351"/>
                      <a:pt x="7235" y="35026"/>
                    </a:cubicBezTo>
                    <a:cubicBezTo>
                      <a:pt x="7500" y="34722"/>
                      <a:pt x="7682" y="34200"/>
                      <a:pt x="7701" y="33901"/>
                    </a:cubicBezTo>
                    <a:cubicBezTo>
                      <a:pt x="7768" y="33237"/>
                      <a:pt x="7644" y="32706"/>
                      <a:pt x="7441" y="32268"/>
                    </a:cubicBezTo>
                    <a:cubicBezTo>
                      <a:pt x="7247" y="31835"/>
                      <a:pt x="6962" y="31483"/>
                      <a:pt x="6636" y="31342"/>
                    </a:cubicBezTo>
                    <a:cubicBezTo>
                      <a:pt x="6470" y="31265"/>
                      <a:pt x="6319" y="31239"/>
                      <a:pt x="6193" y="31239"/>
                    </a:cubicBezTo>
                    <a:cubicBezTo>
                      <a:pt x="6075" y="31239"/>
                      <a:pt x="5979" y="31261"/>
                      <a:pt x="5911" y="31284"/>
                    </a:cubicBezTo>
                    <a:lnTo>
                      <a:pt x="5700" y="31378"/>
                    </a:lnTo>
                    <a:cubicBezTo>
                      <a:pt x="5674" y="31404"/>
                      <a:pt x="6095" y="31342"/>
                      <a:pt x="6354" y="31717"/>
                    </a:cubicBezTo>
                    <a:cubicBezTo>
                      <a:pt x="6598" y="32045"/>
                      <a:pt x="6634" y="32854"/>
                      <a:pt x="6301" y="33558"/>
                    </a:cubicBezTo>
                    <a:cubicBezTo>
                      <a:pt x="6212" y="33840"/>
                      <a:pt x="5743" y="34057"/>
                      <a:pt x="5206" y="34057"/>
                    </a:cubicBezTo>
                    <a:cubicBezTo>
                      <a:pt x="4902" y="34057"/>
                      <a:pt x="4577" y="33987"/>
                      <a:pt x="4286" y="33822"/>
                    </a:cubicBezTo>
                    <a:cubicBezTo>
                      <a:pt x="3874" y="33620"/>
                      <a:pt x="3520" y="33237"/>
                      <a:pt x="3414" y="32898"/>
                    </a:cubicBezTo>
                    <a:cubicBezTo>
                      <a:pt x="3366" y="32720"/>
                      <a:pt x="3345" y="32536"/>
                      <a:pt x="3350" y="32352"/>
                    </a:cubicBezTo>
                    <a:cubicBezTo>
                      <a:pt x="3347" y="32156"/>
                      <a:pt x="3400" y="31959"/>
                      <a:pt x="3474" y="31739"/>
                    </a:cubicBezTo>
                    <a:cubicBezTo>
                      <a:pt x="3778" y="30851"/>
                      <a:pt x="4927" y="29589"/>
                      <a:pt x="6390" y="28955"/>
                    </a:cubicBezTo>
                    <a:cubicBezTo>
                      <a:pt x="7922" y="28220"/>
                      <a:pt x="9954" y="27823"/>
                      <a:pt x="12149" y="27157"/>
                    </a:cubicBezTo>
                    <a:cubicBezTo>
                      <a:pt x="14212" y="26537"/>
                      <a:pt x="16407" y="25946"/>
                      <a:pt x="18650" y="25219"/>
                    </a:cubicBezTo>
                    <a:cubicBezTo>
                      <a:pt x="20896" y="24481"/>
                      <a:pt x="23193" y="23644"/>
                      <a:pt x="25412" y="22377"/>
                    </a:cubicBezTo>
                    <a:cubicBezTo>
                      <a:pt x="27617" y="21130"/>
                      <a:pt x="29683" y="19416"/>
                      <a:pt x="31179" y="17202"/>
                    </a:cubicBezTo>
                    <a:cubicBezTo>
                      <a:pt x="31361" y="16927"/>
                      <a:pt x="31576" y="16577"/>
                      <a:pt x="31720" y="16321"/>
                    </a:cubicBezTo>
                    <a:lnTo>
                      <a:pt x="31926" y="15945"/>
                    </a:lnTo>
                    <a:lnTo>
                      <a:pt x="31976" y="15852"/>
                    </a:lnTo>
                    <a:lnTo>
                      <a:pt x="32055" y="15687"/>
                    </a:lnTo>
                    <a:lnTo>
                      <a:pt x="32160" y="15450"/>
                    </a:lnTo>
                    <a:cubicBezTo>
                      <a:pt x="32459" y="14827"/>
                      <a:pt x="32673" y="14179"/>
                      <a:pt x="32850" y="13528"/>
                    </a:cubicBezTo>
                    <a:cubicBezTo>
                      <a:pt x="33192" y="12218"/>
                      <a:pt x="33269" y="10875"/>
                      <a:pt x="33142" y="9583"/>
                    </a:cubicBezTo>
                    <a:cubicBezTo>
                      <a:pt x="32883" y="7000"/>
                      <a:pt x="31780" y="4549"/>
                      <a:pt x="29994" y="2837"/>
                    </a:cubicBezTo>
                    <a:cubicBezTo>
                      <a:pt x="29783" y="2615"/>
                      <a:pt x="29556" y="2411"/>
                      <a:pt x="29309" y="2227"/>
                    </a:cubicBezTo>
                    <a:cubicBezTo>
                      <a:pt x="29060" y="2040"/>
                      <a:pt x="28862" y="1846"/>
                      <a:pt x="28570" y="1676"/>
                    </a:cubicBezTo>
                    <a:cubicBezTo>
                      <a:pt x="28292" y="1502"/>
                      <a:pt x="28010" y="1337"/>
                      <a:pt x="27732" y="1176"/>
                    </a:cubicBezTo>
                    <a:cubicBezTo>
                      <a:pt x="27488" y="1054"/>
                      <a:pt x="27289" y="975"/>
                      <a:pt x="27066" y="872"/>
                    </a:cubicBezTo>
                    <a:cubicBezTo>
                      <a:pt x="25934" y="398"/>
                      <a:pt x="24917" y="147"/>
                      <a:pt x="23871" y="54"/>
                    </a:cubicBezTo>
                    <a:cubicBezTo>
                      <a:pt x="23474" y="17"/>
                      <a:pt x="23085" y="0"/>
                      <a:pt x="227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89" name="Google Shape;13789;p71"/>
              <p:cNvSpPr/>
              <p:nvPr/>
            </p:nvSpPr>
            <p:spPr>
              <a:xfrm>
                <a:off x="4062725" y="270525"/>
                <a:ext cx="775400" cy="8556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34225" extrusionOk="0">
                    <a:moveTo>
                      <a:pt x="4627" y="30141"/>
                    </a:moveTo>
                    <a:cubicBezTo>
                      <a:pt x="4626" y="30143"/>
                      <a:pt x="4626" y="30145"/>
                      <a:pt x="4628" y="30145"/>
                    </a:cubicBezTo>
                    <a:lnTo>
                      <a:pt x="4628" y="30145"/>
                    </a:lnTo>
                    <a:cubicBezTo>
                      <a:pt x="4627" y="30144"/>
                      <a:pt x="4627" y="30143"/>
                      <a:pt x="4627" y="30141"/>
                    </a:cubicBezTo>
                    <a:close/>
                    <a:moveTo>
                      <a:pt x="4628" y="30145"/>
                    </a:moveTo>
                    <a:cubicBezTo>
                      <a:pt x="4629" y="30146"/>
                      <a:pt x="4631" y="30147"/>
                      <a:pt x="4633" y="30147"/>
                    </a:cubicBezTo>
                    <a:cubicBezTo>
                      <a:pt x="4634" y="30147"/>
                      <a:pt x="4634" y="30147"/>
                      <a:pt x="4636" y="30147"/>
                    </a:cubicBezTo>
                    <a:lnTo>
                      <a:pt x="4636" y="30147"/>
                    </a:lnTo>
                    <a:cubicBezTo>
                      <a:pt x="4635" y="30147"/>
                      <a:pt x="4635" y="30147"/>
                      <a:pt x="4635" y="30147"/>
                    </a:cubicBezTo>
                    <a:cubicBezTo>
                      <a:pt x="4632" y="30147"/>
                      <a:pt x="4630" y="30146"/>
                      <a:pt x="4628" y="30145"/>
                    </a:cubicBezTo>
                    <a:close/>
                    <a:moveTo>
                      <a:pt x="21530" y="0"/>
                    </a:moveTo>
                    <a:cubicBezTo>
                      <a:pt x="20130" y="0"/>
                      <a:pt x="18844" y="256"/>
                      <a:pt x="17738" y="602"/>
                    </a:cubicBezTo>
                    <a:cubicBezTo>
                      <a:pt x="16529" y="983"/>
                      <a:pt x="15368" y="1502"/>
                      <a:pt x="14279" y="2146"/>
                    </a:cubicBezTo>
                    <a:cubicBezTo>
                      <a:pt x="13369" y="2670"/>
                      <a:pt x="12713" y="3183"/>
                      <a:pt x="12258" y="3530"/>
                    </a:cubicBezTo>
                    <a:lnTo>
                      <a:pt x="11617" y="4068"/>
                    </a:lnTo>
                    <a:lnTo>
                      <a:pt x="12234" y="4813"/>
                    </a:lnTo>
                    <a:lnTo>
                      <a:pt x="12881" y="4279"/>
                    </a:lnTo>
                    <a:cubicBezTo>
                      <a:pt x="13297" y="3973"/>
                      <a:pt x="13912" y="3496"/>
                      <a:pt x="14779" y="3008"/>
                    </a:cubicBezTo>
                    <a:cubicBezTo>
                      <a:pt x="15808" y="2412"/>
                      <a:pt x="16902" y="1936"/>
                      <a:pt x="18039" y="1588"/>
                    </a:cubicBezTo>
                    <a:cubicBezTo>
                      <a:pt x="19049" y="1281"/>
                      <a:pt x="20205" y="1064"/>
                      <a:pt x="21437" y="1064"/>
                    </a:cubicBezTo>
                    <a:cubicBezTo>
                      <a:pt x="21800" y="1064"/>
                      <a:pt x="22170" y="1083"/>
                      <a:pt x="22544" y="1124"/>
                    </a:cubicBezTo>
                    <a:cubicBezTo>
                      <a:pt x="23363" y="1198"/>
                      <a:pt x="24213" y="1442"/>
                      <a:pt x="24998" y="1782"/>
                    </a:cubicBezTo>
                    <a:cubicBezTo>
                      <a:pt x="25206" y="1883"/>
                      <a:pt x="25433" y="1981"/>
                      <a:pt x="25634" y="2089"/>
                    </a:cubicBezTo>
                    <a:lnTo>
                      <a:pt x="26183" y="2433"/>
                    </a:lnTo>
                    <a:cubicBezTo>
                      <a:pt x="26537" y="2694"/>
                      <a:pt x="26927" y="2962"/>
                      <a:pt x="27241" y="3305"/>
                    </a:cubicBezTo>
                    <a:cubicBezTo>
                      <a:pt x="28593" y="4597"/>
                      <a:pt x="29462" y="6522"/>
                      <a:pt x="29663" y="8571"/>
                    </a:cubicBezTo>
                    <a:cubicBezTo>
                      <a:pt x="29888" y="10637"/>
                      <a:pt x="29323" y="12791"/>
                      <a:pt x="28083" y="14598"/>
                    </a:cubicBezTo>
                    <a:cubicBezTo>
                      <a:pt x="26853" y="16415"/>
                      <a:pt x="25081" y="17897"/>
                      <a:pt x="23116" y="19029"/>
                    </a:cubicBezTo>
                    <a:cubicBezTo>
                      <a:pt x="21151" y="20168"/>
                      <a:pt x="18980" y="20987"/>
                      <a:pt x="16826" y="21708"/>
                    </a:cubicBezTo>
                    <a:cubicBezTo>
                      <a:pt x="14664" y="22423"/>
                      <a:pt x="12488" y="23024"/>
                      <a:pt x="10389" y="23666"/>
                    </a:cubicBezTo>
                    <a:cubicBezTo>
                      <a:pt x="8338" y="24314"/>
                      <a:pt x="6224" y="24716"/>
                      <a:pt x="4321" y="25624"/>
                    </a:cubicBezTo>
                    <a:cubicBezTo>
                      <a:pt x="3368" y="26069"/>
                      <a:pt x="2495" y="26677"/>
                      <a:pt x="1791" y="27395"/>
                    </a:cubicBezTo>
                    <a:cubicBezTo>
                      <a:pt x="1082" y="28106"/>
                      <a:pt x="508" y="28965"/>
                      <a:pt x="259" y="29935"/>
                    </a:cubicBezTo>
                    <a:cubicBezTo>
                      <a:pt x="0" y="30909"/>
                      <a:pt x="170" y="31941"/>
                      <a:pt x="694" y="32731"/>
                    </a:cubicBezTo>
                    <a:cubicBezTo>
                      <a:pt x="1235" y="33501"/>
                      <a:pt x="2023" y="33935"/>
                      <a:pt x="2782" y="34121"/>
                    </a:cubicBezTo>
                    <a:cubicBezTo>
                      <a:pt x="3070" y="34191"/>
                      <a:pt x="3358" y="34225"/>
                      <a:pt x="3638" y="34225"/>
                    </a:cubicBezTo>
                    <a:cubicBezTo>
                      <a:pt x="4106" y="34225"/>
                      <a:pt x="4553" y="34131"/>
                      <a:pt x="4946" y="33954"/>
                    </a:cubicBezTo>
                    <a:cubicBezTo>
                      <a:pt x="5250" y="33820"/>
                      <a:pt x="5523" y="33623"/>
                      <a:pt x="5748" y="33379"/>
                    </a:cubicBezTo>
                    <a:cubicBezTo>
                      <a:pt x="5965" y="33145"/>
                      <a:pt x="6087" y="32805"/>
                      <a:pt x="6138" y="32544"/>
                    </a:cubicBezTo>
                    <a:cubicBezTo>
                      <a:pt x="6332" y="31462"/>
                      <a:pt x="5963" y="30567"/>
                      <a:pt x="5465" y="30236"/>
                    </a:cubicBezTo>
                    <a:cubicBezTo>
                      <a:pt x="5261" y="30119"/>
                      <a:pt x="5087" y="30085"/>
                      <a:pt x="4953" y="30085"/>
                    </a:cubicBezTo>
                    <a:cubicBezTo>
                      <a:pt x="4777" y="30085"/>
                      <a:pt x="4666" y="30143"/>
                      <a:pt x="4636" y="30147"/>
                    </a:cubicBezTo>
                    <a:lnTo>
                      <a:pt x="4636" y="30147"/>
                    </a:lnTo>
                    <a:cubicBezTo>
                      <a:pt x="4659" y="30146"/>
                      <a:pt x="4725" y="30130"/>
                      <a:pt x="4819" y="30130"/>
                    </a:cubicBezTo>
                    <a:cubicBezTo>
                      <a:pt x="4961" y="30130"/>
                      <a:pt x="5166" y="30167"/>
                      <a:pt x="5381" y="30349"/>
                    </a:cubicBezTo>
                    <a:cubicBezTo>
                      <a:pt x="5760" y="30682"/>
                      <a:pt x="5968" y="31534"/>
                      <a:pt x="5719" y="32443"/>
                    </a:cubicBezTo>
                    <a:cubicBezTo>
                      <a:pt x="5587" y="33111"/>
                      <a:pt x="4764" y="33560"/>
                      <a:pt x="3860" y="33560"/>
                    </a:cubicBezTo>
                    <a:cubicBezTo>
                      <a:pt x="3569" y="33560"/>
                      <a:pt x="3269" y="33514"/>
                      <a:pt x="2980" y="33413"/>
                    </a:cubicBezTo>
                    <a:cubicBezTo>
                      <a:pt x="2382" y="33216"/>
                      <a:pt x="1798" y="32805"/>
                      <a:pt x="1458" y="32235"/>
                    </a:cubicBezTo>
                    <a:cubicBezTo>
                      <a:pt x="1125" y="31682"/>
                      <a:pt x="1044" y="30904"/>
                      <a:pt x="1252" y="30198"/>
                    </a:cubicBezTo>
                    <a:cubicBezTo>
                      <a:pt x="1688" y="28745"/>
                      <a:pt x="3091" y="27381"/>
                      <a:pt x="4783" y="26591"/>
                    </a:cubicBezTo>
                    <a:cubicBezTo>
                      <a:pt x="6511" y="25758"/>
                      <a:pt x="8589" y="25356"/>
                      <a:pt x="10703" y="24695"/>
                    </a:cubicBezTo>
                    <a:cubicBezTo>
                      <a:pt x="12785" y="24061"/>
                      <a:pt x="14968" y="23460"/>
                      <a:pt x="17166" y="22734"/>
                    </a:cubicBezTo>
                    <a:cubicBezTo>
                      <a:pt x="19361" y="22002"/>
                      <a:pt x="21587" y="21171"/>
                      <a:pt x="23662" y="19972"/>
                    </a:cubicBezTo>
                    <a:cubicBezTo>
                      <a:pt x="25730" y="18782"/>
                      <a:pt x="27636" y="17205"/>
                      <a:pt x="28990" y="15211"/>
                    </a:cubicBezTo>
                    <a:cubicBezTo>
                      <a:pt x="30357" y="13236"/>
                      <a:pt x="31015" y="10761"/>
                      <a:pt x="30757" y="8468"/>
                    </a:cubicBezTo>
                    <a:cubicBezTo>
                      <a:pt x="30537" y="6175"/>
                      <a:pt x="29567" y="4006"/>
                      <a:pt x="28016" y="2517"/>
                    </a:cubicBezTo>
                    <a:cubicBezTo>
                      <a:pt x="27652" y="2122"/>
                      <a:pt x="27221" y="1818"/>
                      <a:pt x="26791" y="1507"/>
                    </a:cubicBezTo>
                    <a:lnTo>
                      <a:pt x="26108" y="1091"/>
                    </a:lnTo>
                    <a:cubicBezTo>
                      <a:pt x="25888" y="976"/>
                      <a:pt x="25673" y="887"/>
                      <a:pt x="25457" y="787"/>
                    </a:cubicBezTo>
                    <a:cubicBezTo>
                      <a:pt x="24512" y="384"/>
                      <a:pt x="23585" y="138"/>
                      <a:pt x="22659" y="56"/>
                    </a:cubicBezTo>
                    <a:cubicBezTo>
                      <a:pt x="22276" y="18"/>
                      <a:pt x="21899" y="0"/>
                      <a:pt x="21530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0" name="Google Shape;13790;p71"/>
              <p:cNvSpPr/>
              <p:nvPr/>
            </p:nvSpPr>
            <p:spPr>
              <a:xfrm>
                <a:off x="2957425" y="254350"/>
                <a:ext cx="842900" cy="89650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5860" extrusionOk="0">
                    <a:moveTo>
                      <a:pt x="10613" y="1"/>
                    </a:moveTo>
                    <a:cubicBezTo>
                      <a:pt x="10145" y="1"/>
                      <a:pt x="9663" y="27"/>
                      <a:pt x="9169" y="83"/>
                    </a:cubicBezTo>
                    <a:cubicBezTo>
                      <a:pt x="8120" y="196"/>
                      <a:pt x="7110" y="471"/>
                      <a:pt x="5987" y="969"/>
                    </a:cubicBezTo>
                    <a:cubicBezTo>
                      <a:pt x="5769" y="1077"/>
                      <a:pt x="5573" y="1158"/>
                      <a:pt x="5329" y="1288"/>
                    </a:cubicBezTo>
                    <a:cubicBezTo>
                      <a:pt x="5054" y="1453"/>
                      <a:pt x="4776" y="1623"/>
                      <a:pt x="4501" y="1805"/>
                    </a:cubicBezTo>
                    <a:cubicBezTo>
                      <a:pt x="4211" y="1982"/>
                      <a:pt x="4020" y="2180"/>
                      <a:pt x="3773" y="2374"/>
                    </a:cubicBezTo>
                    <a:cubicBezTo>
                      <a:pt x="3531" y="2561"/>
                      <a:pt x="3306" y="2769"/>
                      <a:pt x="3103" y="2997"/>
                    </a:cubicBezTo>
                    <a:cubicBezTo>
                      <a:pt x="1353" y="4746"/>
                      <a:pt x="305" y="7222"/>
                      <a:pt x="101" y="9807"/>
                    </a:cubicBezTo>
                    <a:cubicBezTo>
                      <a:pt x="1" y="11104"/>
                      <a:pt x="108" y="12445"/>
                      <a:pt x="477" y="13744"/>
                    </a:cubicBezTo>
                    <a:cubicBezTo>
                      <a:pt x="669" y="14393"/>
                      <a:pt x="896" y="15037"/>
                      <a:pt x="1207" y="15655"/>
                    </a:cubicBezTo>
                    <a:lnTo>
                      <a:pt x="1317" y="15887"/>
                    </a:lnTo>
                    <a:lnTo>
                      <a:pt x="1399" y="16050"/>
                    </a:lnTo>
                    <a:lnTo>
                      <a:pt x="1454" y="16143"/>
                    </a:lnTo>
                    <a:lnTo>
                      <a:pt x="1664" y="16514"/>
                    </a:lnTo>
                    <a:cubicBezTo>
                      <a:pt x="1815" y="16768"/>
                      <a:pt x="2038" y="17112"/>
                      <a:pt x="2227" y="17383"/>
                    </a:cubicBezTo>
                    <a:cubicBezTo>
                      <a:pt x="3768" y="19563"/>
                      <a:pt x="5870" y="21234"/>
                      <a:pt x="8101" y="22431"/>
                    </a:cubicBezTo>
                    <a:cubicBezTo>
                      <a:pt x="10346" y="23652"/>
                      <a:pt x="12661" y="24439"/>
                      <a:pt x="14923" y="25131"/>
                    </a:cubicBezTo>
                    <a:cubicBezTo>
                      <a:pt x="17183" y="25811"/>
                      <a:pt x="19387" y="26354"/>
                      <a:pt x="21465" y="26929"/>
                    </a:cubicBezTo>
                    <a:cubicBezTo>
                      <a:pt x="23674" y="27549"/>
                      <a:pt x="25714" y="27901"/>
                      <a:pt x="27263" y="28605"/>
                    </a:cubicBezTo>
                    <a:cubicBezTo>
                      <a:pt x="28737" y="29208"/>
                      <a:pt x="29912" y="30443"/>
                      <a:pt x="30235" y="31324"/>
                    </a:cubicBezTo>
                    <a:cubicBezTo>
                      <a:pt x="30314" y="31544"/>
                      <a:pt x="30372" y="31738"/>
                      <a:pt x="30372" y="31934"/>
                    </a:cubicBezTo>
                    <a:cubicBezTo>
                      <a:pt x="30382" y="32118"/>
                      <a:pt x="30362" y="32303"/>
                      <a:pt x="30319" y="32482"/>
                    </a:cubicBezTo>
                    <a:cubicBezTo>
                      <a:pt x="30221" y="32825"/>
                      <a:pt x="29876" y="33215"/>
                      <a:pt x="29470" y="33423"/>
                    </a:cubicBezTo>
                    <a:cubicBezTo>
                      <a:pt x="29168" y="33604"/>
                      <a:pt x="28826" y="33680"/>
                      <a:pt x="28510" y="33680"/>
                    </a:cubicBezTo>
                    <a:cubicBezTo>
                      <a:pt x="27991" y="33680"/>
                      <a:pt x="27541" y="33476"/>
                      <a:pt x="27447" y="33203"/>
                    </a:cubicBezTo>
                    <a:cubicBezTo>
                      <a:pt x="27102" y="32509"/>
                      <a:pt x="27119" y="31700"/>
                      <a:pt x="27356" y="31364"/>
                    </a:cubicBezTo>
                    <a:cubicBezTo>
                      <a:pt x="27607" y="30981"/>
                      <a:pt x="28028" y="31037"/>
                      <a:pt x="28000" y="31010"/>
                    </a:cubicBezTo>
                    <a:lnTo>
                      <a:pt x="27789" y="30922"/>
                    </a:lnTo>
                    <a:cubicBezTo>
                      <a:pt x="27724" y="30901"/>
                      <a:pt x="27634" y="30882"/>
                      <a:pt x="27526" y="30882"/>
                    </a:cubicBezTo>
                    <a:cubicBezTo>
                      <a:pt x="27395" y="30882"/>
                      <a:pt x="27238" y="30910"/>
                      <a:pt x="27064" y="30996"/>
                    </a:cubicBezTo>
                    <a:cubicBezTo>
                      <a:pt x="26741" y="31144"/>
                      <a:pt x="26465" y="31501"/>
                      <a:pt x="26279" y="31937"/>
                    </a:cubicBezTo>
                    <a:cubicBezTo>
                      <a:pt x="26087" y="32379"/>
                      <a:pt x="25975" y="32913"/>
                      <a:pt x="26056" y="33576"/>
                    </a:cubicBezTo>
                    <a:cubicBezTo>
                      <a:pt x="26082" y="33875"/>
                      <a:pt x="26274" y="34392"/>
                      <a:pt x="26544" y="34692"/>
                    </a:cubicBezTo>
                    <a:cubicBezTo>
                      <a:pt x="26815" y="35010"/>
                      <a:pt x="27150" y="35269"/>
                      <a:pt x="27526" y="35453"/>
                    </a:cubicBezTo>
                    <a:cubicBezTo>
                      <a:pt x="28058" y="35717"/>
                      <a:pt x="28661" y="35859"/>
                      <a:pt x="29301" y="35859"/>
                    </a:cubicBezTo>
                    <a:cubicBezTo>
                      <a:pt x="29589" y="35859"/>
                      <a:pt x="29884" y="35831"/>
                      <a:pt x="30183" y="35771"/>
                    </a:cubicBezTo>
                    <a:cubicBezTo>
                      <a:pt x="31126" y="35568"/>
                      <a:pt x="32134" y="35087"/>
                      <a:pt x="32885" y="34067"/>
                    </a:cubicBezTo>
                    <a:cubicBezTo>
                      <a:pt x="33287" y="33485"/>
                      <a:pt x="33484" y="32951"/>
                      <a:pt x="33596" y="32308"/>
                    </a:cubicBezTo>
                    <a:cubicBezTo>
                      <a:pt x="33716" y="31673"/>
                      <a:pt x="33670" y="30998"/>
                      <a:pt x="33510" y="30381"/>
                    </a:cubicBezTo>
                    <a:cubicBezTo>
                      <a:pt x="33194" y="29124"/>
                      <a:pt x="32462" y="28123"/>
                      <a:pt x="31638" y="27317"/>
                    </a:cubicBezTo>
                    <a:cubicBezTo>
                      <a:pt x="30822" y="26508"/>
                      <a:pt x="29793" y="25825"/>
                      <a:pt x="28723" y="25349"/>
                    </a:cubicBezTo>
                    <a:cubicBezTo>
                      <a:pt x="26604" y="24389"/>
                      <a:pt x="24436" y="24025"/>
                      <a:pt x="22451" y="23427"/>
                    </a:cubicBezTo>
                    <a:cubicBezTo>
                      <a:pt x="20318" y="22812"/>
                      <a:pt x="18143" y="22249"/>
                      <a:pt x="16012" y="21581"/>
                    </a:cubicBezTo>
                    <a:cubicBezTo>
                      <a:pt x="13894" y="20914"/>
                      <a:pt x="11778" y="20148"/>
                      <a:pt x="9935" y="19113"/>
                    </a:cubicBezTo>
                    <a:cubicBezTo>
                      <a:pt x="8084" y="18075"/>
                      <a:pt x="6442" y="16765"/>
                      <a:pt x="5315" y="15193"/>
                    </a:cubicBezTo>
                    <a:cubicBezTo>
                      <a:pt x="5178" y="14991"/>
                      <a:pt x="5082" y="14862"/>
                      <a:pt x="4939" y="14625"/>
                    </a:cubicBezTo>
                    <a:lnTo>
                      <a:pt x="4723" y="14254"/>
                    </a:lnTo>
                    <a:lnTo>
                      <a:pt x="4679" y="14181"/>
                    </a:lnTo>
                    <a:lnTo>
                      <a:pt x="4679" y="14181"/>
                    </a:lnTo>
                    <a:cubicBezTo>
                      <a:pt x="4682" y="14186"/>
                      <a:pt x="4684" y="14188"/>
                      <a:pt x="4684" y="14188"/>
                    </a:cubicBezTo>
                    <a:cubicBezTo>
                      <a:pt x="4687" y="14188"/>
                      <a:pt x="4659" y="14132"/>
                      <a:pt x="4659" y="14132"/>
                    </a:cubicBezTo>
                    <a:lnTo>
                      <a:pt x="4587" y="13979"/>
                    </a:lnTo>
                    <a:cubicBezTo>
                      <a:pt x="4379" y="13582"/>
                      <a:pt x="4228" y="13156"/>
                      <a:pt x="4096" y="12727"/>
                    </a:cubicBezTo>
                    <a:cubicBezTo>
                      <a:pt x="3838" y="11865"/>
                      <a:pt x="3761" y="10953"/>
                      <a:pt x="3823" y="10072"/>
                    </a:cubicBezTo>
                    <a:cubicBezTo>
                      <a:pt x="3948" y="8311"/>
                      <a:pt x="4649" y="6654"/>
                      <a:pt x="5743" y="5558"/>
                    </a:cubicBezTo>
                    <a:cubicBezTo>
                      <a:pt x="5987" y="5268"/>
                      <a:pt x="6325" y="5029"/>
                      <a:pt x="6586" y="4823"/>
                    </a:cubicBezTo>
                    <a:cubicBezTo>
                      <a:pt x="6720" y="4737"/>
                      <a:pt x="6847" y="4646"/>
                      <a:pt x="6971" y="4550"/>
                    </a:cubicBezTo>
                    <a:cubicBezTo>
                      <a:pt x="7148" y="4447"/>
                      <a:pt x="7388" y="4335"/>
                      <a:pt x="7589" y="4229"/>
                    </a:cubicBezTo>
                    <a:cubicBezTo>
                      <a:pt x="8180" y="3952"/>
                      <a:pt x="8936" y="3693"/>
                      <a:pt x="9631" y="3614"/>
                    </a:cubicBezTo>
                    <a:cubicBezTo>
                      <a:pt x="10052" y="3554"/>
                      <a:pt x="10473" y="3527"/>
                      <a:pt x="10888" y="3527"/>
                    </a:cubicBezTo>
                    <a:cubicBezTo>
                      <a:pt x="11865" y="3527"/>
                      <a:pt x="12809" y="3678"/>
                      <a:pt x="13654" y="3909"/>
                    </a:cubicBezTo>
                    <a:cubicBezTo>
                      <a:pt x="14866" y="4232"/>
                      <a:pt x="15888" y="4699"/>
                      <a:pt x="16704" y="5120"/>
                    </a:cubicBezTo>
                    <a:cubicBezTo>
                      <a:pt x="17532" y="5546"/>
                      <a:pt x="18111" y="5960"/>
                      <a:pt x="18492" y="6214"/>
                    </a:cubicBezTo>
                    <a:lnTo>
                      <a:pt x="19157" y="6721"/>
                    </a:lnTo>
                    <a:lnTo>
                      <a:pt x="21151" y="4222"/>
                    </a:lnTo>
                    <a:lnTo>
                      <a:pt x="20507" y="3686"/>
                    </a:lnTo>
                    <a:cubicBezTo>
                      <a:pt x="19998" y="3303"/>
                      <a:pt x="19287" y="2757"/>
                      <a:pt x="18322" y="2207"/>
                    </a:cubicBezTo>
                    <a:cubicBezTo>
                      <a:pt x="17144" y="1527"/>
                      <a:pt x="15892" y="986"/>
                      <a:pt x="14590" y="598"/>
                    </a:cubicBezTo>
                    <a:cubicBezTo>
                      <a:pt x="13435" y="258"/>
                      <a:pt x="12094" y="1"/>
                      <a:pt x="106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1" name="Google Shape;13791;p71"/>
              <p:cNvSpPr/>
              <p:nvPr/>
            </p:nvSpPr>
            <p:spPr>
              <a:xfrm>
                <a:off x="2987525" y="285250"/>
                <a:ext cx="786050" cy="84595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33838" extrusionOk="0">
                    <a:moveTo>
                      <a:pt x="26798" y="29774"/>
                    </a:moveTo>
                    <a:cubicBezTo>
                      <a:pt x="26799" y="29776"/>
                      <a:pt x="26799" y="29778"/>
                      <a:pt x="26798" y="29779"/>
                    </a:cubicBezTo>
                    <a:lnTo>
                      <a:pt x="26798" y="29779"/>
                    </a:lnTo>
                    <a:cubicBezTo>
                      <a:pt x="26799" y="29778"/>
                      <a:pt x="26799" y="29776"/>
                      <a:pt x="26798" y="29774"/>
                    </a:cubicBezTo>
                    <a:close/>
                    <a:moveTo>
                      <a:pt x="26798" y="29779"/>
                    </a:moveTo>
                    <a:cubicBezTo>
                      <a:pt x="26797" y="29780"/>
                      <a:pt x="26795" y="29780"/>
                      <a:pt x="26791" y="29780"/>
                    </a:cubicBezTo>
                    <a:lnTo>
                      <a:pt x="26791" y="29780"/>
                    </a:lnTo>
                    <a:cubicBezTo>
                      <a:pt x="26792" y="29780"/>
                      <a:pt x="26793" y="29781"/>
                      <a:pt x="26793" y="29781"/>
                    </a:cubicBezTo>
                    <a:cubicBezTo>
                      <a:pt x="26796" y="29781"/>
                      <a:pt x="26797" y="29780"/>
                      <a:pt x="26798" y="29779"/>
                    </a:cubicBezTo>
                    <a:close/>
                    <a:moveTo>
                      <a:pt x="9497" y="0"/>
                    </a:moveTo>
                    <a:cubicBezTo>
                      <a:pt x="9051" y="0"/>
                      <a:pt x="8593" y="26"/>
                      <a:pt x="8125" y="83"/>
                    </a:cubicBezTo>
                    <a:cubicBezTo>
                      <a:pt x="7203" y="183"/>
                      <a:pt x="6279" y="451"/>
                      <a:pt x="5343" y="873"/>
                    </a:cubicBezTo>
                    <a:cubicBezTo>
                      <a:pt x="5130" y="978"/>
                      <a:pt x="4920" y="1071"/>
                      <a:pt x="4700" y="1191"/>
                    </a:cubicBezTo>
                    <a:lnTo>
                      <a:pt x="4025" y="1622"/>
                    </a:lnTo>
                    <a:cubicBezTo>
                      <a:pt x="3603" y="1940"/>
                      <a:pt x="3180" y="2256"/>
                      <a:pt x="2823" y="2658"/>
                    </a:cubicBezTo>
                    <a:cubicBezTo>
                      <a:pt x="1305" y="4178"/>
                      <a:pt x="381" y="6369"/>
                      <a:pt x="209" y="8664"/>
                    </a:cubicBezTo>
                    <a:cubicBezTo>
                      <a:pt x="1" y="10964"/>
                      <a:pt x="712" y="13423"/>
                      <a:pt x="2122" y="15371"/>
                    </a:cubicBezTo>
                    <a:cubicBezTo>
                      <a:pt x="3517" y="17334"/>
                      <a:pt x="5458" y="18868"/>
                      <a:pt x="7550" y="20015"/>
                    </a:cubicBezTo>
                    <a:cubicBezTo>
                      <a:pt x="9652" y="21171"/>
                      <a:pt x="11895" y="21954"/>
                      <a:pt x="14104" y="22639"/>
                    </a:cubicBezTo>
                    <a:cubicBezTo>
                      <a:pt x="16319" y="23316"/>
                      <a:pt x="18511" y="23869"/>
                      <a:pt x="20608" y="24460"/>
                    </a:cubicBezTo>
                    <a:cubicBezTo>
                      <a:pt x="22736" y="25075"/>
                      <a:pt x="24821" y="25434"/>
                      <a:pt x="26568" y="26229"/>
                    </a:cubicBezTo>
                    <a:cubicBezTo>
                      <a:pt x="28277" y="26981"/>
                      <a:pt x="29709" y="28316"/>
                      <a:pt x="30176" y="29760"/>
                    </a:cubicBezTo>
                    <a:cubicBezTo>
                      <a:pt x="30396" y="30464"/>
                      <a:pt x="30331" y="31242"/>
                      <a:pt x="30011" y="31802"/>
                    </a:cubicBezTo>
                    <a:cubicBezTo>
                      <a:pt x="29683" y="32379"/>
                      <a:pt x="29110" y="32802"/>
                      <a:pt x="28514" y="33010"/>
                    </a:cubicBezTo>
                    <a:cubicBezTo>
                      <a:pt x="28209" y="33125"/>
                      <a:pt x="27890" y="33178"/>
                      <a:pt x="27580" y="33178"/>
                    </a:cubicBezTo>
                    <a:cubicBezTo>
                      <a:pt x="26699" y="33178"/>
                      <a:pt x="25900" y="32750"/>
                      <a:pt x="25757" y="32098"/>
                    </a:cubicBezTo>
                    <a:cubicBezTo>
                      <a:pt x="25486" y="31196"/>
                      <a:pt x="25678" y="30341"/>
                      <a:pt x="26051" y="29999"/>
                    </a:cubicBezTo>
                    <a:cubicBezTo>
                      <a:pt x="26270" y="29804"/>
                      <a:pt x="26483" y="29768"/>
                      <a:pt x="26625" y="29768"/>
                    </a:cubicBezTo>
                    <a:cubicBezTo>
                      <a:pt x="26708" y="29768"/>
                      <a:pt x="26768" y="29780"/>
                      <a:pt x="26790" y="29780"/>
                    </a:cubicBezTo>
                    <a:cubicBezTo>
                      <a:pt x="26790" y="29780"/>
                      <a:pt x="26791" y="29780"/>
                      <a:pt x="26791" y="29780"/>
                    </a:cubicBezTo>
                    <a:lnTo>
                      <a:pt x="26791" y="29780"/>
                    </a:lnTo>
                    <a:cubicBezTo>
                      <a:pt x="26764" y="29777"/>
                      <a:pt x="26659" y="29726"/>
                      <a:pt x="26493" y="29726"/>
                    </a:cubicBezTo>
                    <a:cubicBezTo>
                      <a:pt x="26356" y="29726"/>
                      <a:pt x="26177" y="29761"/>
                      <a:pt x="25965" y="29889"/>
                    </a:cubicBezTo>
                    <a:cubicBezTo>
                      <a:pt x="25477" y="30229"/>
                      <a:pt x="25127" y="31131"/>
                      <a:pt x="25343" y="32211"/>
                    </a:cubicBezTo>
                    <a:cubicBezTo>
                      <a:pt x="25398" y="32470"/>
                      <a:pt x="25527" y="32807"/>
                      <a:pt x="25750" y="33037"/>
                    </a:cubicBezTo>
                    <a:cubicBezTo>
                      <a:pt x="25980" y="33276"/>
                      <a:pt x="26257" y="33465"/>
                      <a:pt x="26564" y="33592"/>
                    </a:cubicBezTo>
                    <a:cubicBezTo>
                      <a:pt x="26941" y="33753"/>
                      <a:pt x="27364" y="33838"/>
                      <a:pt x="27807" y="33838"/>
                    </a:cubicBezTo>
                    <a:cubicBezTo>
                      <a:pt x="28109" y="33838"/>
                      <a:pt x="28419" y="33798"/>
                      <a:pt x="28730" y="33717"/>
                    </a:cubicBezTo>
                    <a:cubicBezTo>
                      <a:pt x="29486" y="33511"/>
                      <a:pt x="30264" y="33063"/>
                      <a:pt x="30788" y="32280"/>
                    </a:cubicBezTo>
                    <a:cubicBezTo>
                      <a:pt x="31296" y="31481"/>
                      <a:pt x="31442" y="30442"/>
                      <a:pt x="31162" y="29475"/>
                    </a:cubicBezTo>
                    <a:cubicBezTo>
                      <a:pt x="30894" y="28510"/>
                      <a:pt x="30303" y="27665"/>
                      <a:pt x="29577" y="26969"/>
                    </a:cubicBezTo>
                    <a:cubicBezTo>
                      <a:pt x="28859" y="26267"/>
                      <a:pt x="27971" y="25679"/>
                      <a:pt x="27009" y="25255"/>
                    </a:cubicBezTo>
                    <a:cubicBezTo>
                      <a:pt x="25089" y="24386"/>
                      <a:pt x="22966" y="24029"/>
                      <a:pt x="20900" y="23426"/>
                    </a:cubicBezTo>
                    <a:cubicBezTo>
                      <a:pt x="18789" y="22828"/>
                      <a:pt x="16601" y="22272"/>
                      <a:pt x="14423" y="21604"/>
                    </a:cubicBezTo>
                    <a:cubicBezTo>
                      <a:pt x="12254" y="20932"/>
                      <a:pt x="10066" y="20159"/>
                      <a:pt x="8077" y="19060"/>
                    </a:cubicBezTo>
                    <a:cubicBezTo>
                      <a:pt x="6090" y="17971"/>
                      <a:pt x="4285" y="16527"/>
                      <a:pt x="3014" y="14737"/>
                    </a:cubicBezTo>
                    <a:cubicBezTo>
                      <a:pt x="1739" y="12956"/>
                      <a:pt x="1128" y="10816"/>
                      <a:pt x="1310" y="8743"/>
                    </a:cubicBezTo>
                    <a:cubicBezTo>
                      <a:pt x="1466" y="6692"/>
                      <a:pt x="2291" y="4750"/>
                      <a:pt x="3618" y="3429"/>
                    </a:cubicBezTo>
                    <a:cubicBezTo>
                      <a:pt x="3924" y="3080"/>
                      <a:pt x="4309" y="2802"/>
                      <a:pt x="4656" y="2536"/>
                    </a:cubicBezTo>
                    <a:lnTo>
                      <a:pt x="5197" y="2177"/>
                    </a:lnTo>
                    <a:cubicBezTo>
                      <a:pt x="5396" y="2065"/>
                      <a:pt x="5621" y="1962"/>
                      <a:pt x="5829" y="1856"/>
                    </a:cubicBezTo>
                    <a:cubicBezTo>
                      <a:pt x="6605" y="1502"/>
                      <a:pt x="7450" y="1236"/>
                      <a:pt x="8266" y="1145"/>
                    </a:cubicBezTo>
                    <a:cubicBezTo>
                      <a:pt x="8716" y="1086"/>
                      <a:pt x="9160" y="1060"/>
                      <a:pt x="9594" y="1060"/>
                    </a:cubicBezTo>
                    <a:cubicBezTo>
                      <a:pt x="10744" y="1060"/>
                      <a:pt x="11825" y="1247"/>
                      <a:pt x="12781" y="1514"/>
                    </a:cubicBezTo>
                    <a:cubicBezTo>
                      <a:pt x="13922" y="1837"/>
                      <a:pt x="15026" y="2290"/>
                      <a:pt x="16067" y="2864"/>
                    </a:cubicBezTo>
                    <a:cubicBezTo>
                      <a:pt x="16943" y="3333"/>
                      <a:pt x="17570" y="3795"/>
                      <a:pt x="17992" y="4094"/>
                    </a:cubicBezTo>
                    <a:lnTo>
                      <a:pt x="18650" y="4614"/>
                    </a:lnTo>
                    <a:lnTo>
                      <a:pt x="19253" y="3858"/>
                    </a:lnTo>
                    <a:lnTo>
                      <a:pt x="18600" y="3333"/>
                    </a:lnTo>
                    <a:cubicBezTo>
                      <a:pt x="18135" y="2996"/>
                      <a:pt x="17470" y="2498"/>
                      <a:pt x="16551" y="1993"/>
                    </a:cubicBezTo>
                    <a:cubicBezTo>
                      <a:pt x="15445" y="1373"/>
                      <a:pt x="14274" y="880"/>
                      <a:pt x="13058" y="523"/>
                    </a:cubicBezTo>
                    <a:cubicBezTo>
                      <a:pt x="12009" y="220"/>
                      <a:pt x="10803" y="0"/>
                      <a:pt x="9497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2" name="Google Shape;13792;p71"/>
              <p:cNvSpPr/>
              <p:nvPr/>
            </p:nvSpPr>
            <p:spPr>
              <a:xfrm>
                <a:off x="3368550" y="238100"/>
                <a:ext cx="1089150" cy="1354050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54162" extrusionOk="0">
                    <a:moveTo>
                      <a:pt x="40538" y="1"/>
                    </a:moveTo>
                    <a:cubicBezTo>
                      <a:pt x="40536" y="1"/>
                      <a:pt x="40535" y="1"/>
                      <a:pt x="40533" y="1"/>
                    </a:cubicBezTo>
                    <a:lnTo>
                      <a:pt x="23581" y="183"/>
                    </a:lnTo>
                    <a:lnTo>
                      <a:pt x="19703" y="224"/>
                    </a:lnTo>
                    <a:lnTo>
                      <a:pt x="2751" y="406"/>
                    </a:lnTo>
                    <a:cubicBezTo>
                      <a:pt x="2416" y="408"/>
                      <a:pt x="2128" y="645"/>
                      <a:pt x="2061" y="973"/>
                    </a:cubicBezTo>
                    <a:cubicBezTo>
                      <a:pt x="1530" y="3469"/>
                      <a:pt x="0" y="13846"/>
                      <a:pt x="8783" y="22600"/>
                    </a:cubicBezTo>
                    <a:cubicBezTo>
                      <a:pt x="18846" y="32630"/>
                      <a:pt x="19789" y="34399"/>
                      <a:pt x="18887" y="42942"/>
                    </a:cubicBezTo>
                    <a:cubicBezTo>
                      <a:pt x="17982" y="51485"/>
                      <a:pt x="13855" y="54161"/>
                      <a:pt x="13855" y="54161"/>
                    </a:cubicBezTo>
                    <a:lnTo>
                      <a:pt x="22106" y="54072"/>
                    </a:lnTo>
                    <a:lnTo>
                      <a:pt x="22326" y="54070"/>
                    </a:lnTo>
                    <a:lnTo>
                      <a:pt x="30577" y="53982"/>
                    </a:lnTo>
                    <a:cubicBezTo>
                      <a:pt x="30577" y="53982"/>
                      <a:pt x="26396" y="51394"/>
                      <a:pt x="25309" y="42870"/>
                    </a:cubicBezTo>
                    <a:cubicBezTo>
                      <a:pt x="24222" y="34348"/>
                      <a:pt x="25127" y="32560"/>
                      <a:pt x="34972" y="22320"/>
                    </a:cubicBezTo>
                    <a:cubicBezTo>
                      <a:pt x="43566" y="13379"/>
                      <a:pt x="41816" y="3039"/>
                      <a:pt x="41232" y="554"/>
                    </a:cubicBezTo>
                    <a:cubicBezTo>
                      <a:pt x="41158" y="228"/>
                      <a:pt x="40869" y="1"/>
                      <a:pt x="4053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3" name="Google Shape;13793;p71"/>
              <p:cNvSpPr/>
              <p:nvPr/>
            </p:nvSpPr>
            <p:spPr>
              <a:xfrm>
                <a:off x="3588225" y="1559325"/>
                <a:ext cx="673800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26952" h="10605" extrusionOk="0">
                    <a:moveTo>
                      <a:pt x="26784" y="0"/>
                    </a:moveTo>
                    <a:lnTo>
                      <a:pt x="58" y="285"/>
                    </a:lnTo>
                    <a:cubicBezTo>
                      <a:pt x="27" y="285"/>
                      <a:pt x="1" y="311"/>
                      <a:pt x="1" y="343"/>
                    </a:cubicBezTo>
                    <a:lnTo>
                      <a:pt x="111" y="10604"/>
                    </a:lnTo>
                    <a:lnTo>
                      <a:pt x="26951" y="10320"/>
                    </a:lnTo>
                    <a:lnTo>
                      <a:pt x="26841" y="58"/>
                    </a:lnTo>
                    <a:cubicBezTo>
                      <a:pt x="26841" y="27"/>
                      <a:pt x="26815" y="0"/>
                      <a:pt x="267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4" name="Google Shape;13794;p71"/>
              <p:cNvSpPr/>
              <p:nvPr/>
            </p:nvSpPr>
            <p:spPr>
              <a:xfrm>
                <a:off x="3513850" y="1774875"/>
                <a:ext cx="8253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680" extrusionOk="0">
                    <a:moveTo>
                      <a:pt x="32921" y="0"/>
                    </a:moveTo>
                    <a:lnTo>
                      <a:pt x="58" y="350"/>
                    </a:lnTo>
                    <a:cubicBezTo>
                      <a:pt x="27" y="350"/>
                      <a:pt x="0" y="376"/>
                      <a:pt x="0" y="410"/>
                    </a:cubicBezTo>
                    <a:lnTo>
                      <a:pt x="36" y="3680"/>
                    </a:lnTo>
                    <a:lnTo>
                      <a:pt x="33012" y="3328"/>
                    </a:lnTo>
                    <a:lnTo>
                      <a:pt x="32978" y="58"/>
                    </a:lnTo>
                    <a:cubicBezTo>
                      <a:pt x="32978" y="27"/>
                      <a:pt x="32952" y="0"/>
                      <a:pt x="32921" y="0"/>
                    </a:cubicBezTo>
                    <a:close/>
                  </a:path>
                </a:pathLst>
              </a:custGeom>
              <a:solidFill>
                <a:srgbClr val="E7E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5" name="Google Shape;13795;p71"/>
              <p:cNvSpPr/>
              <p:nvPr/>
            </p:nvSpPr>
            <p:spPr>
              <a:xfrm>
                <a:off x="3466550" y="322000"/>
                <a:ext cx="893500" cy="458025"/>
              </a:xfrm>
              <a:custGeom>
                <a:avLst/>
                <a:gdLst/>
                <a:ahLst/>
                <a:cxnLst/>
                <a:rect l="l" t="t" r="r" b="b"/>
                <a:pathLst>
                  <a:path w="35740" h="18321" extrusionOk="0">
                    <a:moveTo>
                      <a:pt x="34103" y="1"/>
                    </a:moveTo>
                    <a:cubicBezTo>
                      <a:pt x="34097" y="1"/>
                      <a:pt x="34091" y="1"/>
                      <a:pt x="34085" y="1"/>
                    </a:cubicBezTo>
                    <a:lnTo>
                      <a:pt x="18162" y="171"/>
                    </a:lnTo>
                    <a:lnTo>
                      <a:pt x="17351" y="181"/>
                    </a:lnTo>
                    <a:lnTo>
                      <a:pt x="1428" y="350"/>
                    </a:lnTo>
                    <a:cubicBezTo>
                      <a:pt x="834" y="353"/>
                      <a:pt x="348" y="820"/>
                      <a:pt x="320" y="1413"/>
                    </a:cubicBezTo>
                    <a:cubicBezTo>
                      <a:pt x="315" y="1492"/>
                      <a:pt x="312" y="1578"/>
                      <a:pt x="310" y="1667"/>
                    </a:cubicBezTo>
                    <a:cubicBezTo>
                      <a:pt x="1" y="10807"/>
                      <a:pt x="7459" y="18321"/>
                      <a:pt x="16585" y="18321"/>
                    </a:cubicBezTo>
                    <a:cubicBezTo>
                      <a:pt x="16644" y="18321"/>
                      <a:pt x="16703" y="18321"/>
                      <a:pt x="16762" y="18320"/>
                    </a:cubicBezTo>
                    <a:lnTo>
                      <a:pt x="17545" y="18310"/>
                    </a:lnTo>
                    <a:lnTo>
                      <a:pt x="18354" y="18303"/>
                    </a:lnTo>
                    <a:lnTo>
                      <a:pt x="19136" y="18294"/>
                    </a:lnTo>
                    <a:cubicBezTo>
                      <a:pt x="28343" y="18196"/>
                      <a:pt x="35739" y="10485"/>
                      <a:pt x="35229" y="1294"/>
                    </a:cubicBezTo>
                    <a:cubicBezTo>
                      <a:pt x="35225" y="1203"/>
                      <a:pt x="35220" y="1119"/>
                      <a:pt x="35215" y="1040"/>
                    </a:cubicBezTo>
                    <a:cubicBezTo>
                      <a:pt x="35175" y="455"/>
                      <a:pt x="34689" y="1"/>
                      <a:pt x="34103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6" name="Google Shape;13796;p71"/>
              <p:cNvSpPr/>
              <p:nvPr/>
            </p:nvSpPr>
            <p:spPr>
              <a:xfrm>
                <a:off x="3472850" y="260850"/>
                <a:ext cx="8743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4975" h="2266" extrusionOk="0">
                    <a:moveTo>
                      <a:pt x="34014" y="1"/>
                    </a:moveTo>
                    <a:cubicBezTo>
                      <a:pt x="34011" y="1"/>
                      <a:pt x="34008" y="1"/>
                      <a:pt x="34005" y="1"/>
                    </a:cubicBezTo>
                    <a:lnTo>
                      <a:pt x="953" y="355"/>
                    </a:lnTo>
                    <a:cubicBezTo>
                      <a:pt x="424" y="360"/>
                      <a:pt x="1" y="791"/>
                      <a:pt x="8" y="1320"/>
                    </a:cubicBezTo>
                    <a:cubicBezTo>
                      <a:pt x="13" y="1843"/>
                      <a:pt x="441" y="2265"/>
                      <a:pt x="964" y="2265"/>
                    </a:cubicBezTo>
                    <a:cubicBezTo>
                      <a:pt x="967" y="2265"/>
                      <a:pt x="969" y="2265"/>
                      <a:pt x="972" y="2265"/>
                    </a:cubicBezTo>
                    <a:lnTo>
                      <a:pt x="34022" y="1913"/>
                    </a:lnTo>
                    <a:cubicBezTo>
                      <a:pt x="34551" y="1906"/>
                      <a:pt x="34975" y="1473"/>
                      <a:pt x="34968" y="946"/>
                    </a:cubicBezTo>
                    <a:cubicBezTo>
                      <a:pt x="34963" y="422"/>
                      <a:pt x="34537" y="1"/>
                      <a:pt x="34014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7" name="Google Shape;13797;p71"/>
              <p:cNvSpPr/>
              <p:nvPr/>
            </p:nvSpPr>
            <p:spPr>
              <a:xfrm>
                <a:off x="3746150" y="421050"/>
                <a:ext cx="332625" cy="316350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2654" extrusionOk="0">
                    <a:moveTo>
                      <a:pt x="6653" y="1"/>
                    </a:moveTo>
                    <a:lnTo>
                      <a:pt x="4597" y="4166"/>
                    </a:lnTo>
                    <a:lnTo>
                      <a:pt x="1" y="4833"/>
                    </a:lnTo>
                    <a:lnTo>
                      <a:pt x="3325" y="8075"/>
                    </a:lnTo>
                    <a:lnTo>
                      <a:pt x="2540" y="12654"/>
                    </a:lnTo>
                    <a:lnTo>
                      <a:pt x="6653" y="10492"/>
                    </a:lnTo>
                    <a:lnTo>
                      <a:pt x="10765" y="12654"/>
                    </a:lnTo>
                    <a:lnTo>
                      <a:pt x="9978" y="8075"/>
                    </a:lnTo>
                    <a:lnTo>
                      <a:pt x="13305" y="4833"/>
                    </a:lnTo>
                    <a:lnTo>
                      <a:pt x="8709" y="4166"/>
                    </a:lnTo>
                    <a:lnTo>
                      <a:pt x="6653" y="1"/>
                    </a:lnTo>
                    <a:close/>
                    <a:moveTo>
                      <a:pt x="2540" y="12654"/>
                    </a:moveTo>
                    <a:lnTo>
                      <a:pt x="2540" y="12654"/>
                    </a:lnTo>
                    <a:lnTo>
                      <a:pt x="2540" y="12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798" name="Google Shape;13798;p71"/>
          <p:cNvGrpSpPr/>
          <p:nvPr/>
        </p:nvGrpSpPr>
        <p:grpSpPr>
          <a:xfrm>
            <a:off x="3328239" y="4563711"/>
            <a:ext cx="1657504" cy="850319"/>
            <a:chOff x="2496310" y="3693351"/>
            <a:chExt cx="1342906" cy="688926"/>
          </a:xfrm>
        </p:grpSpPr>
        <p:grpSp>
          <p:nvGrpSpPr>
            <p:cNvPr id="13799" name="Google Shape;13799;p71"/>
            <p:cNvGrpSpPr/>
            <p:nvPr/>
          </p:nvGrpSpPr>
          <p:grpSpPr>
            <a:xfrm>
              <a:off x="2496310" y="3693351"/>
              <a:ext cx="1342906" cy="688875"/>
              <a:chOff x="2496310" y="3693351"/>
              <a:chExt cx="1342906" cy="688875"/>
            </a:xfrm>
          </p:grpSpPr>
          <p:sp>
            <p:nvSpPr>
              <p:cNvPr id="13800" name="Google Shape;13800;p71"/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1" name="Google Shape;13801;p71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2" name="Google Shape;13802;p71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3" name="Google Shape;13803;p71"/>
              <p:cNvSpPr/>
              <p:nvPr/>
            </p:nvSpPr>
            <p:spPr>
              <a:xfrm>
                <a:off x="3620515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4" name="Google Shape;13804;p71"/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5" name="Google Shape;13805;p71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cxnSp>
            <p:nvCxnSpPr>
              <p:cNvPr id="13806" name="Google Shape;13806;p71"/>
              <p:cNvCxnSpPr>
                <a:stCxn id="13804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7" name="Google Shape;13807;p71"/>
              <p:cNvCxnSpPr>
                <a:stCxn id="13801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8" name="Google Shape;13808;p71"/>
              <p:cNvCxnSpPr>
                <a:stCxn id="13802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9" name="Google Shape;13809;p71"/>
              <p:cNvCxnSpPr>
                <a:stCxn id="13805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0" name="Google Shape;13810;p71"/>
              <p:cNvCxnSpPr>
                <a:stCxn id="13803" idx="6"/>
              </p:cNvCxnSpPr>
              <p:nvPr/>
            </p:nvCxnSpPr>
            <p:spPr>
              <a:xfrm>
                <a:off x="3685615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11" name="Google Shape;13811;p71"/>
            <p:cNvGrpSpPr/>
            <p:nvPr/>
          </p:nvGrpSpPr>
          <p:grpSpPr>
            <a:xfrm>
              <a:off x="2675275" y="3930557"/>
              <a:ext cx="1003306" cy="451719"/>
              <a:chOff x="2675275" y="4174282"/>
              <a:chExt cx="1003306" cy="451719"/>
            </a:xfrm>
          </p:grpSpPr>
          <p:sp>
            <p:nvSpPr>
              <p:cNvPr id="13812" name="Google Shape;13812;p71"/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13" name="Google Shape;13813;p71"/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14" name="Google Shape;13814;p71"/>
              <p:cNvSpPr/>
              <p:nvPr/>
            </p:nvSpPr>
            <p:spPr>
              <a:xfrm>
                <a:off x="2762606" y="4252906"/>
                <a:ext cx="828676" cy="373095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815" name="Google Shape;13815;p71"/>
          <p:cNvGrpSpPr/>
          <p:nvPr/>
        </p:nvGrpSpPr>
        <p:grpSpPr>
          <a:xfrm>
            <a:off x="2226467" y="1146173"/>
            <a:ext cx="766015" cy="1166279"/>
            <a:chOff x="1715404" y="1112080"/>
            <a:chExt cx="642270" cy="977984"/>
          </a:xfrm>
        </p:grpSpPr>
        <p:grpSp>
          <p:nvGrpSpPr>
            <p:cNvPr id="13816" name="Google Shape;13816;p71"/>
            <p:cNvGrpSpPr/>
            <p:nvPr/>
          </p:nvGrpSpPr>
          <p:grpSpPr>
            <a:xfrm>
              <a:off x="1715404" y="1112080"/>
              <a:ext cx="642270" cy="977984"/>
              <a:chOff x="1715404" y="1112080"/>
              <a:chExt cx="642270" cy="977984"/>
            </a:xfrm>
          </p:grpSpPr>
          <p:sp>
            <p:nvSpPr>
              <p:cNvPr id="13817" name="Google Shape;13817;p71"/>
              <p:cNvSpPr/>
              <p:nvPr/>
            </p:nvSpPr>
            <p:spPr>
              <a:xfrm>
                <a:off x="1715404" y="1112080"/>
                <a:ext cx="642270" cy="642270"/>
              </a:xfrm>
              <a:custGeom>
                <a:avLst/>
                <a:gdLst/>
                <a:ahLst/>
                <a:cxnLst/>
                <a:rect l="l" t="t" r="r" b="b"/>
                <a:pathLst>
                  <a:path w="41544" h="41544" extrusionOk="0">
                    <a:moveTo>
                      <a:pt x="20773" y="3462"/>
                    </a:moveTo>
                    <a:cubicBezTo>
                      <a:pt x="30333" y="3462"/>
                      <a:pt x="38081" y="11211"/>
                      <a:pt x="38081" y="20771"/>
                    </a:cubicBezTo>
                    <a:cubicBezTo>
                      <a:pt x="38081" y="30331"/>
                      <a:pt x="30333" y="38081"/>
                      <a:pt x="20773" y="38081"/>
                    </a:cubicBezTo>
                    <a:cubicBezTo>
                      <a:pt x="11213" y="38081"/>
                      <a:pt x="3462" y="30331"/>
                      <a:pt x="3462" y="20771"/>
                    </a:cubicBezTo>
                    <a:cubicBezTo>
                      <a:pt x="3462" y="11211"/>
                      <a:pt x="11213" y="3462"/>
                      <a:pt x="20773" y="3462"/>
                    </a:cubicBezTo>
                    <a:close/>
                    <a:moveTo>
                      <a:pt x="20773" y="0"/>
                    </a:moveTo>
                    <a:cubicBezTo>
                      <a:pt x="9301" y="0"/>
                      <a:pt x="0" y="9299"/>
                      <a:pt x="0" y="20771"/>
                    </a:cubicBezTo>
                    <a:cubicBezTo>
                      <a:pt x="0" y="32243"/>
                      <a:pt x="9301" y="41543"/>
                      <a:pt x="20773" y="41543"/>
                    </a:cubicBezTo>
                    <a:cubicBezTo>
                      <a:pt x="32245" y="41543"/>
                      <a:pt x="41543" y="32243"/>
                      <a:pt x="41543" y="20771"/>
                    </a:cubicBezTo>
                    <a:cubicBezTo>
                      <a:pt x="41543" y="9299"/>
                      <a:pt x="32245" y="0"/>
                      <a:pt x="207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18" name="Google Shape;13818;p71"/>
              <p:cNvSpPr/>
              <p:nvPr/>
            </p:nvSpPr>
            <p:spPr>
              <a:xfrm>
                <a:off x="1956781" y="1714402"/>
                <a:ext cx="9121" cy="3756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4299" extrusionOk="0">
                    <a:moveTo>
                      <a:pt x="0" y="0"/>
                    </a:moveTo>
                    <a:lnTo>
                      <a:pt x="0" y="24299"/>
                    </a:lnTo>
                    <a:lnTo>
                      <a:pt x="589" y="2429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19" name="Google Shape;13819;p71"/>
            <p:cNvGrpSpPr/>
            <p:nvPr/>
          </p:nvGrpSpPr>
          <p:grpSpPr>
            <a:xfrm>
              <a:off x="1768927" y="1165603"/>
              <a:ext cx="535225" cy="851367"/>
              <a:chOff x="1768927" y="1165603"/>
              <a:chExt cx="535225" cy="851367"/>
            </a:xfrm>
          </p:grpSpPr>
          <p:sp>
            <p:nvSpPr>
              <p:cNvPr id="13820" name="Google Shape;13820;p71"/>
              <p:cNvSpPr/>
              <p:nvPr/>
            </p:nvSpPr>
            <p:spPr>
              <a:xfrm>
                <a:off x="1768927" y="1165603"/>
                <a:ext cx="535225" cy="535225"/>
              </a:xfrm>
              <a:custGeom>
                <a:avLst/>
                <a:gdLst/>
                <a:ahLst/>
                <a:cxnLst/>
                <a:rect l="l" t="t" r="r" b="b"/>
                <a:pathLst>
                  <a:path w="34620" h="34620" extrusionOk="0">
                    <a:moveTo>
                      <a:pt x="17311" y="3462"/>
                    </a:moveTo>
                    <a:cubicBezTo>
                      <a:pt x="24959" y="3462"/>
                      <a:pt x="31157" y="9661"/>
                      <a:pt x="31157" y="17309"/>
                    </a:cubicBezTo>
                    <a:cubicBezTo>
                      <a:pt x="31157" y="24957"/>
                      <a:pt x="24959" y="31157"/>
                      <a:pt x="17311" y="31157"/>
                    </a:cubicBezTo>
                    <a:cubicBezTo>
                      <a:pt x="9663" y="31157"/>
                      <a:pt x="3462" y="24957"/>
                      <a:pt x="3462" y="17309"/>
                    </a:cubicBezTo>
                    <a:cubicBezTo>
                      <a:pt x="3462" y="9661"/>
                      <a:pt x="9663" y="3462"/>
                      <a:pt x="17311" y="3462"/>
                    </a:cubicBezTo>
                    <a:close/>
                    <a:moveTo>
                      <a:pt x="17311" y="0"/>
                    </a:moveTo>
                    <a:cubicBezTo>
                      <a:pt x="7751" y="0"/>
                      <a:pt x="0" y="7749"/>
                      <a:pt x="0" y="17309"/>
                    </a:cubicBezTo>
                    <a:cubicBezTo>
                      <a:pt x="0" y="26869"/>
                      <a:pt x="7751" y="34619"/>
                      <a:pt x="17311" y="34619"/>
                    </a:cubicBezTo>
                    <a:cubicBezTo>
                      <a:pt x="26871" y="34619"/>
                      <a:pt x="34619" y="26869"/>
                      <a:pt x="34619" y="17309"/>
                    </a:cubicBezTo>
                    <a:cubicBezTo>
                      <a:pt x="34619" y="7749"/>
                      <a:pt x="26871" y="0"/>
                      <a:pt x="1731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21" name="Google Shape;13821;p71"/>
              <p:cNvSpPr/>
              <p:nvPr/>
            </p:nvSpPr>
            <p:spPr>
              <a:xfrm>
                <a:off x="2006902" y="1668949"/>
                <a:ext cx="9137" cy="34802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2511" extrusionOk="0">
                    <a:moveTo>
                      <a:pt x="1" y="0"/>
                    </a:moveTo>
                    <a:lnTo>
                      <a:pt x="1" y="22510"/>
                    </a:lnTo>
                    <a:lnTo>
                      <a:pt x="590" y="2251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22" name="Google Shape;13822;p71"/>
            <p:cNvGrpSpPr/>
            <p:nvPr/>
          </p:nvGrpSpPr>
          <p:grpSpPr>
            <a:xfrm>
              <a:off x="1822449" y="1219125"/>
              <a:ext cx="428180" cy="718859"/>
              <a:chOff x="1822449" y="1219125"/>
              <a:chExt cx="428180" cy="718859"/>
            </a:xfrm>
          </p:grpSpPr>
          <p:sp>
            <p:nvSpPr>
              <p:cNvPr id="13823" name="Google Shape;13823;p71"/>
              <p:cNvSpPr/>
              <p:nvPr/>
            </p:nvSpPr>
            <p:spPr>
              <a:xfrm>
                <a:off x="1822449" y="1219125"/>
                <a:ext cx="428180" cy="428180"/>
              </a:xfrm>
              <a:custGeom>
                <a:avLst/>
                <a:gdLst/>
                <a:ahLst/>
                <a:cxnLst/>
                <a:rect l="l" t="t" r="r" b="b"/>
                <a:pathLst>
                  <a:path w="27696" h="27696" extrusionOk="0">
                    <a:moveTo>
                      <a:pt x="13849" y="3462"/>
                    </a:moveTo>
                    <a:cubicBezTo>
                      <a:pt x="19585" y="3462"/>
                      <a:pt x="24233" y="8111"/>
                      <a:pt x="24233" y="13847"/>
                    </a:cubicBezTo>
                    <a:cubicBezTo>
                      <a:pt x="24233" y="19583"/>
                      <a:pt x="19585" y="24233"/>
                      <a:pt x="13849" y="24233"/>
                    </a:cubicBezTo>
                    <a:cubicBezTo>
                      <a:pt x="8113" y="24233"/>
                      <a:pt x="3462" y="19583"/>
                      <a:pt x="3462" y="13847"/>
                    </a:cubicBezTo>
                    <a:cubicBezTo>
                      <a:pt x="3462" y="8111"/>
                      <a:pt x="8113" y="3462"/>
                      <a:pt x="13849" y="3462"/>
                    </a:cubicBezTo>
                    <a:close/>
                    <a:moveTo>
                      <a:pt x="13849" y="0"/>
                    </a:moveTo>
                    <a:cubicBezTo>
                      <a:pt x="6201" y="0"/>
                      <a:pt x="0" y="6199"/>
                      <a:pt x="0" y="13847"/>
                    </a:cubicBezTo>
                    <a:cubicBezTo>
                      <a:pt x="0" y="21495"/>
                      <a:pt x="6201" y="27695"/>
                      <a:pt x="13849" y="27695"/>
                    </a:cubicBezTo>
                    <a:cubicBezTo>
                      <a:pt x="21497" y="27695"/>
                      <a:pt x="27695" y="21495"/>
                      <a:pt x="27695" y="13847"/>
                    </a:cubicBezTo>
                    <a:cubicBezTo>
                      <a:pt x="27695" y="6199"/>
                      <a:pt x="21497" y="0"/>
                      <a:pt x="1384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24" name="Google Shape;13824;p71"/>
              <p:cNvSpPr/>
              <p:nvPr/>
            </p:nvSpPr>
            <p:spPr>
              <a:xfrm>
                <a:off x="2057039" y="1605996"/>
                <a:ext cx="9121" cy="33198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474" extrusionOk="0">
                    <a:moveTo>
                      <a:pt x="0" y="0"/>
                    </a:moveTo>
                    <a:lnTo>
                      <a:pt x="0" y="21474"/>
                    </a:lnTo>
                    <a:lnTo>
                      <a:pt x="590" y="21474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25" name="Google Shape;13825;p71"/>
            <p:cNvGrpSpPr/>
            <p:nvPr/>
          </p:nvGrpSpPr>
          <p:grpSpPr>
            <a:xfrm>
              <a:off x="1875972" y="1272648"/>
              <a:ext cx="321135" cy="586939"/>
              <a:chOff x="1875972" y="1272648"/>
              <a:chExt cx="321135" cy="586939"/>
            </a:xfrm>
          </p:grpSpPr>
          <p:sp>
            <p:nvSpPr>
              <p:cNvPr id="13826" name="Google Shape;13826;p71"/>
              <p:cNvSpPr/>
              <p:nvPr/>
            </p:nvSpPr>
            <p:spPr>
              <a:xfrm>
                <a:off x="1875972" y="1272648"/>
                <a:ext cx="321135" cy="321120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20771" extrusionOk="0">
                    <a:moveTo>
                      <a:pt x="10387" y="3461"/>
                    </a:moveTo>
                    <a:cubicBezTo>
                      <a:pt x="14211" y="3461"/>
                      <a:pt x="17309" y="6561"/>
                      <a:pt x="17309" y="10385"/>
                    </a:cubicBezTo>
                    <a:cubicBezTo>
                      <a:pt x="17309" y="14209"/>
                      <a:pt x="14211" y="17309"/>
                      <a:pt x="10387" y="17309"/>
                    </a:cubicBezTo>
                    <a:cubicBezTo>
                      <a:pt x="6563" y="17309"/>
                      <a:pt x="3462" y="14209"/>
                      <a:pt x="3462" y="10385"/>
                    </a:cubicBezTo>
                    <a:cubicBezTo>
                      <a:pt x="3462" y="6561"/>
                      <a:pt x="6563" y="3461"/>
                      <a:pt x="10387" y="3461"/>
                    </a:cubicBezTo>
                    <a:close/>
                    <a:moveTo>
                      <a:pt x="10387" y="0"/>
                    </a:moveTo>
                    <a:cubicBezTo>
                      <a:pt x="4651" y="0"/>
                      <a:pt x="0" y="4649"/>
                      <a:pt x="0" y="10385"/>
                    </a:cubicBezTo>
                    <a:cubicBezTo>
                      <a:pt x="0" y="16121"/>
                      <a:pt x="4651" y="20771"/>
                      <a:pt x="10387" y="20771"/>
                    </a:cubicBezTo>
                    <a:cubicBezTo>
                      <a:pt x="16123" y="20771"/>
                      <a:pt x="20771" y="16121"/>
                      <a:pt x="20771" y="10385"/>
                    </a:cubicBezTo>
                    <a:cubicBezTo>
                      <a:pt x="20771" y="4649"/>
                      <a:pt x="16123" y="0"/>
                      <a:pt x="10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27" name="Google Shape;13827;p71"/>
              <p:cNvSpPr/>
              <p:nvPr/>
            </p:nvSpPr>
            <p:spPr>
              <a:xfrm>
                <a:off x="2107176" y="1533705"/>
                <a:ext cx="9121" cy="32588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079" extrusionOk="0">
                    <a:moveTo>
                      <a:pt x="0" y="0"/>
                    </a:moveTo>
                    <a:lnTo>
                      <a:pt x="0" y="21078"/>
                    </a:lnTo>
                    <a:lnTo>
                      <a:pt x="589" y="21078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828" name="Google Shape;13828;p71"/>
          <p:cNvGrpSpPr/>
          <p:nvPr/>
        </p:nvGrpSpPr>
        <p:grpSpPr>
          <a:xfrm>
            <a:off x="10369349" y="4555135"/>
            <a:ext cx="391807" cy="858893"/>
            <a:chOff x="241025" y="3151575"/>
            <a:chExt cx="293855" cy="644170"/>
          </a:xfrm>
        </p:grpSpPr>
        <p:sp>
          <p:nvSpPr>
            <p:cNvPr id="13829" name="Google Shape;13829;p71"/>
            <p:cNvSpPr/>
            <p:nvPr/>
          </p:nvSpPr>
          <p:spPr>
            <a:xfrm>
              <a:off x="241025" y="3151575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0" name="Google Shape;13830;p71"/>
            <p:cNvSpPr/>
            <p:nvPr/>
          </p:nvSpPr>
          <p:spPr>
            <a:xfrm>
              <a:off x="241347" y="3252796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831" name="Google Shape;13831;p71"/>
          <p:cNvGrpSpPr/>
          <p:nvPr/>
        </p:nvGrpSpPr>
        <p:grpSpPr>
          <a:xfrm>
            <a:off x="966660" y="3488468"/>
            <a:ext cx="2372865" cy="788827"/>
            <a:chOff x="246070" y="1983375"/>
            <a:chExt cx="1855347" cy="616849"/>
          </a:xfrm>
        </p:grpSpPr>
        <p:sp>
          <p:nvSpPr>
            <p:cNvPr id="13832" name="Google Shape;13832;p71"/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3" name="Google Shape;13833;p71"/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4" name="Google Shape;13834;p71"/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5" name="Google Shape;13835;p71"/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6" name="Google Shape;13836;p71"/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7" name="Google Shape;13837;p71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8" name="Google Shape;13838;p71"/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9" name="Google Shape;13839;p71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0" name="Google Shape;13840;p71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841" name="Google Shape;13841;p71"/>
          <p:cNvGrpSpPr/>
          <p:nvPr/>
        </p:nvGrpSpPr>
        <p:grpSpPr>
          <a:xfrm>
            <a:off x="3114482" y="1146173"/>
            <a:ext cx="948073" cy="994657"/>
            <a:chOff x="2496269" y="1171698"/>
            <a:chExt cx="761953" cy="799392"/>
          </a:xfrm>
        </p:grpSpPr>
        <p:grpSp>
          <p:nvGrpSpPr>
            <p:cNvPr id="13842" name="Google Shape;13842;p71"/>
            <p:cNvGrpSpPr/>
            <p:nvPr/>
          </p:nvGrpSpPr>
          <p:grpSpPr>
            <a:xfrm>
              <a:off x="2496269" y="1171698"/>
              <a:ext cx="761953" cy="723022"/>
              <a:chOff x="2496269" y="1171698"/>
              <a:chExt cx="761953" cy="723022"/>
            </a:xfrm>
          </p:grpSpPr>
          <p:sp>
            <p:nvSpPr>
              <p:cNvPr id="13843" name="Google Shape;13843;p71"/>
              <p:cNvSpPr/>
              <p:nvPr/>
            </p:nvSpPr>
            <p:spPr>
              <a:xfrm>
                <a:off x="2727495" y="1360642"/>
                <a:ext cx="175877" cy="207414"/>
              </a:xfrm>
              <a:custGeom>
                <a:avLst/>
                <a:gdLst/>
                <a:ahLst/>
                <a:cxnLst/>
                <a:rect l="l" t="t" r="r" b="b"/>
                <a:pathLst>
                  <a:path w="27928" h="32936" extrusionOk="0">
                    <a:moveTo>
                      <a:pt x="23" y="1"/>
                    </a:moveTo>
                    <a:cubicBezTo>
                      <a:pt x="8" y="305"/>
                      <a:pt x="0" y="607"/>
                      <a:pt x="0" y="910"/>
                    </a:cubicBezTo>
                    <a:cubicBezTo>
                      <a:pt x="0" y="18582"/>
                      <a:pt x="10658" y="32913"/>
                      <a:pt x="23811" y="32936"/>
                    </a:cubicBezTo>
                    <a:cubicBezTo>
                      <a:pt x="23827" y="32889"/>
                      <a:pt x="23841" y="32840"/>
                      <a:pt x="23857" y="32793"/>
                    </a:cubicBezTo>
                    <a:cubicBezTo>
                      <a:pt x="27927" y="20274"/>
                      <a:pt x="17588" y="5690"/>
                      <a:pt x="767" y="228"/>
                    </a:cubicBezTo>
                    <a:cubicBezTo>
                      <a:pt x="522" y="146"/>
                      <a:pt x="273" y="70"/>
                      <a:pt x="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44" name="Google Shape;13844;p71"/>
              <p:cNvSpPr/>
              <p:nvPr/>
            </p:nvSpPr>
            <p:spPr>
              <a:xfrm>
                <a:off x="2730750" y="1408371"/>
                <a:ext cx="108720" cy="144761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29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1" y="10456"/>
                      <a:pt x="7099" y="19031"/>
                      <a:pt x="14312" y="22986"/>
                    </a:cubicBezTo>
                    <a:cubicBezTo>
                      <a:pt x="14397" y="22780"/>
                      <a:pt x="14469" y="22572"/>
                      <a:pt x="14539" y="22357"/>
                    </a:cubicBezTo>
                    <a:cubicBezTo>
                      <a:pt x="17263" y="13961"/>
                      <a:pt x="10821" y="4262"/>
                      <a:pt x="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845" name="Google Shape;13845;p71"/>
              <p:cNvGrpSpPr/>
              <p:nvPr/>
            </p:nvGrpSpPr>
            <p:grpSpPr>
              <a:xfrm>
                <a:off x="2496269" y="1171698"/>
                <a:ext cx="761953" cy="723022"/>
                <a:chOff x="2496269" y="1120652"/>
                <a:chExt cx="761953" cy="723022"/>
              </a:xfrm>
            </p:grpSpPr>
            <p:grpSp>
              <p:nvGrpSpPr>
                <p:cNvPr id="13846" name="Google Shape;13846;p71"/>
                <p:cNvGrpSpPr/>
                <p:nvPr/>
              </p:nvGrpSpPr>
              <p:grpSpPr>
                <a:xfrm>
                  <a:off x="2496269" y="1120652"/>
                  <a:ext cx="761953" cy="723022"/>
                  <a:chOff x="2496269" y="1120652"/>
                  <a:chExt cx="761953" cy="723022"/>
                </a:xfrm>
              </p:grpSpPr>
              <p:grpSp>
                <p:nvGrpSpPr>
                  <p:cNvPr id="13847" name="Google Shape;13847;p71"/>
                  <p:cNvGrpSpPr/>
                  <p:nvPr/>
                </p:nvGrpSpPr>
                <p:grpSpPr>
                  <a:xfrm>
                    <a:off x="2496269" y="1304589"/>
                    <a:ext cx="407089" cy="305057"/>
                    <a:chOff x="2496269" y="1304589"/>
                    <a:chExt cx="407089" cy="305057"/>
                  </a:xfrm>
                </p:grpSpPr>
                <p:sp>
                  <p:nvSpPr>
                    <p:cNvPr id="13848" name="Google Shape;13848;p71"/>
                    <p:cNvSpPr/>
                    <p:nvPr/>
                  </p:nvSpPr>
                  <p:spPr>
                    <a:xfrm>
                      <a:off x="2496269" y="1304589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0753" y="1"/>
                          </a:moveTo>
                          <a:cubicBezTo>
                            <a:pt x="19553" y="1"/>
                            <a:pt x="7984" y="7486"/>
                            <a:pt x="2667" y="11431"/>
                          </a:cubicBezTo>
                          <a:cubicBezTo>
                            <a:pt x="790" y="12823"/>
                            <a:pt x="1" y="15251"/>
                            <a:pt x="700" y="17481"/>
                          </a:cubicBezTo>
                          <a:cubicBezTo>
                            <a:pt x="3088" y="25083"/>
                            <a:pt x="9784" y="42156"/>
                            <a:pt x="22752" y="46368"/>
                          </a:cubicBezTo>
                          <a:cubicBezTo>
                            <a:pt x="27079" y="47774"/>
                            <a:pt x="31415" y="48440"/>
                            <a:pt x="35536" y="48440"/>
                          </a:cubicBezTo>
                          <a:cubicBezTo>
                            <a:pt x="47434" y="48440"/>
                            <a:pt x="57553" y="42892"/>
                            <a:pt x="60574" y="33591"/>
                          </a:cubicBezTo>
                          <a:cubicBezTo>
                            <a:pt x="64643" y="21069"/>
                            <a:pt x="54305" y="6487"/>
                            <a:pt x="37486" y="1023"/>
                          </a:cubicBezTo>
                          <a:cubicBezTo>
                            <a:pt x="35294" y="311"/>
                            <a:pt x="33031" y="1"/>
                            <a:pt x="30753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49" name="Google Shape;13849;p71"/>
                    <p:cNvSpPr/>
                    <p:nvPr/>
                  </p:nvSpPr>
                  <p:spPr>
                    <a:xfrm>
                      <a:off x="2553035" y="1348798"/>
                      <a:ext cx="287349" cy="215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1" extrusionOk="0">
                          <a:moveTo>
                            <a:pt x="21708" y="1"/>
                          </a:moveTo>
                          <a:cubicBezTo>
                            <a:pt x="13802" y="1"/>
                            <a:pt x="5636" y="5284"/>
                            <a:pt x="1883" y="8068"/>
                          </a:cubicBezTo>
                          <a:cubicBezTo>
                            <a:pt x="558" y="9051"/>
                            <a:pt x="1" y="10765"/>
                            <a:pt x="495" y="12338"/>
                          </a:cubicBezTo>
                          <a:cubicBezTo>
                            <a:pt x="2180" y="17705"/>
                            <a:pt x="6907" y="29755"/>
                            <a:pt x="16060" y="32728"/>
                          </a:cubicBezTo>
                          <a:cubicBezTo>
                            <a:pt x="19114" y="33721"/>
                            <a:pt x="22174" y="34191"/>
                            <a:pt x="25083" y="34191"/>
                          </a:cubicBezTo>
                          <a:cubicBezTo>
                            <a:pt x="33482" y="34191"/>
                            <a:pt x="40624" y="30275"/>
                            <a:pt x="42758" y="23710"/>
                          </a:cubicBezTo>
                          <a:cubicBezTo>
                            <a:pt x="45629" y="14872"/>
                            <a:pt x="38332" y="4579"/>
                            <a:pt x="26460" y="722"/>
                          </a:cubicBezTo>
                          <a:cubicBezTo>
                            <a:pt x="24913" y="219"/>
                            <a:pt x="23316" y="1"/>
                            <a:pt x="2170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13850" name="Google Shape;13850;p71"/>
                  <p:cNvGrpSpPr/>
                  <p:nvPr/>
                </p:nvGrpSpPr>
                <p:grpSpPr>
                  <a:xfrm>
                    <a:off x="2586468" y="1493376"/>
                    <a:ext cx="358850" cy="349656"/>
                    <a:chOff x="2586468" y="1493376"/>
                    <a:chExt cx="358850" cy="349656"/>
                  </a:xfrm>
                </p:grpSpPr>
                <p:sp>
                  <p:nvSpPr>
                    <p:cNvPr id="13851" name="Google Shape;13851;p71"/>
                    <p:cNvSpPr/>
                    <p:nvPr/>
                  </p:nvSpPr>
                  <p:spPr>
                    <a:xfrm>
                      <a:off x="2586468" y="1493376"/>
                      <a:ext cx="358850" cy="349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3" h="55523" extrusionOk="0">
                          <a:moveTo>
                            <a:pt x="34707" y="1"/>
                          </a:moveTo>
                          <a:cubicBezTo>
                            <a:pt x="25495" y="1"/>
                            <a:pt x="15173" y="5595"/>
                            <a:pt x="8014" y="15449"/>
                          </a:cubicBezTo>
                          <a:cubicBezTo>
                            <a:pt x="0" y="26478"/>
                            <a:pt x="4618" y="44227"/>
                            <a:pt x="7155" y="51780"/>
                          </a:cubicBezTo>
                          <a:cubicBezTo>
                            <a:pt x="7899" y="53993"/>
                            <a:pt x="9963" y="55495"/>
                            <a:pt x="12300" y="55519"/>
                          </a:cubicBezTo>
                          <a:cubicBezTo>
                            <a:pt x="12540" y="55521"/>
                            <a:pt x="12789" y="55522"/>
                            <a:pt x="13047" y="55522"/>
                          </a:cubicBezTo>
                          <a:cubicBezTo>
                            <a:pt x="21360" y="55522"/>
                            <a:pt x="38815" y="54172"/>
                            <a:pt x="46588" y="43473"/>
                          </a:cubicBezTo>
                          <a:cubicBezTo>
                            <a:pt x="56983" y="29165"/>
                            <a:pt x="56776" y="11292"/>
                            <a:pt x="46123" y="3553"/>
                          </a:cubicBezTo>
                          <a:cubicBezTo>
                            <a:pt x="42808" y="1144"/>
                            <a:pt x="38871" y="1"/>
                            <a:pt x="3470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52" name="Google Shape;13852;p71"/>
                    <p:cNvSpPr/>
                    <p:nvPr/>
                  </p:nvSpPr>
                  <p:spPr>
                    <a:xfrm>
                      <a:off x="2637642" y="1547125"/>
                      <a:ext cx="253304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3" h="39191" extrusionOk="0">
                          <a:moveTo>
                            <a:pt x="24498" y="0"/>
                          </a:moveTo>
                          <a:cubicBezTo>
                            <a:pt x="17996" y="0"/>
                            <a:pt x="10711" y="3949"/>
                            <a:pt x="5658" y="10904"/>
                          </a:cubicBezTo>
                          <a:cubicBezTo>
                            <a:pt x="0" y="18689"/>
                            <a:pt x="3260" y="31216"/>
                            <a:pt x="5050" y="36549"/>
                          </a:cubicBezTo>
                          <a:cubicBezTo>
                            <a:pt x="5576" y="38112"/>
                            <a:pt x="7034" y="39172"/>
                            <a:pt x="8683" y="39188"/>
                          </a:cubicBezTo>
                          <a:cubicBezTo>
                            <a:pt x="8850" y="39189"/>
                            <a:pt x="9023" y="39190"/>
                            <a:pt x="9202" y="39190"/>
                          </a:cubicBezTo>
                          <a:cubicBezTo>
                            <a:pt x="15067" y="39190"/>
                            <a:pt x="27395" y="38240"/>
                            <a:pt x="32884" y="30686"/>
                          </a:cubicBezTo>
                          <a:cubicBezTo>
                            <a:pt x="40222" y="20587"/>
                            <a:pt x="40075" y="7970"/>
                            <a:pt x="32557" y="2508"/>
                          </a:cubicBezTo>
                          <a:cubicBezTo>
                            <a:pt x="30217" y="807"/>
                            <a:pt x="27437" y="0"/>
                            <a:pt x="2449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13853" name="Google Shape;13853;p71"/>
                  <p:cNvGrpSpPr/>
                  <p:nvPr/>
                </p:nvGrpSpPr>
                <p:grpSpPr>
                  <a:xfrm>
                    <a:off x="2807939" y="1494024"/>
                    <a:ext cx="358857" cy="349650"/>
                    <a:chOff x="2807939" y="1494024"/>
                    <a:chExt cx="358857" cy="349650"/>
                  </a:xfrm>
                </p:grpSpPr>
                <p:sp>
                  <p:nvSpPr>
                    <p:cNvPr id="13854" name="Google Shape;13854;p71"/>
                    <p:cNvSpPr/>
                    <p:nvPr/>
                  </p:nvSpPr>
                  <p:spPr>
                    <a:xfrm>
                      <a:off x="2807939" y="1494024"/>
                      <a:ext cx="358857" cy="349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4" h="55522" extrusionOk="0">
                          <a:moveTo>
                            <a:pt x="22278" y="1"/>
                          </a:moveTo>
                          <a:cubicBezTo>
                            <a:pt x="18114" y="1"/>
                            <a:pt x="14176" y="1144"/>
                            <a:pt x="10859" y="3554"/>
                          </a:cubicBezTo>
                          <a:cubicBezTo>
                            <a:pt x="208" y="11292"/>
                            <a:pt x="0" y="29166"/>
                            <a:pt x="10397" y="43474"/>
                          </a:cubicBezTo>
                          <a:cubicBezTo>
                            <a:pt x="18169" y="54172"/>
                            <a:pt x="35625" y="55522"/>
                            <a:pt x="43938" y="55522"/>
                          </a:cubicBezTo>
                          <a:cubicBezTo>
                            <a:pt x="44195" y="55522"/>
                            <a:pt x="44444" y="55521"/>
                            <a:pt x="44684" y="55518"/>
                          </a:cubicBezTo>
                          <a:cubicBezTo>
                            <a:pt x="47019" y="55494"/>
                            <a:pt x="49085" y="53995"/>
                            <a:pt x="49830" y="51779"/>
                          </a:cubicBezTo>
                          <a:cubicBezTo>
                            <a:pt x="52366" y="44227"/>
                            <a:pt x="56984" y="26479"/>
                            <a:pt x="48970" y="15448"/>
                          </a:cubicBezTo>
                          <a:cubicBezTo>
                            <a:pt x="41810" y="5595"/>
                            <a:pt x="31490" y="1"/>
                            <a:pt x="2227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55" name="Google Shape;13855;p71"/>
                    <p:cNvSpPr/>
                    <p:nvPr/>
                  </p:nvSpPr>
                  <p:spPr>
                    <a:xfrm>
                      <a:off x="2862324" y="1547767"/>
                      <a:ext cx="253292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1" h="39191" extrusionOk="0">
                          <a:moveTo>
                            <a:pt x="15724" y="1"/>
                          </a:moveTo>
                          <a:cubicBezTo>
                            <a:pt x="12785" y="1"/>
                            <a:pt x="10006" y="808"/>
                            <a:pt x="7665" y="2508"/>
                          </a:cubicBezTo>
                          <a:cubicBezTo>
                            <a:pt x="146" y="7971"/>
                            <a:pt x="0" y="20586"/>
                            <a:pt x="7339" y="30686"/>
                          </a:cubicBezTo>
                          <a:cubicBezTo>
                            <a:pt x="12827" y="38240"/>
                            <a:pt x="25156" y="39191"/>
                            <a:pt x="31020" y="39191"/>
                          </a:cubicBezTo>
                          <a:cubicBezTo>
                            <a:pt x="31200" y="39191"/>
                            <a:pt x="31373" y="39190"/>
                            <a:pt x="31540" y="39188"/>
                          </a:cubicBezTo>
                          <a:cubicBezTo>
                            <a:pt x="33188" y="39171"/>
                            <a:pt x="34646" y="38111"/>
                            <a:pt x="35173" y="36549"/>
                          </a:cubicBezTo>
                          <a:cubicBezTo>
                            <a:pt x="36962" y="31218"/>
                            <a:pt x="40221" y="18689"/>
                            <a:pt x="34564" y="10904"/>
                          </a:cubicBezTo>
                          <a:cubicBezTo>
                            <a:pt x="29511" y="3949"/>
                            <a:pt x="22226" y="1"/>
                            <a:pt x="15724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13856" name="Google Shape;13856;p71"/>
                  <p:cNvGrpSpPr/>
                  <p:nvPr/>
                </p:nvGrpSpPr>
                <p:grpSpPr>
                  <a:xfrm>
                    <a:off x="2851133" y="1305635"/>
                    <a:ext cx="407089" cy="305057"/>
                    <a:chOff x="2851133" y="1305635"/>
                    <a:chExt cx="407089" cy="305057"/>
                  </a:xfrm>
                </p:grpSpPr>
                <p:sp>
                  <p:nvSpPr>
                    <p:cNvPr id="13857" name="Google Shape;13857;p71"/>
                    <p:cNvSpPr/>
                    <p:nvPr/>
                  </p:nvSpPr>
                  <p:spPr>
                    <a:xfrm>
                      <a:off x="2851133" y="1305635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3890" y="0"/>
                          </a:moveTo>
                          <a:cubicBezTo>
                            <a:pt x="31613" y="0"/>
                            <a:pt x="29351" y="310"/>
                            <a:pt x="27159" y="1022"/>
                          </a:cubicBezTo>
                          <a:cubicBezTo>
                            <a:pt x="10340" y="6488"/>
                            <a:pt x="1" y="21070"/>
                            <a:pt x="4069" y="33592"/>
                          </a:cubicBezTo>
                          <a:cubicBezTo>
                            <a:pt x="7091" y="42892"/>
                            <a:pt x="17210" y="48440"/>
                            <a:pt x="29109" y="48440"/>
                          </a:cubicBezTo>
                          <a:cubicBezTo>
                            <a:pt x="33230" y="48440"/>
                            <a:pt x="37566" y="47775"/>
                            <a:pt x="41894" y="46368"/>
                          </a:cubicBezTo>
                          <a:cubicBezTo>
                            <a:pt x="54859" y="42156"/>
                            <a:pt x="61556" y="25084"/>
                            <a:pt x="63944" y="17481"/>
                          </a:cubicBezTo>
                          <a:cubicBezTo>
                            <a:pt x="64643" y="15252"/>
                            <a:pt x="63854" y="12824"/>
                            <a:pt x="61978" y="11431"/>
                          </a:cubicBezTo>
                          <a:cubicBezTo>
                            <a:pt x="56659" y="7487"/>
                            <a:pt x="45090" y="0"/>
                            <a:pt x="33890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58" name="Google Shape;13858;p71"/>
                    <p:cNvSpPr/>
                    <p:nvPr/>
                  </p:nvSpPr>
                  <p:spPr>
                    <a:xfrm>
                      <a:off x="2914108" y="1349849"/>
                      <a:ext cx="287349" cy="215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2" extrusionOk="0">
                          <a:moveTo>
                            <a:pt x="23922" y="0"/>
                          </a:moveTo>
                          <a:cubicBezTo>
                            <a:pt x="22315" y="0"/>
                            <a:pt x="20718" y="219"/>
                            <a:pt x="19171" y="721"/>
                          </a:cubicBezTo>
                          <a:cubicBezTo>
                            <a:pt x="7297" y="4578"/>
                            <a:pt x="1" y="14871"/>
                            <a:pt x="2873" y="23711"/>
                          </a:cubicBezTo>
                          <a:cubicBezTo>
                            <a:pt x="5006" y="30275"/>
                            <a:pt x="12149" y="34191"/>
                            <a:pt x="20548" y="34191"/>
                          </a:cubicBezTo>
                          <a:cubicBezTo>
                            <a:pt x="23457" y="34191"/>
                            <a:pt x="26517" y="33722"/>
                            <a:pt x="29571" y="32729"/>
                          </a:cubicBezTo>
                          <a:cubicBezTo>
                            <a:pt x="38723" y="29754"/>
                            <a:pt x="43449" y="17704"/>
                            <a:pt x="45134" y="12339"/>
                          </a:cubicBezTo>
                          <a:cubicBezTo>
                            <a:pt x="45629" y="10764"/>
                            <a:pt x="45072" y="9052"/>
                            <a:pt x="43747" y="8069"/>
                          </a:cubicBezTo>
                          <a:cubicBezTo>
                            <a:pt x="39994" y="5284"/>
                            <a:pt x="31827" y="0"/>
                            <a:pt x="23922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13859" name="Google Shape;13859;p71"/>
                  <p:cNvGrpSpPr/>
                  <p:nvPr/>
                </p:nvGrpSpPr>
                <p:grpSpPr>
                  <a:xfrm>
                    <a:off x="2727495" y="1120652"/>
                    <a:ext cx="300271" cy="396358"/>
                    <a:chOff x="2727495" y="1120652"/>
                    <a:chExt cx="300271" cy="396358"/>
                  </a:xfrm>
                </p:grpSpPr>
                <p:sp>
                  <p:nvSpPr>
                    <p:cNvPr id="13860" name="Google Shape;13860;p71"/>
                    <p:cNvSpPr/>
                    <p:nvPr/>
                  </p:nvSpPr>
                  <p:spPr>
                    <a:xfrm>
                      <a:off x="2727495" y="1120652"/>
                      <a:ext cx="300271" cy="396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681" h="62939" extrusionOk="0">
                          <a:moveTo>
                            <a:pt x="23841" y="1"/>
                          </a:moveTo>
                          <a:cubicBezTo>
                            <a:pt x="22726" y="1"/>
                            <a:pt x="21612" y="340"/>
                            <a:pt x="20660" y="1017"/>
                          </a:cubicBezTo>
                          <a:cubicBezTo>
                            <a:pt x="14168" y="5636"/>
                            <a:pt x="0" y="17280"/>
                            <a:pt x="0" y="30914"/>
                          </a:cubicBezTo>
                          <a:cubicBezTo>
                            <a:pt x="0" y="48601"/>
                            <a:pt x="10674" y="62939"/>
                            <a:pt x="23841" y="62939"/>
                          </a:cubicBezTo>
                          <a:cubicBezTo>
                            <a:pt x="37007" y="62939"/>
                            <a:pt x="47681" y="48600"/>
                            <a:pt x="47681" y="30914"/>
                          </a:cubicBezTo>
                          <a:cubicBezTo>
                            <a:pt x="47681" y="17280"/>
                            <a:pt x="33513" y="5636"/>
                            <a:pt x="27022" y="1017"/>
                          </a:cubicBezTo>
                          <a:cubicBezTo>
                            <a:pt x="26069" y="340"/>
                            <a:pt x="24955" y="1"/>
                            <a:pt x="23841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61" name="Google Shape;13861;p71"/>
                    <p:cNvSpPr/>
                    <p:nvPr/>
                  </p:nvSpPr>
                  <p:spPr>
                    <a:xfrm>
                      <a:off x="2771659" y="1178948"/>
                      <a:ext cx="211942" cy="279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55" h="44425" extrusionOk="0">
                          <a:moveTo>
                            <a:pt x="16828" y="0"/>
                          </a:moveTo>
                          <a:cubicBezTo>
                            <a:pt x="16042" y="0"/>
                            <a:pt x="15255" y="240"/>
                            <a:pt x="14583" y="718"/>
                          </a:cubicBezTo>
                          <a:cubicBezTo>
                            <a:pt x="10001" y="3978"/>
                            <a:pt x="1" y="12199"/>
                            <a:pt x="1" y="21821"/>
                          </a:cubicBezTo>
                          <a:cubicBezTo>
                            <a:pt x="1" y="34304"/>
                            <a:pt x="7534" y="44424"/>
                            <a:pt x="16828" y="44424"/>
                          </a:cubicBezTo>
                          <a:cubicBezTo>
                            <a:pt x="26121" y="44424"/>
                            <a:pt x="33654" y="34304"/>
                            <a:pt x="33654" y="21821"/>
                          </a:cubicBezTo>
                          <a:cubicBezTo>
                            <a:pt x="33654" y="12197"/>
                            <a:pt x="23654" y="3978"/>
                            <a:pt x="19072" y="718"/>
                          </a:cubicBezTo>
                          <a:cubicBezTo>
                            <a:pt x="18401" y="240"/>
                            <a:pt x="17615" y="0"/>
                            <a:pt x="1682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  <p:grpSp>
              <p:nvGrpSpPr>
                <p:cNvPr id="13862" name="Google Shape;13862;p71"/>
                <p:cNvGrpSpPr/>
                <p:nvPr/>
              </p:nvGrpSpPr>
              <p:grpSpPr>
                <a:xfrm>
                  <a:off x="2722305" y="1350460"/>
                  <a:ext cx="308357" cy="308344"/>
                  <a:chOff x="2722305" y="1350460"/>
                  <a:chExt cx="308357" cy="308344"/>
                </a:xfrm>
              </p:grpSpPr>
              <p:sp>
                <p:nvSpPr>
                  <p:cNvPr id="13863" name="Google Shape;13863;p71"/>
                  <p:cNvSpPr/>
                  <p:nvPr/>
                </p:nvSpPr>
                <p:spPr>
                  <a:xfrm>
                    <a:off x="2722305" y="1350460"/>
                    <a:ext cx="308357" cy="30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65" h="48963" extrusionOk="0">
                        <a:moveTo>
                          <a:pt x="24483" y="0"/>
                        </a:moveTo>
                        <a:cubicBezTo>
                          <a:pt x="17990" y="0"/>
                          <a:pt x="11762" y="2578"/>
                          <a:pt x="7172" y="7170"/>
                        </a:cubicBezTo>
                        <a:cubicBezTo>
                          <a:pt x="2580" y="11762"/>
                          <a:pt x="0" y="17988"/>
                          <a:pt x="0" y="24481"/>
                        </a:cubicBezTo>
                        <a:cubicBezTo>
                          <a:pt x="0" y="30974"/>
                          <a:pt x="2580" y="37202"/>
                          <a:pt x="7172" y="41792"/>
                        </a:cubicBezTo>
                        <a:cubicBezTo>
                          <a:pt x="11762" y="46384"/>
                          <a:pt x="17990" y="48962"/>
                          <a:pt x="24483" y="48962"/>
                        </a:cubicBezTo>
                        <a:cubicBezTo>
                          <a:pt x="30976" y="48962"/>
                          <a:pt x="37202" y="46384"/>
                          <a:pt x="41794" y="41792"/>
                        </a:cubicBezTo>
                        <a:cubicBezTo>
                          <a:pt x="46386" y="37202"/>
                          <a:pt x="48964" y="30974"/>
                          <a:pt x="48964" y="24481"/>
                        </a:cubicBezTo>
                        <a:cubicBezTo>
                          <a:pt x="48964" y="17988"/>
                          <a:pt x="46386" y="11762"/>
                          <a:pt x="41794" y="7170"/>
                        </a:cubicBezTo>
                        <a:cubicBezTo>
                          <a:pt x="37202" y="2578"/>
                          <a:pt x="30976" y="0"/>
                          <a:pt x="244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3864" name="Google Shape;13864;p71"/>
                  <p:cNvGrpSpPr/>
                  <p:nvPr/>
                </p:nvGrpSpPr>
                <p:grpSpPr>
                  <a:xfrm>
                    <a:off x="2725064" y="1364529"/>
                    <a:ext cx="297954" cy="280182"/>
                    <a:chOff x="2725064" y="1364529"/>
                    <a:chExt cx="297954" cy="280182"/>
                  </a:xfrm>
                </p:grpSpPr>
                <p:sp>
                  <p:nvSpPr>
                    <p:cNvPr id="13865" name="Google Shape;13865;p71"/>
                    <p:cNvSpPr/>
                    <p:nvPr/>
                  </p:nvSpPr>
                  <p:spPr>
                    <a:xfrm>
                      <a:off x="2743100" y="1541306"/>
                      <a:ext cx="133551" cy="10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07" h="16420" extrusionOk="0">
                          <a:moveTo>
                            <a:pt x="3036" y="0"/>
                          </a:moveTo>
                          <a:lnTo>
                            <a:pt x="0" y="986"/>
                          </a:lnTo>
                          <a:cubicBezTo>
                            <a:pt x="722" y="3230"/>
                            <a:pt x="1796" y="5346"/>
                            <a:pt x="3182" y="7254"/>
                          </a:cubicBezTo>
                          <a:cubicBezTo>
                            <a:pt x="7535" y="13245"/>
                            <a:pt x="14318" y="16420"/>
                            <a:pt x="21196" y="16420"/>
                          </a:cubicBezTo>
                          <a:cubicBezTo>
                            <a:pt x="21200" y="16420"/>
                            <a:pt x="21203" y="16420"/>
                            <a:pt x="21207" y="16420"/>
                          </a:cubicBezTo>
                          <a:lnTo>
                            <a:pt x="21207" y="13228"/>
                          </a:lnTo>
                          <a:cubicBezTo>
                            <a:pt x="21203" y="13228"/>
                            <a:pt x="21200" y="13228"/>
                            <a:pt x="21196" y="13228"/>
                          </a:cubicBezTo>
                          <a:cubicBezTo>
                            <a:pt x="15304" y="13228"/>
                            <a:pt x="9492" y="10509"/>
                            <a:pt x="5763" y="5378"/>
                          </a:cubicBezTo>
                          <a:cubicBezTo>
                            <a:pt x="4574" y="3741"/>
                            <a:pt x="3654" y="1926"/>
                            <a:pt x="30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66" name="Google Shape;13866;p71"/>
                    <p:cNvSpPr/>
                    <p:nvPr/>
                  </p:nvSpPr>
                  <p:spPr>
                    <a:xfrm>
                      <a:off x="2946887" y="1391180"/>
                      <a:ext cx="76130" cy="1562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9" h="24810" extrusionOk="0">
                          <a:moveTo>
                            <a:pt x="1876" y="0"/>
                          </a:moveTo>
                          <a:lnTo>
                            <a:pt x="0" y="2583"/>
                          </a:lnTo>
                          <a:cubicBezTo>
                            <a:pt x="1626" y="3761"/>
                            <a:pt x="3057" y="5189"/>
                            <a:pt x="4237" y="6815"/>
                          </a:cubicBezTo>
                          <a:cubicBezTo>
                            <a:pt x="7945" y="11917"/>
                            <a:pt x="8749" y="18242"/>
                            <a:pt x="6967" y="23823"/>
                          </a:cubicBezTo>
                          <a:lnTo>
                            <a:pt x="10002" y="24809"/>
                          </a:lnTo>
                          <a:cubicBezTo>
                            <a:pt x="12089" y="18290"/>
                            <a:pt x="11151" y="10899"/>
                            <a:pt x="6820" y="4938"/>
                          </a:cubicBezTo>
                          <a:cubicBezTo>
                            <a:pt x="5442" y="3041"/>
                            <a:pt x="3774" y="1375"/>
                            <a:pt x="187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67" name="Google Shape;13867;p71"/>
                    <p:cNvSpPr/>
                    <p:nvPr/>
                  </p:nvSpPr>
                  <p:spPr>
                    <a:xfrm>
                      <a:off x="2794481" y="1364529"/>
                      <a:ext cx="164226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78" h="6816" extrusionOk="0">
                          <a:moveTo>
                            <a:pt x="12998" y="1"/>
                          </a:moveTo>
                          <a:cubicBezTo>
                            <a:pt x="8487" y="1"/>
                            <a:pt x="3935" y="1369"/>
                            <a:pt x="0" y="4210"/>
                          </a:cubicBezTo>
                          <a:lnTo>
                            <a:pt x="1876" y="6793"/>
                          </a:lnTo>
                          <a:cubicBezTo>
                            <a:pt x="5245" y="4363"/>
                            <a:pt x="9141" y="3193"/>
                            <a:pt x="13002" y="3193"/>
                          </a:cubicBezTo>
                          <a:cubicBezTo>
                            <a:pt x="16976" y="3193"/>
                            <a:pt x="20914" y="4433"/>
                            <a:pt x="24201" y="6815"/>
                          </a:cubicBezTo>
                          <a:lnTo>
                            <a:pt x="26077" y="4232"/>
                          </a:lnTo>
                          <a:cubicBezTo>
                            <a:pt x="22239" y="1449"/>
                            <a:pt x="17641" y="1"/>
                            <a:pt x="12998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68" name="Google Shape;13868;p71"/>
                    <p:cNvSpPr/>
                    <p:nvPr/>
                  </p:nvSpPr>
                  <p:spPr>
                    <a:xfrm>
                      <a:off x="2876645" y="1541193"/>
                      <a:ext cx="133243" cy="1035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58" h="16438" extrusionOk="0">
                          <a:moveTo>
                            <a:pt x="18123" y="1"/>
                          </a:moveTo>
                          <a:cubicBezTo>
                            <a:pt x="16894" y="3864"/>
                            <a:pt x="14459" y="7233"/>
                            <a:pt x="11175" y="9612"/>
                          </a:cubicBezTo>
                          <a:cubicBezTo>
                            <a:pt x="7931" y="11974"/>
                            <a:pt x="4021" y="13246"/>
                            <a:pt x="8" y="13246"/>
                          </a:cubicBezTo>
                          <a:cubicBezTo>
                            <a:pt x="6" y="13246"/>
                            <a:pt x="3" y="13246"/>
                            <a:pt x="1" y="13246"/>
                          </a:cubicBezTo>
                          <a:lnTo>
                            <a:pt x="1" y="16438"/>
                          </a:lnTo>
                          <a:cubicBezTo>
                            <a:pt x="4532" y="16436"/>
                            <a:pt x="9106" y="15060"/>
                            <a:pt x="13053" y="12192"/>
                          </a:cubicBezTo>
                          <a:cubicBezTo>
                            <a:pt x="17030" y="9301"/>
                            <a:pt x="19767" y="5338"/>
                            <a:pt x="21157" y="988"/>
                          </a:cubicBezTo>
                          <a:lnTo>
                            <a:pt x="18123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869" name="Google Shape;13869;p71"/>
                    <p:cNvSpPr/>
                    <p:nvPr/>
                  </p:nvSpPr>
                  <p:spPr>
                    <a:xfrm>
                      <a:off x="2725064" y="1391035"/>
                      <a:ext cx="81238" cy="156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0" h="24849" extrusionOk="0">
                          <a:moveTo>
                            <a:pt x="11023" y="1"/>
                          </a:moveTo>
                          <a:cubicBezTo>
                            <a:pt x="11006" y="13"/>
                            <a:pt x="10987" y="26"/>
                            <a:pt x="10967" y="39"/>
                          </a:cubicBezTo>
                          <a:cubicBezTo>
                            <a:pt x="2989" y="5836"/>
                            <a:pt x="1" y="15945"/>
                            <a:pt x="2866" y="24848"/>
                          </a:cubicBezTo>
                          <a:lnTo>
                            <a:pt x="5900" y="23861"/>
                          </a:lnTo>
                          <a:cubicBezTo>
                            <a:pt x="3451" y="16238"/>
                            <a:pt x="6012" y="7585"/>
                            <a:pt x="12845" y="2622"/>
                          </a:cubicBezTo>
                          <a:cubicBezTo>
                            <a:pt x="12862" y="2608"/>
                            <a:pt x="12882" y="2597"/>
                            <a:pt x="12899" y="2584"/>
                          </a:cubicBezTo>
                          <a:lnTo>
                            <a:pt x="11023" y="1"/>
                          </a:ln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</p:grpSp>
        <p:sp>
          <p:nvSpPr>
            <p:cNvPr id="13870" name="Google Shape;13870;p71"/>
            <p:cNvSpPr/>
            <p:nvPr/>
          </p:nvSpPr>
          <p:spPr>
            <a:xfrm>
              <a:off x="2621966" y="1245876"/>
              <a:ext cx="114832" cy="86149"/>
            </a:xfrm>
            <a:custGeom>
              <a:avLst/>
              <a:gdLst/>
              <a:ahLst/>
              <a:cxnLst/>
              <a:rect l="l" t="t" r="r" b="b"/>
              <a:pathLst>
                <a:path w="10285" h="7716" extrusionOk="0">
                  <a:moveTo>
                    <a:pt x="10284" y="1"/>
                  </a:moveTo>
                  <a:lnTo>
                    <a:pt x="7413" y="282"/>
                  </a:lnTo>
                  <a:lnTo>
                    <a:pt x="7949" y="1144"/>
                  </a:lnTo>
                  <a:cubicBezTo>
                    <a:pt x="4966" y="2788"/>
                    <a:pt x="2280" y="4920"/>
                    <a:pt x="0" y="7451"/>
                  </a:cubicBezTo>
                  <a:lnTo>
                    <a:pt x="294" y="7716"/>
                  </a:lnTo>
                  <a:cubicBezTo>
                    <a:pt x="2547" y="5212"/>
                    <a:pt x="5206" y="3102"/>
                    <a:pt x="8156" y="1479"/>
                  </a:cubicBezTo>
                  <a:lnTo>
                    <a:pt x="8760" y="245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1" name="Google Shape;13871;p71"/>
            <p:cNvSpPr/>
            <p:nvPr/>
          </p:nvSpPr>
          <p:spPr>
            <a:xfrm>
              <a:off x="2517909" y="1600456"/>
              <a:ext cx="54396" cy="134951"/>
            </a:xfrm>
            <a:custGeom>
              <a:avLst/>
              <a:gdLst/>
              <a:ahLst/>
              <a:cxnLst/>
              <a:rect l="l" t="t" r="r" b="b"/>
              <a:pathLst>
                <a:path w="4872" h="12087" extrusionOk="0">
                  <a:moveTo>
                    <a:pt x="4871" y="11889"/>
                  </a:moveTo>
                  <a:cubicBezTo>
                    <a:pt x="3186" y="8971"/>
                    <a:pt x="2004" y="5793"/>
                    <a:pt x="1370" y="2482"/>
                  </a:cubicBezTo>
                  <a:lnTo>
                    <a:pt x="2481" y="2209"/>
                  </a:lnTo>
                  <a:lnTo>
                    <a:pt x="620" y="0"/>
                  </a:lnTo>
                  <a:lnTo>
                    <a:pt x="1" y="2820"/>
                  </a:lnTo>
                  <a:lnTo>
                    <a:pt x="987" y="2578"/>
                  </a:lnTo>
                  <a:cubicBezTo>
                    <a:pt x="1629" y="5923"/>
                    <a:pt x="2827" y="9136"/>
                    <a:pt x="4530" y="12087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2" name="Google Shape;13872;p71"/>
            <p:cNvSpPr/>
            <p:nvPr/>
          </p:nvSpPr>
          <p:spPr>
            <a:xfrm>
              <a:off x="3174265" y="1614044"/>
              <a:ext cx="46346" cy="135275"/>
            </a:xfrm>
            <a:custGeom>
              <a:avLst/>
              <a:gdLst/>
              <a:ahLst/>
              <a:cxnLst/>
              <a:rect l="l" t="t" r="r" b="b"/>
              <a:pathLst>
                <a:path w="4151" h="12116" extrusionOk="0">
                  <a:moveTo>
                    <a:pt x="4150" y="41"/>
                  </a:moveTo>
                  <a:lnTo>
                    <a:pt x="3759" y="0"/>
                  </a:lnTo>
                  <a:cubicBezTo>
                    <a:pt x="3405" y="3350"/>
                    <a:pt x="2494" y="6618"/>
                    <a:pt x="1059" y="9668"/>
                  </a:cubicBezTo>
                  <a:lnTo>
                    <a:pt x="0" y="9237"/>
                  </a:lnTo>
                  <a:lnTo>
                    <a:pt x="208" y="12116"/>
                  </a:lnTo>
                  <a:lnTo>
                    <a:pt x="2367" y="10200"/>
                  </a:lnTo>
                  <a:lnTo>
                    <a:pt x="1426" y="9817"/>
                  </a:lnTo>
                  <a:cubicBezTo>
                    <a:pt x="2873" y="6733"/>
                    <a:pt x="3793" y="3429"/>
                    <a:pt x="4150" y="4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3" name="Google Shape;13873;p71"/>
            <p:cNvSpPr/>
            <p:nvPr/>
          </p:nvSpPr>
          <p:spPr>
            <a:xfrm>
              <a:off x="3023194" y="1254350"/>
              <a:ext cx="116417" cy="83525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4" name="Google Shape;13874;p71"/>
            <p:cNvSpPr/>
            <p:nvPr/>
          </p:nvSpPr>
          <p:spPr>
            <a:xfrm rot="8660313">
              <a:off x="2818264" y="1861446"/>
              <a:ext cx="116433" cy="83536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875" name="Google Shape;13875;p71"/>
          <p:cNvGrpSpPr/>
          <p:nvPr/>
        </p:nvGrpSpPr>
        <p:grpSpPr>
          <a:xfrm>
            <a:off x="5232748" y="3487647"/>
            <a:ext cx="2092192" cy="788020"/>
            <a:chOff x="3820100" y="3023049"/>
            <a:chExt cx="1303926" cy="491162"/>
          </a:xfrm>
        </p:grpSpPr>
        <p:grpSp>
          <p:nvGrpSpPr>
            <p:cNvPr id="13876" name="Google Shape;13876;p71"/>
            <p:cNvGrpSpPr/>
            <p:nvPr/>
          </p:nvGrpSpPr>
          <p:grpSpPr>
            <a:xfrm>
              <a:off x="3820100" y="3023072"/>
              <a:ext cx="1303926" cy="491139"/>
              <a:chOff x="3820100" y="3023072"/>
              <a:chExt cx="1303926" cy="491139"/>
            </a:xfrm>
          </p:grpSpPr>
          <p:sp>
            <p:nvSpPr>
              <p:cNvPr id="13877" name="Google Shape;13877;p71"/>
              <p:cNvSpPr/>
              <p:nvPr/>
            </p:nvSpPr>
            <p:spPr>
              <a:xfrm>
                <a:off x="3820100" y="3023072"/>
                <a:ext cx="505424" cy="491139"/>
              </a:xfrm>
              <a:custGeom>
                <a:avLst/>
                <a:gdLst/>
                <a:ahLst/>
                <a:cxnLst/>
                <a:rect l="l" t="t" r="r" b="b"/>
                <a:pathLst>
                  <a:path w="45218" h="43940" extrusionOk="0">
                    <a:moveTo>
                      <a:pt x="0" y="0"/>
                    </a:moveTo>
                    <a:cubicBezTo>
                      <a:pt x="0" y="24200"/>
                      <a:pt x="19796" y="43939"/>
                      <a:pt x="44111" y="43939"/>
                    </a:cubicBezTo>
                    <a:lnTo>
                      <a:pt x="45218" y="43939"/>
                    </a:lnTo>
                    <a:lnTo>
                      <a:pt x="45218" y="34795"/>
                    </a:lnTo>
                    <a:lnTo>
                      <a:pt x="44111" y="34795"/>
                    </a:lnTo>
                    <a:cubicBezTo>
                      <a:pt x="24972" y="34795"/>
                      <a:pt x="9345" y="19439"/>
                      <a:pt x="9103" y="450"/>
                    </a:cubicBezTo>
                    <a:cubicBezTo>
                      <a:pt x="9103" y="301"/>
                      <a:pt x="9100" y="150"/>
                      <a:pt x="91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78" name="Google Shape;13878;p71"/>
              <p:cNvSpPr/>
              <p:nvPr/>
            </p:nvSpPr>
            <p:spPr>
              <a:xfrm>
                <a:off x="4323828" y="3411976"/>
                <a:ext cx="800197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71590" h="9146" extrusionOk="0">
                    <a:moveTo>
                      <a:pt x="1" y="1"/>
                    </a:moveTo>
                    <a:lnTo>
                      <a:pt x="1" y="9145"/>
                    </a:lnTo>
                    <a:lnTo>
                      <a:pt x="71589" y="9145"/>
                    </a:lnTo>
                    <a:lnTo>
                      <a:pt x="7158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79" name="Google Shape;13879;p71"/>
            <p:cNvGrpSpPr/>
            <p:nvPr/>
          </p:nvGrpSpPr>
          <p:grpSpPr>
            <a:xfrm>
              <a:off x="4132439" y="3023645"/>
              <a:ext cx="393633" cy="177096"/>
              <a:chOff x="4132439" y="3023645"/>
              <a:chExt cx="393633" cy="177096"/>
            </a:xfrm>
          </p:grpSpPr>
          <p:sp>
            <p:nvSpPr>
              <p:cNvPr id="13880" name="Google Shape;13880;p71"/>
              <p:cNvSpPr/>
              <p:nvPr/>
            </p:nvSpPr>
            <p:spPr>
              <a:xfrm>
                <a:off x="4132439" y="3023645"/>
                <a:ext cx="190085" cy="177096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5844" extrusionOk="0">
                    <a:moveTo>
                      <a:pt x="0" y="1"/>
                    </a:moveTo>
                    <a:cubicBezTo>
                      <a:pt x="0" y="5035"/>
                      <a:pt x="2405" y="9521"/>
                      <a:pt x="6124" y="12423"/>
                    </a:cubicBezTo>
                    <a:cubicBezTo>
                      <a:pt x="8932" y="14639"/>
                      <a:pt x="12404" y="15844"/>
                      <a:pt x="15981" y="15844"/>
                    </a:cubicBezTo>
                    <a:lnTo>
                      <a:pt x="17005" y="15844"/>
                    </a:lnTo>
                    <a:lnTo>
                      <a:pt x="17005" y="6962"/>
                    </a:lnTo>
                    <a:lnTo>
                      <a:pt x="15905" y="6962"/>
                    </a:lnTo>
                    <a:cubicBezTo>
                      <a:pt x="12043" y="6962"/>
                      <a:pt x="8822" y="3862"/>
                      <a:pt x="88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81" name="Google Shape;13881;p71"/>
              <p:cNvSpPr/>
              <p:nvPr/>
            </p:nvSpPr>
            <p:spPr>
              <a:xfrm>
                <a:off x="4318649" y="3101461"/>
                <a:ext cx="207423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8881" extrusionOk="0">
                    <a:moveTo>
                      <a:pt x="0" y="0"/>
                    </a:moveTo>
                    <a:lnTo>
                      <a:pt x="0" y="8880"/>
                    </a:lnTo>
                    <a:lnTo>
                      <a:pt x="18210" y="8880"/>
                    </a:lnTo>
                    <a:lnTo>
                      <a:pt x="18210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82" name="Google Shape;13882;p71"/>
            <p:cNvGrpSpPr/>
            <p:nvPr/>
          </p:nvGrpSpPr>
          <p:grpSpPr>
            <a:xfrm>
              <a:off x="3921811" y="3023049"/>
              <a:ext cx="1002397" cy="388943"/>
              <a:chOff x="3921811" y="3023049"/>
              <a:chExt cx="1002397" cy="388943"/>
            </a:xfrm>
          </p:grpSpPr>
          <p:sp>
            <p:nvSpPr>
              <p:cNvPr id="13883" name="Google Shape;13883;p71"/>
              <p:cNvSpPr/>
              <p:nvPr/>
            </p:nvSpPr>
            <p:spPr>
              <a:xfrm>
                <a:off x="3921811" y="3023049"/>
                <a:ext cx="403709" cy="388943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4797" extrusionOk="0">
                    <a:moveTo>
                      <a:pt x="0" y="1"/>
                    </a:moveTo>
                    <a:cubicBezTo>
                      <a:pt x="0" y="152"/>
                      <a:pt x="3" y="301"/>
                      <a:pt x="3" y="452"/>
                    </a:cubicBezTo>
                    <a:cubicBezTo>
                      <a:pt x="245" y="19441"/>
                      <a:pt x="15879" y="34797"/>
                      <a:pt x="35018" y="34797"/>
                    </a:cubicBezTo>
                    <a:lnTo>
                      <a:pt x="36118" y="34797"/>
                    </a:lnTo>
                    <a:lnTo>
                      <a:pt x="36118" y="25652"/>
                    </a:lnTo>
                    <a:lnTo>
                      <a:pt x="34843" y="25652"/>
                    </a:lnTo>
                    <a:lnTo>
                      <a:pt x="34798" y="25632"/>
                    </a:lnTo>
                    <a:cubicBezTo>
                      <a:pt x="20649" y="25575"/>
                      <a:pt x="9181" y="14193"/>
                      <a:pt x="9115" y="123"/>
                    </a:cubicBezTo>
                    <a:cubicBezTo>
                      <a:pt x="9115" y="81"/>
                      <a:pt x="9108" y="42"/>
                      <a:pt x="910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84" name="Google Shape;13884;p71"/>
              <p:cNvSpPr/>
              <p:nvPr/>
            </p:nvSpPr>
            <p:spPr>
              <a:xfrm>
                <a:off x="4322109" y="3309770"/>
                <a:ext cx="602098" cy="102218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9145" extrusionOk="0">
                    <a:moveTo>
                      <a:pt x="1" y="0"/>
                    </a:moveTo>
                    <a:lnTo>
                      <a:pt x="1" y="9145"/>
                    </a:lnTo>
                    <a:lnTo>
                      <a:pt x="53867" y="9145"/>
                    </a:lnTo>
                    <a:lnTo>
                      <a:pt x="53867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885" name="Google Shape;13885;p71"/>
            <p:cNvGrpSpPr/>
            <p:nvPr/>
          </p:nvGrpSpPr>
          <p:grpSpPr>
            <a:xfrm>
              <a:off x="4023645" y="3023049"/>
              <a:ext cx="683032" cy="286722"/>
              <a:chOff x="4023645" y="3023049"/>
              <a:chExt cx="683032" cy="286722"/>
            </a:xfrm>
          </p:grpSpPr>
          <p:sp>
            <p:nvSpPr>
              <p:cNvPr id="13886" name="Google Shape;13886;p71"/>
              <p:cNvSpPr/>
              <p:nvPr/>
            </p:nvSpPr>
            <p:spPr>
              <a:xfrm>
                <a:off x="4023645" y="3023049"/>
                <a:ext cx="300664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25634" extrusionOk="0">
                    <a:moveTo>
                      <a:pt x="1" y="1"/>
                    </a:moveTo>
                    <a:cubicBezTo>
                      <a:pt x="1" y="42"/>
                      <a:pt x="4" y="81"/>
                      <a:pt x="4" y="121"/>
                    </a:cubicBezTo>
                    <a:cubicBezTo>
                      <a:pt x="70" y="14193"/>
                      <a:pt x="11538" y="25575"/>
                      <a:pt x="25687" y="25630"/>
                    </a:cubicBezTo>
                    <a:cubicBezTo>
                      <a:pt x="25723" y="25630"/>
                      <a:pt x="25757" y="25634"/>
                      <a:pt x="25792" y="25634"/>
                    </a:cubicBezTo>
                    <a:lnTo>
                      <a:pt x="26899" y="25634"/>
                    </a:lnTo>
                    <a:lnTo>
                      <a:pt x="26899" y="15842"/>
                    </a:lnTo>
                    <a:lnTo>
                      <a:pt x="25768" y="15842"/>
                    </a:lnTo>
                    <a:cubicBezTo>
                      <a:pt x="22191" y="15842"/>
                      <a:pt x="18719" y="14637"/>
                      <a:pt x="15911" y="12423"/>
                    </a:cubicBezTo>
                    <a:cubicBezTo>
                      <a:pt x="12192" y="9521"/>
                      <a:pt x="9787" y="5035"/>
                      <a:pt x="978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87" name="Google Shape;13887;p71"/>
              <p:cNvSpPr/>
              <p:nvPr/>
            </p:nvSpPr>
            <p:spPr>
              <a:xfrm>
                <a:off x="4314850" y="3200125"/>
                <a:ext cx="391827" cy="109646"/>
              </a:xfrm>
              <a:custGeom>
                <a:avLst/>
                <a:gdLst/>
                <a:ahLst/>
                <a:cxnLst/>
                <a:rect l="l" t="t" r="r" b="b"/>
                <a:pathLst>
                  <a:path w="35055" h="9792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" y="9792"/>
                    </a:lnTo>
                    <a:lnTo>
                      <a:pt x="35054" y="9792"/>
                    </a:lnTo>
                    <a:lnTo>
                      <a:pt x="350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888" name="Google Shape;13888;p71"/>
          <p:cNvGrpSpPr/>
          <p:nvPr/>
        </p:nvGrpSpPr>
        <p:grpSpPr>
          <a:xfrm>
            <a:off x="2075577" y="2323441"/>
            <a:ext cx="951363" cy="917367"/>
            <a:chOff x="1706078" y="2092648"/>
            <a:chExt cx="660913" cy="637296"/>
          </a:xfrm>
        </p:grpSpPr>
        <p:sp>
          <p:nvSpPr>
            <p:cNvPr id="13889" name="Google Shape;13889;p71"/>
            <p:cNvSpPr/>
            <p:nvPr/>
          </p:nvSpPr>
          <p:spPr>
            <a:xfrm>
              <a:off x="1745332" y="2158066"/>
              <a:ext cx="571867" cy="571878"/>
            </a:xfrm>
            <a:custGeom>
              <a:avLst/>
              <a:gdLst/>
              <a:ahLst/>
              <a:cxnLst/>
              <a:rect l="l" t="t" r="r" b="b"/>
              <a:pathLst>
                <a:path w="107747" h="107749" extrusionOk="0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890" name="Google Shape;13890;p71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13891" name="Google Shape;13891;p71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extrusionOk="0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92" name="Google Shape;13892;p71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 extrusionOk="0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93" name="Google Shape;13893;p71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 extrusionOk="0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894" name="Google Shape;13894;p71"/>
          <p:cNvGrpSpPr/>
          <p:nvPr/>
        </p:nvGrpSpPr>
        <p:grpSpPr>
          <a:xfrm>
            <a:off x="8424723" y="1146839"/>
            <a:ext cx="1756612" cy="912224"/>
            <a:chOff x="238125" y="999450"/>
            <a:chExt cx="7140700" cy="3708225"/>
          </a:xfrm>
        </p:grpSpPr>
        <p:sp>
          <p:nvSpPr>
            <p:cNvPr id="13895" name="Google Shape;13895;p71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6" name="Google Shape;13896;p71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7" name="Google Shape;13897;p71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8" name="Google Shape;13898;p71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9" name="Google Shape;13899;p71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00" name="Google Shape;13900;p71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01" name="Google Shape;13901;p71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02" name="Google Shape;13902;p71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03" name="Google Shape;13903;p71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3585" y="1257935"/>
            <a:ext cx="4595495" cy="3234690"/>
          </a:xfrm>
          <a:prstGeom prst="roundRect">
            <a:avLst>
              <a:gd name="adj" fmla="val 745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27952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10505" y="3228658"/>
            <a:ext cx="5391150" cy="700576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hangingPunct="0">
              <a:lnSpc>
                <a:spcPct val="150000"/>
              </a:lnSpc>
              <a:buFont typeface="汉仪君黑-45简" panose="020B0604020202020204" charset="-122"/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0505" y="2510790"/>
            <a:ext cx="4200525" cy="76835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4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0505" y="1605280"/>
            <a:ext cx="1228725" cy="92202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539230" y="2080260"/>
            <a:ext cx="2797810" cy="0"/>
          </a:xfrm>
          <a:prstGeom prst="line">
            <a:avLst/>
          </a:prstGeom>
          <a:solidFill>
            <a:srgbClr val="474C6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743585" y="4514215"/>
            <a:ext cx="10837545" cy="744855"/>
          </a:xfrm>
          <a:prstGeom prst="roundRect">
            <a:avLst/>
          </a:prstGeom>
          <a:solidFill>
            <a:srgbClr val="474C6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1230" y="4615180"/>
            <a:ext cx="10497185" cy="404983"/>
          </a:xfrm>
          <a:prstGeom prst="rect">
            <a:avLst/>
          </a:prstGeom>
          <a:solidFill>
            <a:srgbClr val="474C62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 animBg="1"/>
      <p:bldP spid="2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5" y="1116330"/>
            <a:ext cx="12191365" cy="2325370"/>
          </a:xfrm>
          <a:prstGeom prst="rect">
            <a:avLst/>
          </a:prstGeom>
          <a:solidFill>
            <a:srgbClr val="474C62"/>
          </a:solidFill>
          <a:ln>
            <a:solidFill>
              <a:srgbClr val="47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十角星 18"/>
          <p:cNvSpPr/>
          <p:nvPr/>
        </p:nvSpPr>
        <p:spPr>
          <a:xfrm>
            <a:off x="2130228" y="2658264"/>
            <a:ext cx="1318895" cy="1318895"/>
          </a:xfrm>
          <a:prstGeom prst="ellipse">
            <a:avLst/>
          </a:prstGeom>
          <a:solidFill>
            <a:srgbClr val="474C6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十角星 27"/>
          <p:cNvSpPr/>
          <p:nvPr/>
        </p:nvSpPr>
        <p:spPr>
          <a:xfrm>
            <a:off x="5436673" y="2658264"/>
            <a:ext cx="1318895" cy="1318895"/>
          </a:xfrm>
          <a:prstGeom prst="ellipse">
            <a:avLst/>
          </a:prstGeom>
          <a:solidFill>
            <a:srgbClr val="474C6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十角星 30"/>
          <p:cNvSpPr/>
          <p:nvPr/>
        </p:nvSpPr>
        <p:spPr>
          <a:xfrm>
            <a:off x="8743118" y="2658264"/>
            <a:ext cx="1318895" cy="1318895"/>
          </a:xfrm>
          <a:prstGeom prst="ellipse">
            <a:avLst/>
          </a:prstGeom>
          <a:solidFill>
            <a:srgbClr val="474C6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9613" y="1267805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5700" y="1682725"/>
            <a:ext cx="9880600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1413" y="4252305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0912" y="4667225"/>
            <a:ext cx="2453776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08813" y="4252305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18312" y="4667225"/>
            <a:ext cx="2453776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36213" y="4252305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45712" y="4667225"/>
            <a:ext cx="2453776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"/>
          <p:cNvSpPr/>
          <p:nvPr/>
        </p:nvSpPr>
        <p:spPr>
          <a:xfrm flipH="1">
            <a:off x="2427605" y="3024505"/>
            <a:ext cx="723900" cy="593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24" name="任意多边形"/>
          <p:cNvSpPr/>
          <p:nvPr/>
        </p:nvSpPr>
        <p:spPr>
          <a:xfrm flipH="1">
            <a:off x="5716905" y="3044190"/>
            <a:ext cx="759460" cy="55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3" name="任意多边形"/>
          <p:cNvSpPr/>
          <p:nvPr/>
        </p:nvSpPr>
        <p:spPr>
          <a:xfrm flipH="1">
            <a:off x="9197340" y="2943860"/>
            <a:ext cx="410845" cy="7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88443" y="1199161"/>
            <a:ext cx="2883535" cy="2962275"/>
            <a:chOff x="1465607" y="1377769"/>
            <a:chExt cx="2883535" cy="2962275"/>
          </a:xfrm>
          <a:solidFill>
            <a:srgbClr val="474C62"/>
          </a:solidFill>
        </p:grpSpPr>
        <p:sp>
          <p:nvSpPr>
            <p:cNvPr id="16" name="椭圆形标注 25"/>
            <p:cNvSpPr/>
            <p:nvPr/>
          </p:nvSpPr>
          <p:spPr>
            <a:xfrm>
              <a:off x="1465607" y="1377769"/>
              <a:ext cx="2883535" cy="2962275"/>
            </a:xfrm>
            <a:prstGeom prst="ellipse">
              <a:avLst/>
            </a:prstGeom>
            <a:grp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" name="文本框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6152" y="2762069"/>
              <a:ext cx="1868805" cy="612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761490" y="4424680"/>
            <a:ext cx="8832215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1748012" y="4822424"/>
            <a:ext cx="580572" cy="580572"/>
          </a:xfrm>
          <a:prstGeom prst="ellipse">
            <a:avLst/>
          </a:prstGeom>
          <a:solidFill>
            <a:srgbClr val="474C6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9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0625" y="4790440"/>
            <a:ext cx="1818640" cy="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820777" y="4823059"/>
            <a:ext cx="580572" cy="580572"/>
          </a:xfrm>
          <a:prstGeom prst="ellipse">
            <a:avLst/>
          </a:prstGeom>
          <a:solidFill>
            <a:srgbClr val="474C6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3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0220" y="4794250"/>
            <a:ext cx="1818640" cy="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429758" y="1199161"/>
            <a:ext cx="2883535" cy="2962275"/>
            <a:chOff x="1465607" y="1377769"/>
            <a:chExt cx="2883535" cy="2962275"/>
          </a:xfrm>
          <a:solidFill>
            <a:srgbClr val="474C62"/>
          </a:solidFill>
        </p:grpSpPr>
        <p:sp>
          <p:nvSpPr>
            <p:cNvPr id="6" name="椭圆形标注 25"/>
            <p:cNvSpPr/>
            <p:nvPr/>
          </p:nvSpPr>
          <p:spPr>
            <a:xfrm>
              <a:off x="1465607" y="1377769"/>
              <a:ext cx="2883535" cy="2962275"/>
            </a:xfrm>
            <a:prstGeom prst="ellipse">
              <a:avLst/>
            </a:prstGeom>
            <a:grp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文本框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6152" y="2762069"/>
              <a:ext cx="1868805" cy="612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09113" y="1199161"/>
            <a:ext cx="2883535" cy="2962275"/>
            <a:chOff x="1465607" y="1377769"/>
            <a:chExt cx="2883535" cy="2962275"/>
          </a:xfrm>
          <a:solidFill>
            <a:srgbClr val="474C62"/>
          </a:solidFill>
        </p:grpSpPr>
        <p:sp>
          <p:nvSpPr>
            <p:cNvPr id="10" name="椭圆形标注 25"/>
            <p:cNvSpPr/>
            <p:nvPr/>
          </p:nvSpPr>
          <p:spPr>
            <a:xfrm>
              <a:off x="1465607" y="1377769"/>
              <a:ext cx="2883535" cy="2962275"/>
            </a:xfrm>
            <a:prstGeom prst="ellips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文本框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16152" y="2762069"/>
              <a:ext cx="1868805" cy="612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任意多边形"/>
          <p:cNvSpPr/>
          <p:nvPr/>
        </p:nvSpPr>
        <p:spPr>
          <a:xfrm flipH="1">
            <a:off x="3049905" y="1854200"/>
            <a:ext cx="759460" cy="55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3" name="任意多边形"/>
          <p:cNvSpPr/>
          <p:nvPr/>
        </p:nvSpPr>
        <p:spPr>
          <a:xfrm flipH="1">
            <a:off x="6088380" y="1753870"/>
            <a:ext cx="410845" cy="7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"/>
          <p:cNvSpPr>
            <a:spLocks noEditPoints="1"/>
          </p:cNvSpPr>
          <p:nvPr/>
        </p:nvSpPr>
        <p:spPr bwMode="auto">
          <a:xfrm>
            <a:off x="8636635" y="1854200"/>
            <a:ext cx="581660" cy="56451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70072" y="4818614"/>
            <a:ext cx="580572" cy="580572"/>
          </a:xfrm>
          <a:prstGeom prst="ellipse">
            <a:avLst/>
          </a:prstGeom>
          <a:solidFill>
            <a:srgbClr val="474C6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94115" y="4789805"/>
            <a:ext cx="1818640" cy="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59" grpId="0"/>
      <p:bldP spid="22" grpId="0" bldLvl="0" animBg="1"/>
      <p:bldP spid="23" grpId="0"/>
      <p:bldP spid="15" grpId="0" bldLvl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eautiful-shot-japanese-styles-buildings-blue-sky_181624-449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3585" y="1257935"/>
            <a:ext cx="4595495" cy="3234690"/>
          </a:xfrm>
          <a:prstGeom prst="roundRect">
            <a:avLst>
              <a:gd name="adj" fmla="val 745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27952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10505" y="3228658"/>
            <a:ext cx="5391150" cy="700576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hangingPunct="0">
              <a:lnSpc>
                <a:spcPct val="150000"/>
              </a:lnSpc>
              <a:buFont typeface="汉仪君黑-45简" panose="020B0604020202020204" charset="-122"/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0505" y="2510790"/>
            <a:ext cx="4200525" cy="76835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400" dirty="0">
                <a:solidFill>
                  <a:srgbClr val="D1BAAA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0505" y="1605280"/>
            <a:ext cx="1228725" cy="922020"/>
          </a:xfrm>
          <a:prstGeom prst="rect">
            <a:avLst/>
          </a:prstGeom>
          <a:solidFill>
            <a:srgbClr val="474C6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lt"/>
              </a:rPr>
              <a:t>02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539230" y="2080260"/>
            <a:ext cx="2797810" cy="0"/>
          </a:xfrm>
          <a:prstGeom prst="line">
            <a:avLst/>
          </a:prstGeom>
          <a:solidFill>
            <a:srgbClr val="474C6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743585" y="4514215"/>
            <a:ext cx="10837545" cy="744855"/>
          </a:xfrm>
          <a:prstGeom prst="roundRect">
            <a:avLst/>
          </a:prstGeom>
          <a:solidFill>
            <a:srgbClr val="474C6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4880" y="4542790"/>
            <a:ext cx="10497185" cy="404983"/>
          </a:xfrm>
          <a:prstGeom prst="rect">
            <a:avLst/>
          </a:prstGeom>
          <a:solidFill>
            <a:srgbClr val="474C62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 animBg="1"/>
      <p:bldP spid="2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654158" y="1423245"/>
            <a:ext cx="2874452" cy="1742865"/>
          </a:xfrm>
          <a:prstGeom prst="rect">
            <a:avLst/>
          </a:prstGeom>
          <a:noFill/>
          <a:ln w="6350" cmpd="sng">
            <a:solidFill>
              <a:srgbClr val="474C6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32283" y="1346031"/>
            <a:ext cx="681652" cy="792776"/>
          </a:xfrm>
          <a:prstGeom prst="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83084" y="2203931"/>
            <a:ext cx="2630758" cy="850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28" name="矩形 27"/>
          <p:cNvSpPr/>
          <p:nvPr/>
        </p:nvSpPr>
        <p:spPr>
          <a:xfrm>
            <a:off x="2572933" y="1796656"/>
            <a:ext cx="1790108" cy="4025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53988" y="3528146"/>
            <a:ext cx="2874452" cy="1758113"/>
          </a:xfrm>
          <a:prstGeom prst="rect">
            <a:avLst/>
          </a:prstGeom>
          <a:noFill/>
          <a:ln w="6350" cmpd="sng">
            <a:solidFill>
              <a:srgbClr val="474C6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32113" y="3450932"/>
            <a:ext cx="681652" cy="792777"/>
          </a:xfrm>
          <a:prstGeom prst="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88535" y="4319513"/>
            <a:ext cx="2630758" cy="850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35" name="矩形 34"/>
          <p:cNvSpPr/>
          <p:nvPr/>
        </p:nvSpPr>
        <p:spPr>
          <a:xfrm>
            <a:off x="2578384" y="3912238"/>
            <a:ext cx="1790108" cy="4025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1879277" y="3652429"/>
            <a:ext cx="391622" cy="389782"/>
          </a:xfrm>
          <a:custGeom>
            <a:avLst/>
            <a:gdLst>
              <a:gd name="connsiteX0" fmla="*/ 169069 w 338138"/>
              <a:gd name="connsiteY0" fmla="*/ 258763 h 336550"/>
              <a:gd name="connsiteX1" fmla="*/ 176213 w 338138"/>
              <a:gd name="connsiteY1" fmla="*/ 265345 h 336550"/>
              <a:gd name="connsiteX2" fmla="*/ 176213 w 338138"/>
              <a:gd name="connsiteY2" fmla="*/ 304839 h 336550"/>
              <a:gd name="connsiteX3" fmla="*/ 169069 w 338138"/>
              <a:gd name="connsiteY3" fmla="*/ 312738 h 336550"/>
              <a:gd name="connsiteX4" fmla="*/ 161925 w 338138"/>
              <a:gd name="connsiteY4" fmla="*/ 304839 h 336550"/>
              <a:gd name="connsiteX5" fmla="*/ 161925 w 338138"/>
              <a:gd name="connsiteY5" fmla="*/ 265345 h 336550"/>
              <a:gd name="connsiteX6" fmla="*/ 169069 w 338138"/>
              <a:gd name="connsiteY6" fmla="*/ 258763 h 336550"/>
              <a:gd name="connsiteX7" fmla="*/ 265345 w 338138"/>
              <a:gd name="connsiteY7" fmla="*/ 161925 h 336550"/>
              <a:gd name="connsiteX8" fmla="*/ 304839 w 338138"/>
              <a:gd name="connsiteY8" fmla="*/ 161925 h 336550"/>
              <a:gd name="connsiteX9" fmla="*/ 312738 w 338138"/>
              <a:gd name="connsiteY9" fmla="*/ 168275 h 336550"/>
              <a:gd name="connsiteX10" fmla="*/ 304839 w 338138"/>
              <a:gd name="connsiteY10" fmla="*/ 174625 h 336550"/>
              <a:gd name="connsiteX11" fmla="*/ 265345 w 338138"/>
              <a:gd name="connsiteY11" fmla="*/ 174625 h 336550"/>
              <a:gd name="connsiteX12" fmla="*/ 258763 w 338138"/>
              <a:gd name="connsiteY12" fmla="*/ 168275 h 336550"/>
              <a:gd name="connsiteX13" fmla="*/ 265345 w 338138"/>
              <a:gd name="connsiteY13" fmla="*/ 161925 h 336550"/>
              <a:gd name="connsiteX14" fmla="*/ 34887 w 338138"/>
              <a:gd name="connsiteY14" fmla="*/ 161925 h 336550"/>
              <a:gd name="connsiteX15" fmla="*/ 74381 w 338138"/>
              <a:gd name="connsiteY15" fmla="*/ 161925 h 336550"/>
              <a:gd name="connsiteX16" fmla="*/ 80963 w 338138"/>
              <a:gd name="connsiteY16" fmla="*/ 168275 h 336550"/>
              <a:gd name="connsiteX17" fmla="*/ 73064 w 338138"/>
              <a:gd name="connsiteY17" fmla="*/ 174625 h 336550"/>
              <a:gd name="connsiteX18" fmla="*/ 33570 w 338138"/>
              <a:gd name="connsiteY18" fmla="*/ 174625 h 336550"/>
              <a:gd name="connsiteX19" fmla="*/ 26988 w 338138"/>
              <a:gd name="connsiteY19" fmla="*/ 168275 h 336550"/>
              <a:gd name="connsiteX20" fmla="*/ 34887 w 338138"/>
              <a:gd name="connsiteY20" fmla="*/ 161925 h 336550"/>
              <a:gd name="connsiteX21" fmla="*/ 156076 w 338138"/>
              <a:gd name="connsiteY21" fmla="*/ 155575 h 336550"/>
              <a:gd name="connsiteX22" fmla="*/ 107950 w 338138"/>
              <a:gd name="connsiteY22" fmla="*/ 230188 h 336550"/>
              <a:gd name="connsiteX23" fmla="*/ 184150 w 338138"/>
              <a:gd name="connsiteY23" fmla="*/ 183064 h 336550"/>
              <a:gd name="connsiteX24" fmla="*/ 156076 w 338138"/>
              <a:gd name="connsiteY24" fmla="*/ 155575 h 336550"/>
              <a:gd name="connsiteX25" fmla="*/ 260351 w 338138"/>
              <a:gd name="connsiteY25" fmla="*/ 77788 h 336550"/>
              <a:gd name="connsiteX26" fmla="*/ 192882 w 338138"/>
              <a:gd name="connsiteY26" fmla="*/ 192882 h 336550"/>
              <a:gd name="connsiteX27" fmla="*/ 77788 w 338138"/>
              <a:gd name="connsiteY27" fmla="*/ 260351 h 336550"/>
              <a:gd name="connsiteX28" fmla="*/ 145257 w 338138"/>
              <a:gd name="connsiteY28" fmla="*/ 145257 h 336550"/>
              <a:gd name="connsiteX29" fmla="*/ 260351 w 338138"/>
              <a:gd name="connsiteY29" fmla="*/ 77788 h 336550"/>
              <a:gd name="connsiteX30" fmla="*/ 169069 w 338138"/>
              <a:gd name="connsiteY30" fmla="*/ 26988 h 336550"/>
              <a:gd name="connsiteX31" fmla="*/ 176213 w 338138"/>
              <a:gd name="connsiteY31" fmla="*/ 34887 h 336550"/>
              <a:gd name="connsiteX32" fmla="*/ 176213 w 338138"/>
              <a:gd name="connsiteY32" fmla="*/ 74381 h 336550"/>
              <a:gd name="connsiteX33" fmla="*/ 169069 w 338138"/>
              <a:gd name="connsiteY33" fmla="*/ 80963 h 336550"/>
              <a:gd name="connsiteX34" fmla="*/ 161925 w 338138"/>
              <a:gd name="connsiteY34" fmla="*/ 74381 h 336550"/>
              <a:gd name="connsiteX35" fmla="*/ 161925 w 338138"/>
              <a:gd name="connsiteY35" fmla="*/ 34887 h 336550"/>
              <a:gd name="connsiteX36" fmla="*/ 169069 w 338138"/>
              <a:gd name="connsiteY36" fmla="*/ 26988 h 336550"/>
              <a:gd name="connsiteX37" fmla="*/ 169863 w 338138"/>
              <a:gd name="connsiteY37" fmla="*/ 12700 h 336550"/>
              <a:gd name="connsiteX38" fmla="*/ 14288 w 338138"/>
              <a:gd name="connsiteY38" fmla="*/ 168275 h 336550"/>
              <a:gd name="connsiteX39" fmla="*/ 169863 w 338138"/>
              <a:gd name="connsiteY39" fmla="*/ 323850 h 336550"/>
              <a:gd name="connsiteX40" fmla="*/ 325438 w 338138"/>
              <a:gd name="connsiteY40" fmla="*/ 168275 h 336550"/>
              <a:gd name="connsiteX41" fmla="*/ 169863 w 338138"/>
              <a:gd name="connsiteY41" fmla="*/ 12700 h 336550"/>
              <a:gd name="connsiteX42" fmla="*/ 169069 w 338138"/>
              <a:gd name="connsiteY42" fmla="*/ 0 h 336550"/>
              <a:gd name="connsiteX43" fmla="*/ 338138 w 338138"/>
              <a:gd name="connsiteY43" fmla="*/ 168275 h 336550"/>
              <a:gd name="connsiteX44" fmla="*/ 169069 w 338138"/>
              <a:gd name="connsiteY44" fmla="*/ 336550 h 336550"/>
              <a:gd name="connsiteX45" fmla="*/ 0 w 338138"/>
              <a:gd name="connsiteY45" fmla="*/ 168275 h 336550"/>
              <a:gd name="connsiteX46" fmla="*/ 169069 w 338138"/>
              <a:gd name="connsiteY4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8138" h="336550">
                <a:moveTo>
                  <a:pt x="169069" y="258763"/>
                </a:moveTo>
                <a:cubicBezTo>
                  <a:pt x="173355" y="258763"/>
                  <a:pt x="176213" y="261396"/>
                  <a:pt x="176213" y="265345"/>
                </a:cubicBezTo>
                <a:cubicBezTo>
                  <a:pt x="176213" y="265345"/>
                  <a:pt x="176213" y="265345"/>
                  <a:pt x="176213" y="304839"/>
                </a:cubicBezTo>
                <a:cubicBezTo>
                  <a:pt x="176213" y="310105"/>
                  <a:pt x="173355" y="312738"/>
                  <a:pt x="169069" y="312738"/>
                </a:cubicBezTo>
                <a:cubicBezTo>
                  <a:pt x="164783" y="312738"/>
                  <a:pt x="161925" y="308789"/>
                  <a:pt x="161925" y="304839"/>
                </a:cubicBezTo>
                <a:cubicBezTo>
                  <a:pt x="161925" y="304839"/>
                  <a:pt x="161925" y="304839"/>
                  <a:pt x="161925" y="265345"/>
                </a:cubicBezTo>
                <a:cubicBezTo>
                  <a:pt x="161925" y="261396"/>
                  <a:pt x="164783" y="258763"/>
                  <a:pt x="169069" y="258763"/>
                </a:cubicBezTo>
                <a:close/>
                <a:moveTo>
                  <a:pt x="265345" y="161925"/>
                </a:moveTo>
                <a:cubicBezTo>
                  <a:pt x="265345" y="161925"/>
                  <a:pt x="265345" y="161925"/>
                  <a:pt x="304839" y="161925"/>
                </a:cubicBezTo>
                <a:cubicBezTo>
                  <a:pt x="307472" y="161925"/>
                  <a:pt x="310105" y="165735"/>
                  <a:pt x="312738" y="168275"/>
                </a:cubicBezTo>
                <a:cubicBezTo>
                  <a:pt x="312738" y="172085"/>
                  <a:pt x="308789" y="174625"/>
                  <a:pt x="304839" y="174625"/>
                </a:cubicBezTo>
                <a:cubicBezTo>
                  <a:pt x="304839" y="174625"/>
                  <a:pt x="304839" y="174625"/>
                  <a:pt x="265345" y="174625"/>
                </a:cubicBezTo>
                <a:cubicBezTo>
                  <a:pt x="261396" y="174625"/>
                  <a:pt x="258763" y="172085"/>
                  <a:pt x="258763" y="168275"/>
                </a:cubicBezTo>
                <a:cubicBezTo>
                  <a:pt x="258763" y="164465"/>
                  <a:pt x="261396" y="161925"/>
                  <a:pt x="265345" y="161925"/>
                </a:cubicBezTo>
                <a:close/>
                <a:moveTo>
                  <a:pt x="34887" y="161925"/>
                </a:moveTo>
                <a:cubicBezTo>
                  <a:pt x="34887" y="161925"/>
                  <a:pt x="34887" y="161925"/>
                  <a:pt x="74381" y="161925"/>
                </a:cubicBezTo>
                <a:cubicBezTo>
                  <a:pt x="78330" y="161925"/>
                  <a:pt x="80963" y="164465"/>
                  <a:pt x="80963" y="168275"/>
                </a:cubicBezTo>
                <a:cubicBezTo>
                  <a:pt x="80963" y="172085"/>
                  <a:pt x="77014" y="174625"/>
                  <a:pt x="73064" y="174625"/>
                </a:cubicBezTo>
                <a:cubicBezTo>
                  <a:pt x="73064" y="174625"/>
                  <a:pt x="73064" y="174625"/>
                  <a:pt x="33570" y="174625"/>
                </a:cubicBezTo>
                <a:cubicBezTo>
                  <a:pt x="29621" y="174625"/>
                  <a:pt x="26988" y="172085"/>
                  <a:pt x="26988" y="168275"/>
                </a:cubicBezTo>
                <a:cubicBezTo>
                  <a:pt x="26988" y="165735"/>
                  <a:pt x="29621" y="161925"/>
                  <a:pt x="34887" y="161925"/>
                </a:cubicBezTo>
                <a:close/>
                <a:moveTo>
                  <a:pt x="156076" y="155575"/>
                </a:moveTo>
                <a:cubicBezTo>
                  <a:pt x="140034" y="169974"/>
                  <a:pt x="107950" y="230188"/>
                  <a:pt x="107950" y="230188"/>
                </a:cubicBezTo>
                <a:cubicBezTo>
                  <a:pt x="107950" y="230188"/>
                  <a:pt x="169445" y="197463"/>
                  <a:pt x="184150" y="183064"/>
                </a:cubicBezTo>
                <a:cubicBezTo>
                  <a:pt x="184150" y="183064"/>
                  <a:pt x="184150" y="183064"/>
                  <a:pt x="156076" y="155575"/>
                </a:cubicBezTo>
                <a:close/>
                <a:moveTo>
                  <a:pt x="260351" y="77788"/>
                </a:moveTo>
                <a:cubicBezTo>
                  <a:pt x="260351" y="77788"/>
                  <a:pt x="218017" y="170393"/>
                  <a:pt x="192882" y="192882"/>
                </a:cubicBezTo>
                <a:cubicBezTo>
                  <a:pt x="169069" y="216695"/>
                  <a:pt x="77788" y="260351"/>
                  <a:pt x="77788" y="260351"/>
                </a:cubicBezTo>
                <a:cubicBezTo>
                  <a:pt x="77788" y="260351"/>
                  <a:pt x="120121" y="169070"/>
                  <a:pt x="145257" y="145257"/>
                </a:cubicBezTo>
                <a:cubicBezTo>
                  <a:pt x="169069" y="121444"/>
                  <a:pt x="260351" y="77788"/>
                  <a:pt x="260351" y="77788"/>
                </a:cubicBezTo>
                <a:close/>
                <a:moveTo>
                  <a:pt x="169069" y="26988"/>
                </a:moveTo>
                <a:cubicBezTo>
                  <a:pt x="173355" y="26988"/>
                  <a:pt x="176213" y="29621"/>
                  <a:pt x="176213" y="34887"/>
                </a:cubicBezTo>
                <a:cubicBezTo>
                  <a:pt x="176213" y="34887"/>
                  <a:pt x="176213" y="34887"/>
                  <a:pt x="176213" y="74381"/>
                </a:cubicBezTo>
                <a:cubicBezTo>
                  <a:pt x="176213" y="78330"/>
                  <a:pt x="173355" y="80963"/>
                  <a:pt x="169069" y="80963"/>
                </a:cubicBezTo>
                <a:cubicBezTo>
                  <a:pt x="164783" y="80963"/>
                  <a:pt x="161925" y="78330"/>
                  <a:pt x="161925" y="74381"/>
                </a:cubicBezTo>
                <a:cubicBezTo>
                  <a:pt x="161925" y="74381"/>
                  <a:pt x="161925" y="74381"/>
                  <a:pt x="161925" y="34887"/>
                </a:cubicBezTo>
                <a:cubicBezTo>
                  <a:pt x="161925" y="29621"/>
                  <a:pt x="164783" y="26988"/>
                  <a:pt x="169069" y="26988"/>
                </a:cubicBezTo>
                <a:close/>
                <a:moveTo>
                  <a:pt x="169863" y="12700"/>
                </a:moveTo>
                <a:cubicBezTo>
                  <a:pt x="83941" y="12700"/>
                  <a:pt x="14288" y="82353"/>
                  <a:pt x="14288" y="168275"/>
                </a:cubicBezTo>
                <a:cubicBezTo>
                  <a:pt x="14288" y="254197"/>
                  <a:pt x="83941" y="323850"/>
                  <a:pt x="169863" y="323850"/>
                </a:cubicBezTo>
                <a:cubicBezTo>
                  <a:pt x="255785" y="323850"/>
                  <a:pt x="325438" y="254197"/>
                  <a:pt x="325438" y="168275"/>
                </a:cubicBezTo>
                <a:cubicBezTo>
                  <a:pt x="325438" y="82353"/>
                  <a:pt x="255785" y="12700"/>
                  <a:pt x="169863" y="12700"/>
                </a:cubicBezTo>
                <a:close/>
                <a:moveTo>
                  <a:pt x="169069" y="0"/>
                </a:moveTo>
                <a:cubicBezTo>
                  <a:pt x="262443" y="0"/>
                  <a:pt x="338138" y="75339"/>
                  <a:pt x="338138" y="168275"/>
                </a:cubicBezTo>
                <a:cubicBezTo>
                  <a:pt x="338138" y="261211"/>
                  <a:pt x="262443" y="336550"/>
                  <a:pt x="169069" y="336550"/>
                </a:cubicBezTo>
                <a:cubicBezTo>
                  <a:pt x="75695" y="336550"/>
                  <a:pt x="0" y="261211"/>
                  <a:pt x="0" y="168275"/>
                </a:cubicBezTo>
                <a:cubicBezTo>
                  <a:pt x="0" y="75339"/>
                  <a:pt x="75695" y="0"/>
                  <a:pt x="169069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13353" y="1423245"/>
            <a:ext cx="2874452" cy="1742865"/>
          </a:xfrm>
          <a:prstGeom prst="rect">
            <a:avLst/>
          </a:prstGeom>
          <a:noFill/>
          <a:ln w="6350" cmpd="sng">
            <a:solidFill>
              <a:srgbClr val="474C6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91478" y="1346031"/>
            <a:ext cx="681652" cy="792776"/>
          </a:xfrm>
          <a:prstGeom prst="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42279" y="2203931"/>
            <a:ext cx="2630758" cy="850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7" name="矩形 6"/>
          <p:cNvSpPr/>
          <p:nvPr/>
        </p:nvSpPr>
        <p:spPr>
          <a:xfrm>
            <a:off x="8832128" y="1796656"/>
            <a:ext cx="1790108" cy="4025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13183" y="3528146"/>
            <a:ext cx="2874452" cy="1758113"/>
          </a:xfrm>
          <a:prstGeom prst="rect">
            <a:avLst/>
          </a:prstGeom>
          <a:noFill/>
          <a:ln w="6350" cmpd="sng">
            <a:solidFill>
              <a:srgbClr val="474C6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91308" y="3450932"/>
            <a:ext cx="681652" cy="792777"/>
          </a:xfrm>
          <a:prstGeom prst="rect">
            <a:avLst/>
          </a:pr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7730" y="4319513"/>
            <a:ext cx="2630758" cy="850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11" name="矩形 10"/>
          <p:cNvSpPr/>
          <p:nvPr/>
        </p:nvSpPr>
        <p:spPr>
          <a:xfrm>
            <a:off x="8837579" y="3912238"/>
            <a:ext cx="1790108" cy="4025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"/>
          <p:cNvSpPr/>
          <p:nvPr/>
        </p:nvSpPr>
        <p:spPr>
          <a:xfrm flipH="1">
            <a:off x="1846580" y="1568450"/>
            <a:ext cx="487680" cy="35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5" name="任意多边形"/>
          <p:cNvSpPr/>
          <p:nvPr/>
        </p:nvSpPr>
        <p:spPr>
          <a:xfrm flipH="1">
            <a:off x="8163560" y="1464310"/>
            <a:ext cx="300355" cy="552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8123324" y="3652673"/>
            <a:ext cx="416295" cy="416295"/>
          </a:xfrm>
          <a:custGeom>
            <a:avLst/>
            <a:gdLst>
              <a:gd name="connsiteX0" fmla="*/ 87049 w 338138"/>
              <a:gd name="connsiteY0" fmla="*/ 274638 h 338138"/>
              <a:gd name="connsiteX1" fmla="*/ 169070 w 338138"/>
              <a:gd name="connsiteY1" fmla="*/ 303742 h 338138"/>
              <a:gd name="connsiteX2" fmla="*/ 251091 w 338138"/>
              <a:gd name="connsiteY2" fmla="*/ 275961 h 338138"/>
              <a:gd name="connsiteX3" fmla="*/ 276226 w 338138"/>
              <a:gd name="connsiteY3" fmla="*/ 299773 h 338138"/>
              <a:gd name="connsiteX4" fmla="*/ 169070 w 338138"/>
              <a:gd name="connsiteY4" fmla="*/ 338138 h 338138"/>
              <a:gd name="connsiteX5" fmla="*/ 61913 w 338138"/>
              <a:gd name="connsiteY5" fmla="*/ 299773 h 338138"/>
              <a:gd name="connsiteX6" fmla="*/ 85726 w 338138"/>
              <a:gd name="connsiteY6" fmla="*/ 275961 h 338138"/>
              <a:gd name="connsiteX7" fmla="*/ 87049 w 338138"/>
              <a:gd name="connsiteY7" fmla="*/ 274638 h 338138"/>
              <a:gd name="connsiteX8" fmla="*/ 299773 w 338138"/>
              <a:gd name="connsiteY8" fmla="*/ 61913 h 338138"/>
              <a:gd name="connsiteX9" fmla="*/ 338138 w 338138"/>
              <a:gd name="connsiteY9" fmla="*/ 169069 h 338138"/>
              <a:gd name="connsiteX10" fmla="*/ 299773 w 338138"/>
              <a:gd name="connsiteY10" fmla="*/ 276226 h 338138"/>
              <a:gd name="connsiteX11" fmla="*/ 275961 w 338138"/>
              <a:gd name="connsiteY11" fmla="*/ 252413 h 338138"/>
              <a:gd name="connsiteX12" fmla="*/ 274638 w 338138"/>
              <a:gd name="connsiteY12" fmla="*/ 251090 h 338138"/>
              <a:gd name="connsiteX13" fmla="*/ 303742 w 338138"/>
              <a:gd name="connsiteY13" fmla="*/ 169069 h 338138"/>
              <a:gd name="connsiteX14" fmla="*/ 274638 w 338138"/>
              <a:gd name="connsiteY14" fmla="*/ 87048 h 338138"/>
              <a:gd name="connsiteX15" fmla="*/ 275961 w 338138"/>
              <a:gd name="connsiteY15" fmla="*/ 85726 h 338138"/>
              <a:gd name="connsiteX16" fmla="*/ 299773 w 338138"/>
              <a:gd name="connsiteY16" fmla="*/ 61913 h 338138"/>
              <a:gd name="connsiteX17" fmla="*/ 38202 w 338138"/>
              <a:gd name="connsiteY17" fmla="*/ 61913 h 338138"/>
              <a:gd name="connsiteX18" fmla="*/ 60596 w 338138"/>
              <a:gd name="connsiteY18" fmla="*/ 85726 h 338138"/>
              <a:gd name="connsiteX19" fmla="*/ 61913 w 338138"/>
              <a:gd name="connsiteY19" fmla="*/ 87048 h 338138"/>
              <a:gd name="connsiteX20" fmla="*/ 34250 w 338138"/>
              <a:gd name="connsiteY20" fmla="*/ 169069 h 338138"/>
              <a:gd name="connsiteX21" fmla="*/ 61913 w 338138"/>
              <a:gd name="connsiteY21" fmla="*/ 251090 h 338138"/>
              <a:gd name="connsiteX22" fmla="*/ 60596 w 338138"/>
              <a:gd name="connsiteY22" fmla="*/ 252413 h 338138"/>
              <a:gd name="connsiteX23" fmla="*/ 38202 w 338138"/>
              <a:gd name="connsiteY23" fmla="*/ 276226 h 338138"/>
              <a:gd name="connsiteX24" fmla="*/ 0 w 338138"/>
              <a:gd name="connsiteY24" fmla="*/ 169069 h 338138"/>
              <a:gd name="connsiteX25" fmla="*/ 38202 w 338138"/>
              <a:gd name="connsiteY25" fmla="*/ 61913 h 338138"/>
              <a:gd name="connsiteX26" fmla="*/ 150681 w 338138"/>
              <a:gd name="connsiteY26" fmla="*/ 58738 h 338138"/>
              <a:gd name="connsiteX27" fmla="*/ 150681 w 338138"/>
              <a:gd name="connsiteY27" fmla="*/ 129665 h 338138"/>
              <a:gd name="connsiteX28" fmla="*/ 167756 w 338138"/>
              <a:gd name="connsiteY28" fmla="*/ 146740 h 338138"/>
              <a:gd name="connsiteX29" fmla="*/ 184831 w 338138"/>
              <a:gd name="connsiteY29" fmla="*/ 129665 h 338138"/>
              <a:gd name="connsiteX30" fmla="*/ 184831 w 338138"/>
              <a:gd name="connsiteY30" fmla="*/ 58738 h 338138"/>
              <a:gd name="connsiteX31" fmla="*/ 279401 w 338138"/>
              <a:gd name="connsiteY31" fmla="*/ 151994 h 338138"/>
              <a:gd name="connsiteX32" fmla="*/ 207160 w 338138"/>
              <a:gd name="connsiteY32" fmla="*/ 151994 h 338138"/>
              <a:gd name="connsiteX33" fmla="*/ 190085 w 338138"/>
              <a:gd name="connsiteY33" fmla="*/ 169069 h 338138"/>
              <a:gd name="connsiteX34" fmla="*/ 207160 w 338138"/>
              <a:gd name="connsiteY34" fmla="*/ 186145 h 338138"/>
              <a:gd name="connsiteX35" fmla="*/ 279401 w 338138"/>
              <a:gd name="connsiteY35" fmla="*/ 186145 h 338138"/>
              <a:gd name="connsiteX36" fmla="*/ 184831 w 338138"/>
              <a:gd name="connsiteY36" fmla="*/ 279401 h 338138"/>
              <a:gd name="connsiteX37" fmla="*/ 184831 w 338138"/>
              <a:gd name="connsiteY37" fmla="*/ 207160 h 338138"/>
              <a:gd name="connsiteX38" fmla="*/ 167756 w 338138"/>
              <a:gd name="connsiteY38" fmla="*/ 190085 h 338138"/>
              <a:gd name="connsiteX39" fmla="*/ 150681 w 338138"/>
              <a:gd name="connsiteY39" fmla="*/ 207160 h 338138"/>
              <a:gd name="connsiteX40" fmla="*/ 150681 w 338138"/>
              <a:gd name="connsiteY40" fmla="*/ 279401 h 338138"/>
              <a:gd name="connsiteX41" fmla="*/ 58738 w 338138"/>
              <a:gd name="connsiteY41" fmla="*/ 186145 h 338138"/>
              <a:gd name="connsiteX42" fmla="*/ 130979 w 338138"/>
              <a:gd name="connsiteY42" fmla="*/ 186145 h 338138"/>
              <a:gd name="connsiteX43" fmla="*/ 148054 w 338138"/>
              <a:gd name="connsiteY43" fmla="*/ 169069 h 338138"/>
              <a:gd name="connsiteX44" fmla="*/ 130979 w 338138"/>
              <a:gd name="connsiteY44" fmla="*/ 151994 h 338138"/>
              <a:gd name="connsiteX45" fmla="*/ 58738 w 338138"/>
              <a:gd name="connsiteY45" fmla="*/ 151994 h 338138"/>
              <a:gd name="connsiteX46" fmla="*/ 150681 w 338138"/>
              <a:gd name="connsiteY46" fmla="*/ 58738 h 338138"/>
              <a:gd name="connsiteX47" fmla="*/ 169070 w 338138"/>
              <a:gd name="connsiteY47" fmla="*/ 0 h 338138"/>
              <a:gd name="connsiteX48" fmla="*/ 276226 w 338138"/>
              <a:gd name="connsiteY48" fmla="*/ 38365 h 338138"/>
              <a:gd name="connsiteX49" fmla="*/ 251091 w 338138"/>
              <a:gd name="connsiteY49" fmla="*/ 62177 h 338138"/>
              <a:gd name="connsiteX50" fmla="*/ 169070 w 338138"/>
              <a:gd name="connsiteY50" fmla="*/ 34396 h 338138"/>
              <a:gd name="connsiteX51" fmla="*/ 87049 w 338138"/>
              <a:gd name="connsiteY51" fmla="*/ 63500 h 338138"/>
              <a:gd name="connsiteX52" fmla="*/ 85726 w 338138"/>
              <a:gd name="connsiteY52" fmla="*/ 62177 h 338138"/>
              <a:gd name="connsiteX53" fmla="*/ 61913 w 338138"/>
              <a:gd name="connsiteY53" fmla="*/ 38365 h 338138"/>
              <a:gd name="connsiteX54" fmla="*/ 169070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87049" y="274638"/>
                </a:moveTo>
                <a:cubicBezTo>
                  <a:pt x="109538" y="293159"/>
                  <a:pt x="137319" y="303742"/>
                  <a:pt x="169070" y="303742"/>
                </a:cubicBezTo>
                <a:cubicBezTo>
                  <a:pt x="199497" y="303742"/>
                  <a:pt x="228601" y="293159"/>
                  <a:pt x="251091" y="275961"/>
                </a:cubicBezTo>
                <a:lnTo>
                  <a:pt x="276226" y="299773"/>
                </a:lnTo>
                <a:cubicBezTo>
                  <a:pt x="247122" y="323586"/>
                  <a:pt x="208757" y="338138"/>
                  <a:pt x="169070" y="338138"/>
                </a:cubicBezTo>
                <a:cubicBezTo>
                  <a:pt x="128059" y="338138"/>
                  <a:pt x="91017" y="323586"/>
                  <a:pt x="61913" y="299773"/>
                </a:cubicBezTo>
                <a:cubicBezTo>
                  <a:pt x="61913" y="299773"/>
                  <a:pt x="61913" y="299773"/>
                  <a:pt x="85726" y="275961"/>
                </a:cubicBezTo>
                <a:cubicBezTo>
                  <a:pt x="85726" y="275961"/>
                  <a:pt x="85726" y="275961"/>
                  <a:pt x="87049" y="274638"/>
                </a:cubicBezTo>
                <a:close/>
                <a:moveTo>
                  <a:pt x="299773" y="61913"/>
                </a:moveTo>
                <a:cubicBezTo>
                  <a:pt x="323586" y="91017"/>
                  <a:pt x="338138" y="128059"/>
                  <a:pt x="338138" y="169069"/>
                </a:cubicBezTo>
                <a:cubicBezTo>
                  <a:pt x="338138" y="210080"/>
                  <a:pt x="323586" y="247122"/>
                  <a:pt x="299773" y="276226"/>
                </a:cubicBezTo>
                <a:cubicBezTo>
                  <a:pt x="299773" y="276226"/>
                  <a:pt x="299773" y="276226"/>
                  <a:pt x="275961" y="252413"/>
                </a:cubicBezTo>
                <a:cubicBezTo>
                  <a:pt x="275961" y="252413"/>
                  <a:pt x="275961" y="251090"/>
                  <a:pt x="274638" y="251090"/>
                </a:cubicBezTo>
                <a:cubicBezTo>
                  <a:pt x="293159" y="228601"/>
                  <a:pt x="303742" y="200820"/>
                  <a:pt x="303742" y="169069"/>
                </a:cubicBezTo>
                <a:cubicBezTo>
                  <a:pt x="303742" y="137319"/>
                  <a:pt x="293159" y="109538"/>
                  <a:pt x="274638" y="87048"/>
                </a:cubicBezTo>
                <a:cubicBezTo>
                  <a:pt x="275961" y="87048"/>
                  <a:pt x="275961" y="85726"/>
                  <a:pt x="275961" y="85726"/>
                </a:cubicBezTo>
                <a:cubicBezTo>
                  <a:pt x="275961" y="85726"/>
                  <a:pt x="275961" y="85726"/>
                  <a:pt x="299773" y="61913"/>
                </a:cubicBezTo>
                <a:close/>
                <a:moveTo>
                  <a:pt x="38202" y="61913"/>
                </a:moveTo>
                <a:cubicBezTo>
                  <a:pt x="38202" y="61913"/>
                  <a:pt x="38202" y="61913"/>
                  <a:pt x="60596" y="85726"/>
                </a:cubicBezTo>
                <a:cubicBezTo>
                  <a:pt x="61913" y="87048"/>
                  <a:pt x="61913" y="87048"/>
                  <a:pt x="61913" y="87048"/>
                </a:cubicBezTo>
                <a:cubicBezTo>
                  <a:pt x="44788" y="109538"/>
                  <a:pt x="34250" y="138642"/>
                  <a:pt x="34250" y="169069"/>
                </a:cubicBezTo>
                <a:cubicBezTo>
                  <a:pt x="34250" y="199497"/>
                  <a:pt x="44788" y="228601"/>
                  <a:pt x="61913" y="251090"/>
                </a:cubicBezTo>
                <a:cubicBezTo>
                  <a:pt x="61913" y="251090"/>
                  <a:pt x="61913" y="251090"/>
                  <a:pt x="60596" y="252413"/>
                </a:cubicBezTo>
                <a:lnTo>
                  <a:pt x="38202" y="276226"/>
                </a:lnTo>
                <a:cubicBezTo>
                  <a:pt x="14490" y="247122"/>
                  <a:pt x="0" y="208757"/>
                  <a:pt x="0" y="169069"/>
                </a:cubicBezTo>
                <a:cubicBezTo>
                  <a:pt x="0" y="129382"/>
                  <a:pt x="14490" y="91017"/>
                  <a:pt x="38202" y="61913"/>
                </a:cubicBezTo>
                <a:close/>
                <a:moveTo>
                  <a:pt x="150681" y="58738"/>
                </a:moveTo>
                <a:cubicBezTo>
                  <a:pt x="150681" y="129665"/>
                  <a:pt x="150681" y="129665"/>
                  <a:pt x="150681" y="129665"/>
                </a:cubicBezTo>
                <a:cubicBezTo>
                  <a:pt x="150681" y="140173"/>
                  <a:pt x="158562" y="146740"/>
                  <a:pt x="167756" y="146740"/>
                </a:cubicBezTo>
                <a:cubicBezTo>
                  <a:pt x="176950" y="146740"/>
                  <a:pt x="184831" y="140173"/>
                  <a:pt x="184831" y="129665"/>
                </a:cubicBezTo>
                <a:cubicBezTo>
                  <a:pt x="184831" y="58738"/>
                  <a:pt x="184831" y="58738"/>
                  <a:pt x="184831" y="58738"/>
                </a:cubicBezTo>
                <a:cubicBezTo>
                  <a:pt x="233430" y="66619"/>
                  <a:pt x="271520" y="103396"/>
                  <a:pt x="279401" y="151994"/>
                </a:cubicBezTo>
                <a:cubicBezTo>
                  <a:pt x="207160" y="151994"/>
                  <a:pt x="207160" y="151994"/>
                  <a:pt x="207160" y="151994"/>
                </a:cubicBezTo>
                <a:cubicBezTo>
                  <a:pt x="197966" y="151994"/>
                  <a:pt x="190085" y="159875"/>
                  <a:pt x="190085" y="169069"/>
                </a:cubicBezTo>
                <a:cubicBezTo>
                  <a:pt x="190085" y="178264"/>
                  <a:pt x="197966" y="186145"/>
                  <a:pt x="207160" y="186145"/>
                </a:cubicBezTo>
                <a:lnTo>
                  <a:pt x="279401" y="186145"/>
                </a:lnTo>
                <a:cubicBezTo>
                  <a:pt x="271520" y="234743"/>
                  <a:pt x="233430" y="271520"/>
                  <a:pt x="184831" y="279401"/>
                </a:cubicBezTo>
                <a:cubicBezTo>
                  <a:pt x="184831" y="207160"/>
                  <a:pt x="184831" y="207160"/>
                  <a:pt x="184831" y="207160"/>
                </a:cubicBezTo>
                <a:cubicBezTo>
                  <a:pt x="184831" y="197966"/>
                  <a:pt x="176950" y="190085"/>
                  <a:pt x="167756" y="190085"/>
                </a:cubicBezTo>
                <a:cubicBezTo>
                  <a:pt x="158562" y="190085"/>
                  <a:pt x="150681" y="197966"/>
                  <a:pt x="150681" y="207160"/>
                </a:cubicBezTo>
                <a:cubicBezTo>
                  <a:pt x="150681" y="279401"/>
                  <a:pt x="150681" y="279401"/>
                  <a:pt x="150681" y="279401"/>
                </a:cubicBezTo>
                <a:cubicBezTo>
                  <a:pt x="104710" y="271520"/>
                  <a:pt x="66619" y="233430"/>
                  <a:pt x="58738" y="186145"/>
                </a:cubicBezTo>
                <a:cubicBezTo>
                  <a:pt x="130979" y="186145"/>
                  <a:pt x="130979" y="186145"/>
                  <a:pt x="130979" y="186145"/>
                </a:cubicBezTo>
                <a:cubicBezTo>
                  <a:pt x="140173" y="186145"/>
                  <a:pt x="148054" y="178264"/>
                  <a:pt x="148054" y="169069"/>
                </a:cubicBezTo>
                <a:cubicBezTo>
                  <a:pt x="148054" y="159875"/>
                  <a:pt x="140173" y="151994"/>
                  <a:pt x="130979" y="151994"/>
                </a:cubicBezTo>
                <a:cubicBezTo>
                  <a:pt x="58738" y="151994"/>
                  <a:pt x="58738" y="151994"/>
                  <a:pt x="58738" y="151994"/>
                </a:cubicBezTo>
                <a:cubicBezTo>
                  <a:pt x="66619" y="104709"/>
                  <a:pt x="104710" y="66619"/>
                  <a:pt x="150681" y="58738"/>
                </a:cubicBezTo>
                <a:close/>
                <a:moveTo>
                  <a:pt x="169070" y="0"/>
                </a:moveTo>
                <a:cubicBezTo>
                  <a:pt x="208757" y="0"/>
                  <a:pt x="247122" y="14552"/>
                  <a:pt x="276226" y="38365"/>
                </a:cubicBezTo>
                <a:cubicBezTo>
                  <a:pt x="276226" y="38365"/>
                  <a:pt x="276226" y="38365"/>
                  <a:pt x="251091" y="62177"/>
                </a:cubicBezTo>
                <a:cubicBezTo>
                  <a:pt x="228601" y="44979"/>
                  <a:pt x="199497" y="34396"/>
                  <a:pt x="169070" y="34396"/>
                </a:cubicBezTo>
                <a:cubicBezTo>
                  <a:pt x="137319" y="34396"/>
                  <a:pt x="109538" y="44979"/>
                  <a:pt x="87049" y="63500"/>
                </a:cubicBezTo>
                <a:cubicBezTo>
                  <a:pt x="85726" y="62177"/>
                  <a:pt x="85726" y="62177"/>
                  <a:pt x="85726" y="62177"/>
                </a:cubicBezTo>
                <a:lnTo>
                  <a:pt x="61913" y="38365"/>
                </a:lnTo>
                <a:cubicBezTo>
                  <a:pt x="91017" y="14552"/>
                  <a:pt x="128059" y="0"/>
                  <a:pt x="16907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beautiful-shot-japanese-styles-buildings-blue-sky_181624-449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9315" y="1423035"/>
            <a:ext cx="3096260" cy="3863340"/>
          </a:xfrm>
          <a:prstGeom prst="roundRect">
            <a:avLst>
              <a:gd name="adj" fmla="val 0"/>
            </a:avLst>
          </a:prstGeom>
        </p:spPr>
      </p:pic>
      <p:cxnSp>
        <p:nvCxnSpPr>
          <p:cNvPr id="29" name="直接连接符 28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516">
        <p:split orient="vert"/>
      </p:transition>
    </mc:Choice>
    <mc:Fallback xmlns="">
      <p:transition spd="slow" advClick="0" advTm="6516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"/>
          <p:cNvSpPr>
            <a:spLocks noChangeArrowheads="1"/>
          </p:cNvSpPr>
          <p:nvPr/>
        </p:nvSpPr>
        <p:spPr bwMode="auto">
          <a:xfrm rot="5400000">
            <a:off x="2724150" y="1828095"/>
            <a:ext cx="571500" cy="276999"/>
          </a:xfrm>
          <a:prstGeom prst="homePlate">
            <a:avLst>
              <a:gd name="adj" fmla="val 26949"/>
            </a:avLst>
          </a:prstGeom>
          <a:solidFill>
            <a:srgbClr val="474C62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任意多边形"/>
          <p:cNvSpPr/>
          <p:nvPr/>
        </p:nvSpPr>
        <p:spPr bwMode="auto">
          <a:xfrm>
            <a:off x="1635760" y="2196465"/>
            <a:ext cx="2748280" cy="318770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474C6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3512" y="3796342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2770" y="4282433"/>
            <a:ext cx="2382982" cy="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任意多边形"/>
          <p:cNvSpPr>
            <a:spLocks noChangeArrowheads="1"/>
          </p:cNvSpPr>
          <p:nvPr/>
        </p:nvSpPr>
        <p:spPr bwMode="auto">
          <a:xfrm rot="5400000">
            <a:off x="6069965" y="1828095"/>
            <a:ext cx="571500" cy="276999"/>
          </a:xfrm>
          <a:prstGeom prst="homePlate">
            <a:avLst>
              <a:gd name="adj" fmla="val 26949"/>
            </a:avLst>
          </a:prstGeom>
          <a:solidFill>
            <a:srgbClr val="474C62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"/>
          <p:cNvSpPr/>
          <p:nvPr/>
        </p:nvSpPr>
        <p:spPr bwMode="auto">
          <a:xfrm>
            <a:off x="4981575" y="2196465"/>
            <a:ext cx="2748280" cy="318770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474C6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9327" y="3796342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8585" y="4282433"/>
            <a:ext cx="2382982" cy="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"/>
          <p:cNvSpPr>
            <a:spLocks noChangeArrowheads="1"/>
          </p:cNvSpPr>
          <p:nvPr/>
        </p:nvSpPr>
        <p:spPr bwMode="auto">
          <a:xfrm rot="5400000">
            <a:off x="9415780" y="1828095"/>
            <a:ext cx="571500" cy="276999"/>
          </a:xfrm>
          <a:prstGeom prst="homePlate">
            <a:avLst>
              <a:gd name="adj" fmla="val 26949"/>
            </a:avLst>
          </a:prstGeom>
          <a:solidFill>
            <a:srgbClr val="474C62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"/>
          <p:cNvSpPr/>
          <p:nvPr/>
        </p:nvSpPr>
        <p:spPr bwMode="auto">
          <a:xfrm>
            <a:off x="8327390" y="2196465"/>
            <a:ext cx="2748280" cy="318770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474C6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65142" y="3796342"/>
            <a:ext cx="1672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474C6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74C6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34400" y="4282433"/>
            <a:ext cx="2382982" cy="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任意多边形"/>
          <p:cNvSpPr>
            <a:spLocks noEditPoints="1"/>
          </p:cNvSpPr>
          <p:nvPr/>
        </p:nvSpPr>
        <p:spPr bwMode="auto">
          <a:xfrm>
            <a:off x="6109335" y="2775585"/>
            <a:ext cx="774065" cy="75057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474C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任意多边形"/>
          <p:cNvSpPr/>
          <p:nvPr/>
        </p:nvSpPr>
        <p:spPr>
          <a:xfrm flipH="1">
            <a:off x="2542540" y="2760980"/>
            <a:ext cx="934085" cy="765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474C62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24" name="任意多边形"/>
          <p:cNvSpPr/>
          <p:nvPr/>
        </p:nvSpPr>
        <p:spPr>
          <a:xfrm flipH="1">
            <a:off x="9211310" y="2775585"/>
            <a:ext cx="979805" cy="713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474C62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"/>
          <p:cNvSpPr/>
          <p:nvPr/>
        </p:nvSpPr>
        <p:spPr bwMode="auto">
          <a:xfrm>
            <a:off x="1555750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任意多边形"/>
          <p:cNvSpPr>
            <a:spLocks noEditPoints="1"/>
          </p:cNvSpPr>
          <p:nvPr/>
        </p:nvSpPr>
        <p:spPr bwMode="auto">
          <a:xfrm>
            <a:off x="1300480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7805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645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14073" y="628015"/>
            <a:ext cx="844550" cy="0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24755" y="118745"/>
            <a:ext cx="262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dirty="0">
                <a:solidFill>
                  <a:srgbClr val="474C62"/>
                </a:solidFill>
                <a:effectLst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椭圆"/>
          <p:cNvSpPr/>
          <p:nvPr/>
        </p:nvSpPr>
        <p:spPr bwMode="auto">
          <a:xfrm>
            <a:off x="4126230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"/>
          <p:cNvSpPr>
            <a:spLocks noEditPoints="1"/>
          </p:cNvSpPr>
          <p:nvPr/>
        </p:nvSpPr>
        <p:spPr bwMode="auto">
          <a:xfrm>
            <a:off x="3870960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5585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5425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"/>
          <p:cNvSpPr/>
          <p:nvPr/>
        </p:nvSpPr>
        <p:spPr bwMode="auto">
          <a:xfrm>
            <a:off x="6693535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"/>
          <p:cNvSpPr>
            <a:spLocks noEditPoints="1"/>
          </p:cNvSpPr>
          <p:nvPr/>
        </p:nvSpPr>
        <p:spPr bwMode="auto">
          <a:xfrm>
            <a:off x="6438265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74790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74630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"/>
          <p:cNvSpPr/>
          <p:nvPr/>
        </p:nvSpPr>
        <p:spPr bwMode="auto">
          <a:xfrm>
            <a:off x="9337040" y="2065338"/>
            <a:ext cx="1374140" cy="1234440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solidFill>
            <a:srgbClr val="47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任意多边形"/>
          <p:cNvSpPr>
            <a:spLocks noEditPoints="1"/>
          </p:cNvSpPr>
          <p:nvPr/>
        </p:nvSpPr>
        <p:spPr bwMode="auto">
          <a:xfrm>
            <a:off x="9081770" y="1835785"/>
            <a:ext cx="1884680" cy="1693545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92895" y="3660775"/>
            <a:ext cx="193929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92735" y="4039935"/>
            <a:ext cx="1939178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"/>
          <p:cNvSpPr/>
          <p:nvPr/>
        </p:nvSpPr>
        <p:spPr>
          <a:xfrm flipH="1">
            <a:off x="1830070" y="2386330"/>
            <a:ext cx="723900" cy="593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24" name="任意多边形"/>
          <p:cNvSpPr/>
          <p:nvPr/>
        </p:nvSpPr>
        <p:spPr>
          <a:xfrm flipH="1">
            <a:off x="4370070" y="2406015"/>
            <a:ext cx="759460" cy="55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6" name="任意多边形"/>
          <p:cNvSpPr/>
          <p:nvPr/>
        </p:nvSpPr>
        <p:spPr>
          <a:xfrm flipH="1">
            <a:off x="7092315" y="2306320"/>
            <a:ext cx="410845" cy="7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"/>
          <p:cNvSpPr>
            <a:spLocks noEditPoints="1"/>
          </p:cNvSpPr>
          <p:nvPr/>
        </p:nvSpPr>
        <p:spPr bwMode="auto">
          <a:xfrm>
            <a:off x="9733280" y="2406015"/>
            <a:ext cx="581660" cy="56451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10610" y="1949450"/>
            <a:ext cx="0" cy="3021965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186170" y="1949450"/>
            <a:ext cx="0" cy="3021965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757920" y="1949450"/>
            <a:ext cx="0" cy="3021965"/>
          </a:xfrm>
          <a:prstGeom prst="line">
            <a:avLst/>
          </a:prstGeom>
          <a:ln>
            <a:solidFill>
              <a:srgbClr val="4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/>
      </p:transition>
    </mc:Choice>
    <mc:Fallback xmlns="">
      <p:transition spd="slow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wjousys">
      <a:majorFont>
        <a:latin typeface="印品黑体"/>
        <a:ea typeface="汉仪小隶书简"/>
        <a:cs typeface=""/>
      </a:majorFont>
      <a:minorFont>
        <a:latin typeface="印品黑体"/>
        <a:ea typeface="汉仪小隶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wjousys">
      <a:majorFont>
        <a:latin typeface="印品黑体"/>
        <a:ea typeface="汉仪小隶书简"/>
        <a:cs typeface=""/>
      </a:majorFont>
      <a:minorFont>
        <a:latin typeface="印品黑体"/>
        <a:ea typeface="汉仪小隶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汉仪君黑-45简"/>
        <a:font script="Hebr" typeface="汉仪君黑-4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4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汉仪君黑-45简"/>
        <a:font script="Hebr" typeface="汉仪君黑-4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4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1118</Words>
  <Application>Microsoft Office PowerPoint</Application>
  <PresentationFormat>宽屏</PresentationFormat>
  <Paragraphs>167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Gill Sans</vt:lpstr>
      <vt:lpstr>汉仪君黑-45简</vt:lpstr>
      <vt:lpstr>微软雅黑</vt:lpstr>
      <vt:lpstr>印品黑体</vt:lpstr>
      <vt:lpstr>Arial</vt:lpstr>
      <vt:lpstr>Calibri</vt:lpstr>
      <vt:lpstr>MS Reference Sans Serif</vt:lpstr>
      <vt:lpstr>Roboto Medium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古典国风</dc:title>
  <dc:creator>第一PPT</dc:creator>
  <cp:keywords>www.1ppt.com</cp:keywords>
  <dc:description>www.1ppt.com</dc:description>
  <cp:lastModifiedBy>之灵</cp:lastModifiedBy>
  <cp:revision>18</cp:revision>
  <dcterms:created xsi:type="dcterms:W3CDTF">2022-03-18T11:52:00Z</dcterms:created>
  <dcterms:modified xsi:type="dcterms:W3CDTF">2024-01-15T13:47:55Z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22AFED5595D942B0998453E4E360F883_12</vt:lpwstr>
  </property>
  <property fmtid="{D5CDD505-2E9C-101B-9397-08002B2CF9AE}" pid="3" name="KSOProductBuildVer">
    <vt:lpwstr>2052-12.1.0.15712</vt:lpwstr>
  </property>
</Properties>
</file>