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95" r:id="rId6"/>
    <p:sldId id="306" r:id="rId7"/>
    <p:sldId id="268" r:id="rId8"/>
    <p:sldId id="291" r:id="rId9"/>
    <p:sldId id="260" r:id="rId10"/>
    <p:sldId id="292" r:id="rId11"/>
    <p:sldId id="296" r:id="rId12"/>
    <p:sldId id="305" r:id="rId13"/>
    <p:sldId id="293" r:id="rId14"/>
    <p:sldId id="297" r:id="rId15"/>
    <p:sldId id="261" r:id="rId16"/>
    <p:sldId id="273" r:id="rId17"/>
    <p:sldId id="298" r:id="rId18"/>
    <p:sldId id="276" r:id="rId19"/>
    <p:sldId id="299" r:id="rId20"/>
    <p:sldId id="300" r:id="rId21"/>
    <p:sldId id="262" r:id="rId22"/>
    <p:sldId id="301" r:id="rId23"/>
    <p:sldId id="302" r:id="rId24"/>
    <p:sldId id="304" r:id="rId25"/>
    <p:sldId id="280" r:id="rId26"/>
    <p:sldId id="263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81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CC8C-501B-461A-8E81-86A7505D926B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4B15B-9D34-48B7-B76B-BDE38A39A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96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/>
              <a:t>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ww.freeppt7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感谢您下载小木头平台上提供的</a:t>
            </a:r>
            <a:r>
              <a:rPr lang="en-US" altLang="zh-CN" sz="3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作品，为了您和小木头以及原创作者的利益，请勿复制、传播、销售，否则将承担法律责任！小木头将对作品进行维权，按照传播下载次数进行十倍的索取赔偿！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89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12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22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25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38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29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03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2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70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24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0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9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7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1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63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08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900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56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01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21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54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65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51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07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81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1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36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99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49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71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65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45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23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05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11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8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07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81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57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24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25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24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04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51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03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31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74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97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95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8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9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9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4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PPT\包图海外素材图\20.jpg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" y="-24130"/>
            <a:ext cx="12198985" cy="6906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8935" y="631825"/>
            <a:ext cx="11454130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284980" y="5822950"/>
            <a:ext cx="3711575" cy="3886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Report </a:t>
            </a:r>
            <a:r>
              <a:rPr lang="zh-CN" altLang="en-US" sz="2000" b="1" dirty="0">
                <a:cs typeface="+mn-ea"/>
                <a:sym typeface="+mn-lt"/>
              </a:rPr>
              <a:t>：</a:t>
            </a:r>
            <a:r>
              <a:rPr lang="en-US" altLang="zh-CN" sz="2000" b="1" dirty="0">
                <a:cs typeface="+mn-ea"/>
                <a:sym typeface="+mn-lt"/>
              </a:rPr>
              <a:t>freeppt7.com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98135" y="2243455"/>
            <a:ext cx="1396944" cy="1396944"/>
            <a:chOff x="8464" y="2877"/>
            <a:chExt cx="2411" cy="2411"/>
          </a:xfrm>
        </p:grpSpPr>
        <p:grpSp>
          <p:nvGrpSpPr>
            <p:cNvPr id="4" name="组合 3"/>
            <p:cNvGrpSpPr/>
            <p:nvPr/>
          </p:nvGrpSpPr>
          <p:grpSpPr>
            <a:xfrm>
              <a:off x="8464" y="2877"/>
              <a:ext cx="2411" cy="2411"/>
              <a:chOff x="8464" y="2877"/>
              <a:chExt cx="2411" cy="241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8464" y="2877"/>
                <a:ext cx="2411" cy="24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663" y="3076"/>
                <a:ext cx="2014" cy="2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663" y="3660"/>
              <a:ext cx="2014" cy="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065655" y="2472508"/>
            <a:ext cx="331533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FREE PPT</a:t>
            </a:r>
            <a:endParaRPr lang="zh-CN" altLang="zh-CN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80356" y="2459445"/>
            <a:ext cx="356002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TEMPLATES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8935" y="2926715"/>
            <a:ext cx="1697355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125710" y="2926715"/>
            <a:ext cx="1697355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430915" y="3803195"/>
            <a:ext cx="7419703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6057265" y="631825"/>
            <a:ext cx="76200" cy="44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23" grpId="0" bldLvl="0" animBg="1"/>
      <p:bldP spid="10" grpId="0" bldLvl="0" animBg="1"/>
      <p:bldP spid="24" grpId="0"/>
      <p:bldP spid="24" grpId="2"/>
      <p:bldP spid="24" grpId="4"/>
      <p:bldP spid="24" grpId="5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82040" y="2227580"/>
            <a:ext cx="3001645" cy="3001645"/>
          </a:xfrm>
          <a:prstGeom prst="ellipse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5808980" y="1841500"/>
            <a:ext cx="5317490" cy="61341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1"/>
          <p:cNvSpPr txBox="1"/>
          <p:nvPr/>
        </p:nvSpPr>
        <p:spPr>
          <a:xfrm>
            <a:off x="5808980" y="2858770"/>
            <a:ext cx="5317490" cy="61341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1"/>
          <p:cNvSpPr txBox="1"/>
          <p:nvPr/>
        </p:nvSpPr>
        <p:spPr>
          <a:xfrm>
            <a:off x="5808980" y="3886200"/>
            <a:ext cx="5317490" cy="61341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1"/>
          <p:cNvSpPr txBox="1"/>
          <p:nvPr/>
        </p:nvSpPr>
        <p:spPr>
          <a:xfrm>
            <a:off x="5808980" y="4907280"/>
            <a:ext cx="5317490" cy="61341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Group 1"/>
          <p:cNvGrpSpPr/>
          <p:nvPr/>
        </p:nvGrpSpPr>
        <p:grpSpPr>
          <a:xfrm>
            <a:off x="4930146" y="1828788"/>
            <a:ext cx="638053" cy="638053"/>
            <a:chOff x="828046" y="2107553"/>
            <a:chExt cx="638053" cy="638053"/>
          </a:xfrm>
          <a:solidFill>
            <a:schemeClr val="bg1"/>
          </a:solidFill>
        </p:grpSpPr>
        <p:sp>
          <p:nvSpPr>
            <p:cNvPr id="40" name="Oval 36"/>
            <p:cNvSpPr/>
            <p:nvPr/>
          </p:nvSpPr>
          <p:spPr>
            <a:xfrm>
              <a:off x="828046" y="2107553"/>
              <a:ext cx="638053" cy="6380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976983" y="2207167"/>
              <a:ext cx="350770" cy="400652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2"/>
          <p:cNvGrpSpPr/>
          <p:nvPr/>
        </p:nvGrpSpPr>
        <p:grpSpPr>
          <a:xfrm>
            <a:off x="4930146" y="2846757"/>
            <a:ext cx="638053" cy="638053"/>
            <a:chOff x="828046" y="3125522"/>
            <a:chExt cx="638053" cy="638053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>
              <a:off x="828046" y="3125522"/>
              <a:ext cx="638053" cy="6380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AutoShape 60"/>
            <p:cNvSpPr/>
            <p:nvPr/>
          </p:nvSpPr>
          <p:spPr bwMode="auto">
            <a:xfrm>
              <a:off x="1002095" y="3289348"/>
              <a:ext cx="347119" cy="347116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23"/>
          <p:cNvGrpSpPr/>
          <p:nvPr/>
        </p:nvGrpSpPr>
        <p:grpSpPr>
          <a:xfrm>
            <a:off x="4930146" y="4893741"/>
            <a:ext cx="638053" cy="638053"/>
            <a:chOff x="828046" y="5172506"/>
            <a:chExt cx="638053" cy="638053"/>
          </a:xfrm>
          <a:solidFill>
            <a:schemeClr val="bg1"/>
          </a:solidFill>
        </p:grpSpPr>
        <p:sp>
          <p:nvSpPr>
            <p:cNvPr id="46" name="Oval 48"/>
            <p:cNvSpPr/>
            <p:nvPr/>
          </p:nvSpPr>
          <p:spPr>
            <a:xfrm>
              <a:off x="828046" y="5172506"/>
              <a:ext cx="638053" cy="6380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28"/>
            <p:cNvSpPr>
              <a:spLocks noChangeAspect="1" noChangeArrowheads="1"/>
            </p:cNvSpPr>
            <p:nvPr/>
          </p:nvSpPr>
          <p:spPr bwMode="auto">
            <a:xfrm>
              <a:off x="912828" y="5360849"/>
              <a:ext cx="468488" cy="261365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22"/>
          <p:cNvGrpSpPr/>
          <p:nvPr/>
        </p:nvGrpSpPr>
        <p:grpSpPr>
          <a:xfrm>
            <a:off x="4930146" y="3873531"/>
            <a:ext cx="638053" cy="638053"/>
            <a:chOff x="828046" y="4152296"/>
            <a:chExt cx="638053" cy="638053"/>
          </a:xfrm>
          <a:solidFill>
            <a:schemeClr val="bg1"/>
          </a:solidFill>
        </p:grpSpPr>
        <p:sp>
          <p:nvSpPr>
            <p:cNvPr id="49" name="Oval 45"/>
            <p:cNvSpPr/>
            <p:nvPr/>
          </p:nvSpPr>
          <p:spPr>
            <a:xfrm>
              <a:off x="828046" y="4152296"/>
              <a:ext cx="638053" cy="6380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66"/>
            <p:cNvSpPr>
              <a:spLocks noChangeAspect="1" noChangeArrowheads="1"/>
            </p:cNvSpPr>
            <p:nvPr/>
          </p:nvSpPr>
          <p:spPr bwMode="auto">
            <a:xfrm>
              <a:off x="951562" y="4271884"/>
              <a:ext cx="341250" cy="40842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127"/>
          <p:cNvGrpSpPr>
            <a:grpSpLocks noChangeAspect="1"/>
          </p:cNvGrpSpPr>
          <p:nvPr/>
        </p:nvGrpSpPr>
        <p:grpSpPr>
          <a:xfrm>
            <a:off x="4865301" y="2207334"/>
            <a:ext cx="2461768" cy="2480949"/>
            <a:chOff x="9134879" y="1164239"/>
            <a:chExt cx="3055938" cy="3079750"/>
          </a:xfrm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34879" y="1175351"/>
              <a:ext cx="3035300" cy="2971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75011" tIns="37505" rIns="75011" bIns="3750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4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130" name="Freeform 5"/>
            <p:cNvSpPr/>
            <p:nvPr/>
          </p:nvSpPr>
          <p:spPr bwMode="auto">
            <a:xfrm>
              <a:off x="9134879" y="1164239"/>
              <a:ext cx="3055938" cy="2982913"/>
            </a:xfrm>
            <a:custGeom>
              <a:avLst/>
              <a:gdLst/>
              <a:ahLst/>
              <a:cxnLst>
                <a:cxn ang="0">
                  <a:pos x="277" y="130"/>
                </a:cxn>
                <a:cxn ang="0">
                  <a:pos x="278" y="103"/>
                </a:cxn>
                <a:cxn ang="0">
                  <a:pos x="261" y="81"/>
                </a:cxn>
                <a:cxn ang="0">
                  <a:pos x="256" y="57"/>
                </a:cxn>
                <a:cxn ang="0">
                  <a:pos x="239" y="44"/>
                </a:cxn>
                <a:cxn ang="0">
                  <a:pos x="231" y="29"/>
                </a:cxn>
                <a:cxn ang="0">
                  <a:pos x="209" y="18"/>
                </a:cxn>
                <a:cxn ang="0">
                  <a:pos x="171" y="0"/>
                </a:cxn>
                <a:cxn ang="0">
                  <a:pos x="152" y="4"/>
                </a:cxn>
                <a:cxn ang="0">
                  <a:pos x="139" y="14"/>
                </a:cxn>
                <a:cxn ang="0">
                  <a:pos x="133" y="9"/>
                </a:cxn>
                <a:cxn ang="0">
                  <a:pos x="112" y="2"/>
                </a:cxn>
                <a:cxn ang="0">
                  <a:pos x="79" y="18"/>
                </a:cxn>
                <a:cxn ang="0">
                  <a:pos x="56" y="29"/>
                </a:cxn>
                <a:cxn ang="0">
                  <a:pos x="47" y="44"/>
                </a:cxn>
                <a:cxn ang="0">
                  <a:pos x="30" y="57"/>
                </a:cxn>
                <a:cxn ang="0">
                  <a:pos x="25" y="81"/>
                </a:cxn>
                <a:cxn ang="0">
                  <a:pos x="8" y="103"/>
                </a:cxn>
                <a:cxn ang="0">
                  <a:pos x="9" y="130"/>
                </a:cxn>
                <a:cxn ang="0">
                  <a:pos x="1" y="167"/>
                </a:cxn>
                <a:cxn ang="0">
                  <a:pos x="22" y="207"/>
                </a:cxn>
                <a:cxn ang="0">
                  <a:pos x="29" y="233"/>
                </a:cxn>
                <a:cxn ang="0">
                  <a:pos x="50" y="246"/>
                </a:cxn>
                <a:cxn ang="0">
                  <a:pos x="58" y="262"/>
                </a:cxn>
                <a:cxn ang="0">
                  <a:pos x="84" y="273"/>
                </a:cxn>
                <a:cxn ang="0">
                  <a:pos x="90" y="272"/>
                </a:cxn>
                <a:cxn ang="0">
                  <a:pos x="114" y="280"/>
                </a:cxn>
                <a:cxn ang="0">
                  <a:pos x="146" y="260"/>
                </a:cxn>
                <a:cxn ang="0">
                  <a:pos x="159" y="274"/>
                </a:cxn>
                <a:cxn ang="0">
                  <a:pos x="175" y="279"/>
                </a:cxn>
                <a:cxn ang="0">
                  <a:pos x="196" y="272"/>
                </a:cxn>
                <a:cxn ang="0">
                  <a:pos x="203" y="273"/>
                </a:cxn>
                <a:cxn ang="0">
                  <a:pos x="225" y="265"/>
                </a:cxn>
                <a:cxn ang="0">
                  <a:pos x="237" y="246"/>
                </a:cxn>
                <a:cxn ang="0">
                  <a:pos x="257" y="233"/>
                </a:cxn>
                <a:cxn ang="0">
                  <a:pos x="265" y="207"/>
                </a:cxn>
                <a:cxn ang="0">
                  <a:pos x="286" y="167"/>
                </a:cxn>
                <a:cxn ang="0">
                  <a:pos x="277" y="130"/>
                </a:cxn>
              </a:cxnLst>
              <a:rect l="0" t="0" r="r" b="b"/>
              <a:pathLst>
                <a:path w="287" h="280">
                  <a:moveTo>
                    <a:pt x="277" y="130"/>
                  </a:moveTo>
                  <a:cubicBezTo>
                    <a:pt x="281" y="122"/>
                    <a:pt x="281" y="112"/>
                    <a:pt x="278" y="103"/>
                  </a:cubicBezTo>
                  <a:cubicBezTo>
                    <a:pt x="275" y="93"/>
                    <a:pt x="269" y="85"/>
                    <a:pt x="261" y="81"/>
                  </a:cubicBezTo>
                  <a:cubicBezTo>
                    <a:pt x="262" y="73"/>
                    <a:pt x="261" y="64"/>
                    <a:pt x="256" y="57"/>
                  </a:cubicBezTo>
                  <a:cubicBezTo>
                    <a:pt x="252" y="51"/>
                    <a:pt x="246" y="46"/>
                    <a:pt x="239" y="44"/>
                  </a:cubicBezTo>
                  <a:cubicBezTo>
                    <a:pt x="238" y="38"/>
                    <a:pt x="235" y="33"/>
                    <a:pt x="231" y="29"/>
                  </a:cubicBezTo>
                  <a:cubicBezTo>
                    <a:pt x="225" y="22"/>
                    <a:pt x="217" y="19"/>
                    <a:pt x="209" y="18"/>
                  </a:cubicBezTo>
                  <a:cubicBezTo>
                    <a:pt x="201" y="7"/>
                    <a:pt x="187" y="0"/>
                    <a:pt x="171" y="0"/>
                  </a:cubicBezTo>
                  <a:cubicBezTo>
                    <a:pt x="164" y="0"/>
                    <a:pt x="158" y="1"/>
                    <a:pt x="152" y="4"/>
                  </a:cubicBezTo>
                  <a:cubicBezTo>
                    <a:pt x="146" y="7"/>
                    <a:pt x="142" y="10"/>
                    <a:pt x="139" y="14"/>
                  </a:cubicBezTo>
                  <a:cubicBezTo>
                    <a:pt x="137" y="12"/>
                    <a:pt x="135" y="11"/>
                    <a:pt x="133" y="9"/>
                  </a:cubicBezTo>
                  <a:cubicBezTo>
                    <a:pt x="127" y="4"/>
                    <a:pt x="120" y="2"/>
                    <a:pt x="112" y="2"/>
                  </a:cubicBezTo>
                  <a:cubicBezTo>
                    <a:pt x="100" y="2"/>
                    <a:pt x="89" y="8"/>
                    <a:pt x="79" y="18"/>
                  </a:cubicBezTo>
                  <a:cubicBezTo>
                    <a:pt x="71" y="18"/>
                    <a:pt x="62" y="22"/>
                    <a:pt x="56" y="29"/>
                  </a:cubicBezTo>
                  <a:cubicBezTo>
                    <a:pt x="52" y="33"/>
                    <a:pt x="49" y="38"/>
                    <a:pt x="47" y="44"/>
                  </a:cubicBezTo>
                  <a:cubicBezTo>
                    <a:pt x="40" y="46"/>
                    <a:pt x="34" y="51"/>
                    <a:pt x="30" y="57"/>
                  </a:cubicBezTo>
                  <a:cubicBezTo>
                    <a:pt x="26" y="64"/>
                    <a:pt x="24" y="73"/>
                    <a:pt x="25" y="81"/>
                  </a:cubicBezTo>
                  <a:cubicBezTo>
                    <a:pt x="17" y="85"/>
                    <a:pt x="11" y="93"/>
                    <a:pt x="8" y="103"/>
                  </a:cubicBezTo>
                  <a:cubicBezTo>
                    <a:pt x="5" y="112"/>
                    <a:pt x="6" y="122"/>
                    <a:pt x="9" y="130"/>
                  </a:cubicBezTo>
                  <a:cubicBezTo>
                    <a:pt x="0" y="143"/>
                    <a:pt x="0" y="161"/>
                    <a:pt x="1" y="167"/>
                  </a:cubicBezTo>
                  <a:cubicBezTo>
                    <a:pt x="2" y="185"/>
                    <a:pt x="10" y="199"/>
                    <a:pt x="22" y="207"/>
                  </a:cubicBezTo>
                  <a:cubicBezTo>
                    <a:pt x="21" y="216"/>
                    <a:pt x="24" y="225"/>
                    <a:pt x="29" y="233"/>
                  </a:cubicBezTo>
                  <a:cubicBezTo>
                    <a:pt x="35" y="240"/>
                    <a:pt x="42" y="245"/>
                    <a:pt x="50" y="246"/>
                  </a:cubicBezTo>
                  <a:cubicBezTo>
                    <a:pt x="51" y="252"/>
                    <a:pt x="54" y="258"/>
                    <a:pt x="58" y="262"/>
                  </a:cubicBezTo>
                  <a:cubicBezTo>
                    <a:pt x="65" y="269"/>
                    <a:pt x="74" y="273"/>
                    <a:pt x="84" y="273"/>
                  </a:cubicBezTo>
                  <a:cubicBezTo>
                    <a:pt x="86" y="273"/>
                    <a:pt x="88" y="273"/>
                    <a:pt x="90" y="272"/>
                  </a:cubicBezTo>
                  <a:cubicBezTo>
                    <a:pt x="98" y="278"/>
                    <a:pt x="106" y="280"/>
                    <a:pt x="114" y="280"/>
                  </a:cubicBezTo>
                  <a:cubicBezTo>
                    <a:pt x="127" y="280"/>
                    <a:pt x="139" y="273"/>
                    <a:pt x="146" y="260"/>
                  </a:cubicBezTo>
                  <a:cubicBezTo>
                    <a:pt x="149" y="266"/>
                    <a:pt x="153" y="271"/>
                    <a:pt x="159" y="274"/>
                  </a:cubicBezTo>
                  <a:cubicBezTo>
                    <a:pt x="164" y="277"/>
                    <a:pt x="169" y="279"/>
                    <a:pt x="175" y="279"/>
                  </a:cubicBezTo>
                  <a:cubicBezTo>
                    <a:pt x="183" y="279"/>
                    <a:pt x="190" y="277"/>
                    <a:pt x="196" y="272"/>
                  </a:cubicBezTo>
                  <a:cubicBezTo>
                    <a:pt x="198" y="273"/>
                    <a:pt x="201" y="273"/>
                    <a:pt x="203" y="273"/>
                  </a:cubicBezTo>
                  <a:cubicBezTo>
                    <a:pt x="211" y="273"/>
                    <a:pt x="219" y="270"/>
                    <a:pt x="225" y="265"/>
                  </a:cubicBezTo>
                  <a:cubicBezTo>
                    <a:pt x="231" y="260"/>
                    <a:pt x="235" y="254"/>
                    <a:pt x="237" y="246"/>
                  </a:cubicBezTo>
                  <a:cubicBezTo>
                    <a:pt x="245" y="245"/>
                    <a:pt x="252" y="240"/>
                    <a:pt x="257" y="233"/>
                  </a:cubicBezTo>
                  <a:cubicBezTo>
                    <a:pt x="263" y="225"/>
                    <a:pt x="265" y="216"/>
                    <a:pt x="265" y="207"/>
                  </a:cubicBezTo>
                  <a:cubicBezTo>
                    <a:pt x="276" y="199"/>
                    <a:pt x="284" y="185"/>
                    <a:pt x="286" y="167"/>
                  </a:cubicBezTo>
                  <a:cubicBezTo>
                    <a:pt x="287" y="156"/>
                    <a:pt x="285" y="141"/>
                    <a:pt x="277" y="1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75011" tIns="37505" rIns="75011" bIns="3750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6"/>
            <p:cNvSpPr>
              <a:spLocks noEditPoints="1"/>
            </p:cNvSpPr>
            <p:nvPr/>
          </p:nvSpPr>
          <p:spPr bwMode="auto">
            <a:xfrm>
              <a:off x="9230129" y="1218214"/>
              <a:ext cx="2865438" cy="3025775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212"/>
                </a:cxn>
                <a:cxn ang="0">
                  <a:pos x="23" y="197"/>
                </a:cxn>
                <a:cxn ang="0">
                  <a:pos x="27" y="81"/>
                </a:cxn>
                <a:cxn ang="0">
                  <a:pos x="150" y="13"/>
                </a:cxn>
                <a:cxn ang="0">
                  <a:pos x="151" y="135"/>
                </a:cxn>
                <a:cxn ang="0">
                  <a:pos x="187" y="88"/>
                </a:cxn>
                <a:cxn ang="0">
                  <a:pos x="160" y="72"/>
                </a:cxn>
                <a:cxn ang="0">
                  <a:pos x="178" y="75"/>
                </a:cxn>
                <a:cxn ang="0">
                  <a:pos x="150" y="13"/>
                </a:cxn>
                <a:cxn ang="0">
                  <a:pos x="158" y="255"/>
                </a:cxn>
                <a:cxn ang="0">
                  <a:pos x="211" y="225"/>
                </a:cxn>
                <a:cxn ang="0">
                  <a:pos x="252" y="131"/>
                </a:cxn>
                <a:cxn ang="0">
                  <a:pos x="220" y="166"/>
                </a:cxn>
                <a:cxn ang="0">
                  <a:pos x="214" y="192"/>
                </a:cxn>
                <a:cxn ang="0">
                  <a:pos x="211" y="147"/>
                </a:cxn>
                <a:cxn ang="0">
                  <a:pos x="171" y="133"/>
                </a:cxn>
                <a:cxn ang="0">
                  <a:pos x="188" y="236"/>
                </a:cxn>
                <a:cxn ang="0">
                  <a:pos x="160" y="214"/>
                </a:cxn>
                <a:cxn ang="0">
                  <a:pos x="154" y="141"/>
                </a:cxn>
                <a:cxn ang="0">
                  <a:pos x="237" y="128"/>
                </a:cxn>
                <a:cxn ang="0">
                  <a:pos x="211" y="63"/>
                </a:cxn>
                <a:cxn ang="0">
                  <a:pos x="195" y="23"/>
                </a:cxn>
                <a:cxn ang="0">
                  <a:pos x="144" y="91"/>
                </a:cxn>
                <a:cxn ang="0">
                  <a:pos x="143" y="234"/>
                </a:cxn>
                <a:cxn ang="0">
                  <a:pos x="210" y="253"/>
                </a:cxn>
                <a:cxn ang="0">
                  <a:pos x="267" y="161"/>
                </a:cxn>
                <a:cxn ang="0">
                  <a:pos x="222" y="46"/>
                </a:cxn>
                <a:cxn ang="0">
                  <a:pos x="90" y="120"/>
                </a:cxn>
                <a:cxn ang="0">
                  <a:pos x="96" y="119"/>
                </a:cxn>
                <a:cxn ang="0">
                  <a:pos x="92" y="126"/>
                </a:cxn>
                <a:cxn ang="0">
                  <a:pos x="52" y="139"/>
                </a:cxn>
                <a:cxn ang="0">
                  <a:pos x="118" y="163"/>
                </a:cxn>
                <a:cxn ang="0">
                  <a:pos x="115" y="17"/>
                </a:cxn>
                <a:cxn ang="0">
                  <a:pos x="97" y="56"/>
                </a:cxn>
                <a:cxn ang="0">
                  <a:pos x="111" y="40"/>
                </a:cxn>
                <a:cxn ang="0">
                  <a:pos x="79" y="76"/>
                </a:cxn>
                <a:cxn ang="0">
                  <a:pos x="98" y="171"/>
                </a:cxn>
                <a:cxn ang="0">
                  <a:pos x="97" y="195"/>
                </a:cxn>
                <a:cxn ang="0">
                  <a:pos x="94" y="237"/>
                </a:cxn>
                <a:cxn ang="0">
                  <a:pos x="77" y="162"/>
                </a:cxn>
                <a:cxn ang="0">
                  <a:pos x="8" y="161"/>
                </a:cxn>
                <a:cxn ang="0">
                  <a:pos x="85" y="249"/>
                </a:cxn>
                <a:cxn ang="0">
                  <a:pos x="98" y="171"/>
                </a:cxn>
                <a:cxn ang="0">
                  <a:pos x="62" y="99"/>
                </a:cxn>
                <a:cxn ang="0">
                  <a:pos x="38" y="86"/>
                </a:cxn>
              </a:cxnLst>
              <a:rect l="0" t="0" r="r" b="b"/>
              <a:pathLst>
                <a:path w="269" h="284">
                  <a:moveTo>
                    <a:pt x="74" y="23"/>
                  </a:moveTo>
                  <a:cubicBezTo>
                    <a:pt x="85" y="9"/>
                    <a:pt x="103" y="0"/>
                    <a:pt x="119" y="12"/>
                  </a:cubicBezTo>
                  <a:cubicBezTo>
                    <a:pt x="136" y="25"/>
                    <a:pt x="135" y="50"/>
                    <a:pt x="124" y="67"/>
                  </a:cubicBezTo>
                  <a:cubicBezTo>
                    <a:pt x="135" y="81"/>
                    <a:pt x="134" y="105"/>
                    <a:pt x="121" y="117"/>
                  </a:cubicBezTo>
                  <a:cubicBezTo>
                    <a:pt x="132" y="130"/>
                    <a:pt x="133" y="153"/>
                    <a:pt x="123" y="167"/>
                  </a:cubicBezTo>
                  <a:cubicBezTo>
                    <a:pt x="135" y="179"/>
                    <a:pt x="135" y="200"/>
                    <a:pt x="124" y="212"/>
                  </a:cubicBezTo>
                  <a:cubicBezTo>
                    <a:pt x="149" y="245"/>
                    <a:pt x="113" y="284"/>
                    <a:pt x="84" y="257"/>
                  </a:cubicBezTo>
                  <a:cubicBezTo>
                    <a:pt x="67" y="263"/>
                    <a:pt x="49" y="251"/>
                    <a:pt x="49" y="233"/>
                  </a:cubicBezTo>
                  <a:cubicBezTo>
                    <a:pt x="31" y="233"/>
                    <a:pt x="18" y="215"/>
                    <a:pt x="23" y="197"/>
                  </a:cubicBezTo>
                  <a:cubicBezTo>
                    <a:pt x="9" y="191"/>
                    <a:pt x="2" y="176"/>
                    <a:pt x="1" y="161"/>
                  </a:cubicBezTo>
                  <a:cubicBezTo>
                    <a:pt x="0" y="149"/>
                    <a:pt x="3" y="134"/>
                    <a:pt x="12" y="126"/>
                  </a:cubicBezTo>
                  <a:cubicBezTo>
                    <a:pt x="0" y="111"/>
                    <a:pt x="9" y="86"/>
                    <a:pt x="27" y="81"/>
                  </a:cubicBezTo>
                  <a:cubicBezTo>
                    <a:pt x="21" y="66"/>
                    <a:pt x="30" y="47"/>
                    <a:pt x="47" y="46"/>
                  </a:cubicBezTo>
                  <a:cubicBezTo>
                    <a:pt x="46" y="33"/>
                    <a:pt x="61" y="20"/>
                    <a:pt x="74" y="23"/>
                  </a:cubicBezTo>
                  <a:close/>
                  <a:moveTo>
                    <a:pt x="150" y="13"/>
                  </a:moveTo>
                  <a:cubicBezTo>
                    <a:pt x="132" y="21"/>
                    <a:pt x="147" y="40"/>
                    <a:pt x="155" y="49"/>
                  </a:cubicBezTo>
                  <a:cubicBezTo>
                    <a:pt x="135" y="59"/>
                    <a:pt x="137" y="80"/>
                    <a:pt x="156" y="91"/>
                  </a:cubicBezTo>
                  <a:cubicBezTo>
                    <a:pt x="140" y="101"/>
                    <a:pt x="133" y="124"/>
                    <a:pt x="151" y="135"/>
                  </a:cubicBezTo>
                  <a:cubicBezTo>
                    <a:pt x="155" y="133"/>
                    <a:pt x="160" y="132"/>
                    <a:pt x="164" y="132"/>
                  </a:cubicBezTo>
                  <a:cubicBezTo>
                    <a:pt x="164" y="120"/>
                    <a:pt x="171" y="111"/>
                    <a:pt x="183" y="108"/>
                  </a:cubicBezTo>
                  <a:cubicBezTo>
                    <a:pt x="181" y="101"/>
                    <a:pt x="183" y="94"/>
                    <a:pt x="187" y="88"/>
                  </a:cubicBezTo>
                  <a:cubicBezTo>
                    <a:pt x="182" y="87"/>
                    <a:pt x="177" y="84"/>
                    <a:pt x="173" y="78"/>
                  </a:cubicBezTo>
                  <a:cubicBezTo>
                    <a:pt x="168" y="81"/>
                    <a:pt x="162" y="81"/>
                    <a:pt x="157" y="7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7" y="77"/>
                    <a:pt x="180" y="69"/>
                    <a:pt x="179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5"/>
                    <a:pt x="183" y="71"/>
                    <a:pt x="178" y="75"/>
                  </a:cubicBezTo>
                  <a:cubicBezTo>
                    <a:pt x="188" y="88"/>
                    <a:pt x="211" y="82"/>
                    <a:pt x="204" y="59"/>
                  </a:cubicBezTo>
                  <a:cubicBezTo>
                    <a:pt x="229" y="47"/>
                    <a:pt x="206" y="22"/>
                    <a:pt x="191" y="32"/>
                  </a:cubicBezTo>
                  <a:cubicBezTo>
                    <a:pt x="189" y="15"/>
                    <a:pt x="166" y="6"/>
                    <a:pt x="150" y="13"/>
                  </a:cubicBezTo>
                  <a:close/>
                  <a:moveTo>
                    <a:pt x="155" y="192"/>
                  </a:moveTo>
                  <a:cubicBezTo>
                    <a:pt x="136" y="197"/>
                    <a:pt x="135" y="223"/>
                    <a:pt x="151" y="231"/>
                  </a:cubicBezTo>
                  <a:cubicBezTo>
                    <a:pt x="148" y="241"/>
                    <a:pt x="149" y="250"/>
                    <a:pt x="158" y="255"/>
                  </a:cubicBezTo>
                  <a:cubicBezTo>
                    <a:pt x="168" y="261"/>
                    <a:pt x="176" y="256"/>
                    <a:pt x="183" y="249"/>
                  </a:cubicBezTo>
                  <a:cubicBezTo>
                    <a:pt x="191" y="253"/>
                    <a:pt x="199" y="253"/>
                    <a:pt x="206" y="248"/>
                  </a:cubicBezTo>
                  <a:cubicBezTo>
                    <a:pt x="214" y="241"/>
                    <a:pt x="213" y="234"/>
                    <a:pt x="211" y="225"/>
                  </a:cubicBezTo>
                  <a:cubicBezTo>
                    <a:pt x="230" y="232"/>
                    <a:pt x="246" y="212"/>
                    <a:pt x="237" y="194"/>
                  </a:cubicBezTo>
                  <a:cubicBezTo>
                    <a:pt x="253" y="188"/>
                    <a:pt x="259" y="177"/>
                    <a:pt x="261" y="161"/>
                  </a:cubicBezTo>
                  <a:cubicBezTo>
                    <a:pt x="262" y="151"/>
                    <a:pt x="260" y="137"/>
                    <a:pt x="252" y="131"/>
                  </a:cubicBezTo>
                  <a:cubicBezTo>
                    <a:pt x="248" y="133"/>
                    <a:pt x="245" y="134"/>
                    <a:pt x="241" y="135"/>
                  </a:cubicBezTo>
                  <a:cubicBezTo>
                    <a:pt x="236" y="144"/>
                    <a:pt x="228" y="150"/>
                    <a:pt x="218" y="149"/>
                  </a:cubicBezTo>
                  <a:cubicBezTo>
                    <a:pt x="216" y="154"/>
                    <a:pt x="217" y="161"/>
                    <a:pt x="220" y="166"/>
                  </a:cubicBezTo>
                  <a:cubicBezTo>
                    <a:pt x="226" y="163"/>
                    <a:pt x="234" y="165"/>
                    <a:pt x="241" y="169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24" y="166"/>
                    <a:pt x="212" y="176"/>
                    <a:pt x="214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7" y="184"/>
                    <a:pt x="208" y="176"/>
                    <a:pt x="214" y="170"/>
                  </a:cubicBezTo>
                  <a:cubicBezTo>
                    <a:pt x="210" y="163"/>
                    <a:pt x="210" y="154"/>
                    <a:pt x="211" y="147"/>
                  </a:cubicBezTo>
                  <a:cubicBezTo>
                    <a:pt x="202" y="143"/>
                    <a:pt x="197" y="134"/>
                    <a:pt x="198" y="124"/>
                  </a:cubicBezTo>
                  <a:cubicBezTo>
                    <a:pt x="192" y="123"/>
                    <a:pt x="188" y="119"/>
                    <a:pt x="185" y="114"/>
                  </a:cubicBezTo>
                  <a:cubicBezTo>
                    <a:pt x="175" y="116"/>
                    <a:pt x="170" y="124"/>
                    <a:pt x="171" y="133"/>
                  </a:cubicBezTo>
                  <a:cubicBezTo>
                    <a:pt x="189" y="140"/>
                    <a:pt x="193" y="161"/>
                    <a:pt x="182" y="176"/>
                  </a:cubicBezTo>
                  <a:cubicBezTo>
                    <a:pt x="195" y="186"/>
                    <a:pt x="195" y="206"/>
                    <a:pt x="184" y="218"/>
                  </a:cubicBezTo>
                  <a:cubicBezTo>
                    <a:pt x="189" y="223"/>
                    <a:pt x="190" y="230"/>
                    <a:pt x="188" y="236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5" y="221"/>
                    <a:pt x="173" y="216"/>
                    <a:pt x="163" y="220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66" y="212"/>
                    <a:pt x="173" y="211"/>
                    <a:pt x="179" y="214"/>
                  </a:cubicBezTo>
                  <a:cubicBezTo>
                    <a:pt x="191" y="203"/>
                    <a:pt x="185" y="182"/>
                    <a:pt x="171" y="179"/>
                  </a:cubicBezTo>
                  <a:cubicBezTo>
                    <a:pt x="195" y="157"/>
                    <a:pt x="173" y="131"/>
                    <a:pt x="154" y="141"/>
                  </a:cubicBezTo>
                  <a:cubicBezTo>
                    <a:pt x="135" y="152"/>
                    <a:pt x="139" y="182"/>
                    <a:pt x="155" y="192"/>
                  </a:cubicBezTo>
                  <a:close/>
                  <a:moveTo>
                    <a:pt x="231" y="86"/>
                  </a:moveTo>
                  <a:cubicBezTo>
                    <a:pt x="262" y="88"/>
                    <a:pt x="262" y="128"/>
                    <a:pt x="237" y="128"/>
                  </a:cubicBezTo>
                  <a:cubicBezTo>
                    <a:pt x="227" y="152"/>
                    <a:pt x="202" y="144"/>
                    <a:pt x="204" y="119"/>
                  </a:cubicBezTo>
                  <a:cubicBezTo>
                    <a:pt x="187" y="115"/>
                    <a:pt x="183" y="100"/>
                    <a:pt x="196" y="88"/>
                  </a:cubicBezTo>
                  <a:cubicBezTo>
                    <a:pt x="207" y="85"/>
                    <a:pt x="214" y="74"/>
                    <a:pt x="211" y="63"/>
                  </a:cubicBezTo>
                  <a:cubicBezTo>
                    <a:pt x="215" y="60"/>
                    <a:pt x="218" y="57"/>
                    <a:pt x="220" y="53"/>
                  </a:cubicBezTo>
                  <a:cubicBezTo>
                    <a:pt x="238" y="53"/>
                    <a:pt x="241" y="76"/>
                    <a:pt x="231" y="86"/>
                  </a:cubicBezTo>
                  <a:close/>
                  <a:moveTo>
                    <a:pt x="195" y="23"/>
                  </a:moveTo>
                  <a:cubicBezTo>
                    <a:pt x="188" y="6"/>
                    <a:pt x="163" y="0"/>
                    <a:pt x="147" y="7"/>
                  </a:cubicBezTo>
                  <a:cubicBezTo>
                    <a:pt x="128" y="16"/>
                    <a:pt x="134" y="34"/>
                    <a:pt x="145" y="47"/>
                  </a:cubicBezTo>
                  <a:cubicBezTo>
                    <a:pt x="132" y="57"/>
                    <a:pt x="132" y="80"/>
                    <a:pt x="144" y="91"/>
                  </a:cubicBezTo>
                  <a:cubicBezTo>
                    <a:pt x="131" y="103"/>
                    <a:pt x="131" y="128"/>
                    <a:pt x="145" y="139"/>
                  </a:cubicBezTo>
                  <a:cubicBezTo>
                    <a:pt x="131" y="152"/>
                    <a:pt x="131" y="177"/>
                    <a:pt x="143" y="190"/>
                  </a:cubicBezTo>
                  <a:cubicBezTo>
                    <a:pt x="131" y="200"/>
                    <a:pt x="131" y="225"/>
                    <a:pt x="143" y="234"/>
                  </a:cubicBezTo>
                  <a:cubicBezTo>
                    <a:pt x="141" y="245"/>
                    <a:pt x="145" y="255"/>
                    <a:pt x="154" y="261"/>
                  </a:cubicBezTo>
                  <a:cubicBezTo>
                    <a:pt x="165" y="267"/>
                    <a:pt x="176" y="265"/>
                    <a:pt x="185" y="257"/>
                  </a:cubicBezTo>
                  <a:cubicBezTo>
                    <a:pt x="193" y="260"/>
                    <a:pt x="203" y="259"/>
                    <a:pt x="210" y="253"/>
                  </a:cubicBezTo>
                  <a:cubicBezTo>
                    <a:pt x="216" y="248"/>
                    <a:pt x="219" y="241"/>
                    <a:pt x="219" y="233"/>
                  </a:cubicBezTo>
                  <a:cubicBezTo>
                    <a:pt x="237" y="233"/>
                    <a:pt x="250" y="215"/>
                    <a:pt x="245" y="197"/>
                  </a:cubicBezTo>
                  <a:cubicBezTo>
                    <a:pt x="259" y="191"/>
                    <a:pt x="266" y="176"/>
                    <a:pt x="267" y="161"/>
                  </a:cubicBezTo>
                  <a:cubicBezTo>
                    <a:pt x="268" y="149"/>
                    <a:pt x="266" y="134"/>
                    <a:pt x="256" y="126"/>
                  </a:cubicBezTo>
                  <a:cubicBezTo>
                    <a:pt x="269" y="111"/>
                    <a:pt x="260" y="86"/>
                    <a:pt x="241" y="81"/>
                  </a:cubicBezTo>
                  <a:cubicBezTo>
                    <a:pt x="247" y="66"/>
                    <a:pt x="238" y="47"/>
                    <a:pt x="222" y="46"/>
                  </a:cubicBezTo>
                  <a:cubicBezTo>
                    <a:pt x="222" y="33"/>
                    <a:pt x="208" y="20"/>
                    <a:pt x="195" y="23"/>
                  </a:cubicBezTo>
                  <a:close/>
                  <a:moveTo>
                    <a:pt x="70" y="116"/>
                  </a:moveTo>
                  <a:cubicBezTo>
                    <a:pt x="75" y="124"/>
                    <a:pt x="83" y="125"/>
                    <a:pt x="90" y="120"/>
                  </a:cubicBezTo>
                  <a:cubicBezTo>
                    <a:pt x="89" y="111"/>
                    <a:pt x="93" y="103"/>
                    <a:pt x="100" y="98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9" y="107"/>
                    <a:pt x="96" y="112"/>
                    <a:pt x="96" y="119"/>
                  </a:cubicBezTo>
                  <a:cubicBezTo>
                    <a:pt x="97" y="124"/>
                    <a:pt x="100" y="130"/>
                    <a:pt x="105" y="13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98" y="136"/>
                    <a:pt x="94" y="132"/>
                    <a:pt x="92" y="126"/>
                  </a:cubicBezTo>
                  <a:cubicBezTo>
                    <a:pt x="83" y="132"/>
                    <a:pt x="72" y="130"/>
                    <a:pt x="66" y="122"/>
                  </a:cubicBezTo>
                  <a:cubicBezTo>
                    <a:pt x="61" y="126"/>
                    <a:pt x="55" y="128"/>
                    <a:pt x="49" y="128"/>
                  </a:cubicBezTo>
                  <a:cubicBezTo>
                    <a:pt x="51" y="132"/>
                    <a:pt x="52" y="135"/>
                    <a:pt x="52" y="139"/>
                  </a:cubicBezTo>
                  <a:cubicBezTo>
                    <a:pt x="67" y="136"/>
                    <a:pt x="79" y="143"/>
                    <a:pt x="83" y="159"/>
                  </a:cubicBezTo>
                  <a:cubicBezTo>
                    <a:pt x="88" y="158"/>
                    <a:pt x="94" y="159"/>
                    <a:pt x="98" y="163"/>
                  </a:cubicBezTo>
                  <a:cubicBezTo>
                    <a:pt x="104" y="160"/>
                    <a:pt x="112" y="160"/>
                    <a:pt x="118" y="163"/>
                  </a:cubicBezTo>
                  <a:cubicBezTo>
                    <a:pt x="128" y="148"/>
                    <a:pt x="124" y="129"/>
                    <a:pt x="111" y="117"/>
                  </a:cubicBezTo>
                  <a:cubicBezTo>
                    <a:pt x="127" y="104"/>
                    <a:pt x="130" y="84"/>
                    <a:pt x="116" y="68"/>
                  </a:cubicBezTo>
                  <a:cubicBezTo>
                    <a:pt x="127" y="55"/>
                    <a:pt x="132" y="29"/>
                    <a:pt x="115" y="17"/>
                  </a:cubicBezTo>
                  <a:cubicBezTo>
                    <a:pt x="100" y="6"/>
                    <a:pt x="85" y="19"/>
                    <a:pt x="77" y="31"/>
                  </a:cubicBezTo>
                  <a:cubicBezTo>
                    <a:pt x="62" y="25"/>
                    <a:pt x="48" y="41"/>
                    <a:pt x="57" y="56"/>
                  </a:cubicBezTo>
                  <a:cubicBezTo>
                    <a:pt x="67" y="73"/>
                    <a:pt x="95" y="76"/>
                    <a:pt x="97" y="56"/>
                  </a:cubicBezTo>
                  <a:cubicBezTo>
                    <a:pt x="90" y="55"/>
                    <a:pt x="85" y="52"/>
                    <a:pt x="80" y="4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93" y="52"/>
                    <a:pt x="107" y="52"/>
                    <a:pt x="111" y="4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8"/>
                    <a:pt x="110" y="53"/>
                    <a:pt x="103" y="55"/>
                  </a:cubicBezTo>
                  <a:cubicBezTo>
                    <a:pt x="103" y="69"/>
                    <a:pt x="92" y="77"/>
                    <a:pt x="79" y="76"/>
                  </a:cubicBezTo>
                  <a:cubicBezTo>
                    <a:pt x="84" y="86"/>
                    <a:pt x="82" y="98"/>
                    <a:pt x="72" y="103"/>
                  </a:cubicBezTo>
                  <a:cubicBezTo>
                    <a:pt x="73" y="107"/>
                    <a:pt x="72" y="112"/>
                    <a:pt x="70" y="116"/>
                  </a:cubicBezTo>
                  <a:close/>
                  <a:moveTo>
                    <a:pt x="98" y="171"/>
                  </a:moveTo>
                  <a:cubicBezTo>
                    <a:pt x="86" y="160"/>
                    <a:pt x="73" y="165"/>
                    <a:pt x="77" y="181"/>
                  </a:cubicBezTo>
                  <a:cubicBezTo>
                    <a:pt x="59" y="189"/>
                    <a:pt x="61" y="209"/>
                    <a:pt x="79" y="211"/>
                  </a:cubicBezTo>
                  <a:cubicBezTo>
                    <a:pt x="81" y="202"/>
                    <a:pt x="88" y="197"/>
                    <a:pt x="97" y="195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81" y="205"/>
                    <a:pt x="82" y="225"/>
                    <a:pt x="96" y="231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86" y="234"/>
                    <a:pt x="80" y="227"/>
                    <a:pt x="79" y="218"/>
                  </a:cubicBezTo>
                  <a:cubicBezTo>
                    <a:pt x="56" y="215"/>
                    <a:pt x="51" y="189"/>
                    <a:pt x="69" y="177"/>
                  </a:cubicBezTo>
                  <a:cubicBezTo>
                    <a:pt x="69" y="171"/>
                    <a:pt x="72" y="165"/>
                    <a:pt x="77" y="162"/>
                  </a:cubicBezTo>
                  <a:cubicBezTo>
                    <a:pt x="73" y="142"/>
                    <a:pt x="55" y="143"/>
                    <a:pt x="43" y="149"/>
                  </a:cubicBezTo>
                  <a:cubicBezTo>
                    <a:pt x="48" y="139"/>
                    <a:pt x="47" y="126"/>
                    <a:pt x="31" y="125"/>
                  </a:cubicBezTo>
                  <a:cubicBezTo>
                    <a:pt x="13" y="125"/>
                    <a:pt x="6" y="145"/>
                    <a:pt x="8" y="161"/>
                  </a:cubicBezTo>
                  <a:cubicBezTo>
                    <a:pt x="9" y="177"/>
                    <a:pt x="16" y="188"/>
                    <a:pt x="31" y="194"/>
                  </a:cubicBezTo>
                  <a:cubicBezTo>
                    <a:pt x="25" y="214"/>
                    <a:pt x="37" y="230"/>
                    <a:pt x="57" y="225"/>
                  </a:cubicBezTo>
                  <a:cubicBezTo>
                    <a:pt x="54" y="245"/>
                    <a:pt x="67" y="256"/>
                    <a:pt x="85" y="249"/>
                  </a:cubicBezTo>
                  <a:cubicBezTo>
                    <a:pt x="111" y="276"/>
                    <a:pt x="141" y="242"/>
                    <a:pt x="116" y="212"/>
                  </a:cubicBezTo>
                  <a:cubicBezTo>
                    <a:pt x="127" y="202"/>
                    <a:pt x="130" y="184"/>
                    <a:pt x="119" y="172"/>
                  </a:cubicBezTo>
                  <a:cubicBezTo>
                    <a:pt x="113" y="166"/>
                    <a:pt x="104" y="166"/>
                    <a:pt x="98" y="171"/>
                  </a:cubicBezTo>
                  <a:close/>
                  <a:moveTo>
                    <a:pt x="18" y="122"/>
                  </a:moveTo>
                  <a:cubicBezTo>
                    <a:pt x="26" y="118"/>
                    <a:pt x="32" y="118"/>
                    <a:pt x="41" y="121"/>
                  </a:cubicBezTo>
                  <a:cubicBezTo>
                    <a:pt x="54" y="125"/>
                    <a:pt x="75" y="113"/>
                    <a:pt x="62" y="99"/>
                  </a:cubicBezTo>
                  <a:cubicBezTo>
                    <a:pt x="75" y="100"/>
                    <a:pt x="80" y="83"/>
                    <a:pt x="70" y="75"/>
                  </a:cubicBezTo>
                  <a:cubicBezTo>
                    <a:pt x="60" y="72"/>
                    <a:pt x="52" y="63"/>
                    <a:pt x="48" y="53"/>
                  </a:cubicBezTo>
                  <a:cubicBezTo>
                    <a:pt x="30" y="53"/>
                    <a:pt x="28" y="76"/>
                    <a:pt x="38" y="86"/>
                  </a:cubicBezTo>
                  <a:cubicBezTo>
                    <a:pt x="19" y="85"/>
                    <a:pt x="6" y="108"/>
                    <a:pt x="18" y="122"/>
                  </a:cubicBezTo>
                  <a:close/>
                </a:path>
              </a:pathLst>
            </a:custGeom>
            <a:solidFill>
              <a:schemeClr val="bg1"/>
            </a:solidFill>
            <a:ln w="27" cap="flat">
              <a:noFill/>
              <a:prstDash val="solid"/>
              <a:miter lim="800000"/>
            </a:ln>
          </p:spPr>
          <p:txBody>
            <a:bodyPr vert="horz" wrap="square" lIns="75011" tIns="37505" rIns="75011" bIns="3750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3"/>
          <p:cNvGrpSpPr/>
          <p:nvPr/>
        </p:nvGrpSpPr>
        <p:grpSpPr>
          <a:xfrm flipV="1">
            <a:off x="6875527" y="4036366"/>
            <a:ext cx="824676" cy="218164"/>
            <a:chOff x="7244862" y="2564012"/>
            <a:chExt cx="1005315" cy="299674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46"/>
          <p:cNvGrpSpPr/>
          <p:nvPr/>
        </p:nvGrpSpPr>
        <p:grpSpPr>
          <a:xfrm flipH="1" flipV="1">
            <a:off x="4703067" y="4036362"/>
            <a:ext cx="818479" cy="218164"/>
            <a:chOff x="7244862" y="2564012"/>
            <a:chExt cx="1005315" cy="299674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49"/>
          <p:cNvGrpSpPr/>
          <p:nvPr/>
        </p:nvGrpSpPr>
        <p:grpSpPr>
          <a:xfrm>
            <a:off x="6875523" y="2651649"/>
            <a:ext cx="824676" cy="245829"/>
            <a:chOff x="7244862" y="2564012"/>
            <a:chExt cx="1005315" cy="299674"/>
          </a:xfrm>
        </p:grpSpPr>
        <p:cxnSp>
          <p:nvCxnSpPr>
            <p:cNvPr id="151" name="Straight Connector 150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52"/>
          <p:cNvGrpSpPr/>
          <p:nvPr/>
        </p:nvGrpSpPr>
        <p:grpSpPr>
          <a:xfrm flipH="1">
            <a:off x="4703067" y="2651649"/>
            <a:ext cx="818479" cy="245829"/>
            <a:chOff x="7244862" y="2564012"/>
            <a:chExt cx="1005315" cy="299674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7871460" y="2491740"/>
            <a:ext cx="169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71460" y="2769870"/>
            <a:ext cx="355663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71460" y="4095115"/>
            <a:ext cx="169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71460" y="4373245"/>
            <a:ext cx="355536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86380" y="2492375"/>
            <a:ext cx="169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5175" y="2769870"/>
            <a:ext cx="371221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86380" y="4094480"/>
            <a:ext cx="169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5175" y="4371975"/>
            <a:ext cx="371221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4" grpId="0"/>
      <p:bldP spid="5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9950" y="1245870"/>
            <a:ext cx="1045210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 Click here to add text content, such as keywords, some brief introductions, etc.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8009890" y="2393950"/>
            <a:ext cx="3102610" cy="3651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7435" y="2393950"/>
            <a:ext cx="3102610" cy="36512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7435" y="3244850"/>
            <a:ext cx="310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0785" y="3764915"/>
            <a:ext cx="2835275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10525" y="3244850"/>
            <a:ext cx="310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43875" y="3764915"/>
            <a:ext cx="2835275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 descr="22"/>
          <p:cNvPicPr>
            <a:picLocks noChangeAspect="1"/>
          </p:cNvPicPr>
          <p:nvPr/>
        </p:nvPicPr>
        <p:blipFill>
          <a:blip r:embed="rId3"/>
          <a:srcRect r="44058"/>
          <a:stretch>
            <a:fillRect/>
          </a:stretch>
        </p:blipFill>
        <p:spPr>
          <a:xfrm>
            <a:off x="4545330" y="2393950"/>
            <a:ext cx="3101975" cy="365188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/>
      <p:bldP spid="12" grpId="1"/>
      <p:bldP spid="13" grpId="0" bldLvl="0" animBg="1"/>
      <p:bldP spid="16" grpId="0" bldLvl="0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31355" y="2681605"/>
            <a:ext cx="3216910" cy="160909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9290" y="2680970"/>
            <a:ext cx="3216910" cy="1609090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1680" y="1599565"/>
            <a:ext cx="8158480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39290" y="4454525"/>
            <a:ext cx="321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6870" y="4868545"/>
            <a:ext cx="3841750" cy="99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7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7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31355" y="4454525"/>
            <a:ext cx="321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18935" y="4868545"/>
            <a:ext cx="3841750" cy="99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7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7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794375" y="1330325"/>
            <a:ext cx="602615" cy="106680"/>
            <a:chOff x="8177" y="2359"/>
            <a:chExt cx="949" cy="1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椭圆 21"/>
            <p:cNvSpPr/>
            <p:nvPr/>
          </p:nvSpPr>
          <p:spPr>
            <a:xfrm>
              <a:off x="8177" y="2359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560" y="2359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8958" y="2359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6" grpId="0" bldLvl="0" animBg="1"/>
      <p:bldP spid="9" grpId="0"/>
      <p:bldP spid="10" grpId="0"/>
      <p:bldP spid="10" grpId="1"/>
      <p:bldP spid="11" grpId="0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5175" y="401955"/>
            <a:ext cx="10661650" cy="5469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175" y="401955"/>
            <a:ext cx="3169920" cy="5469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88855" y="4333875"/>
            <a:ext cx="1537970" cy="1537970"/>
            <a:chOff x="15573" y="6825"/>
            <a:chExt cx="2422" cy="2422"/>
          </a:xfrm>
        </p:grpSpPr>
        <p:sp>
          <p:nvSpPr>
            <p:cNvPr id="6" name="直角三角形 5"/>
            <p:cNvSpPr/>
            <p:nvPr/>
          </p:nvSpPr>
          <p:spPr>
            <a:xfrm flipH="1">
              <a:off x="15573" y="6825"/>
              <a:ext cx="2422" cy="2422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16017" y="7268"/>
              <a:ext cx="1978" cy="19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flipH="1">
              <a:off x="16439" y="7690"/>
              <a:ext cx="1556" cy="1556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966595" y="4135755"/>
            <a:ext cx="16675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18335" y="2611120"/>
            <a:ext cx="18878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27530" y="2306320"/>
            <a:ext cx="1916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11" name="矩形 10"/>
          <p:cNvSpPr/>
          <p:nvPr/>
        </p:nvSpPr>
        <p:spPr>
          <a:xfrm>
            <a:off x="4643755" y="2638425"/>
            <a:ext cx="744220" cy="119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6125" y="3490595"/>
            <a:ext cx="561467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431780" y="611505"/>
            <a:ext cx="753745" cy="207010"/>
            <a:chOff x="16428" y="963"/>
            <a:chExt cx="1187" cy="326"/>
          </a:xfrm>
        </p:grpSpPr>
        <p:grpSp>
          <p:nvGrpSpPr>
            <p:cNvPr id="14" name="组合 13"/>
            <p:cNvGrpSpPr/>
            <p:nvPr/>
          </p:nvGrpSpPr>
          <p:grpSpPr>
            <a:xfrm>
              <a:off x="16859" y="963"/>
              <a:ext cx="757" cy="326"/>
              <a:chOff x="16859" y="963"/>
              <a:chExt cx="757" cy="32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290" y="963"/>
                <a:ext cx="326" cy="3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6859" y="963"/>
                <a:ext cx="326" cy="3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16428" y="963"/>
              <a:ext cx="326" cy="3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556125" y="3030220"/>
            <a:ext cx="1921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0" grpId="0"/>
      <p:bldP spid="16" grpId="0"/>
      <p:bldP spid="11" grpId="0" bldLvl="0" animBg="1"/>
      <p:bldP spid="4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187950" y="1273810"/>
            <a:ext cx="7000240" cy="4841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94680" y="1659255"/>
            <a:ext cx="1957705" cy="19577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85735" y="1659255"/>
            <a:ext cx="1957705" cy="1957705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76790" y="1659255"/>
            <a:ext cx="1957705" cy="1957705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94680" y="3750310"/>
            <a:ext cx="1957705" cy="1957705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85735" y="3750310"/>
            <a:ext cx="1957705" cy="1957705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76790" y="3750310"/>
            <a:ext cx="1957705" cy="1957705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1980" y="1852295"/>
            <a:ext cx="458470" cy="45847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1</a:t>
            </a:r>
          </a:p>
        </p:txBody>
      </p:sp>
      <p:sp>
        <p:nvSpPr>
          <p:cNvPr id="26" name="矩形 25"/>
          <p:cNvSpPr/>
          <p:nvPr/>
        </p:nvSpPr>
        <p:spPr>
          <a:xfrm>
            <a:off x="1286510" y="177924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86510" y="2125980"/>
            <a:ext cx="390271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1980" y="3284220"/>
            <a:ext cx="458470" cy="45847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2</a:t>
            </a:r>
          </a:p>
        </p:txBody>
      </p:sp>
      <p:sp>
        <p:nvSpPr>
          <p:cNvPr id="14" name="矩形 13"/>
          <p:cNvSpPr/>
          <p:nvPr/>
        </p:nvSpPr>
        <p:spPr>
          <a:xfrm>
            <a:off x="1286510" y="3211168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86510" y="3557905"/>
            <a:ext cx="390207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1980" y="4727575"/>
            <a:ext cx="458470" cy="45847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>
          <a:xfrm>
            <a:off x="1286510" y="465452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86510" y="5001260"/>
            <a:ext cx="390207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21" name="椭圆 20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6" grpId="0"/>
      <p:bldP spid="27" grpId="0"/>
      <p:bldP spid="13" grpId="0" bldLvl="0" animBg="1"/>
      <p:bldP spid="14" grpId="0"/>
      <p:bldP spid="15" grpId="0"/>
      <p:bldP spid="16" grpId="0" bldLvl="0" animBg="1"/>
      <p:bldP spid="17" grpId="0"/>
      <p:bldP spid="18" grpId="0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08179" y="1825124"/>
            <a:ext cx="1371407" cy="13714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72641" y="1825124"/>
            <a:ext cx="1371407" cy="13714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046641" y="1825123"/>
            <a:ext cx="1371407" cy="13714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408511" y="1825124"/>
            <a:ext cx="1371407" cy="13714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44262" y="2034849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06136" y="2034849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86192" y="2034849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48066" y="2034849"/>
            <a:ext cx="149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</a:p>
        </p:txBody>
      </p:sp>
      <p:sp>
        <p:nvSpPr>
          <p:cNvPr id="23" name="矩形 22"/>
          <p:cNvSpPr/>
          <p:nvPr/>
        </p:nvSpPr>
        <p:spPr>
          <a:xfrm>
            <a:off x="3496574" y="3318565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59996" y="3318565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34660" y="3318565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96525" y="3318565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1011743" y="4412548"/>
            <a:ext cx="2147194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3669853" y="4412548"/>
            <a:ext cx="2147194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 bwMode="auto">
          <a:xfrm>
            <a:off x="6323518" y="4412548"/>
            <a:ext cx="2147194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8994328" y="4412548"/>
            <a:ext cx="2147194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28600" indent="-2286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l"/>
              <a:defRPr sz="14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415709" y="4372307"/>
            <a:ext cx="0" cy="1172811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diamond" w="sm" len="sm"/>
            <a:tailEnd type="diamond" w="sm" len="sm"/>
          </a:ln>
          <a:effectLst/>
        </p:spPr>
      </p:cxnSp>
      <p:cxnSp>
        <p:nvCxnSpPr>
          <p:cNvPr id="35" name="直接连接符 34"/>
          <p:cNvCxnSpPr/>
          <p:nvPr/>
        </p:nvCxnSpPr>
        <p:spPr>
          <a:xfrm>
            <a:off x="6070009" y="4372307"/>
            <a:ext cx="0" cy="1172811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diamond" w="sm" len="sm"/>
            <a:tailEnd type="diamond" w="sm" len="sm"/>
          </a:ln>
          <a:effectLst/>
        </p:spPr>
      </p:cxnSp>
      <p:cxnSp>
        <p:nvCxnSpPr>
          <p:cNvPr id="36" name="直接连接符 35"/>
          <p:cNvCxnSpPr/>
          <p:nvPr/>
        </p:nvCxnSpPr>
        <p:spPr>
          <a:xfrm>
            <a:off x="8724309" y="4372307"/>
            <a:ext cx="0" cy="1172811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diamond" w="sm" len="sm"/>
            <a:tailEnd type="diamond" w="sm" len="sm"/>
          </a:ln>
          <a:effectLst/>
        </p:spPr>
      </p:cxn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5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9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4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95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8835" y="1245870"/>
            <a:ext cx="2893060" cy="505968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87945" y="3055620"/>
            <a:ext cx="4157980" cy="3249930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77665" y="5158105"/>
            <a:ext cx="795020" cy="11474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3735" y="161668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3735" y="1963420"/>
            <a:ext cx="336232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735" y="311528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3735" y="3462020"/>
            <a:ext cx="336232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3735" y="462531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3735" y="4972050"/>
            <a:ext cx="336232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11" name="椭圆 10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45675" y="2649855"/>
            <a:ext cx="2000250" cy="4210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26" grpId="0"/>
      <p:bldP spid="27" grpId="0"/>
      <p:bldP spid="9" grpId="0"/>
      <p:bldP spid="15" grpId="0"/>
      <p:bldP spid="17" grpId="0"/>
      <p:bldP spid="18" grpId="0"/>
      <p:bldP spid="13" grpId="0" bldLvl="0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7490" y="2099945"/>
            <a:ext cx="1440180" cy="1440180"/>
            <a:chOff x="2374" y="3043"/>
            <a:chExt cx="2268" cy="22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2374" y="3043"/>
              <a:ext cx="2268" cy="2268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869" y="3566"/>
              <a:ext cx="1277" cy="1221"/>
              <a:chOff x="2668588" y="2835275"/>
              <a:chExt cx="1049337" cy="1003301"/>
            </a:xfrm>
            <a:grpFill/>
          </p:grpSpPr>
          <p:sp>
            <p:nvSpPr>
              <p:cNvPr id="10" name="Freeform 5"/>
              <p:cNvSpPr/>
              <p:nvPr/>
            </p:nvSpPr>
            <p:spPr bwMode="auto">
              <a:xfrm>
                <a:off x="2668588" y="2835275"/>
                <a:ext cx="1049337" cy="563563"/>
              </a:xfrm>
              <a:custGeom>
                <a:avLst/>
                <a:gdLst>
                  <a:gd name="T0" fmla="*/ 1718 w 3297"/>
                  <a:gd name="T1" fmla="*/ 36 h 1754"/>
                  <a:gd name="T2" fmla="*/ 1586 w 3297"/>
                  <a:gd name="T3" fmla="*/ 36 h 1754"/>
                  <a:gd name="T4" fmla="*/ 1582 w 3297"/>
                  <a:gd name="T5" fmla="*/ 41 h 1754"/>
                  <a:gd name="T6" fmla="*/ 1579 w 3297"/>
                  <a:gd name="T7" fmla="*/ 44 h 1754"/>
                  <a:gd name="T8" fmla="*/ 36 w 3297"/>
                  <a:gd name="T9" fmla="*/ 1587 h 1754"/>
                  <a:gd name="T10" fmla="*/ 36 w 3297"/>
                  <a:gd name="T11" fmla="*/ 1718 h 1754"/>
                  <a:gd name="T12" fmla="*/ 168 w 3297"/>
                  <a:gd name="T13" fmla="*/ 1718 h 1754"/>
                  <a:gd name="T14" fmla="*/ 1652 w 3297"/>
                  <a:gd name="T15" fmla="*/ 233 h 1754"/>
                  <a:gd name="T16" fmla="*/ 3129 w 3297"/>
                  <a:gd name="T17" fmla="*/ 1710 h 1754"/>
                  <a:gd name="T18" fmla="*/ 3261 w 3297"/>
                  <a:gd name="T19" fmla="*/ 1710 h 1754"/>
                  <a:gd name="T20" fmla="*/ 3260 w 3297"/>
                  <a:gd name="T21" fmla="*/ 1579 h 1754"/>
                  <a:gd name="T22" fmla="*/ 1718 w 3297"/>
                  <a:gd name="T23" fmla="*/ 36 h 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97" h="1754">
                    <a:moveTo>
                      <a:pt x="1718" y="36"/>
                    </a:moveTo>
                    <a:cubicBezTo>
                      <a:pt x="1681" y="0"/>
                      <a:pt x="1623" y="0"/>
                      <a:pt x="1586" y="36"/>
                    </a:cubicBezTo>
                    <a:cubicBezTo>
                      <a:pt x="1585" y="38"/>
                      <a:pt x="1584" y="39"/>
                      <a:pt x="1582" y="41"/>
                    </a:cubicBezTo>
                    <a:cubicBezTo>
                      <a:pt x="1581" y="42"/>
                      <a:pt x="1580" y="43"/>
                      <a:pt x="1579" y="44"/>
                    </a:cubicBezTo>
                    <a:cubicBezTo>
                      <a:pt x="36" y="1587"/>
                      <a:pt x="36" y="1587"/>
                      <a:pt x="36" y="1587"/>
                    </a:cubicBezTo>
                    <a:cubicBezTo>
                      <a:pt x="0" y="1623"/>
                      <a:pt x="0" y="1682"/>
                      <a:pt x="36" y="1718"/>
                    </a:cubicBezTo>
                    <a:cubicBezTo>
                      <a:pt x="71" y="1753"/>
                      <a:pt x="131" y="1754"/>
                      <a:pt x="168" y="1718"/>
                    </a:cubicBezTo>
                    <a:cubicBezTo>
                      <a:pt x="1652" y="233"/>
                      <a:pt x="1652" y="233"/>
                      <a:pt x="1652" y="233"/>
                    </a:cubicBezTo>
                    <a:cubicBezTo>
                      <a:pt x="3129" y="1710"/>
                      <a:pt x="3129" y="1710"/>
                      <a:pt x="3129" y="1710"/>
                    </a:cubicBezTo>
                    <a:cubicBezTo>
                      <a:pt x="3166" y="1747"/>
                      <a:pt x="3224" y="1747"/>
                      <a:pt x="3261" y="1710"/>
                    </a:cubicBezTo>
                    <a:cubicBezTo>
                      <a:pt x="3296" y="1675"/>
                      <a:pt x="3297" y="1615"/>
                      <a:pt x="3260" y="1579"/>
                    </a:cubicBezTo>
                    <a:cubicBezTo>
                      <a:pt x="1718" y="36"/>
                      <a:pt x="1718" y="36"/>
                      <a:pt x="17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070225" y="3492500"/>
                <a:ext cx="260350" cy="222250"/>
              </a:xfrm>
              <a:custGeom>
                <a:avLst/>
                <a:gdLst>
                  <a:gd name="T0" fmla="*/ 817 w 819"/>
                  <a:gd name="T1" fmla="*/ 93 h 690"/>
                  <a:gd name="T2" fmla="*/ 723 w 819"/>
                  <a:gd name="T3" fmla="*/ 0 h 690"/>
                  <a:gd name="T4" fmla="*/ 94 w 819"/>
                  <a:gd name="T5" fmla="*/ 0 h 690"/>
                  <a:gd name="T6" fmla="*/ 0 w 819"/>
                  <a:gd name="T7" fmla="*/ 93 h 690"/>
                  <a:gd name="T8" fmla="*/ 1 w 819"/>
                  <a:gd name="T9" fmla="*/ 106 h 690"/>
                  <a:gd name="T10" fmla="*/ 1 w 819"/>
                  <a:gd name="T11" fmla="*/ 117 h 690"/>
                  <a:gd name="T12" fmla="*/ 1 w 819"/>
                  <a:gd name="T13" fmla="*/ 596 h 690"/>
                  <a:gd name="T14" fmla="*/ 94 w 819"/>
                  <a:gd name="T15" fmla="*/ 689 h 690"/>
                  <a:gd name="T16" fmla="*/ 186 w 819"/>
                  <a:gd name="T17" fmla="*/ 596 h 690"/>
                  <a:gd name="T18" fmla="*/ 186 w 819"/>
                  <a:gd name="T19" fmla="*/ 185 h 690"/>
                  <a:gd name="T20" fmla="*/ 633 w 819"/>
                  <a:gd name="T21" fmla="*/ 185 h 690"/>
                  <a:gd name="T22" fmla="*/ 633 w 819"/>
                  <a:gd name="T23" fmla="*/ 598 h 690"/>
                  <a:gd name="T24" fmla="*/ 726 w 819"/>
                  <a:gd name="T25" fmla="*/ 690 h 690"/>
                  <a:gd name="T26" fmla="*/ 819 w 819"/>
                  <a:gd name="T27" fmla="*/ 598 h 690"/>
                  <a:gd name="T28" fmla="*/ 819 w 819"/>
                  <a:gd name="T29" fmla="*/ 119 h 690"/>
                  <a:gd name="T30" fmla="*/ 817 w 819"/>
                  <a:gd name="T31" fmla="*/ 99 h 690"/>
                  <a:gd name="T32" fmla="*/ 817 w 819"/>
                  <a:gd name="T33" fmla="*/ 93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9" h="690">
                    <a:moveTo>
                      <a:pt x="817" y="93"/>
                    </a:moveTo>
                    <a:cubicBezTo>
                      <a:pt x="817" y="43"/>
                      <a:pt x="775" y="0"/>
                      <a:pt x="723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42" y="0"/>
                      <a:pt x="0" y="41"/>
                      <a:pt x="0" y="93"/>
                    </a:cubicBezTo>
                    <a:cubicBezTo>
                      <a:pt x="0" y="97"/>
                      <a:pt x="1" y="102"/>
                      <a:pt x="1" y="106"/>
                    </a:cubicBezTo>
                    <a:cubicBezTo>
                      <a:pt x="1" y="110"/>
                      <a:pt x="1" y="113"/>
                      <a:pt x="1" y="117"/>
                    </a:cubicBezTo>
                    <a:cubicBezTo>
                      <a:pt x="1" y="596"/>
                      <a:pt x="1" y="596"/>
                      <a:pt x="1" y="596"/>
                    </a:cubicBezTo>
                    <a:cubicBezTo>
                      <a:pt x="1" y="647"/>
                      <a:pt x="42" y="689"/>
                      <a:pt x="94" y="689"/>
                    </a:cubicBezTo>
                    <a:cubicBezTo>
                      <a:pt x="143" y="689"/>
                      <a:pt x="186" y="647"/>
                      <a:pt x="186" y="596"/>
                    </a:cubicBezTo>
                    <a:cubicBezTo>
                      <a:pt x="186" y="185"/>
                      <a:pt x="186" y="185"/>
                      <a:pt x="186" y="185"/>
                    </a:cubicBezTo>
                    <a:cubicBezTo>
                      <a:pt x="633" y="185"/>
                      <a:pt x="633" y="185"/>
                      <a:pt x="633" y="185"/>
                    </a:cubicBezTo>
                    <a:cubicBezTo>
                      <a:pt x="633" y="598"/>
                      <a:pt x="633" y="598"/>
                      <a:pt x="633" y="598"/>
                    </a:cubicBezTo>
                    <a:cubicBezTo>
                      <a:pt x="633" y="649"/>
                      <a:pt x="675" y="690"/>
                      <a:pt x="726" y="690"/>
                    </a:cubicBezTo>
                    <a:cubicBezTo>
                      <a:pt x="776" y="690"/>
                      <a:pt x="819" y="649"/>
                      <a:pt x="819" y="598"/>
                    </a:cubicBezTo>
                    <a:cubicBezTo>
                      <a:pt x="819" y="119"/>
                      <a:pt x="819" y="119"/>
                      <a:pt x="819" y="119"/>
                    </a:cubicBezTo>
                    <a:cubicBezTo>
                      <a:pt x="819" y="112"/>
                      <a:pt x="818" y="106"/>
                      <a:pt x="817" y="99"/>
                    </a:cubicBezTo>
                    <a:cubicBezTo>
                      <a:pt x="817" y="97"/>
                      <a:pt x="817" y="95"/>
                      <a:pt x="817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2830513" y="3433763"/>
                <a:ext cx="722312" cy="404813"/>
              </a:xfrm>
              <a:custGeom>
                <a:avLst/>
                <a:gdLst>
                  <a:gd name="T0" fmla="*/ 2269 w 2270"/>
                  <a:gd name="T1" fmla="*/ 95 h 1264"/>
                  <a:gd name="T2" fmla="*/ 2176 w 2270"/>
                  <a:gd name="T3" fmla="*/ 2 h 1264"/>
                  <a:gd name="T4" fmla="*/ 2084 w 2270"/>
                  <a:gd name="T5" fmla="*/ 95 h 1264"/>
                  <a:gd name="T6" fmla="*/ 2084 w 2270"/>
                  <a:gd name="T7" fmla="*/ 1079 h 1264"/>
                  <a:gd name="T8" fmla="*/ 186 w 2270"/>
                  <a:gd name="T9" fmla="*/ 1079 h 1264"/>
                  <a:gd name="T10" fmla="*/ 186 w 2270"/>
                  <a:gd name="T11" fmla="*/ 93 h 1264"/>
                  <a:gd name="T12" fmla="*/ 93 w 2270"/>
                  <a:gd name="T13" fmla="*/ 0 h 1264"/>
                  <a:gd name="T14" fmla="*/ 0 w 2270"/>
                  <a:gd name="T15" fmla="*/ 93 h 1264"/>
                  <a:gd name="T16" fmla="*/ 0 w 2270"/>
                  <a:gd name="T17" fmla="*/ 1169 h 1264"/>
                  <a:gd name="T18" fmla="*/ 3 w 2270"/>
                  <a:gd name="T19" fmla="*/ 1191 h 1264"/>
                  <a:gd name="T20" fmla="*/ 92 w 2270"/>
                  <a:gd name="T21" fmla="*/ 1264 h 1264"/>
                  <a:gd name="T22" fmla="*/ 2178 w 2270"/>
                  <a:gd name="T23" fmla="*/ 1264 h 1264"/>
                  <a:gd name="T24" fmla="*/ 2270 w 2270"/>
                  <a:gd name="T25" fmla="*/ 1172 h 1264"/>
                  <a:gd name="T26" fmla="*/ 2269 w 2270"/>
                  <a:gd name="T27" fmla="*/ 1163 h 1264"/>
                  <a:gd name="T28" fmla="*/ 2269 w 2270"/>
                  <a:gd name="T29" fmla="*/ 95 h 1264"/>
                  <a:gd name="T30" fmla="*/ 2269 w 2270"/>
                  <a:gd name="T31" fmla="*/ 95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0" h="1264">
                    <a:moveTo>
                      <a:pt x="2269" y="95"/>
                    </a:moveTo>
                    <a:cubicBezTo>
                      <a:pt x="2269" y="44"/>
                      <a:pt x="2228" y="2"/>
                      <a:pt x="2176" y="2"/>
                    </a:cubicBezTo>
                    <a:cubicBezTo>
                      <a:pt x="2127" y="2"/>
                      <a:pt x="2084" y="44"/>
                      <a:pt x="2084" y="95"/>
                    </a:cubicBezTo>
                    <a:cubicBezTo>
                      <a:pt x="2084" y="1079"/>
                      <a:pt x="2084" y="1079"/>
                      <a:pt x="2084" y="1079"/>
                    </a:cubicBezTo>
                    <a:cubicBezTo>
                      <a:pt x="186" y="1079"/>
                      <a:pt x="186" y="1079"/>
                      <a:pt x="186" y="1079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ubicBezTo>
                      <a:pt x="43" y="0"/>
                      <a:pt x="0" y="42"/>
                      <a:pt x="0" y="93"/>
                    </a:cubicBezTo>
                    <a:cubicBezTo>
                      <a:pt x="0" y="1169"/>
                      <a:pt x="0" y="1169"/>
                      <a:pt x="0" y="1169"/>
                    </a:cubicBezTo>
                    <a:cubicBezTo>
                      <a:pt x="0" y="1177"/>
                      <a:pt x="1" y="1184"/>
                      <a:pt x="3" y="1191"/>
                    </a:cubicBezTo>
                    <a:cubicBezTo>
                      <a:pt x="12" y="1232"/>
                      <a:pt x="49" y="1264"/>
                      <a:pt x="92" y="1264"/>
                    </a:cubicBezTo>
                    <a:cubicBezTo>
                      <a:pt x="2178" y="1264"/>
                      <a:pt x="2178" y="1264"/>
                      <a:pt x="2178" y="1264"/>
                    </a:cubicBezTo>
                    <a:cubicBezTo>
                      <a:pt x="2226" y="1264"/>
                      <a:pt x="2270" y="1223"/>
                      <a:pt x="2270" y="1172"/>
                    </a:cubicBezTo>
                    <a:cubicBezTo>
                      <a:pt x="2270" y="1169"/>
                      <a:pt x="2269" y="1166"/>
                      <a:pt x="2269" y="1163"/>
                    </a:cubicBezTo>
                    <a:cubicBezTo>
                      <a:pt x="2269" y="95"/>
                      <a:pt x="2269" y="95"/>
                      <a:pt x="2269" y="95"/>
                    </a:cubicBezTo>
                    <a:cubicBezTo>
                      <a:pt x="2269" y="95"/>
                      <a:pt x="2269" y="95"/>
                      <a:pt x="2269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TextBox 40"/>
          <p:cNvSpPr txBox="1"/>
          <p:nvPr/>
        </p:nvSpPr>
        <p:spPr>
          <a:xfrm>
            <a:off x="1425258" y="3836668"/>
            <a:ext cx="129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953135" y="4219575"/>
            <a:ext cx="254952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40"/>
          <p:cNvSpPr txBox="1"/>
          <p:nvPr/>
        </p:nvSpPr>
        <p:spPr>
          <a:xfrm>
            <a:off x="5447859" y="3836905"/>
            <a:ext cx="1299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4795520" y="4219575"/>
            <a:ext cx="260413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3104" y="3836668"/>
            <a:ext cx="1299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8653780" y="4219575"/>
            <a:ext cx="261810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375910" y="2148205"/>
            <a:ext cx="1440180" cy="1440180"/>
            <a:chOff x="8466" y="3119"/>
            <a:chExt cx="2268" cy="22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8466" y="3119"/>
              <a:ext cx="2268" cy="2268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8938" y="3743"/>
              <a:ext cx="1115" cy="1048"/>
              <a:chOff x="3525837" y="1011238"/>
              <a:chExt cx="1455738" cy="1368425"/>
            </a:xfrm>
            <a:grpFill/>
          </p:grpSpPr>
          <p:sp>
            <p:nvSpPr>
              <p:cNvPr id="54" name="Freeform 11"/>
              <p:cNvSpPr>
                <a:spLocks noEditPoints="1"/>
              </p:cNvSpPr>
              <p:nvPr/>
            </p:nvSpPr>
            <p:spPr bwMode="auto">
              <a:xfrm>
                <a:off x="3525837" y="1011238"/>
                <a:ext cx="1455738" cy="1368425"/>
              </a:xfrm>
              <a:custGeom>
                <a:avLst/>
                <a:gdLst>
                  <a:gd name="T0" fmla="*/ 2941 w 2988"/>
                  <a:gd name="T1" fmla="*/ 20 h 2787"/>
                  <a:gd name="T2" fmla="*/ 2842 w 2988"/>
                  <a:gd name="T3" fmla="*/ 18 h 2787"/>
                  <a:gd name="T4" fmla="*/ 49 w 2988"/>
                  <a:gd name="T5" fmla="*/ 1707 h 2787"/>
                  <a:gd name="T6" fmla="*/ 5 w 2988"/>
                  <a:gd name="T7" fmla="*/ 1799 h 2787"/>
                  <a:gd name="T8" fmla="*/ 70 w 2988"/>
                  <a:gd name="T9" fmla="*/ 1877 h 2787"/>
                  <a:gd name="T10" fmla="*/ 944 w 2988"/>
                  <a:gd name="T11" fmla="*/ 2144 h 2787"/>
                  <a:gd name="T12" fmla="*/ 1058 w 2988"/>
                  <a:gd name="T13" fmla="*/ 2712 h 2787"/>
                  <a:gd name="T14" fmla="*/ 1120 w 2988"/>
                  <a:gd name="T15" fmla="*/ 2782 h 2787"/>
                  <a:gd name="T16" fmla="*/ 1150 w 2988"/>
                  <a:gd name="T17" fmla="*/ 2787 h 2787"/>
                  <a:gd name="T18" fmla="*/ 1212 w 2988"/>
                  <a:gd name="T19" fmla="*/ 2764 h 2787"/>
                  <a:gd name="T20" fmla="*/ 1664 w 2988"/>
                  <a:gd name="T21" fmla="*/ 2364 h 2787"/>
                  <a:gd name="T22" fmla="*/ 2592 w 2988"/>
                  <a:gd name="T23" fmla="*/ 2648 h 2787"/>
                  <a:gd name="T24" fmla="*/ 2620 w 2988"/>
                  <a:gd name="T25" fmla="*/ 2652 h 2787"/>
                  <a:gd name="T26" fmla="*/ 2671 w 2988"/>
                  <a:gd name="T27" fmla="*/ 2636 h 2787"/>
                  <a:gd name="T28" fmla="*/ 2713 w 2988"/>
                  <a:gd name="T29" fmla="*/ 2568 h 2787"/>
                  <a:gd name="T30" fmla="*/ 2984 w 2988"/>
                  <a:gd name="T31" fmla="*/ 109 h 2787"/>
                  <a:gd name="T32" fmla="*/ 2941 w 2988"/>
                  <a:gd name="T33" fmla="*/ 20 h 2787"/>
                  <a:gd name="T34" fmla="*/ 1210 w 2988"/>
                  <a:gd name="T35" fmla="*/ 2516 h 2787"/>
                  <a:gd name="T36" fmla="*/ 1147 w 2988"/>
                  <a:gd name="T37" fmla="*/ 2206 h 2787"/>
                  <a:gd name="T38" fmla="*/ 1454 w 2988"/>
                  <a:gd name="T39" fmla="*/ 2300 h 2787"/>
                  <a:gd name="T40" fmla="*/ 1210 w 2988"/>
                  <a:gd name="T41" fmla="*/ 2516 h 2787"/>
                  <a:gd name="T42" fmla="*/ 2539 w 2988"/>
                  <a:gd name="T43" fmla="*/ 2436 h 2787"/>
                  <a:gd name="T44" fmla="*/ 1377 w 2988"/>
                  <a:gd name="T45" fmla="*/ 2080 h 2787"/>
                  <a:gd name="T46" fmla="*/ 2318 w 2988"/>
                  <a:gd name="T47" fmla="*/ 976 h 2787"/>
                  <a:gd name="T48" fmla="*/ 2312 w 2988"/>
                  <a:gd name="T49" fmla="*/ 910 h 2787"/>
                  <a:gd name="T50" fmla="*/ 2246 w 2988"/>
                  <a:gd name="T51" fmla="*/ 915 h 2787"/>
                  <a:gd name="T52" fmla="*/ 1279 w 2988"/>
                  <a:gd name="T53" fmla="*/ 2050 h 2787"/>
                  <a:gd name="T54" fmla="*/ 325 w 2988"/>
                  <a:gd name="T55" fmla="*/ 1759 h 2787"/>
                  <a:gd name="T56" fmla="*/ 2777 w 2988"/>
                  <a:gd name="T57" fmla="*/ 277 h 2787"/>
                  <a:gd name="T58" fmla="*/ 2539 w 2988"/>
                  <a:gd name="T59" fmla="*/ 2436 h 2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88" h="2787">
                    <a:moveTo>
                      <a:pt x="2941" y="20"/>
                    </a:moveTo>
                    <a:cubicBezTo>
                      <a:pt x="2911" y="1"/>
                      <a:pt x="2873" y="0"/>
                      <a:pt x="2842" y="18"/>
                    </a:cubicBezTo>
                    <a:cubicBezTo>
                      <a:pt x="49" y="1707"/>
                      <a:pt x="49" y="1707"/>
                      <a:pt x="49" y="1707"/>
                    </a:cubicBezTo>
                    <a:cubicBezTo>
                      <a:pt x="18" y="1726"/>
                      <a:pt x="0" y="1762"/>
                      <a:pt x="5" y="1799"/>
                    </a:cubicBezTo>
                    <a:cubicBezTo>
                      <a:pt x="9" y="1835"/>
                      <a:pt x="35" y="1866"/>
                      <a:pt x="70" y="1877"/>
                    </a:cubicBezTo>
                    <a:cubicBezTo>
                      <a:pt x="944" y="2144"/>
                      <a:pt x="944" y="2144"/>
                      <a:pt x="944" y="2144"/>
                    </a:cubicBezTo>
                    <a:cubicBezTo>
                      <a:pt x="1058" y="2712"/>
                      <a:pt x="1058" y="2712"/>
                      <a:pt x="1058" y="2712"/>
                    </a:cubicBezTo>
                    <a:cubicBezTo>
                      <a:pt x="1065" y="2745"/>
                      <a:pt x="1089" y="2772"/>
                      <a:pt x="1120" y="2782"/>
                    </a:cubicBezTo>
                    <a:cubicBezTo>
                      <a:pt x="1130" y="2786"/>
                      <a:pt x="1140" y="2787"/>
                      <a:pt x="1150" y="2787"/>
                    </a:cubicBezTo>
                    <a:cubicBezTo>
                      <a:pt x="1173" y="2787"/>
                      <a:pt x="1195" y="2779"/>
                      <a:pt x="1212" y="2764"/>
                    </a:cubicBezTo>
                    <a:cubicBezTo>
                      <a:pt x="1664" y="2364"/>
                      <a:pt x="1664" y="2364"/>
                      <a:pt x="1664" y="2364"/>
                    </a:cubicBezTo>
                    <a:cubicBezTo>
                      <a:pt x="2592" y="2648"/>
                      <a:pt x="2592" y="2648"/>
                      <a:pt x="2592" y="2648"/>
                    </a:cubicBezTo>
                    <a:cubicBezTo>
                      <a:pt x="2601" y="2651"/>
                      <a:pt x="2610" y="2652"/>
                      <a:pt x="2620" y="2652"/>
                    </a:cubicBezTo>
                    <a:cubicBezTo>
                      <a:pt x="2638" y="2652"/>
                      <a:pt x="2656" y="2647"/>
                      <a:pt x="2671" y="2636"/>
                    </a:cubicBezTo>
                    <a:cubicBezTo>
                      <a:pt x="2694" y="2621"/>
                      <a:pt x="2710" y="2596"/>
                      <a:pt x="2713" y="2568"/>
                    </a:cubicBezTo>
                    <a:cubicBezTo>
                      <a:pt x="2984" y="109"/>
                      <a:pt x="2984" y="109"/>
                      <a:pt x="2984" y="109"/>
                    </a:cubicBezTo>
                    <a:cubicBezTo>
                      <a:pt x="2988" y="73"/>
                      <a:pt x="2971" y="39"/>
                      <a:pt x="2941" y="20"/>
                    </a:cubicBezTo>
                    <a:close/>
                    <a:moveTo>
                      <a:pt x="1210" y="2516"/>
                    </a:moveTo>
                    <a:cubicBezTo>
                      <a:pt x="1147" y="2206"/>
                      <a:pt x="1147" y="2206"/>
                      <a:pt x="1147" y="2206"/>
                    </a:cubicBezTo>
                    <a:cubicBezTo>
                      <a:pt x="1454" y="2300"/>
                      <a:pt x="1454" y="2300"/>
                      <a:pt x="1454" y="2300"/>
                    </a:cubicBezTo>
                    <a:cubicBezTo>
                      <a:pt x="1210" y="2516"/>
                      <a:pt x="1210" y="2516"/>
                      <a:pt x="1210" y="2516"/>
                    </a:cubicBezTo>
                    <a:close/>
                    <a:moveTo>
                      <a:pt x="2539" y="2436"/>
                    </a:moveTo>
                    <a:cubicBezTo>
                      <a:pt x="1377" y="2080"/>
                      <a:pt x="1377" y="2080"/>
                      <a:pt x="1377" y="2080"/>
                    </a:cubicBezTo>
                    <a:cubicBezTo>
                      <a:pt x="2318" y="976"/>
                      <a:pt x="2318" y="976"/>
                      <a:pt x="2318" y="976"/>
                    </a:cubicBezTo>
                    <a:cubicBezTo>
                      <a:pt x="2334" y="957"/>
                      <a:pt x="2332" y="927"/>
                      <a:pt x="2312" y="910"/>
                    </a:cubicBezTo>
                    <a:cubicBezTo>
                      <a:pt x="2293" y="893"/>
                      <a:pt x="2263" y="896"/>
                      <a:pt x="2246" y="915"/>
                    </a:cubicBezTo>
                    <a:cubicBezTo>
                      <a:pt x="1279" y="2050"/>
                      <a:pt x="1279" y="2050"/>
                      <a:pt x="1279" y="2050"/>
                    </a:cubicBezTo>
                    <a:cubicBezTo>
                      <a:pt x="325" y="1759"/>
                      <a:pt x="325" y="1759"/>
                      <a:pt x="325" y="1759"/>
                    </a:cubicBezTo>
                    <a:cubicBezTo>
                      <a:pt x="2777" y="277"/>
                      <a:pt x="2777" y="277"/>
                      <a:pt x="2777" y="277"/>
                    </a:cubicBezTo>
                    <a:cubicBezTo>
                      <a:pt x="2539" y="2436"/>
                      <a:pt x="2539" y="2436"/>
                      <a:pt x="2539" y="24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700588" y="1724026"/>
                <a:ext cx="52388" cy="80963"/>
              </a:xfrm>
              <a:custGeom>
                <a:avLst/>
                <a:gdLst>
                  <a:gd name="T0" fmla="*/ 44 w 108"/>
                  <a:gd name="T1" fmla="*/ 166 h 167"/>
                  <a:gd name="T2" fmla="*/ 50 w 108"/>
                  <a:gd name="T3" fmla="*/ 167 h 167"/>
                  <a:gd name="T4" fmla="*/ 96 w 108"/>
                  <a:gd name="T5" fmla="*/ 126 h 167"/>
                  <a:gd name="T6" fmla="*/ 105 w 108"/>
                  <a:gd name="T7" fmla="*/ 56 h 167"/>
                  <a:gd name="T8" fmla="*/ 64 w 108"/>
                  <a:gd name="T9" fmla="*/ 3 h 167"/>
                  <a:gd name="T10" fmla="*/ 12 w 108"/>
                  <a:gd name="T11" fmla="*/ 44 h 167"/>
                  <a:gd name="T12" fmla="*/ 3 w 108"/>
                  <a:gd name="T13" fmla="*/ 114 h 167"/>
                  <a:gd name="T14" fmla="*/ 44 w 108"/>
                  <a:gd name="T15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67">
                    <a:moveTo>
                      <a:pt x="44" y="166"/>
                    </a:moveTo>
                    <a:cubicBezTo>
                      <a:pt x="46" y="167"/>
                      <a:pt x="48" y="167"/>
                      <a:pt x="50" y="167"/>
                    </a:cubicBezTo>
                    <a:cubicBezTo>
                      <a:pt x="73" y="167"/>
                      <a:pt x="93" y="150"/>
                      <a:pt x="96" y="12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8" y="30"/>
                      <a:pt x="90" y="7"/>
                      <a:pt x="64" y="3"/>
                    </a:cubicBezTo>
                    <a:cubicBezTo>
                      <a:pt x="39" y="0"/>
                      <a:pt x="15" y="18"/>
                      <a:pt x="12" y="4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0" y="140"/>
                      <a:pt x="18" y="163"/>
                      <a:pt x="44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4670425" y="1849438"/>
                <a:ext cx="69850" cy="201613"/>
              </a:xfrm>
              <a:custGeom>
                <a:avLst/>
                <a:gdLst>
                  <a:gd name="T0" fmla="*/ 43 w 145"/>
                  <a:gd name="T1" fmla="*/ 410 h 410"/>
                  <a:gd name="T2" fmla="*/ 50 w 145"/>
                  <a:gd name="T3" fmla="*/ 410 h 410"/>
                  <a:gd name="T4" fmla="*/ 96 w 145"/>
                  <a:gd name="T5" fmla="*/ 370 h 410"/>
                  <a:gd name="T6" fmla="*/ 141 w 145"/>
                  <a:gd name="T7" fmla="*/ 57 h 410"/>
                  <a:gd name="T8" fmla="*/ 102 w 145"/>
                  <a:gd name="T9" fmla="*/ 4 h 410"/>
                  <a:gd name="T10" fmla="*/ 49 w 145"/>
                  <a:gd name="T11" fmla="*/ 44 h 410"/>
                  <a:gd name="T12" fmla="*/ 4 w 145"/>
                  <a:gd name="T13" fmla="*/ 357 h 410"/>
                  <a:gd name="T14" fmla="*/ 43 w 145"/>
                  <a:gd name="T15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410">
                    <a:moveTo>
                      <a:pt x="43" y="410"/>
                    </a:moveTo>
                    <a:cubicBezTo>
                      <a:pt x="46" y="410"/>
                      <a:pt x="48" y="410"/>
                      <a:pt x="50" y="410"/>
                    </a:cubicBezTo>
                    <a:cubicBezTo>
                      <a:pt x="73" y="410"/>
                      <a:pt x="93" y="394"/>
                      <a:pt x="96" y="370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5" y="31"/>
                      <a:pt x="127" y="8"/>
                      <a:pt x="102" y="4"/>
                    </a:cubicBezTo>
                    <a:cubicBezTo>
                      <a:pt x="76" y="0"/>
                      <a:pt x="52" y="18"/>
                      <a:pt x="49" y="44"/>
                    </a:cubicBezTo>
                    <a:cubicBezTo>
                      <a:pt x="4" y="357"/>
                      <a:pt x="4" y="357"/>
                      <a:pt x="4" y="357"/>
                    </a:cubicBezTo>
                    <a:cubicBezTo>
                      <a:pt x="0" y="383"/>
                      <a:pt x="18" y="406"/>
                      <a:pt x="43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1" name="直接连接符 60"/>
          <p:cNvCxnSpPr/>
          <p:nvPr/>
        </p:nvCxnSpPr>
        <p:spPr>
          <a:xfrm>
            <a:off x="3446389" y="2883429"/>
            <a:ext cx="1440000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310227" y="2911060"/>
            <a:ext cx="1440000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9244330" y="2099945"/>
            <a:ext cx="1440180" cy="1440180"/>
            <a:chOff x="14558" y="3043"/>
            <a:chExt cx="2268" cy="22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14558" y="3043"/>
              <a:ext cx="2268" cy="2268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Shape 2588"/>
            <p:cNvSpPr/>
            <p:nvPr/>
          </p:nvSpPr>
          <p:spPr>
            <a:xfrm>
              <a:off x="15152" y="3688"/>
              <a:ext cx="1076" cy="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65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/>
      <p:bldP spid="22" grpId="0"/>
      <p:bldP spid="29" grpId="0"/>
      <p:bldP spid="3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485" y="2146935"/>
            <a:ext cx="5913120" cy="16770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9055" y="2413000"/>
            <a:ext cx="325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8165" y="2759066"/>
            <a:ext cx="5295265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5340" y="4194175"/>
            <a:ext cx="5295265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43750" y="1319530"/>
            <a:ext cx="3748405" cy="4757420"/>
            <a:chOff x="11250" y="2078"/>
            <a:chExt cx="5903" cy="7492"/>
          </a:xfrm>
        </p:grpSpPr>
        <p:sp>
          <p:nvSpPr>
            <p:cNvPr id="16" name="半闭框 15"/>
            <p:cNvSpPr/>
            <p:nvPr/>
          </p:nvSpPr>
          <p:spPr>
            <a:xfrm flipV="1">
              <a:off x="11250" y="7984"/>
              <a:ext cx="1587" cy="1587"/>
            </a:xfrm>
            <a:prstGeom prst="halfFrame">
              <a:avLst>
                <a:gd name="adj1" fmla="val 9857"/>
                <a:gd name="adj2" fmla="val 88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 descr="22"/>
            <p:cNvPicPr>
              <a:picLocks noChangeAspect="1"/>
            </p:cNvPicPr>
            <p:nvPr/>
          </p:nvPicPr>
          <p:blipFill>
            <a:blip r:embed="rId3"/>
            <a:srcRect l="4642" r="44058"/>
            <a:stretch>
              <a:fillRect/>
            </a:stretch>
          </p:blipFill>
          <p:spPr>
            <a:xfrm>
              <a:off x="11395" y="2078"/>
              <a:ext cx="5759" cy="734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7" grpId="0" bldLvl="0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540" y="3175"/>
            <a:ext cx="12197080" cy="3429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4220" y="1614170"/>
            <a:ext cx="5276215" cy="2277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4220" y="4058285"/>
            <a:ext cx="5276215" cy="2277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7535" y="705485"/>
            <a:ext cx="313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3785" y="1614170"/>
            <a:ext cx="5276215" cy="2277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53785" y="4058285"/>
            <a:ext cx="5276215" cy="2277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5530" y="2345055"/>
            <a:ext cx="816610" cy="816610"/>
            <a:chOff x="8464" y="2877"/>
            <a:chExt cx="2411" cy="2411"/>
          </a:xfrm>
        </p:grpSpPr>
        <p:grpSp>
          <p:nvGrpSpPr>
            <p:cNvPr id="12" name="组合 11"/>
            <p:cNvGrpSpPr/>
            <p:nvPr/>
          </p:nvGrpSpPr>
          <p:grpSpPr>
            <a:xfrm>
              <a:off x="8464" y="2877"/>
              <a:ext cx="2411" cy="2411"/>
              <a:chOff x="8464" y="2877"/>
              <a:chExt cx="2411" cy="2411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464" y="2877"/>
                <a:ext cx="2411" cy="24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663" y="3076"/>
                <a:ext cx="2014" cy="2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857" y="3403"/>
              <a:ext cx="1630" cy="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188210" y="2127885"/>
            <a:ext cx="2319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8210" y="2522220"/>
            <a:ext cx="340296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75095" y="2344420"/>
            <a:ext cx="816610" cy="816610"/>
            <a:chOff x="8464" y="2877"/>
            <a:chExt cx="2411" cy="2411"/>
          </a:xfrm>
        </p:grpSpPr>
        <p:grpSp>
          <p:nvGrpSpPr>
            <p:cNvPr id="19" name="组合 18"/>
            <p:cNvGrpSpPr/>
            <p:nvPr/>
          </p:nvGrpSpPr>
          <p:grpSpPr>
            <a:xfrm>
              <a:off x="8464" y="2877"/>
              <a:ext cx="2411" cy="2411"/>
              <a:chOff x="8464" y="2877"/>
              <a:chExt cx="2411" cy="241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464" y="2877"/>
                <a:ext cx="2411" cy="24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663" y="3076"/>
                <a:ext cx="2014" cy="2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857" y="3403"/>
              <a:ext cx="1630" cy="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597775" y="2127250"/>
            <a:ext cx="2218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97775" y="2521585"/>
            <a:ext cx="340296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66800" y="4788535"/>
            <a:ext cx="816610" cy="816610"/>
            <a:chOff x="8464" y="2877"/>
            <a:chExt cx="2411" cy="2411"/>
          </a:xfrm>
        </p:grpSpPr>
        <p:grpSp>
          <p:nvGrpSpPr>
            <p:cNvPr id="26" name="组合 25"/>
            <p:cNvGrpSpPr/>
            <p:nvPr/>
          </p:nvGrpSpPr>
          <p:grpSpPr>
            <a:xfrm>
              <a:off x="8464" y="2877"/>
              <a:ext cx="2411" cy="2411"/>
              <a:chOff x="8464" y="2877"/>
              <a:chExt cx="2411" cy="241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8464" y="2877"/>
                <a:ext cx="2411" cy="24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8663" y="3076"/>
                <a:ext cx="2014" cy="2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857" y="3403"/>
              <a:ext cx="1630" cy="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189480" y="4571365"/>
            <a:ext cx="231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89480" y="4965700"/>
            <a:ext cx="340296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476365" y="4787900"/>
            <a:ext cx="816610" cy="816610"/>
            <a:chOff x="8464" y="2877"/>
            <a:chExt cx="2411" cy="2411"/>
          </a:xfrm>
        </p:grpSpPr>
        <p:grpSp>
          <p:nvGrpSpPr>
            <p:cNvPr id="33" name="组合 32"/>
            <p:cNvGrpSpPr/>
            <p:nvPr/>
          </p:nvGrpSpPr>
          <p:grpSpPr>
            <a:xfrm>
              <a:off x="8464" y="2877"/>
              <a:ext cx="2411" cy="2411"/>
              <a:chOff x="8464" y="2877"/>
              <a:chExt cx="2411" cy="241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8464" y="2877"/>
                <a:ext cx="2411" cy="24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8663" y="3076"/>
                <a:ext cx="2014" cy="2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857" y="3403"/>
              <a:ext cx="1630" cy="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599045" y="4571365"/>
            <a:ext cx="2216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99045" y="4965065"/>
            <a:ext cx="340296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16" grpId="0"/>
      <p:bldP spid="17" grpId="0"/>
      <p:bldP spid="23" grpId="0"/>
      <p:bldP spid="24" grpId="0"/>
      <p:bldP spid="30" grpId="0"/>
      <p:bldP spid="31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5175" y="401955"/>
            <a:ext cx="10661650" cy="5469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175" y="401955"/>
            <a:ext cx="3169920" cy="5469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88855" y="4333875"/>
            <a:ext cx="1537970" cy="1537970"/>
            <a:chOff x="15573" y="6825"/>
            <a:chExt cx="2422" cy="2422"/>
          </a:xfrm>
        </p:grpSpPr>
        <p:sp>
          <p:nvSpPr>
            <p:cNvPr id="6" name="直角三角形 5"/>
            <p:cNvSpPr/>
            <p:nvPr/>
          </p:nvSpPr>
          <p:spPr>
            <a:xfrm flipH="1">
              <a:off x="15573" y="6825"/>
              <a:ext cx="2422" cy="2422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16017" y="7268"/>
              <a:ext cx="1978" cy="19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flipH="1">
              <a:off x="16439" y="7690"/>
              <a:ext cx="1556" cy="1556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966595" y="4135755"/>
            <a:ext cx="16675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18335" y="2611120"/>
            <a:ext cx="18878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27530" y="2306320"/>
            <a:ext cx="1916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11" name="矩形 10"/>
          <p:cNvSpPr/>
          <p:nvPr/>
        </p:nvSpPr>
        <p:spPr>
          <a:xfrm>
            <a:off x="4643755" y="2638425"/>
            <a:ext cx="744220" cy="119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6125" y="3490595"/>
            <a:ext cx="561467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165080" y="611505"/>
            <a:ext cx="1019810" cy="207010"/>
            <a:chOff x="16008" y="963"/>
            <a:chExt cx="1606" cy="326"/>
          </a:xfrm>
        </p:grpSpPr>
        <p:grpSp>
          <p:nvGrpSpPr>
            <p:cNvPr id="17" name="组合 16"/>
            <p:cNvGrpSpPr/>
            <p:nvPr/>
          </p:nvGrpSpPr>
          <p:grpSpPr>
            <a:xfrm>
              <a:off x="16428" y="963"/>
              <a:ext cx="1187" cy="326"/>
              <a:chOff x="16428" y="963"/>
              <a:chExt cx="1187" cy="326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6859" y="963"/>
                <a:ext cx="757" cy="326"/>
                <a:chOff x="16859" y="963"/>
                <a:chExt cx="757" cy="32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17290" y="963"/>
                  <a:ext cx="326" cy="3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16859" y="963"/>
                  <a:ext cx="326" cy="3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16428" y="963"/>
                <a:ext cx="326" cy="3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16008" y="963"/>
              <a:ext cx="326" cy="3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556125" y="3030220"/>
            <a:ext cx="1921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0" grpId="0"/>
      <p:bldP spid="16" grpId="0"/>
      <p:bldP spid="11" grpId="0" bldLvl="0" animBg="1"/>
      <p:bldP spid="4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24" name="椭圆 51"/>
          <p:cNvSpPr>
            <a:spLocks noChangeArrowheads="1"/>
          </p:cNvSpPr>
          <p:nvPr/>
        </p:nvSpPr>
        <p:spPr bwMode="auto">
          <a:xfrm>
            <a:off x="1685290" y="2284095"/>
            <a:ext cx="3115310" cy="311531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1750"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5" name="椭圆 52"/>
          <p:cNvSpPr>
            <a:spLocks noChangeArrowheads="1"/>
          </p:cNvSpPr>
          <p:nvPr/>
        </p:nvSpPr>
        <p:spPr bwMode="auto">
          <a:xfrm>
            <a:off x="4483100" y="5199380"/>
            <a:ext cx="721360" cy="7213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6" name="椭圆 53"/>
          <p:cNvSpPr>
            <a:spLocks noChangeArrowheads="1"/>
          </p:cNvSpPr>
          <p:nvPr/>
        </p:nvSpPr>
        <p:spPr bwMode="auto">
          <a:xfrm>
            <a:off x="3480435" y="1358265"/>
            <a:ext cx="631825" cy="631825"/>
          </a:xfrm>
          <a:prstGeom prst="ellipse">
            <a:avLst/>
          </a:pr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椭圆 52"/>
          <p:cNvSpPr>
            <a:spLocks noChangeArrowheads="1"/>
          </p:cNvSpPr>
          <p:nvPr/>
        </p:nvSpPr>
        <p:spPr bwMode="auto">
          <a:xfrm>
            <a:off x="1045210" y="4846320"/>
            <a:ext cx="518160" cy="51816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47765" y="1760220"/>
            <a:ext cx="458470" cy="45847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1</a:t>
            </a:r>
          </a:p>
        </p:txBody>
      </p:sp>
      <p:sp>
        <p:nvSpPr>
          <p:cNvPr id="26" name="矩形 25"/>
          <p:cNvSpPr/>
          <p:nvPr/>
        </p:nvSpPr>
        <p:spPr>
          <a:xfrm>
            <a:off x="6932295" y="1687168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32295" y="2033905"/>
            <a:ext cx="419227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247765" y="3192145"/>
            <a:ext cx="458470" cy="45847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2</a:t>
            </a:r>
          </a:p>
        </p:txBody>
      </p:sp>
      <p:sp>
        <p:nvSpPr>
          <p:cNvPr id="18" name="矩形 17"/>
          <p:cNvSpPr/>
          <p:nvPr/>
        </p:nvSpPr>
        <p:spPr>
          <a:xfrm>
            <a:off x="6932295" y="311909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32295" y="3465830"/>
            <a:ext cx="419227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247765" y="4635500"/>
            <a:ext cx="458470" cy="45847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3</a:t>
            </a:r>
          </a:p>
        </p:txBody>
      </p:sp>
      <p:sp>
        <p:nvSpPr>
          <p:cNvPr id="21" name="矩形 20"/>
          <p:cNvSpPr/>
          <p:nvPr/>
        </p:nvSpPr>
        <p:spPr>
          <a:xfrm>
            <a:off x="6932295" y="4562448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32295" y="4909185"/>
            <a:ext cx="419227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124" grpId="0" bldLvl="0" animBg="1"/>
      <p:bldP spid="5125" grpId="0" animBg="1"/>
      <p:bldP spid="5125" grpId="1" bldLvl="0" animBg="1"/>
      <p:bldP spid="5126" grpId="0" animBg="1"/>
      <p:bldP spid="5126" grpId="1" bldLvl="0" animBg="1"/>
      <p:bldP spid="13" grpId="0" animBg="1"/>
      <p:bldP spid="13" grpId="1" bldLvl="0" animBg="1"/>
      <p:bldP spid="12" grpId="0" bldLvl="0" animBg="1"/>
      <p:bldP spid="26" grpId="0"/>
      <p:bldP spid="27" grpId="0"/>
      <p:bldP spid="17" grpId="0" bldLvl="0" animBg="1"/>
      <p:bldP spid="18" grpId="0"/>
      <p:bldP spid="19" grpId="0"/>
      <p:bldP spid="20" grpId="0" bldLvl="0" animBg="1"/>
      <p:bldP spid="2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6475" y="3362325"/>
            <a:ext cx="5081270" cy="26689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7745" y="3399790"/>
            <a:ext cx="5008880" cy="263144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37530" y="4191635"/>
            <a:ext cx="916940" cy="916940"/>
            <a:chOff x="8878" y="6856"/>
            <a:chExt cx="1444" cy="1444"/>
          </a:xfrm>
        </p:grpSpPr>
        <p:sp>
          <p:nvSpPr>
            <p:cNvPr id="10" name="椭圆 9"/>
            <p:cNvSpPr/>
            <p:nvPr/>
          </p:nvSpPr>
          <p:spPr>
            <a:xfrm>
              <a:off x="8878" y="6856"/>
              <a:ext cx="1444" cy="1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0" name="照相机"/>
            <p:cNvSpPr/>
            <p:nvPr/>
          </p:nvSpPr>
          <p:spPr bwMode="auto">
            <a:xfrm>
              <a:off x="9187" y="7231"/>
              <a:ext cx="826" cy="695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595" y="3835400"/>
            <a:ext cx="3221355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31595" y="4369435"/>
            <a:ext cx="406400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23645" y="1637665"/>
            <a:ext cx="974471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64990" y="1300480"/>
            <a:ext cx="346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6" grpId="0" bldLvl="0" animBg="1"/>
      <p:bldP spid="15" grpId="0"/>
      <p:bldP spid="11" grpId="0"/>
      <p:bldP spid="11" grpId="1"/>
      <p:bldP spid="14" grpId="0"/>
      <p:bldP spid="14" grpId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任意多边形 31"/>
          <p:cNvSpPr/>
          <p:nvPr/>
        </p:nvSpPr>
        <p:spPr>
          <a:xfrm flipH="1">
            <a:off x="987170" y="2787579"/>
            <a:ext cx="10358120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圆角矩形 10"/>
          <p:cNvSpPr/>
          <p:nvPr/>
        </p:nvSpPr>
        <p:spPr>
          <a:xfrm>
            <a:off x="1974534" y="3510883"/>
            <a:ext cx="1614487" cy="3444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圆角矩形 11"/>
          <p:cNvSpPr/>
          <p:nvPr/>
        </p:nvSpPr>
        <p:spPr>
          <a:xfrm>
            <a:off x="4268470" y="3510883"/>
            <a:ext cx="1612900" cy="3444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圆角矩形 12"/>
          <p:cNvSpPr/>
          <p:nvPr/>
        </p:nvSpPr>
        <p:spPr>
          <a:xfrm>
            <a:off x="6562408" y="3510883"/>
            <a:ext cx="1612900" cy="3444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7108825" y="2067560"/>
            <a:ext cx="520700" cy="520700"/>
            <a:chOff x="11195" y="2724"/>
            <a:chExt cx="820" cy="820"/>
          </a:xfrm>
        </p:grpSpPr>
        <p:sp>
          <p:nvSpPr>
            <p:cNvPr id="73" name="Sev01"/>
            <p:cNvSpPr>
              <a:spLocks noChangeAspect="1"/>
            </p:cNvSpPr>
            <p:nvPr/>
          </p:nvSpPr>
          <p:spPr>
            <a:xfrm>
              <a:off x="11195" y="2724"/>
              <a:ext cx="820" cy="8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05"/>
            <p:cNvSpPr>
              <a:spLocks noEditPoints="1"/>
            </p:cNvSpPr>
            <p:nvPr/>
          </p:nvSpPr>
          <p:spPr bwMode="auto">
            <a:xfrm>
              <a:off x="11377" y="2909"/>
              <a:ext cx="458" cy="45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525395" y="2067560"/>
            <a:ext cx="519430" cy="520700"/>
            <a:chOff x="3977" y="2724"/>
            <a:chExt cx="818" cy="820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3977" y="2724"/>
              <a:ext cx="818" cy="8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4155" y="2902"/>
              <a:ext cx="462" cy="465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816475" y="2067560"/>
            <a:ext cx="520700" cy="520700"/>
            <a:chOff x="7585" y="2724"/>
            <a:chExt cx="820" cy="820"/>
          </a:xfrm>
        </p:grpSpPr>
        <p:sp>
          <p:nvSpPr>
            <p:cNvPr id="77" name="Sev01"/>
            <p:cNvSpPr>
              <a:spLocks noChangeAspect="1"/>
            </p:cNvSpPr>
            <p:nvPr/>
          </p:nvSpPr>
          <p:spPr>
            <a:xfrm>
              <a:off x="7585" y="2724"/>
              <a:ext cx="820" cy="8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35"/>
            <p:cNvSpPr>
              <a:spLocks noEditPoints="1"/>
            </p:cNvSpPr>
            <p:nvPr/>
          </p:nvSpPr>
          <p:spPr bwMode="auto">
            <a:xfrm>
              <a:off x="7750" y="2904"/>
              <a:ext cx="490" cy="460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圆角矩形 25"/>
          <p:cNvSpPr/>
          <p:nvPr/>
        </p:nvSpPr>
        <p:spPr>
          <a:xfrm>
            <a:off x="8907145" y="3510883"/>
            <a:ext cx="1612900" cy="3444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15"/>
          <p:cNvSpPr txBox="1"/>
          <p:nvPr/>
        </p:nvSpPr>
        <p:spPr>
          <a:xfrm>
            <a:off x="1840230" y="3996690"/>
            <a:ext cx="18834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9632315" y="2686685"/>
            <a:ext cx="234950" cy="718185"/>
            <a:chOff x="15169" y="3699"/>
            <a:chExt cx="370" cy="1131"/>
          </a:xfrm>
          <a:solidFill>
            <a:srgbClr val="262626"/>
          </a:solidFill>
        </p:grpSpPr>
        <p:cxnSp>
          <p:nvCxnSpPr>
            <p:cNvPr id="79" name="Straight Connector 32"/>
            <p:cNvCxnSpPr/>
            <p:nvPr/>
          </p:nvCxnSpPr>
          <p:spPr>
            <a:xfrm flipV="1">
              <a:off x="15337" y="3882"/>
              <a:ext cx="0" cy="948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流程图: 联系 13"/>
            <p:cNvSpPr/>
            <p:nvPr/>
          </p:nvSpPr>
          <p:spPr>
            <a:xfrm>
              <a:off x="15169" y="3699"/>
              <a:ext cx="370" cy="37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273925" y="2686685"/>
            <a:ext cx="234950" cy="718185"/>
            <a:chOff x="11455" y="3699"/>
            <a:chExt cx="370" cy="1131"/>
          </a:xfrm>
          <a:solidFill>
            <a:srgbClr val="262626"/>
          </a:solidFill>
        </p:grpSpPr>
        <p:cxnSp>
          <p:nvCxnSpPr>
            <p:cNvPr id="69" name="Straight Connector 32"/>
            <p:cNvCxnSpPr/>
            <p:nvPr/>
          </p:nvCxnSpPr>
          <p:spPr>
            <a:xfrm flipV="1">
              <a:off x="11645" y="3882"/>
              <a:ext cx="0" cy="948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流程图: 联系 35"/>
            <p:cNvSpPr/>
            <p:nvPr/>
          </p:nvSpPr>
          <p:spPr>
            <a:xfrm>
              <a:off x="11455" y="3699"/>
              <a:ext cx="370" cy="37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968875" y="2686685"/>
            <a:ext cx="234950" cy="718185"/>
            <a:chOff x="7825" y="3699"/>
            <a:chExt cx="370" cy="1131"/>
          </a:xfrm>
          <a:solidFill>
            <a:srgbClr val="262626"/>
          </a:solidFill>
        </p:grpSpPr>
        <p:cxnSp>
          <p:nvCxnSpPr>
            <p:cNvPr id="68" name="Straight Connector 32"/>
            <p:cNvCxnSpPr/>
            <p:nvPr/>
          </p:nvCxnSpPr>
          <p:spPr>
            <a:xfrm flipV="1">
              <a:off x="7992" y="3882"/>
              <a:ext cx="0" cy="948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流程图: 联系 36"/>
            <p:cNvSpPr/>
            <p:nvPr/>
          </p:nvSpPr>
          <p:spPr>
            <a:xfrm>
              <a:off x="7825" y="3699"/>
              <a:ext cx="370" cy="37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685415" y="2702560"/>
            <a:ext cx="234950" cy="702310"/>
            <a:chOff x="4229" y="3724"/>
            <a:chExt cx="370" cy="1106"/>
          </a:xfrm>
          <a:solidFill>
            <a:srgbClr val="262626"/>
          </a:solidFill>
        </p:grpSpPr>
        <p:cxnSp>
          <p:nvCxnSpPr>
            <p:cNvPr id="67" name="Straight Connector 32"/>
            <p:cNvCxnSpPr/>
            <p:nvPr/>
          </p:nvCxnSpPr>
          <p:spPr>
            <a:xfrm flipV="1">
              <a:off x="4387" y="3882"/>
              <a:ext cx="0" cy="948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流程图: 联系 37"/>
            <p:cNvSpPr/>
            <p:nvPr/>
          </p:nvSpPr>
          <p:spPr>
            <a:xfrm>
              <a:off x="4229" y="3724"/>
              <a:ext cx="370" cy="37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453245" y="2067560"/>
            <a:ext cx="520700" cy="520700"/>
            <a:chOff x="14887" y="2724"/>
            <a:chExt cx="820" cy="820"/>
          </a:xfrm>
        </p:grpSpPr>
        <p:sp>
          <p:nvSpPr>
            <p:cNvPr id="81" name="Sev01"/>
            <p:cNvSpPr>
              <a:spLocks noChangeAspect="1"/>
            </p:cNvSpPr>
            <p:nvPr/>
          </p:nvSpPr>
          <p:spPr>
            <a:xfrm>
              <a:off x="14887" y="2724"/>
              <a:ext cx="820" cy="8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KSO_Shape"/>
            <p:cNvSpPr/>
            <p:nvPr/>
          </p:nvSpPr>
          <p:spPr bwMode="auto">
            <a:xfrm>
              <a:off x="15093" y="2863"/>
              <a:ext cx="408" cy="556"/>
            </a:xfrm>
            <a:custGeom>
              <a:avLst/>
              <a:gdLst>
                <a:gd name="T0" fmla="*/ 924118 w 4423"/>
                <a:gd name="T1" fmla="*/ 36732 h 6016"/>
                <a:gd name="T2" fmla="*/ 1145021 w 4423"/>
                <a:gd name="T3" fmla="*/ 159911 h 6016"/>
                <a:gd name="T4" fmla="*/ 1298196 w 4423"/>
                <a:gd name="T5" fmla="*/ 337238 h 6016"/>
                <a:gd name="T6" fmla="*/ 1388709 w 4423"/>
                <a:gd name="T7" fmla="*/ 576313 h 6016"/>
                <a:gd name="T8" fmla="*/ 1388709 w 4423"/>
                <a:gd name="T9" fmla="*/ 824571 h 6016"/>
                <a:gd name="T10" fmla="*/ 1298196 w 4423"/>
                <a:gd name="T11" fmla="*/ 1063646 h 6016"/>
                <a:gd name="T12" fmla="*/ 1145021 w 4423"/>
                <a:gd name="T13" fmla="*/ 1240973 h 6016"/>
                <a:gd name="T14" fmla="*/ 924118 w 4423"/>
                <a:gd name="T15" fmla="*/ 1364152 h 6016"/>
                <a:gd name="T16" fmla="*/ 681695 w 4423"/>
                <a:gd name="T17" fmla="*/ 1400568 h 6016"/>
                <a:gd name="T18" fmla="*/ 427246 w 4423"/>
                <a:gd name="T19" fmla="*/ 1345786 h 6016"/>
                <a:gd name="T20" fmla="*/ 216788 w 4423"/>
                <a:gd name="T21" fmla="*/ 1207408 h 6016"/>
                <a:gd name="T22" fmla="*/ 76271 w 4423"/>
                <a:gd name="T23" fmla="*/ 1019314 h 6016"/>
                <a:gd name="T24" fmla="*/ 3165 w 4423"/>
                <a:gd name="T25" fmla="*/ 772006 h 6016"/>
                <a:gd name="T26" fmla="*/ 21837 w 4423"/>
                <a:gd name="T27" fmla="*/ 525648 h 6016"/>
                <a:gd name="T28" fmla="*/ 128807 w 4423"/>
                <a:gd name="T29" fmla="*/ 295123 h 6016"/>
                <a:gd name="T30" fmla="*/ 294642 w 4423"/>
                <a:gd name="T31" fmla="*/ 129195 h 6016"/>
                <a:gd name="T32" fmla="*/ 524722 w 4423"/>
                <a:gd name="T33" fmla="*/ 22166 h 6016"/>
                <a:gd name="T34" fmla="*/ 562066 w 4423"/>
                <a:gd name="T35" fmla="*/ 756490 h 6016"/>
                <a:gd name="T36" fmla="*/ 647199 w 4423"/>
                <a:gd name="T37" fmla="*/ 616528 h 6016"/>
                <a:gd name="T38" fmla="*/ 744675 w 4423"/>
                <a:gd name="T39" fmla="*/ 527232 h 6016"/>
                <a:gd name="T40" fmla="*/ 654795 w 4423"/>
                <a:gd name="T41" fmla="*/ 535781 h 6016"/>
                <a:gd name="T42" fmla="*/ 563016 w 4423"/>
                <a:gd name="T43" fmla="*/ 609245 h 6016"/>
                <a:gd name="T44" fmla="*/ 531052 w 4423"/>
                <a:gd name="T45" fmla="*/ 702025 h 6016"/>
                <a:gd name="T46" fmla="*/ 825693 w 4423"/>
                <a:gd name="T47" fmla="*/ 1480682 h 6016"/>
                <a:gd name="T48" fmla="*/ 683594 w 4423"/>
                <a:gd name="T49" fmla="*/ 1494614 h 6016"/>
                <a:gd name="T50" fmla="*/ 683278 w 4423"/>
                <a:gd name="T51" fmla="*/ 380620 h 6016"/>
                <a:gd name="T52" fmla="*/ 495922 w 4423"/>
                <a:gd name="T53" fmla="*/ 453451 h 6016"/>
                <a:gd name="T54" fmla="*/ 386104 w 4423"/>
                <a:gd name="T55" fmla="*/ 636161 h 6016"/>
                <a:gd name="T56" fmla="*/ 386104 w 4423"/>
                <a:gd name="T57" fmla="*/ 764723 h 6016"/>
                <a:gd name="T58" fmla="*/ 495922 w 4423"/>
                <a:gd name="T59" fmla="*/ 947434 h 6016"/>
                <a:gd name="T60" fmla="*/ 683278 w 4423"/>
                <a:gd name="T61" fmla="*/ 1020264 h 6016"/>
                <a:gd name="T62" fmla="*/ 838669 w 4423"/>
                <a:gd name="T63" fmla="*/ 988915 h 6016"/>
                <a:gd name="T64" fmla="*/ 988047 w 4423"/>
                <a:gd name="T65" fmla="*/ 839454 h 6016"/>
                <a:gd name="T66" fmla="*/ 1019378 w 4423"/>
                <a:gd name="T67" fmla="*/ 683976 h 6016"/>
                <a:gd name="T68" fmla="*/ 946588 w 4423"/>
                <a:gd name="T69" fmla="*/ 496833 h 6016"/>
                <a:gd name="T70" fmla="*/ 764296 w 4423"/>
                <a:gd name="T71" fmla="*/ 386636 h 6016"/>
                <a:gd name="T72" fmla="*/ 814617 w 4423"/>
                <a:gd name="T73" fmla="*/ 511082 h 6016"/>
                <a:gd name="T74" fmla="*/ 666188 w 4423"/>
                <a:gd name="T75" fmla="*/ 481316 h 6016"/>
                <a:gd name="T76" fmla="*/ 535799 w 4423"/>
                <a:gd name="T77" fmla="*/ 551614 h 6016"/>
                <a:gd name="T78" fmla="*/ 478200 w 4423"/>
                <a:gd name="T79" fmla="*/ 700442 h 6016"/>
                <a:gd name="T80" fmla="*/ 528836 w 4423"/>
                <a:gd name="T81" fmla="*/ 841354 h 6016"/>
                <a:gd name="T82" fmla="*/ 655111 w 4423"/>
                <a:gd name="T83" fmla="*/ 917351 h 6016"/>
                <a:gd name="T84" fmla="*/ 805122 w 4423"/>
                <a:gd name="T85" fmla="*/ 895185 h 6016"/>
                <a:gd name="T86" fmla="*/ 903864 w 4423"/>
                <a:gd name="T87" fmla="*/ 786889 h 6016"/>
                <a:gd name="T88" fmla="*/ 911459 w 4423"/>
                <a:gd name="T89" fmla="*/ 634261 h 6016"/>
                <a:gd name="T90" fmla="*/ 993427 w 4423"/>
                <a:gd name="T91" fmla="*/ 376503 h 6016"/>
                <a:gd name="T92" fmla="*/ 860190 w 4423"/>
                <a:gd name="T93" fmla="*/ 293223 h 6016"/>
                <a:gd name="T94" fmla="*/ 699735 w 4423"/>
                <a:gd name="T95" fmla="*/ 263141 h 6016"/>
                <a:gd name="T96" fmla="*/ 549724 w 4423"/>
                <a:gd name="T97" fmla="*/ 289740 h 6016"/>
                <a:gd name="T98" fmla="*/ 413638 w 4423"/>
                <a:gd name="T99" fmla="*/ 369854 h 6016"/>
                <a:gd name="T100" fmla="*/ 320593 w 4423"/>
                <a:gd name="T101" fmla="*/ 482583 h 6016"/>
                <a:gd name="T102" fmla="*/ 267741 w 4423"/>
                <a:gd name="T103" fmla="*/ 633628 h 6016"/>
                <a:gd name="T104" fmla="*/ 271855 w 4423"/>
                <a:gd name="T105" fmla="*/ 788789 h 6016"/>
                <a:gd name="T106" fmla="*/ 331670 w 4423"/>
                <a:gd name="T107" fmla="*/ 936034 h 6016"/>
                <a:gd name="T108" fmla="*/ 430095 w 4423"/>
                <a:gd name="T109" fmla="*/ 1044647 h 6016"/>
                <a:gd name="T110" fmla="*/ 569662 w 4423"/>
                <a:gd name="T111" fmla="*/ 1118111 h 6016"/>
                <a:gd name="T112" fmla="*/ 722521 w 4423"/>
                <a:gd name="T113" fmla="*/ 1137110 h 6016"/>
                <a:gd name="T114" fmla="*/ 879811 w 4423"/>
                <a:gd name="T115" fmla="*/ 1099112 h 6016"/>
                <a:gd name="T116" fmla="*/ 1008618 w 4423"/>
                <a:gd name="T117" fmla="*/ 1009815 h 6016"/>
                <a:gd name="T118" fmla="*/ 1093434 w 4423"/>
                <a:gd name="T119" fmla="*/ 890119 h 6016"/>
                <a:gd name="T120" fmla="*/ 1135526 w 4423"/>
                <a:gd name="T121" fmla="*/ 734008 h 6016"/>
                <a:gd name="T122" fmla="*/ 1120019 w 4423"/>
                <a:gd name="T123" fmla="*/ 580746 h 6016"/>
                <a:gd name="T124" fmla="*/ 1050077 w 4423"/>
                <a:gd name="T125" fmla="*/ 438885 h 6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423" h="6016">
                  <a:moveTo>
                    <a:pt x="2211" y="0"/>
                  </a:moveTo>
                  <a:lnTo>
                    <a:pt x="2211" y="0"/>
                  </a:lnTo>
                  <a:lnTo>
                    <a:pt x="2268" y="1"/>
                  </a:lnTo>
                  <a:lnTo>
                    <a:pt x="2325" y="4"/>
                  </a:lnTo>
                  <a:lnTo>
                    <a:pt x="2382" y="7"/>
                  </a:lnTo>
                  <a:lnTo>
                    <a:pt x="2437" y="12"/>
                  </a:lnTo>
                  <a:lnTo>
                    <a:pt x="2492" y="18"/>
                  </a:lnTo>
                  <a:lnTo>
                    <a:pt x="2548" y="26"/>
                  </a:lnTo>
                  <a:lnTo>
                    <a:pt x="2603" y="34"/>
                  </a:lnTo>
                  <a:lnTo>
                    <a:pt x="2657" y="45"/>
                  </a:lnTo>
                  <a:lnTo>
                    <a:pt x="2710" y="57"/>
                  </a:lnTo>
                  <a:lnTo>
                    <a:pt x="2764" y="70"/>
                  </a:lnTo>
                  <a:lnTo>
                    <a:pt x="2817" y="84"/>
                  </a:lnTo>
                  <a:lnTo>
                    <a:pt x="2869" y="99"/>
                  </a:lnTo>
                  <a:lnTo>
                    <a:pt x="2920" y="116"/>
                  </a:lnTo>
                  <a:lnTo>
                    <a:pt x="2971" y="134"/>
                  </a:lnTo>
                  <a:lnTo>
                    <a:pt x="3022" y="154"/>
                  </a:lnTo>
                  <a:lnTo>
                    <a:pt x="3072" y="174"/>
                  </a:lnTo>
                  <a:lnTo>
                    <a:pt x="3121" y="195"/>
                  </a:lnTo>
                  <a:lnTo>
                    <a:pt x="3170" y="219"/>
                  </a:lnTo>
                  <a:lnTo>
                    <a:pt x="3218" y="242"/>
                  </a:lnTo>
                  <a:lnTo>
                    <a:pt x="3265" y="267"/>
                  </a:lnTo>
                  <a:lnTo>
                    <a:pt x="3312" y="293"/>
                  </a:lnTo>
                  <a:lnTo>
                    <a:pt x="3357" y="321"/>
                  </a:lnTo>
                  <a:lnTo>
                    <a:pt x="3403" y="348"/>
                  </a:lnTo>
                  <a:lnTo>
                    <a:pt x="3448" y="378"/>
                  </a:lnTo>
                  <a:lnTo>
                    <a:pt x="3492" y="408"/>
                  </a:lnTo>
                  <a:lnTo>
                    <a:pt x="3534" y="440"/>
                  </a:lnTo>
                  <a:lnTo>
                    <a:pt x="3577" y="472"/>
                  </a:lnTo>
                  <a:lnTo>
                    <a:pt x="3618" y="505"/>
                  </a:lnTo>
                  <a:lnTo>
                    <a:pt x="3659" y="540"/>
                  </a:lnTo>
                  <a:lnTo>
                    <a:pt x="3698" y="575"/>
                  </a:lnTo>
                  <a:lnTo>
                    <a:pt x="3736" y="611"/>
                  </a:lnTo>
                  <a:lnTo>
                    <a:pt x="3775" y="649"/>
                  </a:lnTo>
                  <a:lnTo>
                    <a:pt x="3812" y="686"/>
                  </a:lnTo>
                  <a:lnTo>
                    <a:pt x="3848" y="725"/>
                  </a:lnTo>
                  <a:lnTo>
                    <a:pt x="3883" y="765"/>
                  </a:lnTo>
                  <a:lnTo>
                    <a:pt x="3917" y="805"/>
                  </a:lnTo>
                  <a:lnTo>
                    <a:pt x="3951" y="846"/>
                  </a:lnTo>
                  <a:lnTo>
                    <a:pt x="3983" y="889"/>
                  </a:lnTo>
                  <a:lnTo>
                    <a:pt x="4014" y="932"/>
                  </a:lnTo>
                  <a:lnTo>
                    <a:pt x="4045" y="975"/>
                  </a:lnTo>
                  <a:lnTo>
                    <a:pt x="4074" y="1020"/>
                  </a:lnTo>
                  <a:lnTo>
                    <a:pt x="4102" y="1065"/>
                  </a:lnTo>
                  <a:lnTo>
                    <a:pt x="4130" y="1111"/>
                  </a:lnTo>
                  <a:lnTo>
                    <a:pt x="4156" y="1157"/>
                  </a:lnTo>
                  <a:lnTo>
                    <a:pt x="4181" y="1205"/>
                  </a:lnTo>
                  <a:lnTo>
                    <a:pt x="4205" y="1253"/>
                  </a:lnTo>
                  <a:lnTo>
                    <a:pt x="4227" y="1302"/>
                  </a:lnTo>
                  <a:lnTo>
                    <a:pt x="4249" y="1351"/>
                  </a:lnTo>
                  <a:lnTo>
                    <a:pt x="4270" y="1401"/>
                  </a:lnTo>
                  <a:lnTo>
                    <a:pt x="4289" y="1451"/>
                  </a:lnTo>
                  <a:lnTo>
                    <a:pt x="4307" y="1502"/>
                  </a:lnTo>
                  <a:lnTo>
                    <a:pt x="4323" y="1554"/>
                  </a:lnTo>
                  <a:lnTo>
                    <a:pt x="4339" y="1606"/>
                  </a:lnTo>
                  <a:lnTo>
                    <a:pt x="4353" y="1660"/>
                  </a:lnTo>
                  <a:lnTo>
                    <a:pt x="4366" y="1713"/>
                  </a:lnTo>
                  <a:lnTo>
                    <a:pt x="4378" y="1766"/>
                  </a:lnTo>
                  <a:lnTo>
                    <a:pt x="4388" y="1820"/>
                  </a:lnTo>
                  <a:lnTo>
                    <a:pt x="4397" y="1875"/>
                  </a:lnTo>
                  <a:lnTo>
                    <a:pt x="4405" y="1930"/>
                  </a:lnTo>
                  <a:lnTo>
                    <a:pt x="4411" y="1985"/>
                  </a:lnTo>
                  <a:lnTo>
                    <a:pt x="4416" y="2042"/>
                  </a:lnTo>
                  <a:lnTo>
                    <a:pt x="4420" y="2098"/>
                  </a:lnTo>
                  <a:lnTo>
                    <a:pt x="4422" y="2155"/>
                  </a:lnTo>
                  <a:lnTo>
                    <a:pt x="4423" y="2212"/>
                  </a:lnTo>
                  <a:lnTo>
                    <a:pt x="4422" y="2270"/>
                  </a:lnTo>
                  <a:lnTo>
                    <a:pt x="4420" y="2326"/>
                  </a:lnTo>
                  <a:lnTo>
                    <a:pt x="4416" y="2382"/>
                  </a:lnTo>
                  <a:lnTo>
                    <a:pt x="4411" y="2438"/>
                  </a:lnTo>
                  <a:lnTo>
                    <a:pt x="4405" y="2494"/>
                  </a:lnTo>
                  <a:lnTo>
                    <a:pt x="4397" y="2548"/>
                  </a:lnTo>
                  <a:lnTo>
                    <a:pt x="4388" y="2604"/>
                  </a:lnTo>
                  <a:lnTo>
                    <a:pt x="4378" y="2658"/>
                  </a:lnTo>
                  <a:lnTo>
                    <a:pt x="4366" y="2711"/>
                  </a:lnTo>
                  <a:lnTo>
                    <a:pt x="4353" y="2764"/>
                  </a:lnTo>
                  <a:lnTo>
                    <a:pt x="4339" y="2818"/>
                  </a:lnTo>
                  <a:lnTo>
                    <a:pt x="4323" y="2870"/>
                  </a:lnTo>
                  <a:lnTo>
                    <a:pt x="4307" y="2921"/>
                  </a:lnTo>
                  <a:lnTo>
                    <a:pt x="4289" y="2972"/>
                  </a:lnTo>
                  <a:lnTo>
                    <a:pt x="4270" y="3023"/>
                  </a:lnTo>
                  <a:lnTo>
                    <a:pt x="4249" y="3073"/>
                  </a:lnTo>
                  <a:lnTo>
                    <a:pt x="4227" y="3122"/>
                  </a:lnTo>
                  <a:lnTo>
                    <a:pt x="4205" y="3171"/>
                  </a:lnTo>
                  <a:lnTo>
                    <a:pt x="4181" y="3219"/>
                  </a:lnTo>
                  <a:lnTo>
                    <a:pt x="4156" y="3267"/>
                  </a:lnTo>
                  <a:lnTo>
                    <a:pt x="4130" y="3313"/>
                  </a:lnTo>
                  <a:lnTo>
                    <a:pt x="4102" y="3359"/>
                  </a:lnTo>
                  <a:lnTo>
                    <a:pt x="4074" y="3404"/>
                  </a:lnTo>
                  <a:lnTo>
                    <a:pt x="4045" y="3449"/>
                  </a:lnTo>
                  <a:lnTo>
                    <a:pt x="4014" y="3492"/>
                  </a:lnTo>
                  <a:lnTo>
                    <a:pt x="3983" y="3535"/>
                  </a:lnTo>
                  <a:lnTo>
                    <a:pt x="3951" y="3578"/>
                  </a:lnTo>
                  <a:lnTo>
                    <a:pt x="3917" y="3619"/>
                  </a:lnTo>
                  <a:lnTo>
                    <a:pt x="3883" y="3660"/>
                  </a:lnTo>
                  <a:lnTo>
                    <a:pt x="3848" y="3699"/>
                  </a:lnTo>
                  <a:lnTo>
                    <a:pt x="3812" y="3738"/>
                  </a:lnTo>
                  <a:lnTo>
                    <a:pt x="3775" y="3776"/>
                  </a:lnTo>
                  <a:lnTo>
                    <a:pt x="3736" y="3813"/>
                  </a:lnTo>
                  <a:lnTo>
                    <a:pt x="3698" y="3849"/>
                  </a:lnTo>
                  <a:lnTo>
                    <a:pt x="3659" y="3884"/>
                  </a:lnTo>
                  <a:lnTo>
                    <a:pt x="3618" y="3919"/>
                  </a:lnTo>
                  <a:lnTo>
                    <a:pt x="3577" y="3952"/>
                  </a:lnTo>
                  <a:lnTo>
                    <a:pt x="3534" y="3984"/>
                  </a:lnTo>
                  <a:lnTo>
                    <a:pt x="3492" y="4016"/>
                  </a:lnTo>
                  <a:lnTo>
                    <a:pt x="3448" y="4046"/>
                  </a:lnTo>
                  <a:lnTo>
                    <a:pt x="3403" y="4076"/>
                  </a:lnTo>
                  <a:lnTo>
                    <a:pt x="3357" y="4103"/>
                  </a:lnTo>
                  <a:lnTo>
                    <a:pt x="3312" y="4131"/>
                  </a:lnTo>
                  <a:lnTo>
                    <a:pt x="3265" y="4157"/>
                  </a:lnTo>
                  <a:lnTo>
                    <a:pt x="3218" y="4182"/>
                  </a:lnTo>
                  <a:lnTo>
                    <a:pt x="3170" y="4206"/>
                  </a:lnTo>
                  <a:lnTo>
                    <a:pt x="3121" y="4229"/>
                  </a:lnTo>
                  <a:lnTo>
                    <a:pt x="3072" y="4250"/>
                  </a:lnTo>
                  <a:lnTo>
                    <a:pt x="3022" y="4270"/>
                  </a:lnTo>
                  <a:lnTo>
                    <a:pt x="2971" y="4290"/>
                  </a:lnTo>
                  <a:lnTo>
                    <a:pt x="2920" y="4308"/>
                  </a:lnTo>
                  <a:lnTo>
                    <a:pt x="2869" y="4325"/>
                  </a:lnTo>
                  <a:lnTo>
                    <a:pt x="2817" y="4340"/>
                  </a:lnTo>
                  <a:lnTo>
                    <a:pt x="2764" y="4355"/>
                  </a:lnTo>
                  <a:lnTo>
                    <a:pt x="2710" y="4367"/>
                  </a:lnTo>
                  <a:lnTo>
                    <a:pt x="2657" y="4379"/>
                  </a:lnTo>
                  <a:lnTo>
                    <a:pt x="2603" y="4390"/>
                  </a:lnTo>
                  <a:lnTo>
                    <a:pt x="2548" y="4398"/>
                  </a:lnTo>
                  <a:lnTo>
                    <a:pt x="2492" y="4406"/>
                  </a:lnTo>
                  <a:lnTo>
                    <a:pt x="2437" y="4412"/>
                  </a:lnTo>
                  <a:lnTo>
                    <a:pt x="2382" y="4417"/>
                  </a:lnTo>
                  <a:lnTo>
                    <a:pt x="2325" y="4421"/>
                  </a:lnTo>
                  <a:lnTo>
                    <a:pt x="2268" y="4423"/>
                  </a:lnTo>
                  <a:lnTo>
                    <a:pt x="2211" y="4424"/>
                  </a:lnTo>
                  <a:lnTo>
                    <a:pt x="2154" y="4423"/>
                  </a:lnTo>
                  <a:lnTo>
                    <a:pt x="2097" y="4421"/>
                  </a:lnTo>
                  <a:lnTo>
                    <a:pt x="2041" y="4417"/>
                  </a:lnTo>
                  <a:lnTo>
                    <a:pt x="1985" y="4412"/>
                  </a:lnTo>
                  <a:lnTo>
                    <a:pt x="1929" y="4406"/>
                  </a:lnTo>
                  <a:lnTo>
                    <a:pt x="1874" y="4398"/>
                  </a:lnTo>
                  <a:lnTo>
                    <a:pt x="1820" y="4390"/>
                  </a:lnTo>
                  <a:lnTo>
                    <a:pt x="1765" y="4379"/>
                  </a:lnTo>
                  <a:lnTo>
                    <a:pt x="1711" y="4367"/>
                  </a:lnTo>
                  <a:lnTo>
                    <a:pt x="1658" y="4355"/>
                  </a:lnTo>
                  <a:lnTo>
                    <a:pt x="1606" y="4340"/>
                  </a:lnTo>
                  <a:lnTo>
                    <a:pt x="1554" y="4325"/>
                  </a:lnTo>
                  <a:lnTo>
                    <a:pt x="1501" y="4308"/>
                  </a:lnTo>
                  <a:lnTo>
                    <a:pt x="1450" y="4290"/>
                  </a:lnTo>
                  <a:lnTo>
                    <a:pt x="1400" y="4270"/>
                  </a:lnTo>
                  <a:lnTo>
                    <a:pt x="1350" y="4250"/>
                  </a:lnTo>
                  <a:lnTo>
                    <a:pt x="1301" y="4229"/>
                  </a:lnTo>
                  <a:lnTo>
                    <a:pt x="1252" y="4206"/>
                  </a:lnTo>
                  <a:lnTo>
                    <a:pt x="1204" y="4182"/>
                  </a:lnTo>
                  <a:lnTo>
                    <a:pt x="1157" y="4157"/>
                  </a:lnTo>
                  <a:lnTo>
                    <a:pt x="1110" y="4131"/>
                  </a:lnTo>
                  <a:lnTo>
                    <a:pt x="1064" y="4103"/>
                  </a:lnTo>
                  <a:lnTo>
                    <a:pt x="1019" y="4076"/>
                  </a:lnTo>
                  <a:lnTo>
                    <a:pt x="975" y="4046"/>
                  </a:lnTo>
                  <a:lnTo>
                    <a:pt x="931" y="4016"/>
                  </a:lnTo>
                  <a:lnTo>
                    <a:pt x="887" y="3984"/>
                  </a:lnTo>
                  <a:lnTo>
                    <a:pt x="846" y="3952"/>
                  </a:lnTo>
                  <a:lnTo>
                    <a:pt x="804" y="3919"/>
                  </a:lnTo>
                  <a:lnTo>
                    <a:pt x="764" y="3884"/>
                  </a:lnTo>
                  <a:lnTo>
                    <a:pt x="725" y="3849"/>
                  </a:lnTo>
                  <a:lnTo>
                    <a:pt x="685" y="3813"/>
                  </a:lnTo>
                  <a:lnTo>
                    <a:pt x="647" y="3776"/>
                  </a:lnTo>
                  <a:lnTo>
                    <a:pt x="611" y="3738"/>
                  </a:lnTo>
                  <a:lnTo>
                    <a:pt x="574" y="3699"/>
                  </a:lnTo>
                  <a:lnTo>
                    <a:pt x="538" y="3660"/>
                  </a:lnTo>
                  <a:lnTo>
                    <a:pt x="504" y="3619"/>
                  </a:lnTo>
                  <a:lnTo>
                    <a:pt x="471" y="3578"/>
                  </a:lnTo>
                  <a:lnTo>
                    <a:pt x="439" y="3535"/>
                  </a:lnTo>
                  <a:lnTo>
                    <a:pt x="407" y="3492"/>
                  </a:lnTo>
                  <a:lnTo>
                    <a:pt x="378" y="3449"/>
                  </a:lnTo>
                  <a:lnTo>
                    <a:pt x="348" y="3404"/>
                  </a:lnTo>
                  <a:lnTo>
                    <a:pt x="320" y="3359"/>
                  </a:lnTo>
                  <a:lnTo>
                    <a:pt x="292" y="3313"/>
                  </a:lnTo>
                  <a:lnTo>
                    <a:pt x="267" y="3267"/>
                  </a:lnTo>
                  <a:lnTo>
                    <a:pt x="241" y="3219"/>
                  </a:lnTo>
                  <a:lnTo>
                    <a:pt x="218" y="3171"/>
                  </a:lnTo>
                  <a:lnTo>
                    <a:pt x="195" y="3122"/>
                  </a:lnTo>
                  <a:lnTo>
                    <a:pt x="173" y="3073"/>
                  </a:lnTo>
                  <a:lnTo>
                    <a:pt x="153" y="3023"/>
                  </a:lnTo>
                  <a:lnTo>
                    <a:pt x="134" y="2972"/>
                  </a:lnTo>
                  <a:lnTo>
                    <a:pt x="116" y="2921"/>
                  </a:lnTo>
                  <a:lnTo>
                    <a:pt x="99" y="2870"/>
                  </a:lnTo>
                  <a:lnTo>
                    <a:pt x="84" y="2818"/>
                  </a:lnTo>
                  <a:lnTo>
                    <a:pt x="69" y="2764"/>
                  </a:lnTo>
                  <a:lnTo>
                    <a:pt x="56" y="2711"/>
                  </a:lnTo>
                  <a:lnTo>
                    <a:pt x="44" y="2658"/>
                  </a:lnTo>
                  <a:lnTo>
                    <a:pt x="34" y="2604"/>
                  </a:lnTo>
                  <a:lnTo>
                    <a:pt x="25" y="2548"/>
                  </a:lnTo>
                  <a:lnTo>
                    <a:pt x="17" y="2494"/>
                  </a:lnTo>
                  <a:lnTo>
                    <a:pt x="10" y="2438"/>
                  </a:lnTo>
                  <a:lnTo>
                    <a:pt x="6" y="2382"/>
                  </a:lnTo>
                  <a:lnTo>
                    <a:pt x="2" y="2326"/>
                  </a:lnTo>
                  <a:lnTo>
                    <a:pt x="0" y="2270"/>
                  </a:lnTo>
                  <a:lnTo>
                    <a:pt x="0" y="2212"/>
                  </a:lnTo>
                  <a:lnTo>
                    <a:pt x="0" y="2155"/>
                  </a:lnTo>
                  <a:lnTo>
                    <a:pt x="2" y="2098"/>
                  </a:lnTo>
                  <a:lnTo>
                    <a:pt x="6" y="2042"/>
                  </a:lnTo>
                  <a:lnTo>
                    <a:pt x="10" y="1985"/>
                  </a:lnTo>
                  <a:lnTo>
                    <a:pt x="17" y="1930"/>
                  </a:lnTo>
                  <a:lnTo>
                    <a:pt x="25" y="1875"/>
                  </a:lnTo>
                  <a:lnTo>
                    <a:pt x="34" y="1820"/>
                  </a:lnTo>
                  <a:lnTo>
                    <a:pt x="44" y="1766"/>
                  </a:lnTo>
                  <a:lnTo>
                    <a:pt x="56" y="1713"/>
                  </a:lnTo>
                  <a:lnTo>
                    <a:pt x="69" y="1660"/>
                  </a:lnTo>
                  <a:lnTo>
                    <a:pt x="84" y="1606"/>
                  </a:lnTo>
                  <a:lnTo>
                    <a:pt x="99" y="1554"/>
                  </a:lnTo>
                  <a:lnTo>
                    <a:pt x="116" y="1502"/>
                  </a:lnTo>
                  <a:lnTo>
                    <a:pt x="134" y="1451"/>
                  </a:lnTo>
                  <a:lnTo>
                    <a:pt x="153" y="1401"/>
                  </a:lnTo>
                  <a:lnTo>
                    <a:pt x="173" y="1351"/>
                  </a:lnTo>
                  <a:lnTo>
                    <a:pt x="195" y="1302"/>
                  </a:lnTo>
                  <a:lnTo>
                    <a:pt x="218" y="1253"/>
                  </a:lnTo>
                  <a:lnTo>
                    <a:pt x="241" y="1205"/>
                  </a:lnTo>
                  <a:lnTo>
                    <a:pt x="267" y="1157"/>
                  </a:lnTo>
                  <a:lnTo>
                    <a:pt x="292" y="1111"/>
                  </a:lnTo>
                  <a:lnTo>
                    <a:pt x="320" y="1065"/>
                  </a:lnTo>
                  <a:lnTo>
                    <a:pt x="348" y="1020"/>
                  </a:lnTo>
                  <a:lnTo>
                    <a:pt x="378" y="975"/>
                  </a:lnTo>
                  <a:lnTo>
                    <a:pt x="407" y="932"/>
                  </a:lnTo>
                  <a:lnTo>
                    <a:pt x="439" y="889"/>
                  </a:lnTo>
                  <a:lnTo>
                    <a:pt x="471" y="846"/>
                  </a:lnTo>
                  <a:lnTo>
                    <a:pt x="504" y="805"/>
                  </a:lnTo>
                  <a:lnTo>
                    <a:pt x="538" y="765"/>
                  </a:lnTo>
                  <a:lnTo>
                    <a:pt x="574" y="725"/>
                  </a:lnTo>
                  <a:lnTo>
                    <a:pt x="611" y="686"/>
                  </a:lnTo>
                  <a:lnTo>
                    <a:pt x="647" y="649"/>
                  </a:lnTo>
                  <a:lnTo>
                    <a:pt x="685" y="611"/>
                  </a:lnTo>
                  <a:lnTo>
                    <a:pt x="725" y="575"/>
                  </a:lnTo>
                  <a:lnTo>
                    <a:pt x="764" y="540"/>
                  </a:lnTo>
                  <a:lnTo>
                    <a:pt x="804" y="505"/>
                  </a:lnTo>
                  <a:lnTo>
                    <a:pt x="846" y="472"/>
                  </a:lnTo>
                  <a:lnTo>
                    <a:pt x="887" y="440"/>
                  </a:lnTo>
                  <a:lnTo>
                    <a:pt x="931" y="408"/>
                  </a:lnTo>
                  <a:lnTo>
                    <a:pt x="975" y="378"/>
                  </a:lnTo>
                  <a:lnTo>
                    <a:pt x="1019" y="348"/>
                  </a:lnTo>
                  <a:lnTo>
                    <a:pt x="1064" y="321"/>
                  </a:lnTo>
                  <a:lnTo>
                    <a:pt x="1110" y="293"/>
                  </a:lnTo>
                  <a:lnTo>
                    <a:pt x="1157" y="267"/>
                  </a:lnTo>
                  <a:lnTo>
                    <a:pt x="1204" y="242"/>
                  </a:lnTo>
                  <a:lnTo>
                    <a:pt x="1252" y="219"/>
                  </a:lnTo>
                  <a:lnTo>
                    <a:pt x="1301" y="195"/>
                  </a:lnTo>
                  <a:lnTo>
                    <a:pt x="1350" y="174"/>
                  </a:lnTo>
                  <a:lnTo>
                    <a:pt x="1400" y="154"/>
                  </a:lnTo>
                  <a:lnTo>
                    <a:pt x="1450" y="134"/>
                  </a:lnTo>
                  <a:lnTo>
                    <a:pt x="1501" y="116"/>
                  </a:lnTo>
                  <a:lnTo>
                    <a:pt x="1554" y="99"/>
                  </a:lnTo>
                  <a:lnTo>
                    <a:pt x="1606" y="84"/>
                  </a:lnTo>
                  <a:lnTo>
                    <a:pt x="1658" y="70"/>
                  </a:lnTo>
                  <a:lnTo>
                    <a:pt x="1711" y="57"/>
                  </a:lnTo>
                  <a:lnTo>
                    <a:pt x="1765" y="45"/>
                  </a:lnTo>
                  <a:lnTo>
                    <a:pt x="1820" y="34"/>
                  </a:lnTo>
                  <a:lnTo>
                    <a:pt x="1874" y="26"/>
                  </a:lnTo>
                  <a:lnTo>
                    <a:pt x="1929" y="18"/>
                  </a:lnTo>
                  <a:lnTo>
                    <a:pt x="1985" y="12"/>
                  </a:lnTo>
                  <a:lnTo>
                    <a:pt x="2041" y="7"/>
                  </a:lnTo>
                  <a:lnTo>
                    <a:pt x="2097" y="4"/>
                  </a:lnTo>
                  <a:lnTo>
                    <a:pt x="2154" y="1"/>
                  </a:lnTo>
                  <a:lnTo>
                    <a:pt x="2211" y="0"/>
                  </a:lnTo>
                  <a:close/>
                  <a:moveTo>
                    <a:pt x="1730" y="2519"/>
                  </a:moveTo>
                  <a:lnTo>
                    <a:pt x="1730" y="2519"/>
                  </a:lnTo>
                  <a:lnTo>
                    <a:pt x="1753" y="2453"/>
                  </a:lnTo>
                  <a:lnTo>
                    <a:pt x="1776" y="2389"/>
                  </a:lnTo>
                  <a:lnTo>
                    <a:pt x="1802" y="2327"/>
                  </a:lnTo>
                  <a:lnTo>
                    <a:pt x="1814" y="2297"/>
                  </a:lnTo>
                  <a:lnTo>
                    <a:pt x="1828" y="2267"/>
                  </a:lnTo>
                  <a:lnTo>
                    <a:pt x="1843" y="2238"/>
                  </a:lnTo>
                  <a:lnTo>
                    <a:pt x="1858" y="2210"/>
                  </a:lnTo>
                  <a:lnTo>
                    <a:pt x="1874" y="2181"/>
                  </a:lnTo>
                  <a:lnTo>
                    <a:pt x="1890" y="2153"/>
                  </a:lnTo>
                  <a:lnTo>
                    <a:pt x="1907" y="2126"/>
                  </a:lnTo>
                  <a:lnTo>
                    <a:pt x="1924" y="2099"/>
                  </a:lnTo>
                  <a:lnTo>
                    <a:pt x="1942" y="2073"/>
                  </a:lnTo>
                  <a:lnTo>
                    <a:pt x="1961" y="2047"/>
                  </a:lnTo>
                  <a:lnTo>
                    <a:pt x="1981" y="2022"/>
                  </a:lnTo>
                  <a:lnTo>
                    <a:pt x="2002" y="1996"/>
                  </a:lnTo>
                  <a:lnTo>
                    <a:pt x="2023" y="1971"/>
                  </a:lnTo>
                  <a:lnTo>
                    <a:pt x="2045" y="1947"/>
                  </a:lnTo>
                  <a:lnTo>
                    <a:pt x="2069" y="1923"/>
                  </a:lnTo>
                  <a:lnTo>
                    <a:pt x="2093" y="1899"/>
                  </a:lnTo>
                  <a:lnTo>
                    <a:pt x="2118" y="1875"/>
                  </a:lnTo>
                  <a:lnTo>
                    <a:pt x="2144" y="1852"/>
                  </a:lnTo>
                  <a:lnTo>
                    <a:pt x="2171" y="1829"/>
                  </a:lnTo>
                  <a:lnTo>
                    <a:pt x="2198" y="1807"/>
                  </a:lnTo>
                  <a:lnTo>
                    <a:pt x="2228" y="1784"/>
                  </a:lnTo>
                  <a:lnTo>
                    <a:pt x="2258" y="1762"/>
                  </a:lnTo>
                  <a:lnTo>
                    <a:pt x="2290" y="1739"/>
                  </a:lnTo>
                  <a:lnTo>
                    <a:pt x="2322" y="1718"/>
                  </a:lnTo>
                  <a:lnTo>
                    <a:pt x="2356" y="1696"/>
                  </a:lnTo>
                  <a:lnTo>
                    <a:pt x="2391" y="1675"/>
                  </a:lnTo>
                  <a:lnTo>
                    <a:pt x="2372" y="1669"/>
                  </a:lnTo>
                  <a:lnTo>
                    <a:pt x="2353" y="1665"/>
                  </a:lnTo>
                  <a:lnTo>
                    <a:pt x="2334" y="1662"/>
                  </a:lnTo>
                  <a:lnTo>
                    <a:pt x="2314" y="1660"/>
                  </a:lnTo>
                  <a:lnTo>
                    <a:pt x="2295" y="1658"/>
                  </a:lnTo>
                  <a:lnTo>
                    <a:pt x="2276" y="1656"/>
                  </a:lnTo>
                  <a:lnTo>
                    <a:pt x="2256" y="1655"/>
                  </a:lnTo>
                  <a:lnTo>
                    <a:pt x="2237" y="1656"/>
                  </a:lnTo>
                  <a:lnTo>
                    <a:pt x="2218" y="1658"/>
                  </a:lnTo>
                  <a:lnTo>
                    <a:pt x="2198" y="1659"/>
                  </a:lnTo>
                  <a:lnTo>
                    <a:pt x="2180" y="1662"/>
                  </a:lnTo>
                  <a:lnTo>
                    <a:pt x="2161" y="1665"/>
                  </a:lnTo>
                  <a:lnTo>
                    <a:pt x="2142" y="1669"/>
                  </a:lnTo>
                  <a:lnTo>
                    <a:pt x="2124" y="1673"/>
                  </a:lnTo>
                  <a:lnTo>
                    <a:pt x="2105" y="1679"/>
                  </a:lnTo>
                  <a:lnTo>
                    <a:pt x="2087" y="1684"/>
                  </a:lnTo>
                  <a:lnTo>
                    <a:pt x="2069" y="1692"/>
                  </a:lnTo>
                  <a:lnTo>
                    <a:pt x="2051" y="1698"/>
                  </a:lnTo>
                  <a:lnTo>
                    <a:pt x="2032" y="1706"/>
                  </a:lnTo>
                  <a:lnTo>
                    <a:pt x="2015" y="1715"/>
                  </a:lnTo>
                  <a:lnTo>
                    <a:pt x="1997" y="1723"/>
                  </a:lnTo>
                  <a:lnTo>
                    <a:pt x="1980" y="1733"/>
                  </a:lnTo>
                  <a:lnTo>
                    <a:pt x="1947" y="1754"/>
                  </a:lnTo>
                  <a:lnTo>
                    <a:pt x="1915" y="1778"/>
                  </a:lnTo>
                  <a:lnTo>
                    <a:pt x="1885" y="1802"/>
                  </a:lnTo>
                  <a:lnTo>
                    <a:pt x="1856" y="1830"/>
                  </a:lnTo>
                  <a:lnTo>
                    <a:pt x="1842" y="1845"/>
                  </a:lnTo>
                  <a:lnTo>
                    <a:pt x="1828" y="1860"/>
                  </a:lnTo>
                  <a:lnTo>
                    <a:pt x="1815" y="1875"/>
                  </a:lnTo>
                  <a:lnTo>
                    <a:pt x="1803" y="1891"/>
                  </a:lnTo>
                  <a:lnTo>
                    <a:pt x="1791" y="1907"/>
                  </a:lnTo>
                  <a:lnTo>
                    <a:pt x="1779" y="1924"/>
                  </a:lnTo>
                  <a:lnTo>
                    <a:pt x="1769" y="1941"/>
                  </a:lnTo>
                  <a:lnTo>
                    <a:pt x="1758" y="1958"/>
                  </a:lnTo>
                  <a:lnTo>
                    <a:pt x="1748" y="1976"/>
                  </a:lnTo>
                  <a:lnTo>
                    <a:pt x="1739" y="1994"/>
                  </a:lnTo>
                  <a:lnTo>
                    <a:pt x="1730" y="2013"/>
                  </a:lnTo>
                  <a:lnTo>
                    <a:pt x="1722" y="2032"/>
                  </a:lnTo>
                  <a:lnTo>
                    <a:pt x="1714" y="2051"/>
                  </a:lnTo>
                  <a:lnTo>
                    <a:pt x="1708" y="2070"/>
                  </a:lnTo>
                  <a:lnTo>
                    <a:pt x="1701" y="2091"/>
                  </a:lnTo>
                  <a:lnTo>
                    <a:pt x="1695" y="2111"/>
                  </a:lnTo>
                  <a:lnTo>
                    <a:pt x="1691" y="2132"/>
                  </a:lnTo>
                  <a:lnTo>
                    <a:pt x="1687" y="2152"/>
                  </a:lnTo>
                  <a:lnTo>
                    <a:pt x="1683" y="2174"/>
                  </a:lnTo>
                  <a:lnTo>
                    <a:pt x="1680" y="2195"/>
                  </a:lnTo>
                  <a:lnTo>
                    <a:pt x="1678" y="2217"/>
                  </a:lnTo>
                  <a:lnTo>
                    <a:pt x="1677" y="2240"/>
                  </a:lnTo>
                  <a:lnTo>
                    <a:pt x="1677" y="2261"/>
                  </a:lnTo>
                  <a:lnTo>
                    <a:pt x="1677" y="2284"/>
                  </a:lnTo>
                  <a:lnTo>
                    <a:pt x="1679" y="2307"/>
                  </a:lnTo>
                  <a:lnTo>
                    <a:pt x="1680" y="2329"/>
                  </a:lnTo>
                  <a:lnTo>
                    <a:pt x="1683" y="2353"/>
                  </a:lnTo>
                  <a:lnTo>
                    <a:pt x="1688" y="2376"/>
                  </a:lnTo>
                  <a:lnTo>
                    <a:pt x="1692" y="2399"/>
                  </a:lnTo>
                  <a:lnTo>
                    <a:pt x="1698" y="2423"/>
                  </a:lnTo>
                  <a:lnTo>
                    <a:pt x="1705" y="2446"/>
                  </a:lnTo>
                  <a:lnTo>
                    <a:pt x="1712" y="2471"/>
                  </a:lnTo>
                  <a:lnTo>
                    <a:pt x="1721" y="2494"/>
                  </a:lnTo>
                  <a:lnTo>
                    <a:pt x="1730" y="2519"/>
                  </a:lnTo>
                  <a:close/>
                  <a:moveTo>
                    <a:pt x="2609" y="4676"/>
                  </a:moveTo>
                  <a:lnTo>
                    <a:pt x="2609" y="5036"/>
                  </a:lnTo>
                  <a:lnTo>
                    <a:pt x="3991" y="5281"/>
                  </a:lnTo>
                  <a:lnTo>
                    <a:pt x="3991" y="6016"/>
                  </a:lnTo>
                  <a:lnTo>
                    <a:pt x="501" y="6016"/>
                  </a:lnTo>
                  <a:lnTo>
                    <a:pt x="501" y="5281"/>
                  </a:lnTo>
                  <a:lnTo>
                    <a:pt x="1813" y="5036"/>
                  </a:lnTo>
                  <a:lnTo>
                    <a:pt x="1813" y="4676"/>
                  </a:lnTo>
                  <a:lnTo>
                    <a:pt x="1861" y="4686"/>
                  </a:lnTo>
                  <a:lnTo>
                    <a:pt x="1910" y="4695"/>
                  </a:lnTo>
                  <a:lnTo>
                    <a:pt x="1959" y="4703"/>
                  </a:lnTo>
                  <a:lnTo>
                    <a:pt x="2009" y="4709"/>
                  </a:lnTo>
                  <a:lnTo>
                    <a:pt x="2059" y="4713"/>
                  </a:lnTo>
                  <a:lnTo>
                    <a:pt x="2109" y="4717"/>
                  </a:lnTo>
                  <a:lnTo>
                    <a:pt x="2160" y="4720"/>
                  </a:lnTo>
                  <a:lnTo>
                    <a:pt x="2211" y="4720"/>
                  </a:lnTo>
                  <a:lnTo>
                    <a:pt x="2262" y="4720"/>
                  </a:lnTo>
                  <a:lnTo>
                    <a:pt x="2312" y="4717"/>
                  </a:lnTo>
                  <a:lnTo>
                    <a:pt x="2363" y="4713"/>
                  </a:lnTo>
                  <a:lnTo>
                    <a:pt x="2413" y="4709"/>
                  </a:lnTo>
                  <a:lnTo>
                    <a:pt x="2462" y="4703"/>
                  </a:lnTo>
                  <a:lnTo>
                    <a:pt x="2511" y="4695"/>
                  </a:lnTo>
                  <a:lnTo>
                    <a:pt x="2560" y="4686"/>
                  </a:lnTo>
                  <a:lnTo>
                    <a:pt x="2609" y="4676"/>
                  </a:lnTo>
                  <a:close/>
                  <a:moveTo>
                    <a:pt x="2211" y="1201"/>
                  </a:moveTo>
                  <a:lnTo>
                    <a:pt x="2211" y="1201"/>
                  </a:lnTo>
                  <a:lnTo>
                    <a:pt x="2185" y="1201"/>
                  </a:lnTo>
                  <a:lnTo>
                    <a:pt x="2159" y="1202"/>
                  </a:lnTo>
                  <a:lnTo>
                    <a:pt x="2134" y="1204"/>
                  </a:lnTo>
                  <a:lnTo>
                    <a:pt x="2108" y="1206"/>
                  </a:lnTo>
                  <a:lnTo>
                    <a:pt x="2082" y="1209"/>
                  </a:lnTo>
                  <a:lnTo>
                    <a:pt x="2057" y="1213"/>
                  </a:lnTo>
                  <a:lnTo>
                    <a:pt x="2007" y="1221"/>
                  </a:lnTo>
                  <a:lnTo>
                    <a:pt x="1958" y="1233"/>
                  </a:lnTo>
                  <a:lnTo>
                    <a:pt x="1910" y="1247"/>
                  </a:lnTo>
                  <a:lnTo>
                    <a:pt x="1863" y="1263"/>
                  </a:lnTo>
                  <a:lnTo>
                    <a:pt x="1817" y="1281"/>
                  </a:lnTo>
                  <a:lnTo>
                    <a:pt x="1773" y="1301"/>
                  </a:lnTo>
                  <a:lnTo>
                    <a:pt x="1729" y="1323"/>
                  </a:lnTo>
                  <a:lnTo>
                    <a:pt x="1687" y="1347"/>
                  </a:lnTo>
                  <a:lnTo>
                    <a:pt x="1646" y="1373"/>
                  </a:lnTo>
                  <a:lnTo>
                    <a:pt x="1606" y="1402"/>
                  </a:lnTo>
                  <a:lnTo>
                    <a:pt x="1567" y="1432"/>
                  </a:lnTo>
                  <a:lnTo>
                    <a:pt x="1531" y="1464"/>
                  </a:lnTo>
                  <a:lnTo>
                    <a:pt x="1496" y="1497"/>
                  </a:lnTo>
                  <a:lnTo>
                    <a:pt x="1463" y="1532"/>
                  </a:lnTo>
                  <a:lnTo>
                    <a:pt x="1431" y="1569"/>
                  </a:lnTo>
                  <a:lnTo>
                    <a:pt x="1400" y="1607"/>
                  </a:lnTo>
                  <a:lnTo>
                    <a:pt x="1373" y="1647"/>
                  </a:lnTo>
                  <a:lnTo>
                    <a:pt x="1346" y="1687"/>
                  </a:lnTo>
                  <a:lnTo>
                    <a:pt x="1322" y="1730"/>
                  </a:lnTo>
                  <a:lnTo>
                    <a:pt x="1299" y="1774"/>
                  </a:lnTo>
                  <a:lnTo>
                    <a:pt x="1279" y="1818"/>
                  </a:lnTo>
                  <a:lnTo>
                    <a:pt x="1261" y="1864"/>
                  </a:lnTo>
                  <a:lnTo>
                    <a:pt x="1245" y="1911"/>
                  </a:lnTo>
                  <a:lnTo>
                    <a:pt x="1232" y="1960"/>
                  </a:lnTo>
                  <a:lnTo>
                    <a:pt x="1220" y="2009"/>
                  </a:lnTo>
                  <a:lnTo>
                    <a:pt x="1212" y="2058"/>
                  </a:lnTo>
                  <a:lnTo>
                    <a:pt x="1208" y="2083"/>
                  </a:lnTo>
                  <a:lnTo>
                    <a:pt x="1206" y="2109"/>
                  </a:lnTo>
                  <a:lnTo>
                    <a:pt x="1202" y="2134"/>
                  </a:lnTo>
                  <a:lnTo>
                    <a:pt x="1201" y="2160"/>
                  </a:lnTo>
                  <a:lnTo>
                    <a:pt x="1200" y="2185"/>
                  </a:lnTo>
                  <a:lnTo>
                    <a:pt x="1200" y="2212"/>
                  </a:lnTo>
                  <a:lnTo>
                    <a:pt x="1200" y="2238"/>
                  </a:lnTo>
                  <a:lnTo>
                    <a:pt x="1201" y="2264"/>
                  </a:lnTo>
                  <a:lnTo>
                    <a:pt x="1202" y="2290"/>
                  </a:lnTo>
                  <a:lnTo>
                    <a:pt x="1206" y="2315"/>
                  </a:lnTo>
                  <a:lnTo>
                    <a:pt x="1208" y="2341"/>
                  </a:lnTo>
                  <a:lnTo>
                    <a:pt x="1212" y="2366"/>
                  </a:lnTo>
                  <a:lnTo>
                    <a:pt x="1220" y="2415"/>
                  </a:lnTo>
                  <a:lnTo>
                    <a:pt x="1232" y="2464"/>
                  </a:lnTo>
                  <a:lnTo>
                    <a:pt x="1245" y="2512"/>
                  </a:lnTo>
                  <a:lnTo>
                    <a:pt x="1261" y="2560"/>
                  </a:lnTo>
                  <a:lnTo>
                    <a:pt x="1279" y="2606"/>
                  </a:lnTo>
                  <a:lnTo>
                    <a:pt x="1299" y="2651"/>
                  </a:lnTo>
                  <a:lnTo>
                    <a:pt x="1322" y="2694"/>
                  </a:lnTo>
                  <a:lnTo>
                    <a:pt x="1346" y="2737"/>
                  </a:lnTo>
                  <a:lnTo>
                    <a:pt x="1373" y="2777"/>
                  </a:lnTo>
                  <a:lnTo>
                    <a:pt x="1400" y="2817"/>
                  </a:lnTo>
                  <a:lnTo>
                    <a:pt x="1431" y="2855"/>
                  </a:lnTo>
                  <a:lnTo>
                    <a:pt x="1463" y="2892"/>
                  </a:lnTo>
                  <a:lnTo>
                    <a:pt x="1496" y="2927"/>
                  </a:lnTo>
                  <a:lnTo>
                    <a:pt x="1531" y="2960"/>
                  </a:lnTo>
                  <a:lnTo>
                    <a:pt x="1567" y="2992"/>
                  </a:lnTo>
                  <a:lnTo>
                    <a:pt x="1606" y="3022"/>
                  </a:lnTo>
                  <a:lnTo>
                    <a:pt x="1646" y="3051"/>
                  </a:lnTo>
                  <a:lnTo>
                    <a:pt x="1687" y="3077"/>
                  </a:lnTo>
                  <a:lnTo>
                    <a:pt x="1729" y="3101"/>
                  </a:lnTo>
                  <a:lnTo>
                    <a:pt x="1773" y="3123"/>
                  </a:lnTo>
                  <a:lnTo>
                    <a:pt x="1817" y="3143"/>
                  </a:lnTo>
                  <a:lnTo>
                    <a:pt x="1863" y="3161"/>
                  </a:lnTo>
                  <a:lnTo>
                    <a:pt x="1910" y="3177"/>
                  </a:lnTo>
                  <a:lnTo>
                    <a:pt x="1958" y="3191"/>
                  </a:lnTo>
                  <a:lnTo>
                    <a:pt x="2007" y="3203"/>
                  </a:lnTo>
                  <a:lnTo>
                    <a:pt x="2057" y="3211"/>
                  </a:lnTo>
                  <a:lnTo>
                    <a:pt x="2082" y="3215"/>
                  </a:lnTo>
                  <a:lnTo>
                    <a:pt x="2108" y="3218"/>
                  </a:lnTo>
                  <a:lnTo>
                    <a:pt x="2134" y="3220"/>
                  </a:lnTo>
                  <a:lnTo>
                    <a:pt x="2159" y="3222"/>
                  </a:lnTo>
                  <a:lnTo>
                    <a:pt x="2185" y="3223"/>
                  </a:lnTo>
                  <a:lnTo>
                    <a:pt x="2211" y="3223"/>
                  </a:lnTo>
                  <a:lnTo>
                    <a:pt x="2237" y="3223"/>
                  </a:lnTo>
                  <a:lnTo>
                    <a:pt x="2263" y="3222"/>
                  </a:lnTo>
                  <a:lnTo>
                    <a:pt x="2289" y="3220"/>
                  </a:lnTo>
                  <a:lnTo>
                    <a:pt x="2314" y="3218"/>
                  </a:lnTo>
                  <a:lnTo>
                    <a:pt x="2340" y="3215"/>
                  </a:lnTo>
                  <a:lnTo>
                    <a:pt x="2365" y="3211"/>
                  </a:lnTo>
                  <a:lnTo>
                    <a:pt x="2415" y="3203"/>
                  </a:lnTo>
                  <a:lnTo>
                    <a:pt x="2463" y="3191"/>
                  </a:lnTo>
                  <a:lnTo>
                    <a:pt x="2511" y="3177"/>
                  </a:lnTo>
                  <a:lnTo>
                    <a:pt x="2558" y="3161"/>
                  </a:lnTo>
                  <a:lnTo>
                    <a:pt x="2605" y="3143"/>
                  </a:lnTo>
                  <a:lnTo>
                    <a:pt x="2650" y="3123"/>
                  </a:lnTo>
                  <a:lnTo>
                    <a:pt x="2693" y="3101"/>
                  </a:lnTo>
                  <a:lnTo>
                    <a:pt x="2735" y="3077"/>
                  </a:lnTo>
                  <a:lnTo>
                    <a:pt x="2776" y="3051"/>
                  </a:lnTo>
                  <a:lnTo>
                    <a:pt x="2816" y="3022"/>
                  </a:lnTo>
                  <a:lnTo>
                    <a:pt x="2854" y="2992"/>
                  </a:lnTo>
                  <a:lnTo>
                    <a:pt x="2891" y="2960"/>
                  </a:lnTo>
                  <a:lnTo>
                    <a:pt x="2926" y="2927"/>
                  </a:lnTo>
                  <a:lnTo>
                    <a:pt x="2959" y="2892"/>
                  </a:lnTo>
                  <a:lnTo>
                    <a:pt x="2991" y="2855"/>
                  </a:lnTo>
                  <a:lnTo>
                    <a:pt x="3021" y="2817"/>
                  </a:lnTo>
                  <a:lnTo>
                    <a:pt x="3050" y="2777"/>
                  </a:lnTo>
                  <a:lnTo>
                    <a:pt x="3075" y="2737"/>
                  </a:lnTo>
                  <a:lnTo>
                    <a:pt x="3100" y="2694"/>
                  </a:lnTo>
                  <a:lnTo>
                    <a:pt x="3122" y="2651"/>
                  </a:lnTo>
                  <a:lnTo>
                    <a:pt x="3142" y="2606"/>
                  </a:lnTo>
                  <a:lnTo>
                    <a:pt x="3161" y="2560"/>
                  </a:lnTo>
                  <a:lnTo>
                    <a:pt x="3177" y="2512"/>
                  </a:lnTo>
                  <a:lnTo>
                    <a:pt x="3190" y="2464"/>
                  </a:lnTo>
                  <a:lnTo>
                    <a:pt x="3202" y="2415"/>
                  </a:lnTo>
                  <a:lnTo>
                    <a:pt x="3211" y="2366"/>
                  </a:lnTo>
                  <a:lnTo>
                    <a:pt x="3214" y="2341"/>
                  </a:lnTo>
                  <a:lnTo>
                    <a:pt x="3217" y="2315"/>
                  </a:lnTo>
                  <a:lnTo>
                    <a:pt x="3219" y="2290"/>
                  </a:lnTo>
                  <a:lnTo>
                    <a:pt x="3221" y="2264"/>
                  </a:lnTo>
                  <a:lnTo>
                    <a:pt x="3221" y="2238"/>
                  </a:lnTo>
                  <a:lnTo>
                    <a:pt x="3222" y="2212"/>
                  </a:lnTo>
                  <a:lnTo>
                    <a:pt x="3221" y="2185"/>
                  </a:lnTo>
                  <a:lnTo>
                    <a:pt x="3221" y="2160"/>
                  </a:lnTo>
                  <a:lnTo>
                    <a:pt x="3219" y="2134"/>
                  </a:lnTo>
                  <a:lnTo>
                    <a:pt x="3217" y="2109"/>
                  </a:lnTo>
                  <a:lnTo>
                    <a:pt x="3214" y="2083"/>
                  </a:lnTo>
                  <a:lnTo>
                    <a:pt x="3211" y="2058"/>
                  </a:lnTo>
                  <a:lnTo>
                    <a:pt x="3202" y="2009"/>
                  </a:lnTo>
                  <a:lnTo>
                    <a:pt x="3190" y="1960"/>
                  </a:lnTo>
                  <a:lnTo>
                    <a:pt x="3177" y="1911"/>
                  </a:lnTo>
                  <a:lnTo>
                    <a:pt x="3161" y="1864"/>
                  </a:lnTo>
                  <a:lnTo>
                    <a:pt x="3142" y="1818"/>
                  </a:lnTo>
                  <a:lnTo>
                    <a:pt x="3122" y="1774"/>
                  </a:lnTo>
                  <a:lnTo>
                    <a:pt x="3100" y="1730"/>
                  </a:lnTo>
                  <a:lnTo>
                    <a:pt x="3075" y="1687"/>
                  </a:lnTo>
                  <a:lnTo>
                    <a:pt x="3050" y="1647"/>
                  </a:lnTo>
                  <a:lnTo>
                    <a:pt x="3021" y="1607"/>
                  </a:lnTo>
                  <a:lnTo>
                    <a:pt x="2991" y="1569"/>
                  </a:lnTo>
                  <a:lnTo>
                    <a:pt x="2959" y="1532"/>
                  </a:lnTo>
                  <a:lnTo>
                    <a:pt x="2926" y="1497"/>
                  </a:lnTo>
                  <a:lnTo>
                    <a:pt x="2891" y="1464"/>
                  </a:lnTo>
                  <a:lnTo>
                    <a:pt x="2854" y="1432"/>
                  </a:lnTo>
                  <a:lnTo>
                    <a:pt x="2816" y="1402"/>
                  </a:lnTo>
                  <a:lnTo>
                    <a:pt x="2776" y="1373"/>
                  </a:lnTo>
                  <a:lnTo>
                    <a:pt x="2735" y="1347"/>
                  </a:lnTo>
                  <a:lnTo>
                    <a:pt x="2693" y="1323"/>
                  </a:lnTo>
                  <a:lnTo>
                    <a:pt x="2650" y="1301"/>
                  </a:lnTo>
                  <a:lnTo>
                    <a:pt x="2605" y="1281"/>
                  </a:lnTo>
                  <a:lnTo>
                    <a:pt x="2558" y="1263"/>
                  </a:lnTo>
                  <a:lnTo>
                    <a:pt x="2511" y="1247"/>
                  </a:lnTo>
                  <a:lnTo>
                    <a:pt x="2463" y="1233"/>
                  </a:lnTo>
                  <a:lnTo>
                    <a:pt x="2415" y="1221"/>
                  </a:lnTo>
                  <a:lnTo>
                    <a:pt x="2365" y="1213"/>
                  </a:lnTo>
                  <a:lnTo>
                    <a:pt x="2340" y="1209"/>
                  </a:lnTo>
                  <a:lnTo>
                    <a:pt x="2314" y="1206"/>
                  </a:lnTo>
                  <a:lnTo>
                    <a:pt x="2289" y="1204"/>
                  </a:lnTo>
                  <a:lnTo>
                    <a:pt x="2263" y="1202"/>
                  </a:lnTo>
                  <a:lnTo>
                    <a:pt x="2237" y="1201"/>
                  </a:lnTo>
                  <a:lnTo>
                    <a:pt x="2211" y="1201"/>
                  </a:lnTo>
                  <a:close/>
                  <a:moveTo>
                    <a:pt x="2706" y="1717"/>
                  </a:moveTo>
                  <a:lnTo>
                    <a:pt x="2706" y="1717"/>
                  </a:lnTo>
                  <a:lnTo>
                    <a:pt x="2682" y="1694"/>
                  </a:lnTo>
                  <a:lnTo>
                    <a:pt x="2656" y="1672"/>
                  </a:lnTo>
                  <a:lnTo>
                    <a:pt x="2630" y="1651"/>
                  </a:lnTo>
                  <a:lnTo>
                    <a:pt x="2602" y="1632"/>
                  </a:lnTo>
                  <a:lnTo>
                    <a:pt x="2574" y="1614"/>
                  </a:lnTo>
                  <a:lnTo>
                    <a:pt x="2544" y="1597"/>
                  </a:lnTo>
                  <a:lnTo>
                    <a:pt x="2515" y="1581"/>
                  </a:lnTo>
                  <a:lnTo>
                    <a:pt x="2484" y="1567"/>
                  </a:lnTo>
                  <a:lnTo>
                    <a:pt x="2452" y="1554"/>
                  </a:lnTo>
                  <a:lnTo>
                    <a:pt x="2419" y="1544"/>
                  </a:lnTo>
                  <a:lnTo>
                    <a:pt x="2386" y="1534"/>
                  </a:lnTo>
                  <a:lnTo>
                    <a:pt x="2352" y="1527"/>
                  </a:lnTo>
                  <a:lnTo>
                    <a:pt x="2318" y="1520"/>
                  </a:lnTo>
                  <a:lnTo>
                    <a:pt x="2283" y="1516"/>
                  </a:lnTo>
                  <a:lnTo>
                    <a:pt x="2247" y="1513"/>
                  </a:lnTo>
                  <a:lnTo>
                    <a:pt x="2211" y="1513"/>
                  </a:lnTo>
                  <a:lnTo>
                    <a:pt x="2175" y="1513"/>
                  </a:lnTo>
                  <a:lnTo>
                    <a:pt x="2140" y="1516"/>
                  </a:lnTo>
                  <a:lnTo>
                    <a:pt x="2105" y="1520"/>
                  </a:lnTo>
                  <a:lnTo>
                    <a:pt x="2070" y="1527"/>
                  </a:lnTo>
                  <a:lnTo>
                    <a:pt x="2036" y="1534"/>
                  </a:lnTo>
                  <a:lnTo>
                    <a:pt x="2003" y="1544"/>
                  </a:lnTo>
                  <a:lnTo>
                    <a:pt x="1971" y="1554"/>
                  </a:lnTo>
                  <a:lnTo>
                    <a:pt x="1939" y="1567"/>
                  </a:lnTo>
                  <a:lnTo>
                    <a:pt x="1908" y="1581"/>
                  </a:lnTo>
                  <a:lnTo>
                    <a:pt x="1877" y="1597"/>
                  </a:lnTo>
                  <a:lnTo>
                    <a:pt x="1848" y="1614"/>
                  </a:lnTo>
                  <a:lnTo>
                    <a:pt x="1820" y="1632"/>
                  </a:lnTo>
                  <a:lnTo>
                    <a:pt x="1792" y="1651"/>
                  </a:lnTo>
                  <a:lnTo>
                    <a:pt x="1766" y="1672"/>
                  </a:lnTo>
                  <a:lnTo>
                    <a:pt x="1741" y="1694"/>
                  </a:lnTo>
                  <a:lnTo>
                    <a:pt x="1716" y="1717"/>
                  </a:lnTo>
                  <a:lnTo>
                    <a:pt x="1693" y="1742"/>
                  </a:lnTo>
                  <a:lnTo>
                    <a:pt x="1671" y="1767"/>
                  </a:lnTo>
                  <a:lnTo>
                    <a:pt x="1650" y="1794"/>
                  </a:lnTo>
                  <a:lnTo>
                    <a:pt x="1631" y="1820"/>
                  </a:lnTo>
                  <a:lnTo>
                    <a:pt x="1613" y="1849"/>
                  </a:lnTo>
                  <a:lnTo>
                    <a:pt x="1596" y="1879"/>
                  </a:lnTo>
                  <a:lnTo>
                    <a:pt x="1580" y="1909"/>
                  </a:lnTo>
                  <a:lnTo>
                    <a:pt x="1566" y="1940"/>
                  </a:lnTo>
                  <a:lnTo>
                    <a:pt x="1554" y="1971"/>
                  </a:lnTo>
                  <a:lnTo>
                    <a:pt x="1543" y="2003"/>
                  </a:lnTo>
                  <a:lnTo>
                    <a:pt x="1533" y="2037"/>
                  </a:lnTo>
                  <a:lnTo>
                    <a:pt x="1526" y="2070"/>
                  </a:lnTo>
                  <a:lnTo>
                    <a:pt x="1520" y="2106"/>
                  </a:lnTo>
                  <a:lnTo>
                    <a:pt x="1515" y="2141"/>
                  </a:lnTo>
                  <a:lnTo>
                    <a:pt x="1512" y="2176"/>
                  </a:lnTo>
                  <a:lnTo>
                    <a:pt x="1511" y="2212"/>
                  </a:lnTo>
                  <a:lnTo>
                    <a:pt x="1512" y="2248"/>
                  </a:lnTo>
                  <a:lnTo>
                    <a:pt x="1515" y="2283"/>
                  </a:lnTo>
                  <a:lnTo>
                    <a:pt x="1520" y="2318"/>
                  </a:lnTo>
                  <a:lnTo>
                    <a:pt x="1526" y="2353"/>
                  </a:lnTo>
                  <a:lnTo>
                    <a:pt x="1533" y="2387"/>
                  </a:lnTo>
                  <a:lnTo>
                    <a:pt x="1543" y="2420"/>
                  </a:lnTo>
                  <a:lnTo>
                    <a:pt x="1554" y="2453"/>
                  </a:lnTo>
                  <a:lnTo>
                    <a:pt x="1566" y="2485"/>
                  </a:lnTo>
                  <a:lnTo>
                    <a:pt x="1580" y="2515"/>
                  </a:lnTo>
                  <a:lnTo>
                    <a:pt x="1596" y="2545"/>
                  </a:lnTo>
                  <a:lnTo>
                    <a:pt x="1613" y="2575"/>
                  </a:lnTo>
                  <a:lnTo>
                    <a:pt x="1631" y="2604"/>
                  </a:lnTo>
                  <a:lnTo>
                    <a:pt x="1650" y="2630"/>
                  </a:lnTo>
                  <a:lnTo>
                    <a:pt x="1671" y="2657"/>
                  </a:lnTo>
                  <a:lnTo>
                    <a:pt x="1693" y="2682"/>
                  </a:lnTo>
                  <a:lnTo>
                    <a:pt x="1716" y="2707"/>
                  </a:lnTo>
                  <a:lnTo>
                    <a:pt x="1741" y="2730"/>
                  </a:lnTo>
                  <a:lnTo>
                    <a:pt x="1766" y="2752"/>
                  </a:lnTo>
                  <a:lnTo>
                    <a:pt x="1792" y="2773"/>
                  </a:lnTo>
                  <a:lnTo>
                    <a:pt x="1820" y="2792"/>
                  </a:lnTo>
                  <a:lnTo>
                    <a:pt x="1848" y="2810"/>
                  </a:lnTo>
                  <a:lnTo>
                    <a:pt x="1877" y="2827"/>
                  </a:lnTo>
                  <a:lnTo>
                    <a:pt x="1908" y="2843"/>
                  </a:lnTo>
                  <a:lnTo>
                    <a:pt x="1939" y="2857"/>
                  </a:lnTo>
                  <a:lnTo>
                    <a:pt x="1971" y="2870"/>
                  </a:lnTo>
                  <a:lnTo>
                    <a:pt x="2003" y="2880"/>
                  </a:lnTo>
                  <a:lnTo>
                    <a:pt x="2036" y="2890"/>
                  </a:lnTo>
                  <a:lnTo>
                    <a:pt x="2070" y="2897"/>
                  </a:lnTo>
                  <a:lnTo>
                    <a:pt x="2105" y="2904"/>
                  </a:lnTo>
                  <a:lnTo>
                    <a:pt x="2140" y="2908"/>
                  </a:lnTo>
                  <a:lnTo>
                    <a:pt x="2175" y="2911"/>
                  </a:lnTo>
                  <a:lnTo>
                    <a:pt x="2211" y="2911"/>
                  </a:lnTo>
                  <a:lnTo>
                    <a:pt x="2247" y="2911"/>
                  </a:lnTo>
                  <a:lnTo>
                    <a:pt x="2283" y="2908"/>
                  </a:lnTo>
                  <a:lnTo>
                    <a:pt x="2318" y="2904"/>
                  </a:lnTo>
                  <a:lnTo>
                    <a:pt x="2352" y="2897"/>
                  </a:lnTo>
                  <a:lnTo>
                    <a:pt x="2386" y="2890"/>
                  </a:lnTo>
                  <a:lnTo>
                    <a:pt x="2419" y="2880"/>
                  </a:lnTo>
                  <a:lnTo>
                    <a:pt x="2452" y="2870"/>
                  </a:lnTo>
                  <a:lnTo>
                    <a:pt x="2484" y="2857"/>
                  </a:lnTo>
                  <a:lnTo>
                    <a:pt x="2515" y="2843"/>
                  </a:lnTo>
                  <a:lnTo>
                    <a:pt x="2544" y="2827"/>
                  </a:lnTo>
                  <a:lnTo>
                    <a:pt x="2574" y="2810"/>
                  </a:lnTo>
                  <a:lnTo>
                    <a:pt x="2602" y="2792"/>
                  </a:lnTo>
                  <a:lnTo>
                    <a:pt x="2630" y="2773"/>
                  </a:lnTo>
                  <a:lnTo>
                    <a:pt x="2656" y="2752"/>
                  </a:lnTo>
                  <a:lnTo>
                    <a:pt x="2682" y="2730"/>
                  </a:lnTo>
                  <a:lnTo>
                    <a:pt x="2706" y="2707"/>
                  </a:lnTo>
                  <a:lnTo>
                    <a:pt x="2728" y="2682"/>
                  </a:lnTo>
                  <a:lnTo>
                    <a:pt x="2751" y="2657"/>
                  </a:lnTo>
                  <a:lnTo>
                    <a:pt x="2772" y="2630"/>
                  </a:lnTo>
                  <a:lnTo>
                    <a:pt x="2791" y="2604"/>
                  </a:lnTo>
                  <a:lnTo>
                    <a:pt x="2809" y="2575"/>
                  </a:lnTo>
                  <a:lnTo>
                    <a:pt x="2826" y="2545"/>
                  </a:lnTo>
                  <a:lnTo>
                    <a:pt x="2841" y="2515"/>
                  </a:lnTo>
                  <a:lnTo>
                    <a:pt x="2856" y="2485"/>
                  </a:lnTo>
                  <a:lnTo>
                    <a:pt x="2868" y="2453"/>
                  </a:lnTo>
                  <a:lnTo>
                    <a:pt x="2880" y="2420"/>
                  </a:lnTo>
                  <a:lnTo>
                    <a:pt x="2888" y="2387"/>
                  </a:lnTo>
                  <a:lnTo>
                    <a:pt x="2897" y="2353"/>
                  </a:lnTo>
                  <a:lnTo>
                    <a:pt x="2903" y="2318"/>
                  </a:lnTo>
                  <a:lnTo>
                    <a:pt x="2907" y="2283"/>
                  </a:lnTo>
                  <a:lnTo>
                    <a:pt x="2909" y="2248"/>
                  </a:lnTo>
                  <a:lnTo>
                    <a:pt x="2910" y="2212"/>
                  </a:lnTo>
                  <a:lnTo>
                    <a:pt x="2909" y="2176"/>
                  </a:lnTo>
                  <a:lnTo>
                    <a:pt x="2907" y="2141"/>
                  </a:lnTo>
                  <a:lnTo>
                    <a:pt x="2903" y="2106"/>
                  </a:lnTo>
                  <a:lnTo>
                    <a:pt x="2897" y="2070"/>
                  </a:lnTo>
                  <a:lnTo>
                    <a:pt x="2888" y="2037"/>
                  </a:lnTo>
                  <a:lnTo>
                    <a:pt x="2880" y="2003"/>
                  </a:lnTo>
                  <a:lnTo>
                    <a:pt x="2868" y="1971"/>
                  </a:lnTo>
                  <a:lnTo>
                    <a:pt x="2856" y="1940"/>
                  </a:lnTo>
                  <a:lnTo>
                    <a:pt x="2841" y="1909"/>
                  </a:lnTo>
                  <a:lnTo>
                    <a:pt x="2826" y="1879"/>
                  </a:lnTo>
                  <a:lnTo>
                    <a:pt x="2809" y="1849"/>
                  </a:lnTo>
                  <a:lnTo>
                    <a:pt x="2791" y="1820"/>
                  </a:lnTo>
                  <a:lnTo>
                    <a:pt x="2772" y="1794"/>
                  </a:lnTo>
                  <a:lnTo>
                    <a:pt x="2751" y="1767"/>
                  </a:lnTo>
                  <a:lnTo>
                    <a:pt x="2728" y="1742"/>
                  </a:lnTo>
                  <a:lnTo>
                    <a:pt x="2706" y="1717"/>
                  </a:lnTo>
                  <a:close/>
                  <a:moveTo>
                    <a:pt x="3187" y="1235"/>
                  </a:moveTo>
                  <a:lnTo>
                    <a:pt x="3187" y="1235"/>
                  </a:lnTo>
                  <a:lnTo>
                    <a:pt x="3164" y="1213"/>
                  </a:lnTo>
                  <a:lnTo>
                    <a:pt x="3139" y="1189"/>
                  </a:lnTo>
                  <a:lnTo>
                    <a:pt x="3115" y="1168"/>
                  </a:lnTo>
                  <a:lnTo>
                    <a:pt x="3089" y="1147"/>
                  </a:lnTo>
                  <a:lnTo>
                    <a:pt x="3064" y="1125"/>
                  </a:lnTo>
                  <a:lnTo>
                    <a:pt x="3037" y="1105"/>
                  </a:lnTo>
                  <a:lnTo>
                    <a:pt x="3011" y="1086"/>
                  </a:lnTo>
                  <a:lnTo>
                    <a:pt x="2983" y="1067"/>
                  </a:lnTo>
                  <a:lnTo>
                    <a:pt x="2955" y="1049"/>
                  </a:lnTo>
                  <a:lnTo>
                    <a:pt x="2927" y="1031"/>
                  </a:lnTo>
                  <a:lnTo>
                    <a:pt x="2899" y="1014"/>
                  </a:lnTo>
                  <a:lnTo>
                    <a:pt x="2869" y="998"/>
                  </a:lnTo>
                  <a:lnTo>
                    <a:pt x="2840" y="982"/>
                  </a:lnTo>
                  <a:lnTo>
                    <a:pt x="2809" y="967"/>
                  </a:lnTo>
                  <a:lnTo>
                    <a:pt x="2780" y="953"/>
                  </a:lnTo>
                  <a:lnTo>
                    <a:pt x="2749" y="939"/>
                  </a:lnTo>
                  <a:lnTo>
                    <a:pt x="2718" y="926"/>
                  </a:lnTo>
                  <a:lnTo>
                    <a:pt x="2686" y="915"/>
                  </a:lnTo>
                  <a:lnTo>
                    <a:pt x="2654" y="904"/>
                  </a:lnTo>
                  <a:lnTo>
                    <a:pt x="2622" y="893"/>
                  </a:lnTo>
                  <a:lnTo>
                    <a:pt x="2589" y="884"/>
                  </a:lnTo>
                  <a:lnTo>
                    <a:pt x="2556" y="874"/>
                  </a:lnTo>
                  <a:lnTo>
                    <a:pt x="2523" y="867"/>
                  </a:lnTo>
                  <a:lnTo>
                    <a:pt x="2489" y="859"/>
                  </a:lnTo>
                  <a:lnTo>
                    <a:pt x="2455" y="853"/>
                  </a:lnTo>
                  <a:lnTo>
                    <a:pt x="2421" y="846"/>
                  </a:lnTo>
                  <a:lnTo>
                    <a:pt x="2387" y="842"/>
                  </a:lnTo>
                  <a:lnTo>
                    <a:pt x="2352" y="838"/>
                  </a:lnTo>
                  <a:lnTo>
                    <a:pt x="2318" y="835"/>
                  </a:lnTo>
                  <a:lnTo>
                    <a:pt x="2283" y="833"/>
                  </a:lnTo>
                  <a:lnTo>
                    <a:pt x="2246" y="832"/>
                  </a:lnTo>
                  <a:lnTo>
                    <a:pt x="2211" y="831"/>
                  </a:lnTo>
                  <a:lnTo>
                    <a:pt x="2175" y="832"/>
                  </a:lnTo>
                  <a:lnTo>
                    <a:pt x="2140" y="833"/>
                  </a:lnTo>
                  <a:lnTo>
                    <a:pt x="2105" y="835"/>
                  </a:lnTo>
                  <a:lnTo>
                    <a:pt x="2070" y="838"/>
                  </a:lnTo>
                  <a:lnTo>
                    <a:pt x="2035" y="842"/>
                  </a:lnTo>
                  <a:lnTo>
                    <a:pt x="2001" y="846"/>
                  </a:lnTo>
                  <a:lnTo>
                    <a:pt x="1966" y="853"/>
                  </a:lnTo>
                  <a:lnTo>
                    <a:pt x="1932" y="859"/>
                  </a:lnTo>
                  <a:lnTo>
                    <a:pt x="1899" y="867"/>
                  </a:lnTo>
                  <a:lnTo>
                    <a:pt x="1865" y="874"/>
                  </a:lnTo>
                  <a:lnTo>
                    <a:pt x="1832" y="884"/>
                  </a:lnTo>
                  <a:lnTo>
                    <a:pt x="1800" y="893"/>
                  </a:lnTo>
                  <a:lnTo>
                    <a:pt x="1769" y="904"/>
                  </a:lnTo>
                  <a:lnTo>
                    <a:pt x="1737" y="915"/>
                  </a:lnTo>
                  <a:lnTo>
                    <a:pt x="1705" y="926"/>
                  </a:lnTo>
                  <a:lnTo>
                    <a:pt x="1674" y="939"/>
                  </a:lnTo>
                  <a:lnTo>
                    <a:pt x="1643" y="953"/>
                  </a:lnTo>
                  <a:lnTo>
                    <a:pt x="1612" y="967"/>
                  </a:lnTo>
                  <a:lnTo>
                    <a:pt x="1582" y="982"/>
                  </a:lnTo>
                  <a:lnTo>
                    <a:pt x="1552" y="998"/>
                  </a:lnTo>
                  <a:lnTo>
                    <a:pt x="1524" y="1014"/>
                  </a:lnTo>
                  <a:lnTo>
                    <a:pt x="1495" y="1031"/>
                  </a:lnTo>
                  <a:lnTo>
                    <a:pt x="1466" y="1049"/>
                  </a:lnTo>
                  <a:lnTo>
                    <a:pt x="1439" y="1067"/>
                  </a:lnTo>
                  <a:lnTo>
                    <a:pt x="1411" y="1086"/>
                  </a:lnTo>
                  <a:lnTo>
                    <a:pt x="1384" y="1105"/>
                  </a:lnTo>
                  <a:lnTo>
                    <a:pt x="1359" y="1125"/>
                  </a:lnTo>
                  <a:lnTo>
                    <a:pt x="1332" y="1147"/>
                  </a:lnTo>
                  <a:lnTo>
                    <a:pt x="1307" y="1168"/>
                  </a:lnTo>
                  <a:lnTo>
                    <a:pt x="1282" y="1189"/>
                  </a:lnTo>
                  <a:lnTo>
                    <a:pt x="1258" y="1213"/>
                  </a:lnTo>
                  <a:lnTo>
                    <a:pt x="1234" y="1235"/>
                  </a:lnTo>
                  <a:lnTo>
                    <a:pt x="1211" y="1259"/>
                  </a:lnTo>
                  <a:lnTo>
                    <a:pt x="1189" y="1283"/>
                  </a:lnTo>
                  <a:lnTo>
                    <a:pt x="1167" y="1308"/>
                  </a:lnTo>
                  <a:lnTo>
                    <a:pt x="1145" y="1334"/>
                  </a:lnTo>
                  <a:lnTo>
                    <a:pt x="1125" y="1359"/>
                  </a:lnTo>
                  <a:lnTo>
                    <a:pt x="1104" y="1386"/>
                  </a:lnTo>
                  <a:lnTo>
                    <a:pt x="1084" y="1413"/>
                  </a:lnTo>
                  <a:lnTo>
                    <a:pt x="1066" y="1439"/>
                  </a:lnTo>
                  <a:lnTo>
                    <a:pt x="1048" y="1468"/>
                  </a:lnTo>
                  <a:lnTo>
                    <a:pt x="1030" y="1496"/>
                  </a:lnTo>
                  <a:lnTo>
                    <a:pt x="1013" y="1524"/>
                  </a:lnTo>
                  <a:lnTo>
                    <a:pt x="997" y="1553"/>
                  </a:lnTo>
                  <a:lnTo>
                    <a:pt x="981" y="1583"/>
                  </a:lnTo>
                  <a:lnTo>
                    <a:pt x="966" y="1613"/>
                  </a:lnTo>
                  <a:lnTo>
                    <a:pt x="952" y="1644"/>
                  </a:lnTo>
                  <a:lnTo>
                    <a:pt x="938" y="1675"/>
                  </a:lnTo>
                  <a:lnTo>
                    <a:pt x="926" y="1705"/>
                  </a:lnTo>
                  <a:lnTo>
                    <a:pt x="914" y="1737"/>
                  </a:lnTo>
                  <a:lnTo>
                    <a:pt x="902" y="1769"/>
                  </a:lnTo>
                  <a:lnTo>
                    <a:pt x="892" y="1801"/>
                  </a:lnTo>
                  <a:lnTo>
                    <a:pt x="882" y="1834"/>
                  </a:lnTo>
                  <a:lnTo>
                    <a:pt x="874" y="1867"/>
                  </a:lnTo>
                  <a:lnTo>
                    <a:pt x="865" y="1900"/>
                  </a:lnTo>
                  <a:lnTo>
                    <a:pt x="859" y="1933"/>
                  </a:lnTo>
                  <a:lnTo>
                    <a:pt x="851" y="1967"/>
                  </a:lnTo>
                  <a:lnTo>
                    <a:pt x="846" y="2001"/>
                  </a:lnTo>
                  <a:lnTo>
                    <a:pt x="842" y="2036"/>
                  </a:lnTo>
                  <a:lnTo>
                    <a:pt x="837" y="2070"/>
                  </a:lnTo>
                  <a:lnTo>
                    <a:pt x="834" y="2106"/>
                  </a:lnTo>
                  <a:lnTo>
                    <a:pt x="832" y="2141"/>
                  </a:lnTo>
                  <a:lnTo>
                    <a:pt x="831" y="2176"/>
                  </a:lnTo>
                  <a:lnTo>
                    <a:pt x="830" y="2212"/>
                  </a:lnTo>
                  <a:lnTo>
                    <a:pt x="831" y="2247"/>
                  </a:lnTo>
                  <a:lnTo>
                    <a:pt x="832" y="2283"/>
                  </a:lnTo>
                  <a:lnTo>
                    <a:pt x="834" y="2318"/>
                  </a:lnTo>
                  <a:lnTo>
                    <a:pt x="837" y="2354"/>
                  </a:lnTo>
                  <a:lnTo>
                    <a:pt x="842" y="2388"/>
                  </a:lnTo>
                  <a:lnTo>
                    <a:pt x="846" y="2423"/>
                  </a:lnTo>
                  <a:lnTo>
                    <a:pt x="851" y="2457"/>
                  </a:lnTo>
                  <a:lnTo>
                    <a:pt x="859" y="2491"/>
                  </a:lnTo>
                  <a:lnTo>
                    <a:pt x="865" y="2524"/>
                  </a:lnTo>
                  <a:lnTo>
                    <a:pt x="874" y="2557"/>
                  </a:lnTo>
                  <a:lnTo>
                    <a:pt x="882" y="2590"/>
                  </a:lnTo>
                  <a:lnTo>
                    <a:pt x="892" y="2623"/>
                  </a:lnTo>
                  <a:lnTo>
                    <a:pt x="902" y="2655"/>
                  </a:lnTo>
                  <a:lnTo>
                    <a:pt x="914" y="2687"/>
                  </a:lnTo>
                  <a:lnTo>
                    <a:pt x="926" y="2719"/>
                  </a:lnTo>
                  <a:lnTo>
                    <a:pt x="938" y="2750"/>
                  </a:lnTo>
                  <a:lnTo>
                    <a:pt x="952" y="2780"/>
                  </a:lnTo>
                  <a:lnTo>
                    <a:pt x="966" y="2811"/>
                  </a:lnTo>
                  <a:lnTo>
                    <a:pt x="981" y="2841"/>
                  </a:lnTo>
                  <a:lnTo>
                    <a:pt x="997" y="2871"/>
                  </a:lnTo>
                  <a:lnTo>
                    <a:pt x="1013" y="2900"/>
                  </a:lnTo>
                  <a:lnTo>
                    <a:pt x="1030" y="2928"/>
                  </a:lnTo>
                  <a:lnTo>
                    <a:pt x="1048" y="2956"/>
                  </a:lnTo>
                  <a:lnTo>
                    <a:pt x="1066" y="2985"/>
                  </a:lnTo>
                  <a:lnTo>
                    <a:pt x="1084" y="3011"/>
                  </a:lnTo>
                  <a:lnTo>
                    <a:pt x="1104" y="3038"/>
                  </a:lnTo>
                  <a:lnTo>
                    <a:pt x="1125" y="3065"/>
                  </a:lnTo>
                  <a:lnTo>
                    <a:pt x="1145" y="3090"/>
                  </a:lnTo>
                  <a:lnTo>
                    <a:pt x="1167" y="3116"/>
                  </a:lnTo>
                  <a:lnTo>
                    <a:pt x="1189" y="3141"/>
                  </a:lnTo>
                  <a:lnTo>
                    <a:pt x="1211" y="3165"/>
                  </a:lnTo>
                  <a:lnTo>
                    <a:pt x="1234" y="3189"/>
                  </a:lnTo>
                  <a:lnTo>
                    <a:pt x="1258" y="3211"/>
                  </a:lnTo>
                  <a:lnTo>
                    <a:pt x="1282" y="3235"/>
                  </a:lnTo>
                  <a:lnTo>
                    <a:pt x="1307" y="3256"/>
                  </a:lnTo>
                  <a:lnTo>
                    <a:pt x="1332" y="3277"/>
                  </a:lnTo>
                  <a:lnTo>
                    <a:pt x="1359" y="3299"/>
                  </a:lnTo>
                  <a:lnTo>
                    <a:pt x="1384" y="3319"/>
                  </a:lnTo>
                  <a:lnTo>
                    <a:pt x="1411" y="3338"/>
                  </a:lnTo>
                  <a:lnTo>
                    <a:pt x="1439" y="3357"/>
                  </a:lnTo>
                  <a:lnTo>
                    <a:pt x="1466" y="3375"/>
                  </a:lnTo>
                  <a:lnTo>
                    <a:pt x="1495" y="3393"/>
                  </a:lnTo>
                  <a:lnTo>
                    <a:pt x="1524" y="3410"/>
                  </a:lnTo>
                  <a:lnTo>
                    <a:pt x="1552" y="3426"/>
                  </a:lnTo>
                  <a:lnTo>
                    <a:pt x="1582" y="3442"/>
                  </a:lnTo>
                  <a:lnTo>
                    <a:pt x="1612" y="3457"/>
                  </a:lnTo>
                  <a:lnTo>
                    <a:pt x="1643" y="3471"/>
                  </a:lnTo>
                  <a:lnTo>
                    <a:pt x="1674" y="3485"/>
                  </a:lnTo>
                  <a:lnTo>
                    <a:pt x="1705" y="3498"/>
                  </a:lnTo>
                  <a:lnTo>
                    <a:pt x="1737" y="3509"/>
                  </a:lnTo>
                  <a:lnTo>
                    <a:pt x="1769" y="3520"/>
                  </a:lnTo>
                  <a:lnTo>
                    <a:pt x="1800" y="3531"/>
                  </a:lnTo>
                  <a:lnTo>
                    <a:pt x="1832" y="3540"/>
                  </a:lnTo>
                  <a:lnTo>
                    <a:pt x="1865" y="3550"/>
                  </a:lnTo>
                  <a:lnTo>
                    <a:pt x="1899" y="3557"/>
                  </a:lnTo>
                  <a:lnTo>
                    <a:pt x="1932" y="3565"/>
                  </a:lnTo>
                  <a:lnTo>
                    <a:pt x="1966" y="3571"/>
                  </a:lnTo>
                  <a:lnTo>
                    <a:pt x="2001" y="3578"/>
                  </a:lnTo>
                  <a:lnTo>
                    <a:pt x="2035" y="3582"/>
                  </a:lnTo>
                  <a:lnTo>
                    <a:pt x="2070" y="3586"/>
                  </a:lnTo>
                  <a:lnTo>
                    <a:pt x="2105" y="3589"/>
                  </a:lnTo>
                  <a:lnTo>
                    <a:pt x="2140" y="3591"/>
                  </a:lnTo>
                  <a:lnTo>
                    <a:pt x="2175" y="3592"/>
                  </a:lnTo>
                  <a:lnTo>
                    <a:pt x="2211" y="3594"/>
                  </a:lnTo>
                  <a:lnTo>
                    <a:pt x="2246" y="3592"/>
                  </a:lnTo>
                  <a:lnTo>
                    <a:pt x="2283" y="3591"/>
                  </a:lnTo>
                  <a:lnTo>
                    <a:pt x="2318" y="3589"/>
                  </a:lnTo>
                  <a:lnTo>
                    <a:pt x="2352" y="3586"/>
                  </a:lnTo>
                  <a:lnTo>
                    <a:pt x="2387" y="3582"/>
                  </a:lnTo>
                  <a:lnTo>
                    <a:pt x="2421" y="3578"/>
                  </a:lnTo>
                  <a:lnTo>
                    <a:pt x="2455" y="3571"/>
                  </a:lnTo>
                  <a:lnTo>
                    <a:pt x="2489" y="3565"/>
                  </a:lnTo>
                  <a:lnTo>
                    <a:pt x="2523" y="3557"/>
                  </a:lnTo>
                  <a:lnTo>
                    <a:pt x="2556" y="3550"/>
                  </a:lnTo>
                  <a:lnTo>
                    <a:pt x="2589" y="3540"/>
                  </a:lnTo>
                  <a:lnTo>
                    <a:pt x="2622" y="3531"/>
                  </a:lnTo>
                  <a:lnTo>
                    <a:pt x="2654" y="3520"/>
                  </a:lnTo>
                  <a:lnTo>
                    <a:pt x="2686" y="3509"/>
                  </a:lnTo>
                  <a:lnTo>
                    <a:pt x="2718" y="3498"/>
                  </a:lnTo>
                  <a:lnTo>
                    <a:pt x="2749" y="3485"/>
                  </a:lnTo>
                  <a:lnTo>
                    <a:pt x="2780" y="3471"/>
                  </a:lnTo>
                  <a:lnTo>
                    <a:pt x="2809" y="3457"/>
                  </a:lnTo>
                  <a:lnTo>
                    <a:pt x="2840" y="3442"/>
                  </a:lnTo>
                  <a:lnTo>
                    <a:pt x="2869" y="3426"/>
                  </a:lnTo>
                  <a:lnTo>
                    <a:pt x="2899" y="3410"/>
                  </a:lnTo>
                  <a:lnTo>
                    <a:pt x="2927" y="3393"/>
                  </a:lnTo>
                  <a:lnTo>
                    <a:pt x="2955" y="3375"/>
                  </a:lnTo>
                  <a:lnTo>
                    <a:pt x="2983" y="3357"/>
                  </a:lnTo>
                  <a:lnTo>
                    <a:pt x="3011" y="3338"/>
                  </a:lnTo>
                  <a:lnTo>
                    <a:pt x="3037" y="3319"/>
                  </a:lnTo>
                  <a:lnTo>
                    <a:pt x="3064" y="3299"/>
                  </a:lnTo>
                  <a:lnTo>
                    <a:pt x="3089" y="3277"/>
                  </a:lnTo>
                  <a:lnTo>
                    <a:pt x="3115" y="3256"/>
                  </a:lnTo>
                  <a:lnTo>
                    <a:pt x="3139" y="3235"/>
                  </a:lnTo>
                  <a:lnTo>
                    <a:pt x="3164" y="3211"/>
                  </a:lnTo>
                  <a:lnTo>
                    <a:pt x="3187" y="3189"/>
                  </a:lnTo>
                  <a:lnTo>
                    <a:pt x="3211" y="3165"/>
                  </a:lnTo>
                  <a:lnTo>
                    <a:pt x="3233" y="3141"/>
                  </a:lnTo>
                  <a:lnTo>
                    <a:pt x="3255" y="3116"/>
                  </a:lnTo>
                  <a:lnTo>
                    <a:pt x="3277" y="3090"/>
                  </a:lnTo>
                  <a:lnTo>
                    <a:pt x="3298" y="3065"/>
                  </a:lnTo>
                  <a:lnTo>
                    <a:pt x="3318" y="3038"/>
                  </a:lnTo>
                  <a:lnTo>
                    <a:pt x="3337" y="3011"/>
                  </a:lnTo>
                  <a:lnTo>
                    <a:pt x="3356" y="2985"/>
                  </a:lnTo>
                  <a:lnTo>
                    <a:pt x="3374" y="2956"/>
                  </a:lnTo>
                  <a:lnTo>
                    <a:pt x="3393" y="2928"/>
                  </a:lnTo>
                  <a:lnTo>
                    <a:pt x="3409" y="2900"/>
                  </a:lnTo>
                  <a:lnTo>
                    <a:pt x="3426" y="2871"/>
                  </a:lnTo>
                  <a:lnTo>
                    <a:pt x="3440" y="2841"/>
                  </a:lnTo>
                  <a:lnTo>
                    <a:pt x="3455" y="2811"/>
                  </a:lnTo>
                  <a:lnTo>
                    <a:pt x="3470" y="2780"/>
                  </a:lnTo>
                  <a:lnTo>
                    <a:pt x="3483" y="2750"/>
                  </a:lnTo>
                  <a:lnTo>
                    <a:pt x="3496" y="2719"/>
                  </a:lnTo>
                  <a:lnTo>
                    <a:pt x="3509" y="2687"/>
                  </a:lnTo>
                  <a:lnTo>
                    <a:pt x="3519" y="2655"/>
                  </a:lnTo>
                  <a:lnTo>
                    <a:pt x="3530" y="2623"/>
                  </a:lnTo>
                  <a:lnTo>
                    <a:pt x="3539" y="2590"/>
                  </a:lnTo>
                  <a:lnTo>
                    <a:pt x="3549" y="2557"/>
                  </a:lnTo>
                  <a:lnTo>
                    <a:pt x="3556" y="2524"/>
                  </a:lnTo>
                  <a:lnTo>
                    <a:pt x="3564" y="2491"/>
                  </a:lnTo>
                  <a:lnTo>
                    <a:pt x="3570" y="2457"/>
                  </a:lnTo>
                  <a:lnTo>
                    <a:pt x="3576" y="2423"/>
                  </a:lnTo>
                  <a:lnTo>
                    <a:pt x="3581" y="2388"/>
                  </a:lnTo>
                  <a:lnTo>
                    <a:pt x="3585" y="2354"/>
                  </a:lnTo>
                  <a:lnTo>
                    <a:pt x="3588" y="2318"/>
                  </a:lnTo>
                  <a:lnTo>
                    <a:pt x="3591" y="2283"/>
                  </a:lnTo>
                  <a:lnTo>
                    <a:pt x="3592" y="2247"/>
                  </a:lnTo>
                  <a:lnTo>
                    <a:pt x="3592" y="2212"/>
                  </a:lnTo>
                  <a:lnTo>
                    <a:pt x="3592" y="2176"/>
                  </a:lnTo>
                  <a:lnTo>
                    <a:pt x="3591" y="2141"/>
                  </a:lnTo>
                  <a:lnTo>
                    <a:pt x="3588" y="2106"/>
                  </a:lnTo>
                  <a:lnTo>
                    <a:pt x="3585" y="2070"/>
                  </a:lnTo>
                  <a:lnTo>
                    <a:pt x="3581" y="2036"/>
                  </a:lnTo>
                  <a:lnTo>
                    <a:pt x="3576" y="2001"/>
                  </a:lnTo>
                  <a:lnTo>
                    <a:pt x="3570" y="1967"/>
                  </a:lnTo>
                  <a:lnTo>
                    <a:pt x="3564" y="1933"/>
                  </a:lnTo>
                  <a:lnTo>
                    <a:pt x="3556" y="1900"/>
                  </a:lnTo>
                  <a:lnTo>
                    <a:pt x="3549" y="1867"/>
                  </a:lnTo>
                  <a:lnTo>
                    <a:pt x="3539" y="1834"/>
                  </a:lnTo>
                  <a:lnTo>
                    <a:pt x="3530" y="1801"/>
                  </a:lnTo>
                  <a:lnTo>
                    <a:pt x="3519" y="1769"/>
                  </a:lnTo>
                  <a:lnTo>
                    <a:pt x="3509" y="1737"/>
                  </a:lnTo>
                  <a:lnTo>
                    <a:pt x="3496" y="1705"/>
                  </a:lnTo>
                  <a:lnTo>
                    <a:pt x="3483" y="1675"/>
                  </a:lnTo>
                  <a:lnTo>
                    <a:pt x="3470" y="1644"/>
                  </a:lnTo>
                  <a:lnTo>
                    <a:pt x="3455" y="1613"/>
                  </a:lnTo>
                  <a:lnTo>
                    <a:pt x="3440" y="1583"/>
                  </a:lnTo>
                  <a:lnTo>
                    <a:pt x="3426" y="1553"/>
                  </a:lnTo>
                  <a:lnTo>
                    <a:pt x="3409" y="1524"/>
                  </a:lnTo>
                  <a:lnTo>
                    <a:pt x="3393" y="1496"/>
                  </a:lnTo>
                  <a:lnTo>
                    <a:pt x="3374" y="1468"/>
                  </a:lnTo>
                  <a:lnTo>
                    <a:pt x="3356" y="1439"/>
                  </a:lnTo>
                  <a:lnTo>
                    <a:pt x="3337" y="1413"/>
                  </a:lnTo>
                  <a:lnTo>
                    <a:pt x="3318" y="1386"/>
                  </a:lnTo>
                  <a:lnTo>
                    <a:pt x="3298" y="1359"/>
                  </a:lnTo>
                  <a:lnTo>
                    <a:pt x="3277" y="1334"/>
                  </a:lnTo>
                  <a:lnTo>
                    <a:pt x="3255" y="1308"/>
                  </a:lnTo>
                  <a:lnTo>
                    <a:pt x="3233" y="1283"/>
                  </a:lnTo>
                  <a:lnTo>
                    <a:pt x="3211" y="1259"/>
                  </a:lnTo>
                  <a:lnTo>
                    <a:pt x="3187" y="12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9" name="TextBox 15"/>
          <p:cNvSpPr txBox="1"/>
          <p:nvPr/>
        </p:nvSpPr>
        <p:spPr>
          <a:xfrm>
            <a:off x="4144645" y="3996690"/>
            <a:ext cx="18834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15"/>
          <p:cNvSpPr txBox="1"/>
          <p:nvPr/>
        </p:nvSpPr>
        <p:spPr>
          <a:xfrm>
            <a:off x="6427470" y="3996690"/>
            <a:ext cx="18834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TextBox 15"/>
          <p:cNvSpPr txBox="1"/>
          <p:nvPr/>
        </p:nvSpPr>
        <p:spPr>
          <a:xfrm>
            <a:off x="8797290" y="3996690"/>
            <a:ext cx="188341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400" dirty="0">
                <a:solidFill>
                  <a:srgbClr val="262626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6" grpId="0" bldLvl="0" animBg="1"/>
      <p:bldP spid="70" grpId="0" bldLvl="0" animBg="1"/>
      <p:bldP spid="71" grpId="0" bldLvl="0" animBg="1"/>
      <p:bldP spid="72" grpId="0" bldLvl="0" animBg="1"/>
      <p:bldP spid="80" grpId="0" bldLvl="0" animBg="1"/>
      <p:bldP spid="82" grpId="0"/>
      <p:bldP spid="99" grpId="0"/>
      <p:bldP spid="100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695440" y="1273810"/>
            <a:ext cx="5492750" cy="4860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2655" y="1911350"/>
            <a:ext cx="2921000" cy="404876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7665" y="5531485"/>
            <a:ext cx="1920875" cy="4286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DREAM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4177665" y="2952750"/>
            <a:ext cx="188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77665" y="3289935"/>
            <a:ext cx="2343150" cy="179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</a:t>
            </a:r>
          </a:p>
          <a:p>
            <a:pPr algn="l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51065" y="3832225"/>
            <a:ext cx="3508375" cy="2127885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159625" y="2018030"/>
            <a:ext cx="188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59625" y="2355215"/>
            <a:ext cx="4322626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</a:t>
            </a:r>
          </a:p>
          <a:p>
            <a:pPr algn="l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9" name="椭圆 8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" grpId="0" bldLvl="0" animBg="1"/>
      <p:bldP spid="5" grpId="0" bldLvl="0" animBg="1"/>
      <p:bldP spid="47" grpId="0"/>
      <p:bldP spid="48" grpId="0"/>
      <p:bldP spid="12" grpId="0" bldLvl="0" animBg="1"/>
      <p:bldP spid="13" grpId="0"/>
      <p:bldP spid="14" grpId="0"/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PPT\包图海外素材图\20.jpg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" y="-24130"/>
            <a:ext cx="12198985" cy="6906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8935" y="631825"/>
            <a:ext cx="11454130" cy="537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284980" y="5822950"/>
            <a:ext cx="3711575" cy="3886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Report </a:t>
            </a:r>
            <a:r>
              <a:rPr lang="zh-CN" altLang="en-US" b="1" dirty="0">
                <a:cs typeface="+mn-ea"/>
                <a:sym typeface="+mn-lt"/>
              </a:rPr>
              <a:t>：</a:t>
            </a:r>
            <a:r>
              <a:rPr lang="en-US" altLang="zh-CN" b="1" dirty="0">
                <a:cs typeface="+mn-ea"/>
                <a:sym typeface="+mn-lt"/>
              </a:rPr>
              <a:t>freeppt7.com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7385" y="2204085"/>
            <a:ext cx="8315325" cy="1445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68935" y="2926715"/>
            <a:ext cx="1697355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125710" y="2926715"/>
            <a:ext cx="1697355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447290" y="3775075"/>
            <a:ext cx="7295515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7265" y="631825"/>
            <a:ext cx="76200" cy="44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3" grpId="0" bldLvl="0" animBg="1"/>
      <p:bldP spid="24" grpId="0"/>
      <p:bldP spid="24" grpId="2"/>
      <p:bldP spid="24" grpId="4"/>
      <p:bldP spid="24" grpId="5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5175" y="401955"/>
            <a:ext cx="10661650" cy="5469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175" y="401955"/>
            <a:ext cx="3169920" cy="5469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88855" y="4333875"/>
            <a:ext cx="1537970" cy="1537970"/>
            <a:chOff x="15573" y="6825"/>
            <a:chExt cx="2422" cy="2422"/>
          </a:xfrm>
        </p:grpSpPr>
        <p:sp>
          <p:nvSpPr>
            <p:cNvPr id="6" name="直角三角形 5"/>
            <p:cNvSpPr/>
            <p:nvPr/>
          </p:nvSpPr>
          <p:spPr>
            <a:xfrm flipH="1">
              <a:off x="15573" y="6825"/>
              <a:ext cx="2422" cy="2422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16017" y="7268"/>
              <a:ext cx="1978" cy="19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flipH="1">
              <a:off x="16439" y="7690"/>
              <a:ext cx="1556" cy="1556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0979150" y="611505"/>
            <a:ext cx="207010" cy="2070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66595" y="4135755"/>
            <a:ext cx="16675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38350" y="2611120"/>
            <a:ext cx="18878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32965" y="2306320"/>
            <a:ext cx="1610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11" name="矩形 10"/>
          <p:cNvSpPr/>
          <p:nvPr/>
        </p:nvSpPr>
        <p:spPr>
          <a:xfrm>
            <a:off x="4643755" y="2638425"/>
            <a:ext cx="744220" cy="119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6125" y="3030220"/>
            <a:ext cx="1921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6125" y="3490595"/>
            <a:ext cx="561467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bldLvl="0" animBg="1"/>
      <p:bldP spid="10" grpId="0"/>
      <p:bldP spid="16" grpId="0"/>
      <p:bldP spid="11" grpId="0" animBg="1"/>
      <p:bldP spid="1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70600" y="-43180"/>
            <a:ext cx="6137910" cy="69443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40195" y="920115"/>
            <a:ext cx="4998720" cy="318579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46160" y="4352925"/>
            <a:ext cx="2987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55410" y="4832350"/>
            <a:ext cx="517842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54775" y="5572760"/>
            <a:ext cx="517906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6" name="圈箭头"/>
          <p:cNvSpPr/>
          <p:nvPr/>
        </p:nvSpPr>
        <p:spPr>
          <a:xfrm>
            <a:off x="5153025" y="2162175"/>
            <a:ext cx="701040" cy="70104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0100" y="1713230"/>
            <a:ext cx="259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0100" y="2139315"/>
            <a:ext cx="401637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1" name="微信"/>
          <p:cNvSpPr/>
          <p:nvPr/>
        </p:nvSpPr>
        <p:spPr>
          <a:xfrm>
            <a:off x="893445" y="5234940"/>
            <a:ext cx="335280" cy="267335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2" name="微博"/>
          <p:cNvSpPr/>
          <p:nvPr/>
        </p:nvSpPr>
        <p:spPr>
          <a:xfrm>
            <a:off x="1511300" y="5234940"/>
            <a:ext cx="315595" cy="288925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Facebook"/>
          <p:cNvSpPr/>
          <p:nvPr/>
        </p:nvSpPr>
        <p:spPr bwMode="auto">
          <a:xfrm>
            <a:off x="2100580" y="5235575"/>
            <a:ext cx="288290" cy="28829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0100" y="3367405"/>
            <a:ext cx="259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0100" y="3793490"/>
            <a:ext cx="401637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12" name="椭圆 11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5" grpId="0"/>
      <p:bldP spid="26" grpId="0"/>
      <p:bldP spid="6" grpId="0"/>
      <p:bldP spid="156" grpId="0" bldLvl="0" animBg="1"/>
      <p:bldP spid="11" grpId="0"/>
      <p:bldP spid="11" grpId="1"/>
      <p:bldP spid="10" grpId="0"/>
      <p:bldP spid="10" grpId="1"/>
      <p:bldP spid="10" grpId="2"/>
      <p:bldP spid="301" grpId="0" bldLvl="0" animBg="1"/>
      <p:bldP spid="302" grpId="0" bldLvl="0" animBg="1"/>
      <p:bldP spid="14" grpId="0" bldLvl="0" animBg="1"/>
      <p:bldP spid="15" grpId="0"/>
      <p:bldP spid="15" grpId="1"/>
      <p:bldP spid="16" grpId="0"/>
      <p:bldP spid="16" grpId="1"/>
      <p:bldP spid="16" grpId="2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766118" y="3196273"/>
            <a:ext cx="1601788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7518718" y="3261360"/>
            <a:ext cx="1816100" cy="736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9580880" y="3320098"/>
            <a:ext cx="1122363" cy="5683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252085" y="3930015"/>
            <a:ext cx="693420" cy="694690"/>
            <a:chOff x="8463" y="6453"/>
            <a:chExt cx="1092" cy="1094"/>
          </a:xfrm>
          <a:solidFill>
            <a:srgbClr val="3A1578"/>
          </a:solidFill>
        </p:grpSpPr>
        <p:sp>
          <p:nvSpPr>
            <p:cNvPr id="11" name="椭圆 10"/>
            <p:cNvSpPr/>
            <p:nvPr/>
          </p:nvSpPr>
          <p:spPr>
            <a:xfrm>
              <a:off x="8463" y="6453"/>
              <a:ext cx="1093" cy="10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KSO_Shape"/>
            <p:cNvSpPr>
              <a:spLocks noChangeAspect="1"/>
            </p:cNvSpPr>
            <p:nvPr/>
          </p:nvSpPr>
          <p:spPr>
            <a:xfrm>
              <a:off x="8725" y="6810"/>
              <a:ext cx="568" cy="380"/>
            </a:xfrm>
            <a:custGeom>
              <a:avLst/>
              <a:gdLst/>
              <a:ahLst/>
              <a:cxnLst/>
              <a:rect l="l" t="t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04685" y="2816860"/>
            <a:ext cx="693420" cy="693420"/>
            <a:chOff x="11223" y="4700"/>
            <a:chExt cx="1092" cy="1092"/>
          </a:xfrm>
          <a:solidFill>
            <a:srgbClr val="3A1578"/>
          </a:solidFill>
        </p:grpSpPr>
        <p:sp>
          <p:nvSpPr>
            <p:cNvPr id="17" name="椭圆 16"/>
            <p:cNvSpPr/>
            <p:nvPr/>
          </p:nvSpPr>
          <p:spPr>
            <a:xfrm>
              <a:off x="11223" y="4700"/>
              <a:ext cx="1093" cy="109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KSO_Shape"/>
            <p:cNvSpPr>
              <a:spLocks noChangeAspect="1"/>
            </p:cNvSpPr>
            <p:nvPr/>
          </p:nvSpPr>
          <p:spPr>
            <a:xfrm flipH="1">
              <a:off x="11485" y="5020"/>
              <a:ext cx="568" cy="450"/>
            </a:xfrm>
            <a:custGeom>
              <a:avLst/>
              <a:gdLst/>
              <a:ahLst/>
              <a:cxnLst/>
              <a:rect l="l" t="t" r="r" b="b"/>
              <a:pathLst>
                <a:path w="3438144" h="2732506">
                  <a:moveTo>
                    <a:pt x="1719072" y="1227183"/>
                  </a:moveTo>
                  <a:cubicBezTo>
                    <a:pt x="1961590" y="1227183"/>
                    <a:pt x="2158189" y="1423782"/>
                    <a:pt x="2158189" y="1666300"/>
                  </a:cubicBezTo>
                  <a:cubicBezTo>
                    <a:pt x="2158189" y="1908818"/>
                    <a:pt x="1961590" y="2105417"/>
                    <a:pt x="1719072" y="2105417"/>
                  </a:cubicBezTo>
                  <a:cubicBezTo>
                    <a:pt x="1476554" y="2105417"/>
                    <a:pt x="1279955" y="1908818"/>
                    <a:pt x="1279955" y="1666300"/>
                  </a:cubicBezTo>
                  <a:cubicBezTo>
                    <a:pt x="1279955" y="1423782"/>
                    <a:pt x="1476554" y="1227183"/>
                    <a:pt x="1719072" y="1227183"/>
                  </a:cubicBezTo>
                  <a:close/>
                  <a:moveTo>
                    <a:pt x="1719072" y="997872"/>
                  </a:moveTo>
                  <a:cubicBezTo>
                    <a:pt x="1349909" y="997872"/>
                    <a:pt x="1050644" y="1297137"/>
                    <a:pt x="1050644" y="1666300"/>
                  </a:cubicBezTo>
                  <a:cubicBezTo>
                    <a:pt x="1050644" y="2035463"/>
                    <a:pt x="1349909" y="2334728"/>
                    <a:pt x="1719072" y="2334728"/>
                  </a:cubicBezTo>
                  <a:cubicBezTo>
                    <a:pt x="2088235" y="2334728"/>
                    <a:pt x="2387500" y="2035463"/>
                    <a:pt x="2387500" y="1666300"/>
                  </a:cubicBezTo>
                  <a:cubicBezTo>
                    <a:pt x="2387500" y="1297137"/>
                    <a:pt x="2088235" y="997872"/>
                    <a:pt x="1719072" y="997872"/>
                  </a:cubicBezTo>
                  <a:close/>
                  <a:moveTo>
                    <a:pt x="575044" y="803862"/>
                  </a:moveTo>
                  <a:cubicBezTo>
                    <a:pt x="495506" y="803862"/>
                    <a:pt x="431028" y="868340"/>
                    <a:pt x="431028" y="947878"/>
                  </a:cubicBezTo>
                  <a:cubicBezTo>
                    <a:pt x="431028" y="1027416"/>
                    <a:pt x="495506" y="1091894"/>
                    <a:pt x="575044" y="1091894"/>
                  </a:cubicBezTo>
                  <a:cubicBezTo>
                    <a:pt x="654582" y="1091894"/>
                    <a:pt x="719060" y="1027416"/>
                    <a:pt x="719060" y="947878"/>
                  </a:cubicBezTo>
                  <a:cubicBezTo>
                    <a:pt x="719060" y="868340"/>
                    <a:pt x="654582" y="803862"/>
                    <a:pt x="575044" y="803862"/>
                  </a:cubicBezTo>
                  <a:close/>
                  <a:moveTo>
                    <a:pt x="1365940" y="0"/>
                  </a:moveTo>
                  <a:lnTo>
                    <a:pt x="1998164" y="0"/>
                  </a:lnTo>
                  <a:cubicBezTo>
                    <a:pt x="2213188" y="0"/>
                    <a:pt x="2387500" y="174312"/>
                    <a:pt x="2387500" y="389336"/>
                  </a:cubicBezTo>
                  <a:lnTo>
                    <a:pt x="2384456" y="419529"/>
                  </a:lnTo>
                  <a:lnTo>
                    <a:pt x="3040081" y="419529"/>
                  </a:lnTo>
                  <a:cubicBezTo>
                    <a:pt x="3259925" y="419529"/>
                    <a:pt x="3438144" y="597748"/>
                    <a:pt x="3438144" y="817592"/>
                  </a:cubicBezTo>
                  <a:lnTo>
                    <a:pt x="3438144" y="2334443"/>
                  </a:lnTo>
                  <a:cubicBezTo>
                    <a:pt x="3438144" y="2554287"/>
                    <a:pt x="3259925" y="2732506"/>
                    <a:pt x="3040081" y="2732506"/>
                  </a:cubicBezTo>
                  <a:lnTo>
                    <a:pt x="398063" y="2732506"/>
                  </a:lnTo>
                  <a:cubicBezTo>
                    <a:pt x="178219" y="2732506"/>
                    <a:pt x="0" y="2554287"/>
                    <a:pt x="0" y="2334443"/>
                  </a:cubicBezTo>
                  <a:lnTo>
                    <a:pt x="0" y="817592"/>
                  </a:lnTo>
                  <a:cubicBezTo>
                    <a:pt x="0" y="597748"/>
                    <a:pt x="178219" y="419529"/>
                    <a:pt x="398063" y="419529"/>
                  </a:cubicBezTo>
                  <a:lnTo>
                    <a:pt x="979648" y="419529"/>
                  </a:lnTo>
                  <a:cubicBezTo>
                    <a:pt x="976997" y="409663"/>
                    <a:pt x="976604" y="399545"/>
                    <a:pt x="976604" y="389336"/>
                  </a:cubicBezTo>
                  <a:cubicBezTo>
                    <a:pt x="976604" y="174312"/>
                    <a:pt x="1150916" y="0"/>
                    <a:pt x="136594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87155" y="3787140"/>
            <a:ext cx="694690" cy="693420"/>
            <a:chOff x="14345" y="6228"/>
            <a:chExt cx="1094" cy="1092"/>
          </a:xfrm>
          <a:solidFill>
            <a:srgbClr val="3A1578"/>
          </a:solidFill>
        </p:grpSpPr>
        <p:sp>
          <p:nvSpPr>
            <p:cNvPr id="20" name="椭圆 19"/>
            <p:cNvSpPr/>
            <p:nvPr/>
          </p:nvSpPr>
          <p:spPr>
            <a:xfrm>
              <a:off x="14345" y="6228"/>
              <a:ext cx="1095" cy="109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KSO_Shape"/>
            <p:cNvSpPr>
              <a:spLocks noChangeAspect="1"/>
            </p:cNvSpPr>
            <p:nvPr/>
          </p:nvSpPr>
          <p:spPr>
            <a:xfrm>
              <a:off x="14610" y="6540"/>
              <a:ext cx="565" cy="465"/>
            </a:xfrm>
            <a:custGeom>
              <a:avLst/>
              <a:gdLst/>
              <a:ahLst/>
              <a:cxnLst/>
              <a:rect l="l" t="t" r="r" b="b"/>
              <a:pathLst>
                <a:path w="2100462" h="1726264">
                  <a:moveTo>
                    <a:pt x="1169148" y="1434056"/>
                  </a:moveTo>
                  <a:cubicBezTo>
                    <a:pt x="1249839" y="1434056"/>
                    <a:pt x="1315252" y="1499469"/>
                    <a:pt x="1315252" y="1580160"/>
                  </a:cubicBezTo>
                  <a:cubicBezTo>
                    <a:pt x="1315252" y="1660851"/>
                    <a:pt x="1249839" y="1726264"/>
                    <a:pt x="1169148" y="1726264"/>
                  </a:cubicBezTo>
                  <a:cubicBezTo>
                    <a:pt x="1088457" y="1726264"/>
                    <a:pt x="1023044" y="1660851"/>
                    <a:pt x="1023044" y="1580160"/>
                  </a:cubicBezTo>
                  <a:cubicBezTo>
                    <a:pt x="1023044" y="1499469"/>
                    <a:pt x="1088457" y="1434056"/>
                    <a:pt x="1169148" y="1434056"/>
                  </a:cubicBezTo>
                  <a:close/>
                  <a:moveTo>
                    <a:pt x="561082" y="1434056"/>
                  </a:moveTo>
                  <a:cubicBezTo>
                    <a:pt x="641773" y="1434056"/>
                    <a:pt x="707186" y="1499469"/>
                    <a:pt x="707186" y="1580160"/>
                  </a:cubicBezTo>
                  <a:cubicBezTo>
                    <a:pt x="707186" y="1660851"/>
                    <a:pt x="641773" y="1726264"/>
                    <a:pt x="561082" y="1726264"/>
                  </a:cubicBezTo>
                  <a:cubicBezTo>
                    <a:pt x="480391" y="1726264"/>
                    <a:pt x="414978" y="1660851"/>
                    <a:pt x="414978" y="1580160"/>
                  </a:cubicBezTo>
                  <a:cubicBezTo>
                    <a:pt x="414978" y="1499469"/>
                    <a:pt x="480391" y="1434056"/>
                    <a:pt x="561082" y="1434056"/>
                  </a:cubicBezTo>
                  <a:close/>
                  <a:moveTo>
                    <a:pt x="1382881" y="785189"/>
                  </a:moveTo>
                  <a:cubicBezTo>
                    <a:pt x="1348673" y="785189"/>
                    <a:pt x="1320942" y="812920"/>
                    <a:pt x="1320942" y="847128"/>
                  </a:cubicBezTo>
                  <a:cubicBezTo>
                    <a:pt x="1320942" y="881336"/>
                    <a:pt x="1348673" y="909067"/>
                    <a:pt x="1382881" y="909067"/>
                  </a:cubicBezTo>
                  <a:cubicBezTo>
                    <a:pt x="1417089" y="909067"/>
                    <a:pt x="1444820" y="881336"/>
                    <a:pt x="1444820" y="847128"/>
                  </a:cubicBezTo>
                  <a:cubicBezTo>
                    <a:pt x="1444820" y="812920"/>
                    <a:pt x="1417089" y="785189"/>
                    <a:pt x="1382881" y="785189"/>
                  </a:cubicBezTo>
                  <a:close/>
                  <a:moveTo>
                    <a:pt x="1210442" y="785189"/>
                  </a:moveTo>
                  <a:cubicBezTo>
                    <a:pt x="1176234" y="785189"/>
                    <a:pt x="1148503" y="812920"/>
                    <a:pt x="1148503" y="847128"/>
                  </a:cubicBezTo>
                  <a:cubicBezTo>
                    <a:pt x="1148503" y="881336"/>
                    <a:pt x="1176234" y="909067"/>
                    <a:pt x="1210442" y="909067"/>
                  </a:cubicBezTo>
                  <a:cubicBezTo>
                    <a:pt x="1244650" y="909067"/>
                    <a:pt x="1272381" y="881336"/>
                    <a:pt x="1272381" y="847128"/>
                  </a:cubicBezTo>
                  <a:cubicBezTo>
                    <a:pt x="1272381" y="812920"/>
                    <a:pt x="1244650" y="785189"/>
                    <a:pt x="1210442" y="785189"/>
                  </a:cubicBezTo>
                  <a:close/>
                  <a:moveTo>
                    <a:pt x="1038003" y="785189"/>
                  </a:moveTo>
                  <a:cubicBezTo>
                    <a:pt x="1003795" y="785189"/>
                    <a:pt x="976064" y="812920"/>
                    <a:pt x="976064" y="847128"/>
                  </a:cubicBezTo>
                  <a:cubicBezTo>
                    <a:pt x="976064" y="881336"/>
                    <a:pt x="1003795" y="909067"/>
                    <a:pt x="1038003" y="909067"/>
                  </a:cubicBezTo>
                  <a:cubicBezTo>
                    <a:pt x="1072211" y="909067"/>
                    <a:pt x="1099942" y="881336"/>
                    <a:pt x="1099942" y="847128"/>
                  </a:cubicBezTo>
                  <a:cubicBezTo>
                    <a:pt x="1099942" y="812920"/>
                    <a:pt x="1072211" y="785189"/>
                    <a:pt x="1038003" y="785189"/>
                  </a:cubicBezTo>
                  <a:close/>
                  <a:moveTo>
                    <a:pt x="865564" y="785189"/>
                  </a:moveTo>
                  <a:cubicBezTo>
                    <a:pt x="831356" y="785189"/>
                    <a:pt x="803625" y="812920"/>
                    <a:pt x="803625" y="847128"/>
                  </a:cubicBezTo>
                  <a:cubicBezTo>
                    <a:pt x="803625" y="881336"/>
                    <a:pt x="831356" y="909067"/>
                    <a:pt x="865564" y="909067"/>
                  </a:cubicBezTo>
                  <a:cubicBezTo>
                    <a:pt x="899772" y="909067"/>
                    <a:pt x="927503" y="881336"/>
                    <a:pt x="927503" y="847128"/>
                  </a:cubicBezTo>
                  <a:cubicBezTo>
                    <a:pt x="927503" y="812920"/>
                    <a:pt x="899772" y="785189"/>
                    <a:pt x="865564" y="785189"/>
                  </a:cubicBezTo>
                  <a:close/>
                  <a:moveTo>
                    <a:pt x="693125" y="785189"/>
                  </a:moveTo>
                  <a:cubicBezTo>
                    <a:pt x="658917" y="785189"/>
                    <a:pt x="631186" y="812920"/>
                    <a:pt x="631186" y="847128"/>
                  </a:cubicBezTo>
                  <a:cubicBezTo>
                    <a:pt x="631186" y="881336"/>
                    <a:pt x="658917" y="909067"/>
                    <a:pt x="693125" y="909067"/>
                  </a:cubicBezTo>
                  <a:cubicBezTo>
                    <a:pt x="727333" y="909067"/>
                    <a:pt x="755064" y="881336"/>
                    <a:pt x="755064" y="847128"/>
                  </a:cubicBezTo>
                  <a:cubicBezTo>
                    <a:pt x="755064" y="812920"/>
                    <a:pt x="727333" y="785189"/>
                    <a:pt x="693125" y="785189"/>
                  </a:cubicBezTo>
                  <a:close/>
                  <a:moveTo>
                    <a:pt x="520686" y="785189"/>
                  </a:moveTo>
                  <a:cubicBezTo>
                    <a:pt x="486478" y="785189"/>
                    <a:pt x="458747" y="812920"/>
                    <a:pt x="458747" y="847128"/>
                  </a:cubicBezTo>
                  <a:cubicBezTo>
                    <a:pt x="458747" y="881336"/>
                    <a:pt x="486478" y="909067"/>
                    <a:pt x="520686" y="909067"/>
                  </a:cubicBezTo>
                  <a:cubicBezTo>
                    <a:pt x="554894" y="909067"/>
                    <a:pt x="582625" y="881336"/>
                    <a:pt x="582625" y="847128"/>
                  </a:cubicBezTo>
                  <a:cubicBezTo>
                    <a:pt x="582625" y="812920"/>
                    <a:pt x="554894" y="785189"/>
                    <a:pt x="520686" y="785189"/>
                  </a:cubicBezTo>
                  <a:close/>
                  <a:moveTo>
                    <a:pt x="348247" y="785189"/>
                  </a:moveTo>
                  <a:cubicBezTo>
                    <a:pt x="314039" y="785189"/>
                    <a:pt x="286308" y="812920"/>
                    <a:pt x="286308" y="847128"/>
                  </a:cubicBezTo>
                  <a:cubicBezTo>
                    <a:pt x="286308" y="881336"/>
                    <a:pt x="314039" y="909067"/>
                    <a:pt x="348247" y="909067"/>
                  </a:cubicBezTo>
                  <a:cubicBezTo>
                    <a:pt x="382455" y="909067"/>
                    <a:pt x="410186" y="881336"/>
                    <a:pt x="410186" y="847128"/>
                  </a:cubicBezTo>
                  <a:cubicBezTo>
                    <a:pt x="410186" y="812920"/>
                    <a:pt x="382455" y="785189"/>
                    <a:pt x="348247" y="785189"/>
                  </a:cubicBezTo>
                  <a:close/>
                  <a:moveTo>
                    <a:pt x="1382881" y="525228"/>
                  </a:moveTo>
                  <a:cubicBezTo>
                    <a:pt x="1348673" y="525228"/>
                    <a:pt x="1320942" y="552959"/>
                    <a:pt x="1320942" y="587167"/>
                  </a:cubicBezTo>
                  <a:cubicBezTo>
                    <a:pt x="1320942" y="621375"/>
                    <a:pt x="1348673" y="649106"/>
                    <a:pt x="1382881" y="649106"/>
                  </a:cubicBezTo>
                  <a:cubicBezTo>
                    <a:pt x="1417089" y="649106"/>
                    <a:pt x="1444820" y="621375"/>
                    <a:pt x="1444820" y="587167"/>
                  </a:cubicBezTo>
                  <a:cubicBezTo>
                    <a:pt x="1444820" y="552959"/>
                    <a:pt x="1417089" y="525228"/>
                    <a:pt x="1382881" y="525228"/>
                  </a:cubicBezTo>
                  <a:close/>
                  <a:moveTo>
                    <a:pt x="1210442" y="525228"/>
                  </a:moveTo>
                  <a:cubicBezTo>
                    <a:pt x="1176234" y="525228"/>
                    <a:pt x="1148503" y="552959"/>
                    <a:pt x="1148503" y="587167"/>
                  </a:cubicBezTo>
                  <a:cubicBezTo>
                    <a:pt x="1148503" y="621375"/>
                    <a:pt x="1176234" y="649106"/>
                    <a:pt x="1210442" y="649106"/>
                  </a:cubicBezTo>
                  <a:cubicBezTo>
                    <a:pt x="1244650" y="649106"/>
                    <a:pt x="1272381" y="621375"/>
                    <a:pt x="1272381" y="587167"/>
                  </a:cubicBezTo>
                  <a:cubicBezTo>
                    <a:pt x="1272381" y="552959"/>
                    <a:pt x="1244650" y="525228"/>
                    <a:pt x="1210442" y="525228"/>
                  </a:cubicBezTo>
                  <a:close/>
                  <a:moveTo>
                    <a:pt x="1038003" y="525228"/>
                  </a:moveTo>
                  <a:cubicBezTo>
                    <a:pt x="1003795" y="525228"/>
                    <a:pt x="976064" y="552959"/>
                    <a:pt x="976064" y="587167"/>
                  </a:cubicBezTo>
                  <a:cubicBezTo>
                    <a:pt x="976064" y="621375"/>
                    <a:pt x="1003795" y="649106"/>
                    <a:pt x="1038003" y="649106"/>
                  </a:cubicBezTo>
                  <a:cubicBezTo>
                    <a:pt x="1072211" y="649106"/>
                    <a:pt x="1099942" y="621375"/>
                    <a:pt x="1099942" y="587167"/>
                  </a:cubicBezTo>
                  <a:cubicBezTo>
                    <a:pt x="1099942" y="552959"/>
                    <a:pt x="1072211" y="525228"/>
                    <a:pt x="1038003" y="525228"/>
                  </a:cubicBezTo>
                  <a:close/>
                  <a:moveTo>
                    <a:pt x="865564" y="525228"/>
                  </a:moveTo>
                  <a:cubicBezTo>
                    <a:pt x="831356" y="525228"/>
                    <a:pt x="803625" y="552959"/>
                    <a:pt x="803625" y="587167"/>
                  </a:cubicBezTo>
                  <a:cubicBezTo>
                    <a:pt x="803625" y="621375"/>
                    <a:pt x="831356" y="649106"/>
                    <a:pt x="865564" y="649106"/>
                  </a:cubicBezTo>
                  <a:cubicBezTo>
                    <a:pt x="899772" y="649106"/>
                    <a:pt x="927503" y="621375"/>
                    <a:pt x="927503" y="587167"/>
                  </a:cubicBezTo>
                  <a:cubicBezTo>
                    <a:pt x="927503" y="552959"/>
                    <a:pt x="899772" y="525228"/>
                    <a:pt x="865564" y="525228"/>
                  </a:cubicBezTo>
                  <a:close/>
                  <a:moveTo>
                    <a:pt x="693125" y="525228"/>
                  </a:moveTo>
                  <a:cubicBezTo>
                    <a:pt x="658917" y="525228"/>
                    <a:pt x="631186" y="552959"/>
                    <a:pt x="631186" y="587167"/>
                  </a:cubicBezTo>
                  <a:cubicBezTo>
                    <a:pt x="631186" y="621375"/>
                    <a:pt x="658917" y="649106"/>
                    <a:pt x="693125" y="649106"/>
                  </a:cubicBezTo>
                  <a:cubicBezTo>
                    <a:pt x="727333" y="649106"/>
                    <a:pt x="755064" y="621375"/>
                    <a:pt x="755064" y="587167"/>
                  </a:cubicBezTo>
                  <a:cubicBezTo>
                    <a:pt x="755064" y="552959"/>
                    <a:pt x="727333" y="525228"/>
                    <a:pt x="693125" y="525228"/>
                  </a:cubicBezTo>
                  <a:close/>
                  <a:moveTo>
                    <a:pt x="520686" y="525228"/>
                  </a:moveTo>
                  <a:cubicBezTo>
                    <a:pt x="486478" y="525228"/>
                    <a:pt x="458747" y="552959"/>
                    <a:pt x="458747" y="587167"/>
                  </a:cubicBezTo>
                  <a:cubicBezTo>
                    <a:pt x="458747" y="621375"/>
                    <a:pt x="486478" y="649106"/>
                    <a:pt x="520686" y="649106"/>
                  </a:cubicBezTo>
                  <a:cubicBezTo>
                    <a:pt x="554894" y="649106"/>
                    <a:pt x="582625" y="621375"/>
                    <a:pt x="582625" y="587167"/>
                  </a:cubicBezTo>
                  <a:cubicBezTo>
                    <a:pt x="582625" y="552959"/>
                    <a:pt x="554894" y="525228"/>
                    <a:pt x="520686" y="525228"/>
                  </a:cubicBezTo>
                  <a:close/>
                  <a:moveTo>
                    <a:pt x="348247" y="525228"/>
                  </a:moveTo>
                  <a:cubicBezTo>
                    <a:pt x="314039" y="525228"/>
                    <a:pt x="286308" y="552959"/>
                    <a:pt x="286308" y="587167"/>
                  </a:cubicBezTo>
                  <a:cubicBezTo>
                    <a:pt x="286308" y="621375"/>
                    <a:pt x="314039" y="649106"/>
                    <a:pt x="348247" y="649106"/>
                  </a:cubicBezTo>
                  <a:cubicBezTo>
                    <a:pt x="382455" y="649106"/>
                    <a:pt x="410186" y="621375"/>
                    <a:pt x="410186" y="587167"/>
                  </a:cubicBezTo>
                  <a:cubicBezTo>
                    <a:pt x="410186" y="552959"/>
                    <a:pt x="382455" y="525228"/>
                    <a:pt x="348247" y="525228"/>
                  </a:cubicBezTo>
                  <a:close/>
                  <a:moveTo>
                    <a:pt x="1682783" y="0"/>
                  </a:moveTo>
                  <a:lnTo>
                    <a:pt x="1683253" y="0"/>
                  </a:lnTo>
                  <a:lnTo>
                    <a:pt x="1792389" y="0"/>
                  </a:lnTo>
                  <a:lnTo>
                    <a:pt x="2100462" y="0"/>
                  </a:lnTo>
                  <a:lnTo>
                    <a:pt x="2100462" y="93967"/>
                  </a:lnTo>
                  <a:lnTo>
                    <a:pt x="1768897" y="93967"/>
                  </a:lnTo>
                  <a:lnTo>
                    <a:pt x="1660768" y="526483"/>
                  </a:lnTo>
                  <a:lnTo>
                    <a:pt x="1506783" y="1221203"/>
                  </a:lnTo>
                  <a:lnTo>
                    <a:pt x="1399131" y="1221203"/>
                  </a:lnTo>
                  <a:lnTo>
                    <a:pt x="1352302" y="1408516"/>
                  </a:lnTo>
                  <a:lnTo>
                    <a:pt x="1250787" y="1408516"/>
                  </a:lnTo>
                  <a:lnTo>
                    <a:pt x="1243167" y="1408516"/>
                  </a:lnTo>
                  <a:lnTo>
                    <a:pt x="299178" y="1408516"/>
                  </a:lnTo>
                  <a:lnTo>
                    <a:pt x="276953" y="1319616"/>
                  </a:lnTo>
                  <a:lnTo>
                    <a:pt x="1265392" y="1319616"/>
                  </a:lnTo>
                  <a:lnTo>
                    <a:pt x="1289995" y="1221203"/>
                  </a:lnTo>
                  <a:lnTo>
                    <a:pt x="223448" y="1221203"/>
                  </a:lnTo>
                  <a:lnTo>
                    <a:pt x="0" y="213091"/>
                  </a:lnTo>
                  <a:lnTo>
                    <a:pt x="1629980" y="213091"/>
                  </a:lnTo>
                  <a:lnTo>
                    <a:pt x="1682783" y="18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36555" y="2816860"/>
            <a:ext cx="693420" cy="693420"/>
            <a:chOff x="16785" y="4700"/>
            <a:chExt cx="1092" cy="1092"/>
          </a:xfrm>
          <a:solidFill>
            <a:srgbClr val="3A1578"/>
          </a:solidFill>
        </p:grpSpPr>
        <p:sp>
          <p:nvSpPr>
            <p:cNvPr id="23" name="椭圆 22"/>
            <p:cNvSpPr/>
            <p:nvPr/>
          </p:nvSpPr>
          <p:spPr>
            <a:xfrm>
              <a:off x="16785" y="4700"/>
              <a:ext cx="1093" cy="109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65" name="KSO_Shape"/>
            <p:cNvSpPr>
              <a:spLocks noChangeAspect="1"/>
            </p:cNvSpPr>
            <p:nvPr/>
          </p:nvSpPr>
          <p:spPr>
            <a:xfrm>
              <a:off x="17048" y="5035"/>
              <a:ext cx="567" cy="4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566" name="矩形 14"/>
          <p:cNvSpPr/>
          <p:nvPr/>
        </p:nvSpPr>
        <p:spPr>
          <a:xfrm>
            <a:off x="5946140" y="4156393"/>
            <a:ext cx="129945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67" name="矩形 15"/>
          <p:cNvSpPr/>
          <p:nvPr/>
        </p:nvSpPr>
        <p:spPr>
          <a:xfrm>
            <a:off x="8429943" y="4625023"/>
            <a:ext cx="129945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68" name="矩形 16"/>
          <p:cNvSpPr/>
          <p:nvPr/>
        </p:nvSpPr>
        <p:spPr>
          <a:xfrm>
            <a:off x="9978708" y="2408873"/>
            <a:ext cx="129945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69" name="矩形 17"/>
          <p:cNvSpPr/>
          <p:nvPr/>
        </p:nvSpPr>
        <p:spPr>
          <a:xfrm>
            <a:off x="6447790" y="2409190"/>
            <a:ext cx="129945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570" name="矩形 18"/>
          <p:cNvSpPr/>
          <p:nvPr/>
        </p:nvSpPr>
        <p:spPr>
          <a:xfrm>
            <a:off x="863600" y="2732405"/>
            <a:ext cx="3858260" cy="1479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 marL="0" lvl="0" indent="0" algn="l" eaLnBrk="1" fontAlgn="auto" hangingPunct="1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3571" name="矩形 19"/>
          <p:cNvSpPr/>
          <p:nvPr/>
        </p:nvSpPr>
        <p:spPr>
          <a:xfrm>
            <a:off x="863283" y="2258060"/>
            <a:ext cx="341312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3566" grpId="0"/>
      <p:bldP spid="23567" grpId="0"/>
      <p:bldP spid="23568" grpId="0"/>
      <p:bldP spid="23569" grpId="0"/>
      <p:bldP spid="23570" grpId="0"/>
      <p:bldP spid="23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510" y="-43180"/>
            <a:ext cx="6065520" cy="69443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6510" y="1852295"/>
            <a:ext cx="6065520" cy="379476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017250" y="1828800"/>
            <a:ext cx="541655" cy="486410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矩形 25"/>
          <p:cNvSpPr/>
          <p:nvPr/>
        </p:nvSpPr>
        <p:spPr>
          <a:xfrm>
            <a:off x="9443472" y="176781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54140" y="2114550"/>
            <a:ext cx="428879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1017250" y="3303270"/>
            <a:ext cx="541655" cy="486410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矩形 28"/>
          <p:cNvSpPr/>
          <p:nvPr/>
        </p:nvSpPr>
        <p:spPr>
          <a:xfrm>
            <a:off x="9443472" y="324228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54140" y="3589020"/>
            <a:ext cx="428879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017250" y="4762500"/>
            <a:ext cx="541655" cy="486410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7" name="矩形 36"/>
          <p:cNvSpPr/>
          <p:nvPr/>
        </p:nvSpPr>
        <p:spPr>
          <a:xfrm>
            <a:off x="9443472" y="4701513"/>
            <a:ext cx="1299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54140" y="5048250"/>
            <a:ext cx="428879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10" name="椭圆 9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ldLvl="0" animBg="1"/>
      <p:bldP spid="9" grpId="0" bldLvl="0" animBg="1"/>
      <p:bldP spid="26" grpId="0"/>
      <p:bldP spid="27" grpId="0"/>
      <p:bldP spid="28" grpId="0" bldLvl="0" animBg="1"/>
      <p:bldP spid="29" grpId="0"/>
      <p:bldP spid="30" grpId="0"/>
      <p:bldP spid="34" grpId="0" bldLvl="0" animBg="1"/>
      <p:bldP spid="37" grpId="0"/>
      <p:bldP spid="38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1756611" y="2223292"/>
            <a:ext cx="3682870" cy="1954216"/>
          </a:xfrm>
          <a:custGeom>
            <a:avLst/>
            <a:gdLst>
              <a:gd name="T0" fmla="*/ 245 w 262"/>
              <a:gd name="T1" fmla="*/ 69 h 139"/>
              <a:gd name="T2" fmla="*/ 192 w 262"/>
              <a:gd name="T3" fmla="*/ 122 h 139"/>
              <a:gd name="T4" fmla="*/ 139 w 262"/>
              <a:gd name="T5" fmla="*/ 69 h 139"/>
              <a:gd name="T6" fmla="*/ 69 w 262"/>
              <a:gd name="T7" fmla="*/ 0 h 139"/>
              <a:gd name="T8" fmla="*/ 0 w 262"/>
              <a:gd name="T9" fmla="*/ 69 h 139"/>
              <a:gd name="T10" fmla="*/ 16 w 262"/>
              <a:gd name="T11" fmla="*/ 69 h 139"/>
              <a:gd name="T12" fmla="*/ 69 w 262"/>
              <a:gd name="T13" fmla="*/ 16 h 139"/>
              <a:gd name="T14" fmla="*/ 122 w 262"/>
              <a:gd name="T15" fmla="*/ 69 h 139"/>
              <a:gd name="T16" fmla="*/ 192 w 262"/>
              <a:gd name="T17" fmla="*/ 139 h 139"/>
              <a:gd name="T18" fmla="*/ 262 w 262"/>
              <a:gd name="T19" fmla="*/ 69 h 139"/>
              <a:gd name="T20" fmla="*/ 245 w 262"/>
              <a:gd name="T21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139">
                <a:moveTo>
                  <a:pt x="245" y="69"/>
                </a:moveTo>
                <a:cubicBezTo>
                  <a:pt x="245" y="99"/>
                  <a:pt x="222" y="122"/>
                  <a:pt x="192" y="122"/>
                </a:cubicBezTo>
                <a:cubicBezTo>
                  <a:pt x="163" y="122"/>
                  <a:pt x="139" y="99"/>
                  <a:pt x="139" y="69"/>
                </a:cubicBezTo>
                <a:cubicBezTo>
                  <a:pt x="139" y="31"/>
                  <a:pt x="108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40"/>
                  <a:pt x="40" y="16"/>
                  <a:pt x="69" y="16"/>
                </a:cubicBezTo>
                <a:cubicBezTo>
                  <a:pt x="99" y="16"/>
                  <a:pt x="122" y="40"/>
                  <a:pt x="122" y="69"/>
                </a:cubicBezTo>
                <a:cubicBezTo>
                  <a:pt x="122" y="108"/>
                  <a:pt x="154" y="139"/>
                  <a:pt x="192" y="139"/>
                </a:cubicBezTo>
                <a:cubicBezTo>
                  <a:pt x="231" y="139"/>
                  <a:pt x="262" y="108"/>
                  <a:pt x="262" y="69"/>
                </a:cubicBezTo>
                <a:lnTo>
                  <a:pt x="245" y="6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2400159" y="2852058"/>
            <a:ext cx="711200" cy="867229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上箭头 11"/>
          <p:cNvSpPr/>
          <p:nvPr/>
        </p:nvSpPr>
        <p:spPr>
          <a:xfrm flipV="1">
            <a:off x="4170681" y="2677886"/>
            <a:ext cx="711200" cy="867229"/>
          </a:xfrm>
          <a:prstGeom prst="upArrow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89455" y="4246245"/>
            <a:ext cx="153289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835" y="4246245"/>
            <a:ext cx="153289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88710" y="2103755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88710" y="2488565"/>
            <a:ext cx="432816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88710" y="3838575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8710" y="4223385"/>
            <a:ext cx="432816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11" grpId="0" bldLvl="0" animBg="1"/>
      <p:bldP spid="12" grpId="0" bldLvl="0" animBg="1"/>
      <p:bldP spid="20" grpId="0"/>
      <p:bldP spid="22" grpId="0"/>
      <p:bldP spid="25" grpId="0"/>
      <p:bldP spid="26" grpId="0"/>
      <p:bldP spid="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5175" y="401955"/>
            <a:ext cx="10661650" cy="5469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175" y="401955"/>
            <a:ext cx="3169920" cy="5469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88855" y="4333875"/>
            <a:ext cx="1537970" cy="1537970"/>
            <a:chOff x="15573" y="6825"/>
            <a:chExt cx="2422" cy="2422"/>
          </a:xfrm>
        </p:grpSpPr>
        <p:sp>
          <p:nvSpPr>
            <p:cNvPr id="6" name="直角三角形 5"/>
            <p:cNvSpPr/>
            <p:nvPr/>
          </p:nvSpPr>
          <p:spPr>
            <a:xfrm flipH="1">
              <a:off x="15573" y="6825"/>
              <a:ext cx="2422" cy="2422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16017" y="7268"/>
              <a:ext cx="1978" cy="19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flipH="1">
              <a:off x="16439" y="7690"/>
              <a:ext cx="1556" cy="1556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966595" y="4135755"/>
            <a:ext cx="16675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18335" y="2611120"/>
            <a:ext cx="18878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b="1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32965" y="2306320"/>
            <a:ext cx="1610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11" name="矩形 10"/>
          <p:cNvSpPr/>
          <p:nvPr/>
        </p:nvSpPr>
        <p:spPr>
          <a:xfrm>
            <a:off x="4643755" y="2638425"/>
            <a:ext cx="744220" cy="119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6125" y="3490595"/>
            <a:ext cx="561467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705465" y="611505"/>
            <a:ext cx="480695" cy="207010"/>
            <a:chOff x="16859" y="963"/>
            <a:chExt cx="757" cy="326"/>
          </a:xfrm>
        </p:grpSpPr>
        <p:sp>
          <p:nvSpPr>
            <p:cNvPr id="8" name="椭圆 7"/>
            <p:cNvSpPr/>
            <p:nvPr/>
          </p:nvSpPr>
          <p:spPr>
            <a:xfrm>
              <a:off x="17290" y="963"/>
              <a:ext cx="326" cy="3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6859" y="963"/>
              <a:ext cx="326" cy="3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56125" y="3030220"/>
            <a:ext cx="1921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0" grpId="0"/>
      <p:bldP spid="16" grpId="0"/>
      <p:bldP spid="11" grpId="0" bldLvl="0" animBg="1"/>
      <p:bldP spid="4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85" y="217805"/>
            <a:ext cx="11797030" cy="6421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295" y="536575"/>
            <a:ext cx="328930" cy="328930"/>
            <a:chOff x="8464" y="2877"/>
            <a:chExt cx="2411" cy="2411"/>
          </a:xfrm>
        </p:grpSpPr>
        <p:sp>
          <p:nvSpPr>
            <p:cNvPr id="3" name="椭圆 2"/>
            <p:cNvSpPr/>
            <p:nvPr/>
          </p:nvSpPr>
          <p:spPr>
            <a:xfrm>
              <a:off x="8464" y="2877"/>
              <a:ext cx="2411" cy="24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948" y="3360"/>
              <a:ext cx="1443" cy="14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06475" y="550545"/>
            <a:ext cx="2613025" cy="300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06260" y="1472565"/>
            <a:ext cx="3729355" cy="2118360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06260" y="3669665"/>
            <a:ext cx="3729355" cy="2118360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26"/>
          <p:cNvGrpSpPr/>
          <p:nvPr/>
        </p:nvGrpSpPr>
        <p:grpSpPr>
          <a:xfrm>
            <a:off x="1499372" y="1607839"/>
            <a:ext cx="277647" cy="276819"/>
            <a:chOff x="2138511" y="2464802"/>
            <a:chExt cx="354012" cy="3529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Oval 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41"/>
          <p:cNvSpPr txBox="1"/>
          <p:nvPr/>
        </p:nvSpPr>
        <p:spPr>
          <a:xfrm>
            <a:off x="1776384" y="1592290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1776095" y="1899285"/>
            <a:ext cx="461073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99372" y="2670829"/>
            <a:ext cx="277647" cy="276819"/>
            <a:chOff x="2138511" y="2464802"/>
            <a:chExt cx="354012" cy="3529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41"/>
          <p:cNvSpPr txBox="1"/>
          <p:nvPr/>
        </p:nvSpPr>
        <p:spPr>
          <a:xfrm>
            <a:off x="1776384" y="2655280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1776095" y="2962275"/>
            <a:ext cx="461073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Group 26"/>
          <p:cNvGrpSpPr/>
          <p:nvPr/>
        </p:nvGrpSpPr>
        <p:grpSpPr>
          <a:xfrm>
            <a:off x="1498737" y="3733819"/>
            <a:ext cx="277647" cy="276819"/>
            <a:chOff x="2138511" y="2464802"/>
            <a:chExt cx="354012" cy="3529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41"/>
          <p:cNvSpPr txBox="1"/>
          <p:nvPr/>
        </p:nvSpPr>
        <p:spPr>
          <a:xfrm>
            <a:off x="1776384" y="3718270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2"/>
          <p:cNvSpPr txBox="1"/>
          <p:nvPr/>
        </p:nvSpPr>
        <p:spPr>
          <a:xfrm>
            <a:off x="1776095" y="4025265"/>
            <a:ext cx="461073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Group 26"/>
          <p:cNvGrpSpPr/>
          <p:nvPr/>
        </p:nvGrpSpPr>
        <p:grpSpPr>
          <a:xfrm>
            <a:off x="1498737" y="4883804"/>
            <a:ext cx="277647" cy="276819"/>
            <a:chOff x="2138511" y="2464802"/>
            <a:chExt cx="354012" cy="3529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Oval 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41"/>
          <p:cNvSpPr txBox="1"/>
          <p:nvPr/>
        </p:nvSpPr>
        <p:spPr>
          <a:xfrm>
            <a:off x="1776384" y="4868255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2"/>
          <p:cNvSpPr txBox="1"/>
          <p:nvPr/>
        </p:nvSpPr>
        <p:spPr>
          <a:xfrm>
            <a:off x="1776095" y="5175250"/>
            <a:ext cx="461073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23" grpId="0" bldLvl="0" animBg="1"/>
      <p:bldP spid="37" grpId="0"/>
      <p:bldP spid="38" grpId="0"/>
      <p:bldP spid="33" grpId="0"/>
      <p:bldP spid="34" grpId="0"/>
      <p:bldP spid="40" grpId="0"/>
      <p:bldP spid="41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bdhiga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bdhiga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1380</Words>
  <Application>Microsoft Office PowerPoint</Application>
  <PresentationFormat>宽屏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等线</vt:lpstr>
      <vt:lpstr>微软雅黑</vt:lpstr>
      <vt:lpstr>印品黑体</vt:lpstr>
      <vt:lpstr>Arial</vt:lpstr>
      <vt:lpstr>Calibri</vt:lpstr>
      <vt:lpstr>第一PPT，www.1ppt.com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</dc:title>
  <dc:creator>第一PPT</dc:creator>
  <cp:keywords>www.1ppt.com</cp:keywords>
  <dc:description>www.1ppt.com</dc:description>
  <cp:lastModifiedBy>之灵</cp:lastModifiedBy>
  <cp:revision>13</cp:revision>
  <dcterms:created xsi:type="dcterms:W3CDTF">2019-01-01T10:14:00Z</dcterms:created>
  <dcterms:modified xsi:type="dcterms:W3CDTF">2024-01-22T11:12:14Z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D056E100B501495BA9EEF7497D67A0C7_12</vt:lpwstr>
  </property>
  <property fmtid="{D5CDD505-2E9C-101B-9397-08002B2CF9AE}" pid="3" name="KSOProductBuildVer">
    <vt:lpwstr>2052-12.1.0.15374</vt:lpwstr>
  </property>
</Properties>
</file>